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5555" r:id="rId2"/>
    <p:sldId id="5556" r:id="rId3"/>
    <p:sldId id="5557" r:id="rId4"/>
    <p:sldId id="5566" r:id="rId5"/>
    <p:sldId id="5559" r:id="rId6"/>
    <p:sldId id="5560" r:id="rId7"/>
    <p:sldId id="5561" r:id="rId8"/>
    <p:sldId id="5562" r:id="rId9"/>
    <p:sldId id="5563" r:id="rId10"/>
    <p:sldId id="5564" r:id="rId11"/>
    <p:sldId id="55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82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5E2CDB-F023-4900-8915-83FAEFA31E5E}" v="121" dt="2024-11-19T14:10:28.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g Le" userId="ae4f8a35003aa76d" providerId="LiveId" clId="{A65E2CDB-F023-4900-8915-83FAEFA31E5E}"/>
    <pc:docChg chg="undo redo custSel addSld delSld modSld sldOrd">
      <pc:chgData name="Trang Le" userId="ae4f8a35003aa76d" providerId="LiveId" clId="{A65E2CDB-F023-4900-8915-83FAEFA31E5E}" dt="2024-11-19T14:13:05.544" v="937" actId="1076"/>
      <pc:docMkLst>
        <pc:docMk/>
      </pc:docMkLst>
      <pc:sldChg chg="addSp delSp modSp del mod">
        <pc:chgData name="Trang Le" userId="ae4f8a35003aa76d" providerId="LiveId" clId="{A65E2CDB-F023-4900-8915-83FAEFA31E5E}" dt="2024-11-18T17:14:02.100" v="509" actId="47"/>
        <pc:sldMkLst>
          <pc:docMk/>
          <pc:sldMk cId="809574507" sldId="256"/>
        </pc:sldMkLst>
        <pc:spChg chg="add del">
          <ac:chgData name="Trang Le" userId="ae4f8a35003aa76d" providerId="LiveId" clId="{A65E2CDB-F023-4900-8915-83FAEFA31E5E}" dt="2024-11-18T17:11:23.802" v="486" actId="21"/>
          <ac:spMkLst>
            <pc:docMk/>
            <pc:sldMk cId="809574507" sldId="256"/>
            <ac:spMk id="3" creationId="{855FC862-A879-58EF-9E04-94929BD0FA00}"/>
          </ac:spMkLst>
        </pc:spChg>
        <pc:spChg chg="mod">
          <ac:chgData name="Trang Le" userId="ae4f8a35003aa76d" providerId="LiveId" clId="{A65E2CDB-F023-4900-8915-83FAEFA31E5E}" dt="2024-11-18T15:39:51.326" v="54" actId="20577"/>
          <ac:spMkLst>
            <pc:docMk/>
            <pc:sldMk cId="809574507" sldId="256"/>
            <ac:spMk id="6" creationId="{C9DC54EC-BFE2-4529-B59D-A8AC348BFF9D}"/>
          </ac:spMkLst>
        </pc:spChg>
        <pc:spChg chg="mod">
          <ac:chgData name="Trang Le" userId="ae4f8a35003aa76d" providerId="LiveId" clId="{A65E2CDB-F023-4900-8915-83FAEFA31E5E}" dt="2024-11-18T15:39:55.527" v="55" actId="20577"/>
          <ac:spMkLst>
            <pc:docMk/>
            <pc:sldMk cId="809574507" sldId="256"/>
            <ac:spMk id="7" creationId="{BCE12A76-BD83-48C0-95F2-075A39A9B1BE}"/>
          </ac:spMkLst>
        </pc:spChg>
      </pc:sldChg>
      <pc:sldChg chg="modSp del mod">
        <pc:chgData name="Trang Le" userId="ae4f8a35003aa76d" providerId="LiveId" clId="{A65E2CDB-F023-4900-8915-83FAEFA31E5E}" dt="2024-11-18T17:14:04.149" v="510" actId="47"/>
        <pc:sldMkLst>
          <pc:docMk/>
          <pc:sldMk cId="1530642015" sldId="257"/>
        </pc:sldMkLst>
        <pc:spChg chg="mod">
          <ac:chgData name="Trang Le" userId="ae4f8a35003aa76d" providerId="LiveId" clId="{A65E2CDB-F023-4900-8915-83FAEFA31E5E}" dt="2024-11-18T15:38:41.081" v="5" actId="1076"/>
          <ac:spMkLst>
            <pc:docMk/>
            <pc:sldMk cId="1530642015" sldId="257"/>
            <ac:spMk id="7" creationId="{BCE12A76-BD83-48C0-95F2-075A39A9B1BE}"/>
          </ac:spMkLst>
        </pc:spChg>
        <pc:graphicFrameChg chg="modGraphic">
          <ac:chgData name="Trang Le" userId="ae4f8a35003aa76d" providerId="LiveId" clId="{A65E2CDB-F023-4900-8915-83FAEFA31E5E}" dt="2024-11-18T14:05:05.242" v="1" actId="14734"/>
          <ac:graphicFrameMkLst>
            <pc:docMk/>
            <pc:sldMk cId="1530642015" sldId="257"/>
            <ac:graphicFrameMk id="24" creationId="{725460F9-26F7-4228-8D69-2EC0DF3ADB3A}"/>
          </ac:graphicFrameMkLst>
        </pc:graphicFrameChg>
      </pc:sldChg>
      <pc:sldChg chg="del">
        <pc:chgData name="Trang Le" userId="ae4f8a35003aa76d" providerId="LiveId" clId="{A65E2CDB-F023-4900-8915-83FAEFA31E5E}" dt="2024-11-18T17:14:09.302" v="516" actId="47"/>
        <pc:sldMkLst>
          <pc:docMk/>
          <pc:sldMk cId="3409093330" sldId="258"/>
        </pc:sldMkLst>
      </pc:sldChg>
      <pc:sldChg chg="del">
        <pc:chgData name="Trang Le" userId="ae4f8a35003aa76d" providerId="LiveId" clId="{A65E2CDB-F023-4900-8915-83FAEFA31E5E}" dt="2024-11-18T17:14:09.834" v="517" actId="47"/>
        <pc:sldMkLst>
          <pc:docMk/>
          <pc:sldMk cId="2535971492" sldId="259"/>
        </pc:sldMkLst>
      </pc:sldChg>
      <pc:sldChg chg="del">
        <pc:chgData name="Trang Le" userId="ae4f8a35003aa76d" providerId="LiveId" clId="{A65E2CDB-F023-4900-8915-83FAEFA31E5E}" dt="2024-11-18T17:14:07.280" v="513" actId="47"/>
        <pc:sldMkLst>
          <pc:docMk/>
          <pc:sldMk cId="192462926" sldId="260"/>
        </pc:sldMkLst>
      </pc:sldChg>
      <pc:sldChg chg="del">
        <pc:chgData name="Trang Le" userId="ae4f8a35003aa76d" providerId="LiveId" clId="{A65E2CDB-F023-4900-8915-83FAEFA31E5E}" dt="2024-11-18T17:14:10.350" v="518" actId="47"/>
        <pc:sldMkLst>
          <pc:docMk/>
          <pc:sldMk cId="473920339" sldId="261"/>
        </pc:sldMkLst>
      </pc:sldChg>
      <pc:sldChg chg="del">
        <pc:chgData name="Trang Le" userId="ae4f8a35003aa76d" providerId="LiveId" clId="{A65E2CDB-F023-4900-8915-83FAEFA31E5E}" dt="2024-11-18T17:14:10.806" v="519" actId="47"/>
        <pc:sldMkLst>
          <pc:docMk/>
          <pc:sldMk cId="3129395574" sldId="262"/>
        </pc:sldMkLst>
      </pc:sldChg>
      <pc:sldChg chg="del">
        <pc:chgData name="Trang Le" userId="ae4f8a35003aa76d" providerId="LiveId" clId="{A65E2CDB-F023-4900-8915-83FAEFA31E5E}" dt="2024-11-18T17:14:06.717" v="512" actId="47"/>
        <pc:sldMkLst>
          <pc:docMk/>
          <pc:sldMk cId="175327791" sldId="263"/>
        </pc:sldMkLst>
      </pc:sldChg>
      <pc:sldChg chg="del">
        <pc:chgData name="Trang Le" userId="ae4f8a35003aa76d" providerId="LiveId" clId="{A65E2CDB-F023-4900-8915-83FAEFA31E5E}" dt="2024-11-18T17:14:05.762" v="511" actId="47"/>
        <pc:sldMkLst>
          <pc:docMk/>
          <pc:sldMk cId="4165973901" sldId="264"/>
        </pc:sldMkLst>
      </pc:sldChg>
      <pc:sldChg chg="del">
        <pc:chgData name="Trang Le" userId="ae4f8a35003aa76d" providerId="LiveId" clId="{A65E2CDB-F023-4900-8915-83FAEFA31E5E}" dt="2024-11-18T17:14:07.828" v="514" actId="47"/>
        <pc:sldMkLst>
          <pc:docMk/>
          <pc:sldMk cId="149728307" sldId="265"/>
        </pc:sldMkLst>
      </pc:sldChg>
      <pc:sldChg chg="modSp del">
        <pc:chgData name="Trang Le" userId="ae4f8a35003aa76d" providerId="LiveId" clId="{A65E2CDB-F023-4900-8915-83FAEFA31E5E}" dt="2024-11-18T15:39:16.659" v="8" actId="47"/>
        <pc:sldMkLst>
          <pc:docMk/>
          <pc:sldMk cId="0" sldId="2110"/>
        </pc:sldMkLst>
        <pc:spChg chg="mod">
          <ac:chgData name="Trang Le" userId="ae4f8a35003aa76d" providerId="LiveId" clId="{A65E2CDB-F023-4900-8915-83FAEFA31E5E}" dt="2024-11-18T15:39:03.412" v="7" actId="1076"/>
          <ac:spMkLst>
            <pc:docMk/>
            <pc:sldMk cId="0" sldId="2110"/>
            <ac:spMk id="4" creationId="{00000000-0000-0000-0000-000000000000}"/>
          </ac:spMkLst>
        </pc:spChg>
      </pc:sldChg>
      <pc:sldChg chg="del">
        <pc:chgData name="Trang Le" userId="ae4f8a35003aa76d" providerId="LiveId" clId="{A65E2CDB-F023-4900-8915-83FAEFA31E5E}" dt="2024-11-18T17:14:08.471" v="515" actId="47"/>
        <pc:sldMkLst>
          <pc:docMk/>
          <pc:sldMk cId="0" sldId="5554"/>
        </pc:sldMkLst>
      </pc:sldChg>
      <pc:sldChg chg="addSp delSp modSp new mod ord">
        <pc:chgData name="Trang Le" userId="ae4f8a35003aa76d" providerId="LiveId" clId="{A65E2CDB-F023-4900-8915-83FAEFA31E5E}" dt="2024-11-18T16:30:21.866" v="105" actId="1076"/>
        <pc:sldMkLst>
          <pc:docMk/>
          <pc:sldMk cId="283341174" sldId="5555"/>
        </pc:sldMkLst>
        <pc:spChg chg="del">
          <ac:chgData name="Trang Le" userId="ae4f8a35003aa76d" providerId="LiveId" clId="{A65E2CDB-F023-4900-8915-83FAEFA31E5E}" dt="2024-11-18T15:39:27.891" v="12" actId="478"/>
          <ac:spMkLst>
            <pc:docMk/>
            <pc:sldMk cId="283341174" sldId="5555"/>
            <ac:spMk id="2" creationId="{F3213D29-A0F7-91D4-64E8-38CB641A5791}"/>
          </ac:spMkLst>
        </pc:spChg>
        <pc:spChg chg="add del mod">
          <ac:chgData name="Trang Le" userId="ae4f8a35003aa76d" providerId="LiveId" clId="{A65E2CDB-F023-4900-8915-83FAEFA31E5E}" dt="2024-11-18T16:27:29.814" v="58" actId="478"/>
          <ac:spMkLst>
            <pc:docMk/>
            <pc:sldMk cId="283341174" sldId="5555"/>
            <ac:spMk id="3" creationId="{66C78DD8-32FF-1389-8986-42BE723ADBB8}"/>
          </ac:spMkLst>
        </pc:spChg>
        <pc:spChg chg="add">
          <ac:chgData name="Trang Le" userId="ae4f8a35003aa76d" providerId="LiveId" clId="{A65E2CDB-F023-4900-8915-83FAEFA31E5E}" dt="2024-11-18T16:27:17.663" v="56" actId="22"/>
          <ac:spMkLst>
            <pc:docMk/>
            <pc:sldMk cId="283341174" sldId="5555"/>
            <ac:spMk id="5" creationId="{0A2F7960-98E0-3EE5-4CA4-5C8D7360B1AD}"/>
          </ac:spMkLst>
        </pc:spChg>
        <pc:spChg chg="add mod">
          <ac:chgData name="Trang Le" userId="ae4f8a35003aa76d" providerId="LiveId" clId="{A65E2CDB-F023-4900-8915-83FAEFA31E5E}" dt="2024-11-18T16:30:07.897" v="99" actId="1076"/>
          <ac:spMkLst>
            <pc:docMk/>
            <pc:sldMk cId="283341174" sldId="5555"/>
            <ac:spMk id="7" creationId="{F71F3873-F100-DE75-4420-6EE9EC07EBCF}"/>
          </ac:spMkLst>
        </pc:spChg>
        <pc:spChg chg="add del mod">
          <ac:chgData name="Trang Le" userId="ae4f8a35003aa76d" providerId="LiveId" clId="{A65E2CDB-F023-4900-8915-83FAEFA31E5E}" dt="2024-11-18T16:27:31.229" v="59" actId="478"/>
          <ac:spMkLst>
            <pc:docMk/>
            <pc:sldMk cId="283341174" sldId="5555"/>
            <ac:spMk id="9" creationId="{C708AA7E-9FB1-D119-C7D9-D451D6EF5981}"/>
          </ac:spMkLst>
        </pc:spChg>
        <pc:spChg chg="add del mod">
          <ac:chgData name="Trang Le" userId="ae4f8a35003aa76d" providerId="LiveId" clId="{A65E2CDB-F023-4900-8915-83FAEFA31E5E}" dt="2024-11-18T16:28:09.381" v="78" actId="478"/>
          <ac:spMkLst>
            <pc:docMk/>
            <pc:sldMk cId="283341174" sldId="5555"/>
            <ac:spMk id="11" creationId="{9BCAB6A1-9555-92A4-FED8-5C91CB3FA58A}"/>
          </ac:spMkLst>
        </pc:spChg>
        <pc:spChg chg="add mod">
          <ac:chgData name="Trang Le" userId="ae4f8a35003aa76d" providerId="LiveId" clId="{A65E2CDB-F023-4900-8915-83FAEFA31E5E}" dt="2024-11-18T16:29:50.342" v="97" actId="14100"/>
          <ac:spMkLst>
            <pc:docMk/>
            <pc:sldMk cId="283341174" sldId="5555"/>
            <ac:spMk id="14" creationId="{B16F9741-D7D9-DE91-C65B-300FD775BEC7}"/>
          </ac:spMkLst>
        </pc:spChg>
        <pc:spChg chg="add mod">
          <ac:chgData name="Trang Le" userId="ae4f8a35003aa76d" providerId="LiveId" clId="{A65E2CDB-F023-4900-8915-83FAEFA31E5E}" dt="2024-11-18T16:29:14.254" v="89" actId="1076"/>
          <ac:spMkLst>
            <pc:docMk/>
            <pc:sldMk cId="283341174" sldId="5555"/>
            <ac:spMk id="16" creationId="{F960893F-BF2D-DF3B-9541-411C30AB32B9}"/>
          </ac:spMkLst>
        </pc:spChg>
        <pc:spChg chg="add mod">
          <ac:chgData name="Trang Le" userId="ae4f8a35003aa76d" providerId="LiveId" clId="{A65E2CDB-F023-4900-8915-83FAEFA31E5E}" dt="2024-11-18T16:30:21.866" v="105" actId="1076"/>
          <ac:spMkLst>
            <pc:docMk/>
            <pc:sldMk cId="283341174" sldId="5555"/>
            <ac:spMk id="18" creationId="{3BF8B545-5EE7-F202-4F9C-34259E404CBC}"/>
          </ac:spMkLst>
        </pc:spChg>
        <pc:picChg chg="add del mod">
          <ac:chgData name="Trang Le" userId="ae4f8a35003aa76d" providerId="LiveId" clId="{A65E2CDB-F023-4900-8915-83FAEFA31E5E}" dt="2024-11-18T16:28:42.657" v="84" actId="22"/>
          <ac:picMkLst>
            <pc:docMk/>
            <pc:sldMk cId="283341174" sldId="5555"/>
            <ac:picMk id="13" creationId="{BAA5F4F2-AE11-318E-710B-89E2D5592E10}"/>
          </ac:picMkLst>
        </pc:picChg>
      </pc:sldChg>
      <pc:sldChg chg="addSp delSp modSp new mod">
        <pc:chgData name="Trang Le" userId="ae4f8a35003aa76d" providerId="LiveId" clId="{A65E2CDB-F023-4900-8915-83FAEFA31E5E}" dt="2024-11-18T16:38:12.077" v="245" actId="22"/>
        <pc:sldMkLst>
          <pc:docMk/>
          <pc:sldMk cId="1932589482" sldId="5556"/>
        </pc:sldMkLst>
        <pc:spChg chg="mod">
          <ac:chgData name="Trang Le" userId="ae4f8a35003aa76d" providerId="LiveId" clId="{A65E2CDB-F023-4900-8915-83FAEFA31E5E}" dt="2024-11-18T16:32:09.677" v="134"/>
          <ac:spMkLst>
            <pc:docMk/>
            <pc:sldMk cId="1932589482" sldId="5556"/>
            <ac:spMk id="2" creationId="{9F98EE6A-A120-84BC-C997-086393665592}"/>
          </ac:spMkLst>
        </pc:spChg>
        <pc:spChg chg="del">
          <ac:chgData name="Trang Le" userId="ae4f8a35003aa76d" providerId="LiveId" clId="{A65E2CDB-F023-4900-8915-83FAEFA31E5E}" dt="2024-11-18T16:32:16.567" v="137" actId="478"/>
          <ac:spMkLst>
            <pc:docMk/>
            <pc:sldMk cId="1932589482" sldId="5556"/>
            <ac:spMk id="3" creationId="{0C93A7D8-48E8-1A12-FCA1-D72FC482F742}"/>
          </ac:spMkLst>
        </pc:spChg>
        <pc:spChg chg="add del">
          <ac:chgData name="Trang Le" userId="ae4f8a35003aa76d" providerId="LiveId" clId="{A65E2CDB-F023-4900-8915-83FAEFA31E5E}" dt="2024-11-18T16:30:44.574" v="108" actId="22"/>
          <ac:spMkLst>
            <pc:docMk/>
            <pc:sldMk cId="1932589482" sldId="5556"/>
            <ac:spMk id="5" creationId="{1AE8D7A3-9C44-FCFB-F982-A42B0DFEC234}"/>
          </ac:spMkLst>
        </pc:spChg>
        <pc:spChg chg="add del">
          <ac:chgData name="Trang Le" userId="ae4f8a35003aa76d" providerId="LiveId" clId="{A65E2CDB-F023-4900-8915-83FAEFA31E5E}" dt="2024-11-18T16:31:39.933" v="118" actId="22"/>
          <ac:spMkLst>
            <pc:docMk/>
            <pc:sldMk cId="1932589482" sldId="5556"/>
            <ac:spMk id="9" creationId="{39EA9CCE-669A-1774-BCA8-860C6616F2EC}"/>
          </ac:spMkLst>
        </pc:spChg>
        <pc:spChg chg="add mod">
          <ac:chgData name="Trang Le" userId="ae4f8a35003aa76d" providerId="LiveId" clId="{A65E2CDB-F023-4900-8915-83FAEFA31E5E}" dt="2024-11-18T16:32:01.055" v="131" actId="207"/>
          <ac:spMkLst>
            <pc:docMk/>
            <pc:sldMk cId="1932589482" sldId="5556"/>
            <ac:spMk id="10" creationId="{A391D5C2-6F33-DA4B-A241-7478A5939EC1}"/>
          </ac:spMkLst>
        </pc:spChg>
        <pc:spChg chg="add del mod">
          <ac:chgData name="Trang Le" userId="ae4f8a35003aa76d" providerId="LiveId" clId="{A65E2CDB-F023-4900-8915-83FAEFA31E5E}" dt="2024-11-18T16:36:14.813" v="201" actId="478"/>
          <ac:spMkLst>
            <pc:docMk/>
            <pc:sldMk cId="1932589482" sldId="5556"/>
            <ac:spMk id="12" creationId="{36E46CFE-B3E1-EAFC-9FAD-1B0ADA4B82D8}"/>
          </ac:spMkLst>
        </pc:spChg>
        <pc:spChg chg="add del mod">
          <ac:chgData name="Trang Le" userId="ae4f8a35003aa76d" providerId="LiveId" clId="{A65E2CDB-F023-4900-8915-83FAEFA31E5E}" dt="2024-11-18T16:36:12.872" v="200" actId="478"/>
          <ac:spMkLst>
            <pc:docMk/>
            <pc:sldMk cId="1932589482" sldId="5556"/>
            <ac:spMk id="14" creationId="{2CFFCC83-5BDB-A9B7-354B-BCBB6748A39F}"/>
          </ac:spMkLst>
        </pc:spChg>
        <pc:spChg chg="add del">
          <ac:chgData name="Trang Le" userId="ae4f8a35003aa76d" providerId="LiveId" clId="{A65E2CDB-F023-4900-8915-83FAEFA31E5E}" dt="2024-11-18T16:38:12.077" v="245" actId="22"/>
          <ac:spMkLst>
            <pc:docMk/>
            <pc:sldMk cId="1932589482" sldId="5556"/>
            <ac:spMk id="17" creationId="{9C1543B5-F07A-C593-6066-F59B9A035996}"/>
          </ac:spMkLst>
        </pc:spChg>
        <pc:graphicFrameChg chg="add mod modGraphic">
          <ac:chgData name="Trang Le" userId="ae4f8a35003aa76d" providerId="LiveId" clId="{A65E2CDB-F023-4900-8915-83FAEFA31E5E}" dt="2024-11-18T16:37:56.334" v="243" actId="1076"/>
          <ac:graphicFrameMkLst>
            <pc:docMk/>
            <pc:sldMk cId="1932589482" sldId="5556"/>
            <ac:graphicFrameMk id="15" creationId="{FD9CDB7F-D1C1-1E52-1EF6-9265AEBD19BD}"/>
          </ac:graphicFrameMkLst>
        </pc:graphicFrameChg>
        <pc:picChg chg="add mod">
          <ac:chgData name="Trang Le" userId="ae4f8a35003aa76d" providerId="LiveId" clId="{A65E2CDB-F023-4900-8915-83FAEFA31E5E}" dt="2024-11-18T16:31:14.221" v="113" actId="1076"/>
          <ac:picMkLst>
            <pc:docMk/>
            <pc:sldMk cId="1932589482" sldId="5556"/>
            <ac:picMk id="7" creationId="{0F2CCA06-5B83-570E-C8F0-957170D26884}"/>
          </ac:picMkLst>
        </pc:picChg>
      </pc:sldChg>
      <pc:sldChg chg="addSp delSp modSp add mod ord">
        <pc:chgData name="Trang Le" userId="ae4f8a35003aa76d" providerId="LiveId" clId="{A65E2CDB-F023-4900-8915-83FAEFA31E5E}" dt="2024-11-19T13:50:53.677" v="778" actId="1076"/>
        <pc:sldMkLst>
          <pc:docMk/>
          <pc:sldMk cId="3474754443" sldId="5557"/>
        </pc:sldMkLst>
        <pc:spChg chg="add mod">
          <ac:chgData name="Trang Le" userId="ae4f8a35003aa76d" providerId="LiveId" clId="{A65E2CDB-F023-4900-8915-83FAEFA31E5E}" dt="2024-11-18T16:39:53.850" v="267" actId="1076"/>
          <ac:spMkLst>
            <pc:docMk/>
            <pc:sldMk cId="3474754443" sldId="5557"/>
            <ac:spMk id="5" creationId="{EA3EDD65-A7A4-A421-FD7F-F375A5038CDB}"/>
          </ac:spMkLst>
        </pc:spChg>
        <pc:spChg chg="add mod">
          <ac:chgData name="Trang Le" userId="ae4f8a35003aa76d" providerId="LiveId" clId="{A65E2CDB-F023-4900-8915-83FAEFA31E5E}" dt="2024-11-19T13:42:22.264" v="639" actId="20577"/>
          <ac:spMkLst>
            <pc:docMk/>
            <pc:sldMk cId="3474754443" sldId="5557"/>
            <ac:spMk id="8" creationId="{3AEA6767-77E6-0F07-1AB5-8EE0A3FDCF78}"/>
          </ac:spMkLst>
        </pc:spChg>
        <pc:spChg chg="mod">
          <ac:chgData name="Trang Le" userId="ae4f8a35003aa76d" providerId="LiveId" clId="{A65E2CDB-F023-4900-8915-83FAEFA31E5E}" dt="2024-11-18T16:38:21.282" v="258" actId="20577"/>
          <ac:spMkLst>
            <pc:docMk/>
            <pc:sldMk cId="3474754443" sldId="5557"/>
            <ac:spMk id="10" creationId="{E1868783-0DC1-52DE-DFE8-90E8D0A96520}"/>
          </ac:spMkLst>
        </pc:spChg>
        <pc:spChg chg="add del mod">
          <ac:chgData name="Trang Le" userId="ae4f8a35003aa76d" providerId="LiveId" clId="{A65E2CDB-F023-4900-8915-83FAEFA31E5E}" dt="2024-11-19T13:40:25.479" v="602" actId="478"/>
          <ac:spMkLst>
            <pc:docMk/>
            <pc:sldMk cId="3474754443" sldId="5557"/>
            <ac:spMk id="11" creationId="{D118D2F1-52B8-5073-193B-A7EA56D7B11C}"/>
          </ac:spMkLst>
        </pc:spChg>
        <pc:spChg chg="add del mod">
          <ac:chgData name="Trang Le" userId="ae4f8a35003aa76d" providerId="LiveId" clId="{A65E2CDB-F023-4900-8915-83FAEFA31E5E}" dt="2024-11-19T13:40:28.426" v="605" actId="478"/>
          <ac:spMkLst>
            <pc:docMk/>
            <pc:sldMk cId="3474754443" sldId="5557"/>
            <ac:spMk id="13" creationId="{5962FBE7-8727-31DE-9160-91D6000113E5}"/>
          </ac:spMkLst>
        </pc:spChg>
        <pc:spChg chg="add del mod">
          <ac:chgData name="Trang Le" userId="ae4f8a35003aa76d" providerId="LiveId" clId="{A65E2CDB-F023-4900-8915-83FAEFA31E5E}" dt="2024-11-19T13:40:43.378" v="617" actId="478"/>
          <ac:spMkLst>
            <pc:docMk/>
            <pc:sldMk cId="3474754443" sldId="5557"/>
            <ac:spMk id="16" creationId="{3EF11EEA-080E-A46A-8217-4BFC61233490}"/>
          </ac:spMkLst>
        </pc:spChg>
        <pc:spChg chg="add del mod">
          <ac:chgData name="Trang Le" userId="ae4f8a35003aa76d" providerId="LiveId" clId="{A65E2CDB-F023-4900-8915-83FAEFA31E5E}" dt="2024-11-19T13:40:45.498" v="618" actId="478"/>
          <ac:spMkLst>
            <pc:docMk/>
            <pc:sldMk cId="3474754443" sldId="5557"/>
            <ac:spMk id="17" creationId="{B9691FB7-45F7-3E36-D9C0-F890B431974A}"/>
          </ac:spMkLst>
        </pc:spChg>
        <pc:spChg chg="add del mod">
          <ac:chgData name="Trang Le" userId="ae4f8a35003aa76d" providerId="LiveId" clId="{A65E2CDB-F023-4900-8915-83FAEFA31E5E}" dt="2024-11-19T13:40:48.972" v="620" actId="478"/>
          <ac:spMkLst>
            <pc:docMk/>
            <pc:sldMk cId="3474754443" sldId="5557"/>
            <ac:spMk id="19" creationId="{6BAF09FC-C8C5-76EC-564A-E87BCDACB29F}"/>
          </ac:spMkLst>
        </pc:spChg>
        <pc:spChg chg="add del mod">
          <ac:chgData name="Trang Le" userId="ae4f8a35003aa76d" providerId="LiveId" clId="{A65E2CDB-F023-4900-8915-83FAEFA31E5E}" dt="2024-11-19T13:40:41.608" v="616" actId="478"/>
          <ac:spMkLst>
            <pc:docMk/>
            <pc:sldMk cId="3474754443" sldId="5557"/>
            <ac:spMk id="20" creationId="{20ED537C-9ADD-4EDE-85DF-C175010D0426}"/>
          </ac:spMkLst>
        </pc:spChg>
        <pc:graphicFrameChg chg="add mod modGraphic">
          <ac:chgData name="Trang Le" userId="ae4f8a35003aa76d" providerId="LiveId" clId="{A65E2CDB-F023-4900-8915-83FAEFA31E5E}" dt="2024-11-19T13:50:53.677" v="778" actId="1076"/>
          <ac:graphicFrameMkLst>
            <pc:docMk/>
            <pc:sldMk cId="3474754443" sldId="5557"/>
            <ac:graphicFrameMk id="3" creationId="{ACF8B570-46E7-F88D-3A03-A886D13E0F8F}"/>
          </ac:graphicFrameMkLst>
        </pc:graphicFrameChg>
        <pc:graphicFrameChg chg="add del mod modGraphic">
          <ac:chgData name="Trang Le" userId="ae4f8a35003aa76d" providerId="LiveId" clId="{A65E2CDB-F023-4900-8915-83FAEFA31E5E}" dt="2024-11-19T13:40:31.804" v="608" actId="478"/>
          <ac:graphicFrameMkLst>
            <pc:docMk/>
            <pc:sldMk cId="3474754443" sldId="5557"/>
            <ac:graphicFrameMk id="14" creationId="{FF5A25AE-7F04-9ABC-2B35-0F29D5EC0145}"/>
          </ac:graphicFrameMkLst>
        </pc:graphicFrameChg>
        <pc:graphicFrameChg chg="del">
          <ac:chgData name="Trang Le" userId="ae4f8a35003aa76d" providerId="LiveId" clId="{A65E2CDB-F023-4900-8915-83FAEFA31E5E}" dt="2024-11-18T16:38:46.906" v="259" actId="478"/>
          <ac:graphicFrameMkLst>
            <pc:docMk/>
            <pc:sldMk cId="3474754443" sldId="5557"/>
            <ac:graphicFrameMk id="15" creationId="{2C92DBDC-81BF-DAE9-333A-478E1CE71B6B}"/>
          </ac:graphicFrameMkLst>
        </pc:graphicFrameChg>
        <pc:picChg chg="add del mod">
          <ac:chgData name="Trang Le" userId="ae4f8a35003aa76d" providerId="LiveId" clId="{A65E2CDB-F023-4900-8915-83FAEFA31E5E}" dt="2024-11-18T17:09:17.810" v="459" actId="478"/>
          <ac:picMkLst>
            <pc:docMk/>
            <pc:sldMk cId="3474754443" sldId="5557"/>
            <ac:picMk id="4" creationId="{0848A596-321A-975A-5FE9-FCE807488BAF}"/>
          </ac:picMkLst>
        </pc:picChg>
        <pc:picChg chg="del">
          <ac:chgData name="Trang Le" userId="ae4f8a35003aa76d" providerId="LiveId" clId="{A65E2CDB-F023-4900-8915-83FAEFA31E5E}" dt="2024-11-18T16:38:48.591" v="260" actId="478"/>
          <ac:picMkLst>
            <pc:docMk/>
            <pc:sldMk cId="3474754443" sldId="5557"/>
            <ac:picMk id="7" creationId="{6D1F750E-6D15-5DEA-E6C5-AEFFEF67B08F}"/>
          </ac:picMkLst>
        </pc:picChg>
        <pc:picChg chg="add del mod">
          <ac:chgData name="Trang Le" userId="ae4f8a35003aa76d" providerId="LiveId" clId="{A65E2CDB-F023-4900-8915-83FAEFA31E5E}" dt="2024-11-19T13:40:47.220" v="619" actId="478"/>
          <ac:picMkLst>
            <pc:docMk/>
            <pc:sldMk cId="3474754443" sldId="5557"/>
            <ac:picMk id="18" creationId="{D9EC9F01-87CF-8B41-B3A3-543638A5C485}"/>
          </ac:picMkLst>
        </pc:picChg>
        <pc:picChg chg="add mod">
          <ac:chgData name="Trang Le" userId="ae4f8a35003aa76d" providerId="LiveId" clId="{A65E2CDB-F023-4900-8915-83FAEFA31E5E}" dt="2024-11-18T16:39:53.850" v="267" actId="1076"/>
          <ac:picMkLst>
            <pc:docMk/>
            <pc:sldMk cId="3474754443" sldId="5557"/>
            <ac:picMk id="1026" creationId="{96924F08-3EAA-A973-5F31-916142A632C3}"/>
          </ac:picMkLst>
        </pc:picChg>
        <pc:picChg chg="add mod">
          <ac:chgData name="Trang Le" userId="ae4f8a35003aa76d" providerId="LiveId" clId="{A65E2CDB-F023-4900-8915-83FAEFA31E5E}" dt="2024-11-18T16:39:53.850" v="267" actId="1076"/>
          <ac:picMkLst>
            <pc:docMk/>
            <pc:sldMk cId="3474754443" sldId="5557"/>
            <ac:picMk id="1027" creationId="{97618D52-5B44-E476-9DA9-9E04EEF32AC8}"/>
          </ac:picMkLst>
        </pc:picChg>
        <pc:picChg chg="add del mod">
          <ac:chgData name="Trang Le" userId="ae4f8a35003aa76d" providerId="LiveId" clId="{A65E2CDB-F023-4900-8915-83FAEFA31E5E}" dt="2024-11-18T16:43:31.026" v="281" actId="478"/>
          <ac:picMkLst>
            <pc:docMk/>
            <pc:sldMk cId="3474754443" sldId="5557"/>
            <ac:picMk id="1029" creationId="{7CCF53EF-4462-BD9A-F846-8D843363A59D}"/>
          </ac:picMkLst>
        </pc:picChg>
        <pc:picChg chg="add del mod">
          <ac:chgData name="Trang Le" userId="ae4f8a35003aa76d" providerId="LiveId" clId="{A65E2CDB-F023-4900-8915-83FAEFA31E5E}" dt="2024-11-19T13:40:26.401" v="604" actId="478"/>
          <ac:picMkLst>
            <pc:docMk/>
            <pc:sldMk cId="3474754443" sldId="5557"/>
            <ac:picMk id="1031" creationId="{910C92D2-EAE2-60E9-8462-B94BA98FF612}"/>
          </ac:picMkLst>
        </pc:picChg>
        <pc:picChg chg="add del mod">
          <ac:chgData name="Trang Le" userId="ae4f8a35003aa76d" providerId="LiveId" clId="{A65E2CDB-F023-4900-8915-83FAEFA31E5E}" dt="2024-11-19T13:40:29.109" v="607" actId="478"/>
          <ac:picMkLst>
            <pc:docMk/>
            <pc:sldMk cId="3474754443" sldId="5557"/>
            <ac:picMk id="1033" creationId="{0F3FF182-C1A7-ED24-1E29-A57DD301681A}"/>
          </ac:picMkLst>
        </pc:picChg>
      </pc:sldChg>
      <pc:sldChg chg="add del">
        <pc:chgData name="Trang Le" userId="ae4f8a35003aa76d" providerId="LiveId" clId="{A65E2CDB-F023-4900-8915-83FAEFA31E5E}" dt="2024-11-18T17:03:51.521" v="424" actId="47"/>
        <pc:sldMkLst>
          <pc:docMk/>
          <pc:sldMk cId="3131164920" sldId="5558"/>
        </pc:sldMkLst>
      </pc:sldChg>
      <pc:sldChg chg="addSp delSp modSp add mod">
        <pc:chgData name="Trang Le" userId="ae4f8a35003aa76d" providerId="LiveId" clId="{A65E2CDB-F023-4900-8915-83FAEFA31E5E}" dt="2024-11-18T17:09:38.083" v="463" actId="478"/>
        <pc:sldMkLst>
          <pc:docMk/>
          <pc:sldMk cId="2445281946" sldId="5559"/>
        </pc:sldMkLst>
        <pc:spChg chg="add">
          <ac:chgData name="Trang Le" userId="ae4f8a35003aa76d" providerId="LiveId" clId="{A65E2CDB-F023-4900-8915-83FAEFA31E5E}" dt="2024-11-18T16:54:53.358" v="330"/>
          <ac:spMkLst>
            <pc:docMk/>
            <pc:sldMk cId="2445281946" sldId="5559"/>
            <ac:spMk id="3" creationId="{A379BD31-E0D1-54F3-2D1C-B7F0EFF90E4C}"/>
          </ac:spMkLst>
        </pc:spChg>
        <pc:spChg chg="add mod">
          <ac:chgData name="Trang Le" userId="ae4f8a35003aa76d" providerId="LiveId" clId="{A65E2CDB-F023-4900-8915-83FAEFA31E5E}" dt="2024-11-18T16:57:41.073" v="351" actId="1076"/>
          <ac:spMkLst>
            <pc:docMk/>
            <pc:sldMk cId="2445281946" sldId="5559"/>
            <ac:spMk id="7" creationId="{AC50E2AE-7226-6399-7AAB-35E729DB3453}"/>
          </ac:spMkLst>
        </pc:spChg>
        <pc:spChg chg="mod">
          <ac:chgData name="Trang Le" userId="ae4f8a35003aa76d" providerId="LiveId" clId="{A65E2CDB-F023-4900-8915-83FAEFA31E5E}" dt="2024-11-18T16:54:35.021" v="327"/>
          <ac:spMkLst>
            <pc:docMk/>
            <pc:sldMk cId="2445281946" sldId="5559"/>
            <ac:spMk id="8" creationId="{42CDFBE1-9D47-0BF8-673E-E8C9E8A70F12}"/>
          </ac:spMkLst>
        </pc:spChg>
        <pc:spChg chg="del">
          <ac:chgData name="Trang Le" userId="ae4f8a35003aa76d" providerId="LiveId" clId="{A65E2CDB-F023-4900-8915-83FAEFA31E5E}" dt="2024-11-18T16:55:42.823" v="331" actId="478"/>
          <ac:spMkLst>
            <pc:docMk/>
            <pc:sldMk cId="2445281946" sldId="5559"/>
            <ac:spMk id="11" creationId="{866ABA09-A5C8-5EA4-8BEA-72E7852D9753}"/>
          </ac:spMkLst>
        </pc:spChg>
        <pc:spChg chg="del">
          <ac:chgData name="Trang Le" userId="ae4f8a35003aa76d" providerId="LiveId" clId="{A65E2CDB-F023-4900-8915-83FAEFA31E5E}" dt="2024-11-18T16:55:47.128" v="334" actId="478"/>
          <ac:spMkLst>
            <pc:docMk/>
            <pc:sldMk cId="2445281946" sldId="5559"/>
            <ac:spMk id="13" creationId="{C270474D-BF4F-EE9C-41E7-6D5E656CFF30}"/>
          </ac:spMkLst>
        </pc:spChg>
        <pc:spChg chg="add mod">
          <ac:chgData name="Trang Le" userId="ae4f8a35003aa76d" providerId="LiveId" clId="{A65E2CDB-F023-4900-8915-83FAEFA31E5E}" dt="2024-11-18T16:59:19.639" v="373" actId="20577"/>
          <ac:spMkLst>
            <pc:docMk/>
            <pc:sldMk cId="2445281946" sldId="5559"/>
            <ac:spMk id="17" creationId="{719E2AFE-814E-3D64-38D3-6843C2188BED}"/>
          </ac:spMkLst>
        </pc:spChg>
        <pc:spChg chg="add mod">
          <ac:chgData name="Trang Le" userId="ae4f8a35003aa76d" providerId="LiveId" clId="{A65E2CDB-F023-4900-8915-83FAEFA31E5E}" dt="2024-11-18T16:59:49.414" v="379" actId="1076"/>
          <ac:spMkLst>
            <pc:docMk/>
            <pc:sldMk cId="2445281946" sldId="5559"/>
            <ac:spMk id="20" creationId="{27B6D5EE-2C06-1B8F-C55B-8F488202C0BA}"/>
          </ac:spMkLst>
        </pc:spChg>
        <pc:graphicFrameChg chg="del">
          <ac:chgData name="Trang Le" userId="ae4f8a35003aa76d" providerId="LiveId" clId="{A65E2CDB-F023-4900-8915-83FAEFA31E5E}" dt="2024-11-18T16:55:48.759" v="335" actId="478"/>
          <ac:graphicFrameMkLst>
            <pc:docMk/>
            <pc:sldMk cId="2445281946" sldId="5559"/>
            <ac:graphicFrameMk id="14" creationId="{89E0C171-6A30-4BE7-EEAF-B1ABBC7E412B}"/>
          </ac:graphicFrameMkLst>
        </pc:graphicFrameChg>
        <pc:picChg chg="add del">
          <ac:chgData name="Trang Le" userId="ae4f8a35003aa76d" providerId="LiveId" clId="{A65E2CDB-F023-4900-8915-83FAEFA31E5E}" dt="2024-11-18T17:09:38.083" v="463" actId="478"/>
          <ac:picMkLst>
            <pc:docMk/>
            <pc:sldMk cId="2445281946" sldId="5559"/>
            <ac:picMk id="4" creationId="{20A5977C-456B-1457-FDCE-4A820B977313}"/>
          </ac:picMkLst>
        </pc:picChg>
        <pc:picChg chg="add mod">
          <ac:chgData name="Trang Le" userId="ae4f8a35003aa76d" providerId="LiveId" clId="{A65E2CDB-F023-4900-8915-83FAEFA31E5E}" dt="2024-11-18T17:09:37.862" v="462" actId="1076"/>
          <ac:picMkLst>
            <pc:docMk/>
            <pc:sldMk cId="2445281946" sldId="5559"/>
            <ac:picMk id="6" creationId="{62469C67-435A-ABF3-4523-BE04661658BF}"/>
          </ac:picMkLst>
        </pc:picChg>
        <pc:picChg chg="add mod">
          <ac:chgData name="Trang Le" userId="ae4f8a35003aa76d" providerId="LiveId" clId="{A65E2CDB-F023-4900-8915-83FAEFA31E5E}" dt="2024-11-18T16:57:29.476" v="345" actId="1076"/>
          <ac:picMkLst>
            <pc:docMk/>
            <pc:sldMk cId="2445281946" sldId="5559"/>
            <ac:picMk id="12" creationId="{F1D4CE45-D1C1-1F4E-990E-8122EB07DE0E}"/>
          </ac:picMkLst>
        </pc:picChg>
        <pc:picChg chg="add mod">
          <ac:chgData name="Trang Le" userId="ae4f8a35003aa76d" providerId="LiveId" clId="{A65E2CDB-F023-4900-8915-83FAEFA31E5E}" dt="2024-11-18T16:59:25.723" v="375" actId="1076"/>
          <ac:picMkLst>
            <pc:docMk/>
            <pc:sldMk cId="2445281946" sldId="5559"/>
            <ac:picMk id="16" creationId="{E39CAA08-2BF7-A1AF-AABE-541BD68A3E11}"/>
          </ac:picMkLst>
        </pc:picChg>
        <pc:picChg chg="add mod">
          <ac:chgData name="Trang Le" userId="ae4f8a35003aa76d" providerId="LiveId" clId="{A65E2CDB-F023-4900-8915-83FAEFA31E5E}" dt="2024-11-18T16:59:52.243" v="380" actId="1076"/>
          <ac:picMkLst>
            <pc:docMk/>
            <pc:sldMk cId="2445281946" sldId="5559"/>
            <ac:picMk id="19" creationId="{DA8E2C61-AC86-A9FB-CC4C-1A48386119A1}"/>
          </ac:picMkLst>
        </pc:picChg>
        <pc:picChg chg="del mod">
          <ac:chgData name="Trang Le" userId="ae4f8a35003aa76d" providerId="LiveId" clId="{A65E2CDB-F023-4900-8915-83FAEFA31E5E}" dt="2024-11-18T16:54:48.881" v="329" actId="478"/>
          <ac:picMkLst>
            <pc:docMk/>
            <pc:sldMk cId="2445281946" sldId="5559"/>
            <ac:picMk id="1031" creationId="{218CFD09-55D7-B8DC-C181-3089D9A82F80}"/>
          </ac:picMkLst>
        </pc:picChg>
        <pc:picChg chg="del">
          <ac:chgData name="Trang Le" userId="ae4f8a35003aa76d" providerId="LiveId" clId="{A65E2CDB-F023-4900-8915-83FAEFA31E5E}" dt="2024-11-18T16:55:45.299" v="333" actId="478"/>
          <ac:picMkLst>
            <pc:docMk/>
            <pc:sldMk cId="2445281946" sldId="5559"/>
            <ac:picMk id="1033" creationId="{405F35AB-0CD2-59D1-3E28-2F9B5CCE54B2}"/>
          </ac:picMkLst>
        </pc:picChg>
      </pc:sldChg>
      <pc:sldChg chg="addSp delSp modSp add mod">
        <pc:chgData name="Trang Le" userId="ae4f8a35003aa76d" providerId="LiveId" clId="{A65E2CDB-F023-4900-8915-83FAEFA31E5E}" dt="2024-11-18T17:03:36.061" v="423" actId="1076"/>
        <pc:sldMkLst>
          <pc:docMk/>
          <pc:sldMk cId="1086392947" sldId="5560"/>
        </pc:sldMkLst>
        <pc:spChg chg="del">
          <ac:chgData name="Trang Le" userId="ae4f8a35003aa76d" providerId="LiveId" clId="{A65E2CDB-F023-4900-8915-83FAEFA31E5E}" dt="2024-11-18T17:01:12.929" v="386" actId="478"/>
          <ac:spMkLst>
            <pc:docMk/>
            <pc:sldMk cId="1086392947" sldId="5560"/>
            <ac:spMk id="7" creationId="{3E6AF4E4-5BDF-1A6F-6767-B38E14647526}"/>
          </ac:spMkLst>
        </pc:spChg>
        <pc:spChg chg="del">
          <ac:chgData name="Trang Le" userId="ae4f8a35003aa76d" providerId="LiveId" clId="{A65E2CDB-F023-4900-8915-83FAEFA31E5E}" dt="2024-11-18T17:01:08.686" v="383" actId="478"/>
          <ac:spMkLst>
            <pc:docMk/>
            <pc:sldMk cId="1086392947" sldId="5560"/>
            <ac:spMk id="8" creationId="{E7892A39-9005-414B-86E2-C67405A2FDB0}"/>
          </ac:spMkLst>
        </pc:spChg>
        <pc:spChg chg="add mod">
          <ac:chgData name="Trang Le" userId="ae4f8a35003aa76d" providerId="LiveId" clId="{A65E2CDB-F023-4900-8915-83FAEFA31E5E}" dt="2024-11-18T17:03:09.048" v="415" actId="1076"/>
          <ac:spMkLst>
            <pc:docMk/>
            <pc:sldMk cId="1086392947" sldId="5560"/>
            <ac:spMk id="9" creationId="{46CAEEF2-84AB-82C3-F8DD-5266FD66E800}"/>
          </ac:spMkLst>
        </pc:spChg>
        <pc:spChg chg="add mod">
          <ac:chgData name="Trang Le" userId="ae4f8a35003aa76d" providerId="LiveId" clId="{A65E2CDB-F023-4900-8915-83FAEFA31E5E}" dt="2024-11-18T17:02:57.865" v="412" actId="14100"/>
          <ac:spMkLst>
            <pc:docMk/>
            <pc:sldMk cId="1086392947" sldId="5560"/>
            <ac:spMk id="11" creationId="{E98F32D4-439A-7392-F416-CA82E3F803C3}"/>
          </ac:spMkLst>
        </pc:spChg>
        <pc:spChg chg="add mod">
          <ac:chgData name="Trang Le" userId="ae4f8a35003aa76d" providerId="LiveId" clId="{A65E2CDB-F023-4900-8915-83FAEFA31E5E}" dt="2024-11-18T17:03:30.949" v="422" actId="1076"/>
          <ac:spMkLst>
            <pc:docMk/>
            <pc:sldMk cId="1086392947" sldId="5560"/>
            <ac:spMk id="14" creationId="{0010F33B-DF49-EA83-CD22-CCD9B72CCF1B}"/>
          </ac:spMkLst>
        </pc:spChg>
        <pc:spChg chg="add mod">
          <ac:chgData name="Trang Le" userId="ae4f8a35003aa76d" providerId="LiveId" clId="{A65E2CDB-F023-4900-8915-83FAEFA31E5E}" dt="2024-11-18T17:03:36.061" v="423" actId="1076"/>
          <ac:spMkLst>
            <pc:docMk/>
            <pc:sldMk cId="1086392947" sldId="5560"/>
            <ac:spMk id="15" creationId="{CEB2DD41-CDF9-34F8-7DD1-0C8B3F36A5B0}"/>
          </ac:spMkLst>
        </pc:spChg>
        <pc:spChg chg="del mod">
          <ac:chgData name="Trang Le" userId="ae4f8a35003aa76d" providerId="LiveId" clId="{A65E2CDB-F023-4900-8915-83FAEFA31E5E}" dt="2024-11-18T17:01:20.029" v="390" actId="478"/>
          <ac:spMkLst>
            <pc:docMk/>
            <pc:sldMk cId="1086392947" sldId="5560"/>
            <ac:spMk id="17" creationId="{A117411F-3270-D0E2-0703-6628F9469F7E}"/>
          </ac:spMkLst>
        </pc:spChg>
        <pc:spChg chg="del">
          <ac:chgData name="Trang Le" userId="ae4f8a35003aa76d" providerId="LiveId" clId="{A65E2CDB-F023-4900-8915-83FAEFA31E5E}" dt="2024-11-18T17:01:14.735" v="387" actId="478"/>
          <ac:spMkLst>
            <pc:docMk/>
            <pc:sldMk cId="1086392947" sldId="5560"/>
            <ac:spMk id="20" creationId="{115CDFE2-11FA-5EF1-BBDB-585CDDB51E91}"/>
          </ac:spMkLst>
        </pc:spChg>
        <pc:picChg chg="add mod ord">
          <ac:chgData name="Trang Le" userId="ae4f8a35003aa76d" providerId="LiveId" clId="{A65E2CDB-F023-4900-8915-83FAEFA31E5E}" dt="2024-11-18T17:03:19.735" v="418" actId="167"/>
          <ac:picMkLst>
            <pc:docMk/>
            <pc:sldMk cId="1086392947" sldId="5560"/>
            <ac:picMk id="5" creationId="{813A0189-A42D-224A-EC2C-5A6F9F057EF0}"/>
          </ac:picMkLst>
        </pc:picChg>
        <pc:picChg chg="del">
          <ac:chgData name="Trang Le" userId="ae4f8a35003aa76d" providerId="LiveId" clId="{A65E2CDB-F023-4900-8915-83FAEFA31E5E}" dt="2024-11-18T17:01:05.940" v="382" actId="478"/>
          <ac:picMkLst>
            <pc:docMk/>
            <pc:sldMk cId="1086392947" sldId="5560"/>
            <ac:picMk id="6" creationId="{F8743160-0CB8-5BAD-B1B1-FDE1C082CAF9}"/>
          </ac:picMkLst>
        </pc:picChg>
        <pc:picChg chg="del mod">
          <ac:chgData name="Trang Le" userId="ae4f8a35003aa76d" providerId="LiveId" clId="{A65E2CDB-F023-4900-8915-83FAEFA31E5E}" dt="2024-11-18T17:01:10.342" v="385" actId="478"/>
          <ac:picMkLst>
            <pc:docMk/>
            <pc:sldMk cId="1086392947" sldId="5560"/>
            <ac:picMk id="12" creationId="{4E7C6213-43FC-917F-71AA-E3AEF291B50E}"/>
          </ac:picMkLst>
        </pc:picChg>
        <pc:picChg chg="add mod">
          <ac:chgData name="Trang Le" userId="ae4f8a35003aa76d" providerId="LiveId" clId="{A65E2CDB-F023-4900-8915-83FAEFA31E5E}" dt="2024-11-18T17:03:11.551" v="416"/>
          <ac:picMkLst>
            <pc:docMk/>
            <pc:sldMk cId="1086392947" sldId="5560"/>
            <ac:picMk id="13" creationId="{61067B21-8C84-5A72-B179-79F18C7AAE48}"/>
          </ac:picMkLst>
        </pc:picChg>
        <pc:picChg chg="del">
          <ac:chgData name="Trang Le" userId="ae4f8a35003aa76d" providerId="LiveId" clId="{A65E2CDB-F023-4900-8915-83FAEFA31E5E}" dt="2024-11-18T17:01:16.360" v="388" actId="478"/>
          <ac:picMkLst>
            <pc:docMk/>
            <pc:sldMk cId="1086392947" sldId="5560"/>
            <ac:picMk id="16" creationId="{B961547C-1AD6-2BF9-0F90-152CE28BCF89}"/>
          </ac:picMkLst>
        </pc:picChg>
        <pc:picChg chg="del">
          <ac:chgData name="Trang Le" userId="ae4f8a35003aa76d" providerId="LiveId" clId="{A65E2CDB-F023-4900-8915-83FAEFA31E5E}" dt="2024-11-18T17:01:21.868" v="391" actId="478"/>
          <ac:picMkLst>
            <pc:docMk/>
            <pc:sldMk cId="1086392947" sldId="5560"/>
            <ac:picMk id="19" creationId="{D304000B-D4BD-3457-9C0D-34ECF4416764}"/>
          </ac:picMkLst>
        </pc:picChg>
      </pc:sldChg>
      <pc:sldChg chg="addSp delSp modSp add mod">
        <pc:chgData name="Trang Le" userId="ae4f8a35003aa76d" providerId="LiveId" clId="{A65E2CDB-F023-4900-8915-83FAEFA31E5E}" dt="2024-11-19T14:03:45.918" v="857" actId="20577"/>
        <pc:sldMkLst>
          <pc:docMk/>
          <pc:sldMk cId="1188682644" sldId="5561"/>
        </pc:sldMkLst>
        <pc:spChg chg="add mod">
          <ac:chgData name="Trang Le" userId="ae4f8a35003aa76d" providerId="LiveId" clId="{A65E2CDB-F023-4900-8915-83FAEFA31E5E}" dt="2024-11-19T14:03:45.918" v="857" actId="20577"/>
          <ac:spMkLst>
            <pc:docMk/>
            <pc:sldMk cId="1188682644" sldId="5561"/>
            <ac:spMk id="6" creationId="{82C506F7-A4BE-1B23-4086-B16BD2B02CCA}"/>
          </ac:spMkLst>
        </pc:spChg>
        <pc:spChg chg="del">
          <ac:chgData name="Trang Le" userId="ae4f8a35003aa76d" providerId="LiveId" clId="{A65E2CDB-F023-4900-8915-83FAEFA31E5E}" dt="2024-11-18T17:04:30.585" v="428" actId="478"/>
          <ac:spMkLst>
            <pc:docMk/>
            <pc:sldMk cId="1188682644" sldId="5561"/>
            <ac:spMk id="9" creationId="{DB0EECE3-C0C5-C000-232B-9263E166366A}"/>
          </ac:spMkLst>
        </pc:spChg>
        <pc:spChg chg="del">
          <ac:chgData name="Trang Le" userId="ae4f8a35003aa76d" providerId="LiveId" clId="{A65E2CDB-F023-4900-8915-83FAEFA31E5E}" dt="2024-11-18T17:04:32.403" v="429" actId="478"/>
          <ac:spMkLst>
            <pc:docMk/>
            <pc:sldMk cId="1188682644" sldId="5561"/>
            <ac:spMk id="11" creationId="{9EAE80E0-5054-B9BC-50C7-2ECDB0889FF0}"/>
          </ac:spMkLst>
        </pc:spChg>
        <pc:spChg chg="add mod ord">
          <ac:chgData name="Trang Le" userId="ae4f8a35003aa76d" providerId="LiveId" clId="{A65E2CDB-F023-4900-8915-83FAEFA31E5E}" dt="2024-11-18T17:07:32.848" v="454" actId="1076"/>
          <ac:spMkLst>
            <pc:docMk/>
            <pc:sldMk cId="1188682644" sldId="5561"/>
            <ac:spMk id="12" creationId="{2568A068-48C4-A383-F025-51D8B4AC8F50}"/>
          </ac:spMkLst>
        </pc:spChg>
        <pc:spChg chg="del">
          <ac:chgData name="Trang Le" userId="ae4f8a35003aa76d" providerId="LiveId" clId="{A65E2CDB-F023-4900-8915-83FAEFA31E5E}" dt="2024-11-18T17:04:35.866" v="431" actId="478"/>
          <ac:spMkLst>
            <pc:docMk/>
            <pc:sldMk cId="1188682644" sldId="5561"/>
            <ac:spMk id="14" creationId="{8E9F0A2E-D2FE-2A27-8D37-15E77E8BE959}"/>
          </ac:spMkLst>
        </pc:spChg>
        <pc:spChg chg="del">
          <ac:chgData name="Trang Le" userId="ae4f8a35003aa76d" providerId="LiveId" clId="{A65E2CDB-F023-4900-8915-83FAEFA31E5E}" dt="2024-11-18T17:04:33.986" v="430" actId="478"/>
          <ac:spMkLst>
            <pc:docMk/>
            <pc:sldMk cId="1188682644" sldId="5561"/>
            <ac:spMk id="15" creationId="{E7951616-053B-C5B6-C47F-25306D0BCC7C}"/>
          </ac:spMkLst>
        </pc:spChg>
        <pc:picChg chg="del mod">
          <ac:chgData name="Trang Le" userId="ae4f8a35003aa76d" providerId="LiveId" clId="{A65E2CDB-F023-4900-8915-83FAEFA31E5E}" dt="2024-11-18T17:04:28.782" v="427" actId="478"/>
          <ac:picMkLst>
            <pc:docMk/>
            <pc:sldMk cId="1188682644" sldId="5561"/>
            <ac:picMk id="5" creationId="{44185C1B-4A64-78C4-2886-1F43927D48B7}"/>
          </ac:picMkLst>
        </pc:picChg>
        <pc:picChg chg="add del mod">
          <ac:chgData name="Trang Le" userId="ae4f8a35003aa76d" providerId="LiveId" clId="{A65E2CDB-F023-4900-8915-83FAEFA31E5E}" dt="2024-11-18T17:06:01.840" v="442" actId="478"/>
          <ac:picMkLst>
            <pc:docMk/>
            <pc:sldMk cId="1188682644" sldId="5561"/>
            <ac:picMk id="8" creationId="{A59E8F54-A78F-47DB-87BF-D3B811599905}"/>
          </ac:picMkLst>
        </pc:picChg>
        <pc:picChg chg="add mod">
          <ac:chgData name="Trang Le" userId="ae4f8a35003aa76d" providerId="LiveId" clId="{A65E2CDB-F023-4900-8915-83FAEFA31E5E}" dt="2024-11-18T17:07:27.692" v="452" actId="1076"/>
          <ac:picMkLst>
            <pc:docMk/>
            <pc:sldMk cId="1188682644" sldId="5561"/>
            <ac:picMk id="16" creationId="{DE665C2F-321C-09A3-DB6D-4FBB741986EE}"/>
          </ac:picMkLst>
        </pc:picChg>
        <pc:picChg chg="add mod">
          <ac:chgData name="Trang Le" userId="ae4f8a35003aa76d" providerId="LiveId" clId="{A65E2CDB-F023-4900-8915-83FAEFA31E5E}" dt="2024-11-18T17:07:42.193" v="458" actId="14100"/>
          <ac:picMkLst>
            <pc:docMk/>
            <pc:sldMk cId="1188682644" sldId="5561"/>
            <ac:picMk id="18" creationId="{36572FB7-4026-E3E1-097F-16C23467414F}"/>
          </ac:picMkLst>
        </pc:picChg>
      </pc:sldChg>
      <pc:sldChg chg="add del">
        <pc:chgData name="Trang Le" userId="ae4f8a35003aa76d" providerId="LiveId" clId="{A65E2CDB-F023-4900-8915-83FAEFA31E5E}" dt="2024-11-18T17:01:24.508" v="393"/>
        <pc:sldMkLst>
          <pc:docMk/>
          <pc:sldMk cId="1225323339" sldId="5561"/>
        </pc:sldMkLst>
      </pc:sldChg>
      <pc:sldChg chg="addSp modSp add mod">
        <pc:chgData name="Trang Le" userId="ae4f8a35003aa76d" providerId="LiveId" clId="{A65E2CDB-F023-4900-8915-83FAEFA31E5E}" dt="2024-11-19T14:05:21.283" v="866" actId="1076"/>
        <pc:sldMkLst>
          <pc:docMk/>
          <pc:sldMk cId="2479056313" sldId="5562"/>
        </pc:sldMkLst>
        <pc:spChg chg="add mod">
          <ac:chgData name="Trang Le" userId="ae4f8a35003aa76d" providerId="LiveId" clId="{A65E2CDB-F023-4900-8915-83FAEFA31E5E}" dt="2024-11-19T14:03:43.020" v="854" actId="571"/>
          <ac:spMkLst>
            <pc:docMk/>
            <pc:sldMk cId="2479056313" sldId="5562"/>
            <ac:spMk id="3" creationId="{6882C2D8-BFAA-7631-89BF-63E0D30AC6C6}"/>
          </ac:spMkLst>
        </pc:spChg>
        <pc:spChg chg="add mod">
          <ac:chgData name="Trang Le" userId="ae4f8a35003aa76d" providerId="LiveId" clId="{A65E2CDB-F023-4900-8915-83FAEFA31E5E}" dt="2024-11-19T14:03:55.022" v="863" actId="20577"/>
          <ac:spMkLst>
            <pc:docMk/>
            <pc:sldMk cId="2479056313" sldId="5562"/>
            <ac:spMk id="6" creationId="{C85C5067-DF68-181D-4832-C449E5547873}"/>
          </ac:spMkLst>
        </pc:spChg>
        <pc:spChg chg="mod">
          <ac:chgData name="Trang Le" userId="ae4f8a35003aa76d" providerId="LiveId" clId="{A65E2CDB-F023-4900-8915-83FAEFA31E5E}" dt="2024-11-19T14:03:48.588" v="859"/>
          <ac:spMkLst>
            <pc:docMk/>
            <pc:sldMk cId="2479056313" sldId="5562"/>
            <ac:spMk id="10" creationId="{4FA71C88-C79D-AB91-358D-B243BDFE602D}"/>
          </ac:spMkLst>
        </pc:spChg>
        <pc:picChg chg="add mod">
          <ac:chgData name="Trang Le" userId="ae4f8a35003aa76d" providerId="LiveId" clId="{A65E2CDB-F023-4900-8915-83FAEFA31E5E}" dt="2024-11-19T14:05:21.283" v="866" actId="1076"/>
          <ac:picMkLst>
            <pc:docMk/>
            <pc:sldMk cId="2479056313" sldId="5562"/>
            <ac:picMk id="8" creationId="{AD949184-C647-733B-3F9A-EC72E795ABB8}"/>
          </ac:picMkLst>
        </pc:picChg>
      </pc:sldChg>
      <pc:sldChg chg="addSp delSp modSp add mod">
        <pc:chgData name="Trang Le" userId="ae4f8a35003aa76d" providerId="LiveId" clId="{A65E2CDB-F023-4900-8915-83FAEFA31E5E}" dt="2024-11-19T14:10:10.582" v="914" actId="207"/>
        <pc:sldMkLst>
          <pc:docMk/>
          <pc:sldMk cId="3166095654" sldId="5563"/>
        </pc:sldMkLst>
        <pc:spChg chg="add mod">
          <ac:chgData name="Trang Le" userId="ae4f8a35003aa76d" providerId="LiveId" clId="{A65E2CDB-F023-4900-8915-83FAEFA31E5E}" dt="2024-11-19T14:06:48.124" v="874" actId="20577"/>
          <ac:spMkLst>
            <pc:docMk/>
            <pc:sldMk cId="3166095654" sldId="5563"/>
            <ac:spMk id="6" creationId="{2D470CBC-358B-AFE7-D656-C6DA3A84DACB}"/>
          </ac:spMkLst>
        </pc:spChg>
        <pc:spChg chg="add del mod">
          <ac:chgData name="Trang Le" userId="ae4f8a35003aa76d" providerId="LiveId" clId="{A65E2CDB-F023-4900-8915-83FAEFA31E5E}" dt="2024-11-19T14:07:35.217" v="880" actId="478"/>
          <ac:spMkLst>
            <pc:docMk/>
            <pc:sldMk cId="3166095654" sldId="5563"/>
            <ac:spMk id="7" creationId="{1519D280-2884-3FC2-F2AF-E533B185297F}"/>
          </ac:spMkLst>
        </pc:spChg>
        <pc:spChg chg="add del mod">
          <ac:chgData name="Trang Le" userId="ae4f8a35003aa76d" providerId="LiveId" clId="{A65E2CDB-F023-4900-8915-83FAEFA31E5E}" dt="2024-11-19T14:07:51.515" v="886" actId="478"/>
          <ac:spMkLst>
            <pc:docMk/>
            <pc:sldMk cId="3166095654" sldId="5563"/>
            <ac:spMk id="8" creationId="{C9139901-5DD3-6065-EA48-75862DE5CBAD}"/>
          </ac:spMkLst>
        </pc:spChg>
        <pc:spChg chg="add mod">
          <ac:chgData name="Trang Le" userId="ae4f8a35003aa76d" providerId="LiveId" clId="{A65E2CDB-F023-4900-8915-83FAEFA31E5E}" dt="2024-11-19T14:08:32.638" v="897" actId="1076"/>
          <ac:spMkLst>
            <pc:docMk/>
            <pc:sldMk cId="3166095654" sldId="5563"/>
            <ac:spMk id="9" creationId="{EDAACBF5-EFAA-E391-13E9-3B34305CC1C7}"/>
          </ac:spMkLst>
        </pc:spChg>
        <pc:spChg chg="add mod">
          <ac:chgData name="Trang Le" userId="ae4f8a35003aa76d" providerId="LiveId" clId="{A65E2CDB-F023-4900-8915-83FAEFA31E5E}" dt="2024-11-19T14:10:10.582" v="914" actId="207"/>
          <ac:spMkLst>
            <pc:docMk/>
            <pc:sldMk cId="3166095654" sldId="5563"/>
            <ac:spMk id="19" creationId="{ED786E23-6F60-FC89-B4FC-730A3D8276B6}"/>
          </ac:spMkLst>
        </pc:spChg>
        <pc:picChg chg="add mod">
          <ac:chgData name="Trang Le" userId="ae4f8a35003aa76d" providerId="LiveId" clId="{A65E2CDB-F023-4900-8915-83FAEFA31E5E}" dt="2024-11-19T14:08:13.563" v="892" actId="1076"/>
          <ac:picMkLst>
            <pc:docMk/>
            <pc:sldMk cId="3166095654" sldId="5563"/>
            <ac:picMk id="5" creationId="{A71F7C41-DB67-18DF-7BD9-FD6ED6A523FC}"/>
          </ac:picMkLst>
        </pc:picChg>
        <pc:cxnChg chg="add mod">
          <ac:chgData name="Trang Le" userId="ae4f8a35003aa76d" providerId="LiveId" clId="{A65E2CDB-F023-4900-8915-83FAEFA31E5E}" dt="2024-11-19T14:09:21.953" v="907" actId="13822"/>
          <ac:cxnSpMkLst>
            <pc:docMk/>
            <pc:sldMk cId="3166095654" sldId="5563"/>
            <ac:cxnSpMk id="12" creationId="{EF74BC2A-AB94-0F20-45CB-0B917740AD13}"/>
          </ac:cxnSpMkLst>
        </pc:cxnChg>
      </pc:sldChg>
      <pc:sldChg chg="addSp delSp modSp add mod">
        <pc:chgData name="Trang Le" userId="ae4f8a35003aa76d" providerId="LiveId" clId="{A65E2CDB-F023-4900-8915-83FAEFA31E5E}" dt="2024-11-19T14:10:39.650" v="935" actId="20577"/>
        <pc:sldMkLst>
          <pc:docMk/>
          <pc:sldMk cId="3985303437" sldId="5564"/>
        </pc:sldMkLst>
        <pc:spChg chg="mod">
          <ac:chgData name="Trang Le" userId="ae4f8a35003aa76d" providerId="LiveId" clId="{A65E2CDB-F023-4900-8915-83FAEFA31E5E}" dt="2024-11-18T17:14:46.296" v="526" actId="1076"/>
          <ac:spMkLst>
            <pc:docMk/>
            <pc:sldMk cId="3985303437" sldId="5564"/>
            <ac:spMk id="2" creationId="{A2593154-B8CB-B0EB-9C4B-292555774973}"/>
          </ac:spMkLst>
        </pc:spChg>
        <pc:spChg chg="add mod">
          <ac:chgData name="Trang Le" userId="ae4f8a35003aa76d" providerId="LiveId" clId="{A65E2CDB-F023-4900-8915-83FAEFA31E5E}" dt="2024-11-19T14:10:39.650" v="935" actId="20577"/>
          <ac:spMkLst>
            <pc:docMk/>
            <pc:sldMk cId="3985303437" sldId="5564"/>
            <ac:spMk id="3" creationId="{98FD7899-A1D0-E8A2-0609-4B0F0B1C08C0}"/>
          </ac:spMkLst>
        </pc:spChg>
        <pc:spChg chg="del">
          <ac:chgData name="Trang Le" userId="ae4f8a35003aa76d" providerId="LiveId" clId="{A65E2CDB-F023-4900-8915-83FAEFA31E5E}" dt="2024-11-18T17:15:23.131" v="530" actId="478"/>
          <ac:spMkLst>
            <pc:docMk/>
            <pc:sldMk cId="3985303437" sldId="5564"/>
            <ac:spMk id="8" creationId="{21ADC779-AB4A-5D2A-BFF8-52CA93FD4AD7}"/>
          </ac:spMkLst>
        </pc:spChg>
        <pc:spChg chg="mod">
          <ac:chgData name="Trang Le" userId="ae4f8a35003aa76d" providerId="LiveId" clId="{A65E2CDB-F023-4900-8915-83FAEFA31E5E}" dt="2024-11-18T17:15:20.649" v="529" actId="1076"/>
          <ac:spMkLst>
            <pc:docMk/>
            <pc:sldMk cId="3985303437" sldId="5564"/>
            <ac:spMk id="11" creationId="{C50C9873-9ED2-8B25-19F3-63EC76DFC6B5}"/>
          </ac:spMkLst>
        </pc:spChg>
        <pc:spChg chg="add mod">
          <ac:chgData name="Trang Le" userId="ae4f8a35003aa76d" providerId="LiveId" clId="{A65E2CDB-F023-4900-8915-83FAEFA31E5E}" dt="2024-11-18T17:16:51.976" v="547" actId="14100"/>
          <ac:spMkLst>
            <pc:docMk/>
            <pc:sldMk cId="3985303437" sldId="5564"/>
            <ac:spMk id="12" creationId="{2239C3EC-737B-8E3D-9AC5-B9EA71D81167}"/>
          </ac:spMkLst>
        </pc:spChg>
        <pc:spChg chg="mod">
          <ac:chgData name="Trang Le" userId="ae4f8a35003aa76d" providerId="LiveId" clId="{A65E2CDB-F023-4900-8915-83FAEFA31E5E}" dt="2024-11-18T17:17:30.301" v="560" actId="1076"/>
          <ac:spMkLst>
            <pc:docMk/>
            <pc:sldMk cId="3985303437" sldId="5564"/>
            <ac:spMk id="13" creationId="{45770741-6722-E064-ECD6-378925A63D47}"/>
          </ac:spMkLst>
        </pc:spChg>
        <pc:spChg chg="mod">
          <ac:chgData name="Trang Le" userId="ae4f8a35003aa76d" providerId="LiveId" clId="{A65E2CDB-F023-4900-8915-83FAEFA31E5E}" dt="2024-11-18T17:16:27.925" v="542"/>
          <ac:spMkLst>
            <pc:docMk/>
            <pc:sldMk cId="3985303437" sldId="5564"/>
            <ac:spMk id="17" creationId="{9F454409-7D4A-1989-E568-7BF811D158DD}"/>
          </ac:spMkLst>
        </pc:spChg>
        <pc:spChg chg="mod">
          <ac:chgData name="Trang Le" userId="ae4f8a35003aa76d" providerId="LiveId" clId="{A65E2CDB-F023-4900-8915-83FAEFA31E5E}" dt="2024-11-18T17:16:34.258" v="543"/>
          <ac:spMkLst>
            <pc:docMk/>
            <pc:sldMk cId="3985303437" sldId="5564"/>
            <ac:spMk id="20" creationId="{BDBD4A13-F006-86D8-AB8E-5F0D4F0E97BC}"/>
          </ac:spMkLst>
        </pc:spChg>
        <pc:spChg chg="add mod ord">
          <ac:chgData name="Trang Le" userId="ae4f8a35003aa76d" providerId="LiveId" clId="{A65E2CDB-F023-4900-8915-83FAEFA31E5E}" dt="2024-11-18T17:17:15.153" v="555" actId="20577"/>
          <ac:spMkLst>
            <pc:docMk/>
            <pc:sldMk cId="3985303437" sldId="5564"/>
            <ac:spMk id="21" creationId="{7BAAC9CD-A0B1-31D5-90AA-AA66E5899283}"/>
          </ac:spMkLst>
        </pc:spChg>
        <pc:graphicFrameChg chg="del">
          <ac:chgData name="Trang Le" userId="ae4f8a35003aa76d" providerId="LiveId" clId="{A65E2CDB-F023-4900-8915-83FAEFA31E5E}" dt="2024-11-18T17:14:37.487" v="523" actId="478"/>
          <ac:graphicFrameMkLst>
            <pc:docMk/>
            <pc:sldMk cId="3985303437" sldId="5564"/>
            <ac:graphicFrameMk id="14" creationId="{F1C06FAE-885E-B8A7-FB4B-86C92773D14F}"/>
          </ac:graphicFrameMkLst>
        </pc:graphicFrameChg>
        <pc:picChg chg="add del mod">
          <ac:chgData name="Trang Le" userId="ae4f8a35003aa76d" providerId="LiveId" clId="{A65E2CDB-F023-4900-8915-83FAEFA31E5E}" dt="2024-11-18T17:15:58.074" v="534" actId="478"/>
          <ac:picMkLst>
            <pc:docMk/>
            <pc:sldMk cId="3985303437" sldId="5564"/>
            <ac:picMk id="4" creationId="{7D24DB0C-7993-F0B6-DBBA-1CC284721152}"/>
          </ac:picMkLst>
        </pc:picChg>
        <pc:picChg chg="add mod">
          <ac:chgData name="Trang Le" userId="ae4f8a35003aa76d" providerId="LiveId" clId="{A65E2CDB-F023-4900-8915-83FAEFA31E5E}" dt="2024-11-18T17:17:25.735" v="558" actId="1076"/>
          <ac:picMkLst>
            <pc:docMk/>
            <pc:sldMk cId="3985303437" sldId="5564"/>
            <ac:picMk id="6" creationId="{B42CACBD-13B2-A916-B16E-7E3308B3F50D}"/>
          </ac:picMkLst>
        </pc:picChg>
        <pc:picChg chg="add mod">
          <ac:chgData name="Trang Le" userId="ae4f8a35003aa76d" providerId="LiveId" clId="{A65E2CDB-F023-4900-8915-83FAEFA31E5E}" dt="2024-11-18T17:17:27.670" v="559" actId="14100"/>
          <ac:picMkLst>
            <pc:docMk/>
            <pc:sldMk cId="3985303437" sldId="5564"/>
            <ac:picMk id="9" creationId="{7FC417B2-0723-1634-FFF7-17938A9785F0}"/>
          </ac:picMkLst>
        </pc:picChg>
        <pc:picChg chg="add mod">
          <ac:chgData name="Trang Le" userId="ae4f8a35003aa76d" providerId="LiveId" clId="{A65E2CDB-F023-4900-8915-83FAEFA31E5E}" dt="2024-11-18T17:17:06.578" v="554" actId="166"/>
          <ac:picMkLst>
            <pc:docMk/>
            <pc:sldMk cId="3985303437" sldId="5564"/>
            <ac:picMk id="15" creationId="{93567441-493C-D186-8A03-A4698A6CCE96}"/>
          </ac:picMkLst>
        </pc:picChg>
        <pc:picChg chg="del">
          <ac:chgData name="Trang Le" userId="ae4f8a35003aa76d" providerId="LiveId" clId="{A65E2CDB-F023-4900-8915-83FAEFA31E5E}" dt="2024-11-18T17:14:34.450" v="521" actId="478"/>
          <ac:picMkLst>
            <pc:docMk/>
            <pc:sldMk cId="3985303437" sldId="5564"/>
            <ac:picMk id="1031" creationId="{5F620124-9767-6A61-2EDF-630291BF4D52}"/>
          </ac:picMkLst>
        </pc:picChg>
        <pc:picChg chg="del">
          <ac:chgData name="Trang Le" userId="ae4f8a35003aa76d" providerId="LiveId" clId="{A65E2CDB-F023-4900-8915-83FAEFA31E5E}" dt="2024-11-18T17:14:36.050" v="522" actId="478"/>
          <ac:picMkLst>
            <pc:docMk/>
            <pc:sldMk cId="3985303437" sldId="5564"/>
            <ac:picMk id="1033" creationId="{B7D9B36C-B8D3-779C-85C3-205F3295C013}"/>
          </ac:picMkLst>
        </pc:picChg>
      </pc:sldChg>
      <pc:sldChg chg="addSp delSp modSp new mod">
        <pc:chgData name="Trang Le" userId="ae4f8a35003aa76d" providerId="LiveId" clId="{A65E2CDB-F023-4900-8915-83FAEFA31E5E}" dt="2024-11-19T14:13:05.544" v="937" actId="1076"/>
        <pc:sldMkLst>
          <pc:docMk/>
          <pc:sldMk cId="2097794371" sldId="5565"/>
        </pc:sldMkLst>
        <pc:spChg chg="del">
          <ac:chgData name="Trang Le" userId="ae4f8a35003aa76d" providerId="LiveId" clId="{A65E2CDB-F023-4900-8915-83FAEFA31E5E}" dt="2024-11-18T17:18:14.109" v="570" actId="478"/>
          <ac:spMkLst>
            <pc:docMk/>
            <pc:sldMk cId="2097794371" sldId="5565"/>
            <ac:spMk id="2" creationId="{84CBA985-2E6A-90B3-2168-9E2DF2173975}"/>
          </ac:spMkLst>
        </pc:spChg>
        <pc:spChg chg="del">
          <ac:chgData name="Trang Le" userId="ae4f8a35003aa76d" providerId="LiveId" clId="{A65E2CDB-F023-4900-8915-83FAEFA31E5E}" dt="2024-11-18T17:18:06.012" v="564" actId="22"/>
          <ac:spMkLst>
            <pc:docMk/>
            <pc:sldMk cId="2097794371" sldId="5565"/>
            <ac:spMk id="3" creationId="{BC4BE096-CBDD-36E7-8993-B18E45D080CB}"/>
          </ac:spMkLst>
        </pc:spChg>
        <pc:spChg chg="add del">
          <ac:chgData name="Trang Le" userId="ae4f8a35003aa76d" providerId="LiveId" clId="{A65E2CDB-F023-4900-8915-83FAEFA31E5E}" dt="2024-11-18T17:17:56.851" v="563" actId="22"/>
          <ac:spMkLst>
            <pc:docMk/>
            <pc:sldMk cId="2097794371" sldId="5565"/>
            <ac:spMk id="5" creationId="{5E7425B0-0917-E16D-6961-27C80BEC4472}"/>
          </ac:spMkLst>
        </pc:spChg>
        <pc:spChg chg="add del mod">
          <ac:chgData name="Trang Le" userId="ae4f8a35003aa76d" providerId="LiveId" clId="{A65E2CDB-F023-4900-8915-83FAEFA31E5E}" dt="2024-11-18T17:18:38.138" v="573" actId="478"/>
          <ac:spMkLst>
            <pc:docMk/>
            <pc:sldMk cId="2097794371" sldId="5565"/>
            <ac:spMk id="9" creationId="{47697481-8920-30C5-DEAE-65FAEE8A036A}"/>
          </ac:spMkLst>
        </pc:spChg>
        <pc:spChg chg="add mod">
          <ac:chgData name="Trang Le" userId="ae4f8a35003aa76d" providerId="LiveId" clId="{A65E2CDB-F023-4900-8915-83FAEFA31E5E}" dt="2024-11-18T17:21:33.482" v="596" actId="1076"/>
          <ac:spMkLst>
            <pc:docMk/>
            <pc:sldMk cId="2097794371" sldId="5565"/>
            <ac:spMk id="13" creationId="{1CCE9C93-B219-DF42-9650-3F0A4F9D66B5}"/>
          </ac:spMkLst>
        </pc:spChg>
        <pc:spChg chg="add mod ord">
          <ac:chgData name="Trang Le" userId="ae4f8a35003aa76d" providerId="LiveId" clId="{A65E2CDB-F023-4900-8915-83FAEFA31E5E}" dt="2024-11-19T14:13:05.544" v="937" actId="1076"/>
          <ac:spMkLst>
            <pc:docMk/>
            <pc:sldMk cId="2097794371" sldId="5565"/>
            <ac:spMk id="14" creationId="{A99EBF5E-8746-AC82-13F3-735881D09953}"/>
          </ac:spMkLst>
        </pc:spChg>
        <pc:graphicFrameChg chg="add del">
          <ac:chgData name="Trang Le" userId="ae4f8a35003aa76d" providerId="LiveId" clId="{A65E2CDB-F023-4900-8915-83FAEFA31E5E}" dt="2024-11-18T17:18:53.204" v="575" actId="478"/>
          <ac:graphicFrameMkLst>
            <pc:docMk/>
            <pc:sldMk cId="2097794371" sldId="5565"/>
            <ac:graphicFrameMk id="10" creationId="{CDBBE01C-6A3A-A021-91BB-10AB83501A8E}"/>
          </ac:graphicFrameMkLst>
        </pc:graphicFrameChg>
        <pc:graphicFrameChg chg="add mod modGraphic">
          <ac:chgData name="Trang Le" userId="ae4f8a35003aa76d" providerId="LiveId" clId="{A65E2CDB-F023-4900-8915-83FAEFA31E5E}" dt="2024-11-19T14:12:31.943" v="936" actId="20577"/>
          <ac:graphicFrameMkLst>
            <pc:docMk/>
            <pc:sldMk cId="2097794371" sldId="5565"/>
            <ac:graphicFrameMk id="11" creationId="{D83036A6-6718-D772-AB78-708851240E3F}"/>
          </ac:graphicFrameMkLst>
        </pc:graphicFrameChg>
        <pc:picChg chg="add mod ord">
          <ac:chgData name="Trang Le" userId="ae4f8a35003aa76d" providerId="LiveId" clId="{A65E2CDB-F023-4900-8915-83FAEFA31E5E}" dt="2024-11-18T17:18:12.720" v="569" actId="1076"/>
          <ac:picMkLst>
            <pc:docMk/>
            <pc:sldMk cId="2097794371" sldId="5565"/>
            <ac:picMk id="7" creationId="{29696E62-9D32-EB2F-E511-C3AEAA1F5B65}"/>
          </ac:picMkLst>
        </pc:picChg>
      </pc:sldChg>
      <pc:sldChg chg="addSp modSp add mod">
        <pc:chgData name="Trang Le" userId="ae4f8a35003aa76d" providerId="LiveId" clId="{A65E2CDB-F023-4900-8915-83FAEFA31E5E}" dt="2024-11-19T14:01:57.789" v="814" actId="1076"/>
        <pc:sldMkLst>
          <pc:docMk/>
          <pc:sldMk cId="1443740976" sldId="5566"/>
        </pc:sldMkLst>
        <pc:spChg chg="add mod">
          <ac:chgData name="Trang Le" userId="ae4f8a35003aa76d" providerId="LiveId" clId="{A65E2CDB-F023-4900-8915-83FAEFA31E5E}" dt="2024-11-19T13:53:32.720" v="794" actId="20577"/>
          <ac:spMkLst>
            <pc:docMk/>
            <pc:sldMk cId="1443740976" sldId="5566"/>
            <ac:spMk id="3" creationId="{ED1604DE-DFA6-0597-8701-900A79E32E61}"/>
          </ac:spMkLst>
        </pc:spChg>
        <pc:spChg chg="add mod">
          <ac:chgData name="Trang Le" userId="ae4f8a35003aa76d" providerId="LiveId" clId="{A65E2CDB-F023-4900-8915-83FAEFA31E5E}" dt="2024-11-19T14:00:45.944" v="799" actId="20577"/>
          <ac:spMkLst>
            <pc:docMk/>
            <pc:sldMk cId="1443740976" sldId="5566"/>
            <ac:spMk id="4" creationId="{2DD7BC9E-DB80-B67B-05BC-008EBA2A2403}"/>
          </ac:spMkLst>
        </pc:spChg>
        <pc:spChg chg="add mod">
          <ac:chgData name="Trang Le" userId="ae4f8a35003aa76d" providerId="LiveId" clId="{A65E2CDB-F023-4900-8915-83FAEFA31E5E}" dt="2024-11-19T14:01:00.884" v="802" actId="20577"/>
          <ac:spMkLst>
            <pc:docMk/>
            <pc:sldMk cId="1443740976" sldId="5566"/>
            <ac:spMk id="6" creationId="{F3299749-E1C5-A341-2CDC-09EFAA6AD5A4}"/>
          </ac:spMkLst>
        </pc:spChg>
        <pc:spChg chg="add mod">
          <ac:chgData name="Trang Le" userId="ae4f8a35003aa76d" providerId="LiveId" clId="{A65E2CDB-F023-4900-8915-83FAEFA31E5E}" dt="2024-11-19T14:01:53.265" v="813" actId="20577"/>
          <ac:spMkLst>
            <pc:docMk/>
            <pc:sldMk cId="1443740976" sldId="5566"/>
            <ac:spMk id="9" creationId="{60852AF0-1E5C-5FE6-62C8-37091418C6C3}"/>
          </ac:spMkLst>
        </pc:spChg>
        <pc:spChg chg="mod">
          <ac:chgData name="Trang Le" userId="ae4f8a35003aa76d" providerId="LiveId" clId="{A65E2CDB-F023-4900-8915-83FAEFA31E5E}" dt="2024-11-19T14:01:57.789" v="814" actId="1076"/>
          <ac:spMkLst>
            <pc:docMk/>
            <pc:sldMk cId="1443740976" sldId="5566"/>
            <ac:spMk id="16" creationId="{288924B5-6C1C-FABE-882E-C6FEF807E460}"/>
          </ac:spMkLst>
        </pc:spChg>
        <pc:spChg chg="mod">
          <ac:chgData name="Trang Le" userId="ae4f8a35003aa76d" providerId="LiveId" clId="{A65E2CDB-F023-4900-8915-83FAEFA31E5E}" dt="2024-11-19T14:00:25.741" v="796" actId="1076"/>
          <ac:spMkLst>
            <pc:docMk/>
            <pc:sldMk cId="1443740976" sldId="5566"/>
            <ac:spMk id="17" creationId="{A59C6B60-FFBD-7C7F-4F1D-1FA3E498036D}"/>
          </ac:spMkLst>
        </pc:spChg>
        <pc:spChg chg="mod">
          <ac:chgData name="Trang Le" userId="ae4f8a35003aa76d" providerId="LiveId" clId="{A65E2CDB-F023-4900-8915-83FAEFA31E5E}" dt="2024-11-19T13:52:32.783" v="785" actId="14100"/>
          <ac:spMkLst>
            <pc:docMk/>
            <pc:sldMk cId="1443740976" sldId="5566"/>
            <ac:spMk id="20" creationId="{10B27F55-E2E8-DCDE-F5A7-A5AFFF8F8740}"/>
          </ac:spMkLst>
        </pc:spChg>
        <pc:picChg chg="add mod">
          <ac:chgData name="Trang Le" userId="ae4f8a35003aa76d" providerId="LiveId" clId="{A65E2CDB-F023-4900-8915-83FAEFA31E5E}" dt="2024-11-19T14:00:35.813" v="798" actId="1076"/>
          <ac:picMkLst>
            <pc:docMk/>
            <pc:sldMk cId="1443740976" sldId="5566"/>
            <ac:picMk id="5" creationId="{EB05D502-E93A-9BBD-9C97-184A7D754527}"/>
          </ac:picMkLst>
        </pc:picChg>
        <pc:picChg chg="add mod">
          <ac:chgData name="Trang Le" userId="ae4f8a35003aa76d" providerId="LiveId" clId="{A65E2CDB-F023-4900-8915-83FAEFA31E5E}" dt="2024-11-19T14:00:54.713" v="801" actId="1076"/>
          <ac:picMkLst>
            <pc:docMk/>
            <pc:sldMk cId="1443740976" sldId="5566"/>
            <ac:picMk id="7" creationId="{ACAD6676-ACF8-142D-74C7-7138DD89A037}"/>
          </ac:picMkLst>
        </pc:picChg>
      </pc:sldChg>
      <pc:sldChg chg="add del">
        <pc:chgData name="Trang Le" userId="ae4f8a35003aa76d" providerId="LiveId" clId="{A65E2CDB-F023-4900-8915-83FAEFA31E5E}" dt="2024-11-19T13:40:34.524" v="610"/>
        <pc:sldMkLst>
          <pc:docMk/>
          <pc:sldMk cId="2144336513" sldId="5567"/>
        </pc:sldMkLst>
      </pc:sldChg>
      <pc:sldMasterChg chg="delSldLayout">
        <pc:chgData name="Trang Le" userId="ae4f8a35003aa76d" providerId="LiveId" clId="{A65E2CDB-F023-4900-8915-83FAEFA31E5E}" dt="2024-11-18T17:14:08.471" v="515" actId="47"/>
        <pc:sldMasterMkLst>
          <pc:docMk/>
          <pc:sldMasterMk cId="2440754068" sldId="2147483648"/>
        </pc:sldMasterMkLst>
        <pc:sldLayoutChg chg="del">
          <pc:chgData name="Trang Le" userId="ae4f8a35003aa76d" providerId="LiveId" clId="{A65E2CDB-F023-4900-8915-83FAEFA31E5E}" dt="2024-11-18T15:39:16.659" v="8" actId="47"/>
          <pc:sldLayoutMkLst>
            <pc:docMk/>
            <pc:sldMasterMk cId="2440754068" sldId="2147483648"/>
            <pc:sldLayoutMk cId="2510844166" sldId="2147483660"/>
          </pc:sldLayoutMkLst>
        </pc:sldLayoutChg>
        <pc:sldLayoutChg chg="del">
          <pc:chgData name="Trang Le" userId="ae4f8a35003aa76d" providerId="LiveId" clId="{A65E2CDB-F023-4900-8915-83FAEFA31E5E}" dt="2024-11-18T17:14:08.471" v="515" actId="47"/>
          <pc:sldLayoutMkLst>
            <pc:docMk/>
            <pc:sldMasterMk cId="2440754068" sldId="2147483648"/>
            <pc:sldLayoutMk cId="1262946664"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43E2-6BE4-4B65-85A2-663EA2AF758F}" type="datetimeFigureOut">
              <a:rPr lang="en-GB" smtClean="0"/>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D43C5-5A2C-4860-898F-F1689A38C1A1}" type="slidenum">
              <a:rPr lang="en-GB" smtClean="0"/>
              <a:t>‹#›</a:t>
            </a:fld>
            <a:endParaRPr lang="en-GB"/>
          </a:p>
        </p:txBody>
      </p:sp>
    </p:spTree>
    <p:extLst>
      <p:ext uri="{BB962C8B-B14F-4D97-AF65-F5344CB8AC3E}">
        <p14:creationId xmlns:p14="http://schemas.microsoft.com/office/powerpoint/2010/main" val="212042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CD3A-B42C-4DF8-9C7E-699F660E04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CABBF6-3DC1-4DE9-89F0-8C4C1A356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4A0D7E2-F0DE-447D-A3A6-641EEACD2B98}"/>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5" name="Footer Placeholder 4">
            <a:extLst>
              <a:ext uri="{FF2B5EF4-FFF2-40B4-BE49-F238E27FC236}">
                <a16:creationId xmlns:a16="http://schemas.microsoft.com/office/drawing/2014/main" id="{79ECBBB9-A434-484E-B206-B72DAC3C8D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44068A-F3CC-47BB-9D32-877E5B44B976}"/>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19464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2AB6-6E20-4FA6-B623-D2094685DBB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804403-3BF6-4614-91FA-5403A77A6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06910B-B5CC-46F0-878E-9FC2145B13B5}"/>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5" name="Footer Placeholder 4">
            <a:extLst>
              <a:ext uri="{FF2B5EF4-FFF2-40B4-BE49-F238E27FC236}">
                <a16:creationId xmlns:a16="http://schemas.microsoft.com/office/drawing/2014/main" id="{B5AA1026-0495-4C92-AB7B-CFBE9173B8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7AAF39-92DE-4CA9-9628-4D6EEB44C366}"/>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4966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D98842-8036-48DD-83BA-B023D0B65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8AD013-0BA1-4293-94BE-9F39A6F8E0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A41FE6-A30B-4ECE-9531-A1516A60306C}"/>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5" name="Footer Placeholder 4">
            <a:extLst>
              <a:ext uri="{FF2B5EF4-FFF2-40B4-BE49-F238E27FC236}">
                <a16:creationId xmlns:a16="http://schemas.microsoft.com/office/drawing/2014/main" id="{ABF0D0D6-6EB0-4DB7-AF10-3645E88573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196E11-00E6-4250-807A-A91F103787CD}"/>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40846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7150-15A5-4C48-8D9F-89D0248428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5BCCD2E-2E36-4A8E-9C99-3C594CFAB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903D8-D209-482B-8451-02C411CA7CFD}"/>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5" name="Footer Placeholder 4">
            <a:extLst>
              <a:ext uri="{FF2B5EF4-FFF2-40B4-BE49-F238E27FC236}">
                <a16:creationId xmlns:a16="http://schemas.microsoft.com/office/drawing/2014/main" id="{19AE0130-122C-4623-A11F-D78F157B5F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BE8ACE-00FE-4213-8215-40DB8E1C62F5}"/>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276587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8FAF-C5F9-4958-9AE1-27BC2FABA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8F2FA4-4665-40B8-ADF0-A37FF557C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48AA68-5BC4-4C73-8826-09C69B47455B}"/>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5" name="Footer Placeholder 4">
            <a:extLst>
              <a:ext uri="{FF2B5EF4-FFF2-40B4-BE49-F238E27FC236}">
                <a16:creationId xmlns:a16="http://schemas.microsoft.com/office/drawing/2014/main" id="{EFEE6726-5402-4141-8736-8A648517D5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6B5288-630C-427D-91B5-E9B72A70EF15}"/>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369786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38C3-B61E-4995-BF23-15AFEC1294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41C52B6-1963-44E7-9636-ACAE7EF261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59455DA-BA9A-4F1B-AC9F-788A858C42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D25D37C-E8AF-4272-8492-DBD59FF47491}"/>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6" name="Footer Placeholder 5">
            <a:extLst>
              <a:ext uri="{FF2B5EF4-FFF2-40B4-BE49-F238E27FC236}">
                <a16:creationId xmlns:a16="http://schemas.microsoft.com/office/drawing/2014/main" id="{21931AE9-7B2B-4ADC-BCF4-1F965B5790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0F3E4D-0174-4F31-AF9F-6CAD8C04D5D9}"/>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285795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BF5C-E6F0-425B-AC75-D3E7B3D25D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6F1AC4-06A0-4C3C-A958-3389E83C1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2D963-2A53-4F37-8E57-DEDC32FA47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CF8F67-95F5-455F-B0D4-83ED45056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44B810-65EC-417C-B1B5-799A6CF577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A969DAD-B328-4140-95CF-025FA5C4E99C}"/>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8" name="Footer Placeholder 7">
            <a:extLst>
              <a:ext uri="{FF2B5EF4-FFF2-40B4-BE49-F238E27FC236}">
                <a16:creationId xmlns:a16="http://schemas.microsoft.com/office/drawing/2014/main" id="{8CC67A37-1507-4F12-9A58-C9189F11715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2B73C05-D580-4AA4-B63F-9E086880F128}"/>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60301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F35E-5F63-4FBF-9654-BD523A92E9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6541567-C4A6-4A80-9C0D-A26A78458072}"/>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4" name="Footer Placeholder 3">
            <a:extLst>
              <a:ext uri="{FF2B5EF4-FFF2-40B4-BE49-F238E27FC236}">
                <a16:creationId xmlns:a16="http://schemas.microsoft.com/office/drawing/2014/main" id="{4BF05B7A-7B33-470D-955F-D09FCEDFA8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1B9658E-228D-419D-AD59-753AD90CEF08}"/>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101021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76787C-A292-440B-94A9-556A2583AB1F}"/>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3" name="Footer Placeholder 2">
            <a:extLst>
              <a:ext uri="{FF2B5EF4-FFF2-40B4-BE49-F238E27FC236}">
                <a16:creationId xmlns:a16="http://schemas.microsoft.com/office/drawing/2014/main" id="{D37595D2-8944-4D96-8CC0-03F5F91951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D00972-3EB9-41D3-8CEE-BBB085E50274}"/>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83473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B9C4-9765-4CBE-82F5-FDF93F46E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3F4A80E-3347-4360-BF09-D6F5A5826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F510493-ED51-4427-B75B-4117E7455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C3178-C41C-433C-97DB-AC8EDA743AC4}"/>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6" name="Footer Placeholder 5">
            <a:extLst>
              <a:ext uri="{FF2B5EF4-FFF2-40B4-BE49-F238E27FC236}">
                <a16:creationId xmlns:a16="http://schemas.microsoft.com/office/drawing/2014/main" id="{CFB3EB33-B06E-433D-9B8F-CD78DB53A6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A5BA81-7E04-4D19-B508-557F4E23978F}"/>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105484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CA71-2CF7-4777-87CF-6E681EE42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555E797-4C76-4B26-BA00-5E9D6EB412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E4E585-D830-4F42-B7DE-E7E392085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639E5B-B84A-43A6-BA4E-0A8188A23551}"/>
              </a:ext>
            </a:extLst>
          </p:cNvPr>
          <p:cNvSpPr>
            <a:spLocks noGrp="1"/>
          </p:cNvSpPr>
          <p:nvPr>
            <p:ph type="dt" sz="half" idx="10"/>
          </p:nvPr>
        </p:nvSpPr>
        <p:spPr/>
        <p:txBody>
          <a:bodyPr/>
          <a:lstStyle/>
          <a:p>
            <a:fld id="{DC4B6EF0-BA4D-408D-816A-37E40D346C97}" type="datetimeFigureOut">
              <a:rPr lang="en-GB" smtClean="0"/>
              <a:t>19/11/2024</a:t>
            </a:fld>
            <a:endParaRPr lang="en-GB"/>
          </a:p>
        </p:txBody>
      </p:sp>
      <p:sp>
        <p:nvSpPr>
          <p:cNvPr id="6" name="Footer Placeholder 5">
            <a:extLst>
              <a:ext uri="{FF2B5EF4-FFF2-40B4-BE49-F238E27FC236}">
                <a16:creationId xmlns:a16="http://schemas.microsoft.com/office/drawing/2014/main" id="{7AE12265-534D-4F8B-AB7E-1921590A9F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6C3E5-7699-4261-A15E-183A8E2C13E5}"/>
              </a:ext>
            </a:extLst>
          </p:cNvPr>
          <p:cNvSpPr>
            <a:spLocks noGrp="1"/>
          </p:cNvSpPr>
          <p:nvPr>
            <p:ph type="sldNum" sz="quarter" idx="12"/>
          </p:nvPr>
        </p:nvSpPr>
        <p:spPr/>
        <p:txBody>
          <a:bodyPr/>
          <a:lstStyle/>
          <a:p>
            <a:fld id="{E55F79D2-FE6A-4666-92EF-B58543DBB3A2}" type="slidenum">
              <a:rPr lang="en-GB" smtClean="0"/>
              <a:t>‹#›</a:t>
            </a:fld>
            <a:endParaRPr lang="en-GB"/>
          </a:p>
        </p:txBody>
      </p:sp>
    </p:spTree>
    <p:extLst>
      <p:ext uri="{BB962C8B-B14F-4D97-AF65-F5344CB8AC3E}">
        <p14:creationId xmlns:p14="http://schemas.microsoft.com/office/powerpoint/2010/main" val="97115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1F76A-F14A-47E2-9944-3F850C5E00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0D9E37-5DEC-4A6C-86F2-0FFE064D9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43BA5D-0861-4A6B-BB75-B21F099DE2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B6EF0-BA4D-408D-816A-37E40D346C97}" type="datetimeFigureOut">
              <a:rPr lang="en-GB" smtClean="0"/>
              <a:t>19/11/2024</a:t>
            </a:fld>
            <a:endParaRPr lang="en-GB"/>
          </a:p>
        </p:txBody>
      </p:sp>
      <p:sp>
        <p:nvSpPr>
          <p:cNvPr id="5" name="Footer Placeholder 4">
            <a:extLst>
              <a:ext uri="{FF2B5EF4-FFF2-40B4-BE49-F238E27FC236}">
                <a16:creationId xmlns:a16="http://schemas.microsoft.com/office/drawing/2014/main" id="{A54C71CD-4DB5-43B3-9BF3-98D091CEF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664DCDA-C730-4DDA-8BFB-E3CC8DBB8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F79D2-FE6A-4666-92EF-B58543DBB3A2}" type="slidenum">
              <a:rPr lang="en-GB" smtClean="0"/>
              <a:t>‹#›</a:t>
            </a:fld>
            <a:endParaRPr lang="en-GB"/>
          </a:p>
        </p:txBody>
      </p:sp>
    </p:spTree>
    <p:extLst>
      <p:ext uri="{BB962C8B-B14F-4D97-AF65-F5344CB8AC3E}">
        <p14:creationId xmlns:p14="http://schemas.microsoft.com/office/powerpoint/2010/main" val="244075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2F7960-98E0-3EE5-4CA4-5C8D7360B1AD}"/>
              </a:ext>
            </a:extLst>
          </p:cNvPr>
          <p:cNvSpPr txBox="1"/>
          <p:nvPr/>
        </p:nvSpPr>
        <p:spPr>
          <a:xfrm>
            <a:off x="3048778" y="3244334"/>
            <a:ext cx="6097554" cy="369332"/>
          </a:xfrm>
          <a:prstGeom prst="rect">
            <a:avLst/>
          </a:prstGeom>
          <a:noFill/>
        </p:spPr>
        <p:txBody>
          <a:bodyPr wrap="square">
            <a:spAutoFit/>
          </a:bodyPr>
          <a:lstStyle/>
          <a:p>
            <a:r>
              <a:rPr lang="en-US" dirty="0"/>
              <a:t> </a:t>
            </a:r>
          </a:p>
        </p:txBody>
      </p:sp>
      <p:sp>
        <p:nvSpPr>
          <p:cNvPr id="7" name="TextBox 6">
            <a:extLst>
              <a:ext uri="{FF2B5EF4-FFF2-40B4-BE49-F238E27FC236}">
                <a16:creationId xmlns:a16="http://schemas.microsoft.com/office/drawing/2014/main" id="{F71F3873-F100-DE75-4420-6EE9EC07EBCF}"/>
              </a:ext>
            </a:extLst>
          </p:cNvPr>
          <p:cNvSpPr txBox="1"/>
          <p:nvPr/>
        </p:nvSpPr>
        <p:spPr>
          <a:xfrm>
            <a:off x="592493" y="486851"/>
            <a:ext cx="6657392" cy="1446550"/>
          </a:xfrm>
          <a:prstGeom prst="rect">
            <a:avLst/>
          </a:prstGeom>
          <a:noFill/>
        </p:spPr>
        <p:txBody>
          <a:bodyPr wrap="square">
            <a:spAutoFit/>
          </a:bodyPr>
          <a:lstStyle/>
          <a:p>
            <a:r>
              <a:rPr lang="en-US" sz="4400" b="1" dirty="0"/>
              <a:t>FUNDING FORECAST</a:t>
            </a:r>
            <a:endParaRPr lang="en-US" sz="4400" dirty="0"/>
          </a:p>
          <a:p>
            <a:r>
              <a:rPr lang="en-US" sz="4400" b="1" dirty="0"/>
              <a:t>FOR A FINANCE COMPANY</a:t>
            </a:r>
            <a:endParaRPr lang="en-US" sz="4400" dirty="0"/>
          </a:p>
        </p:txBody>
      </p:sp>
      <p:sp>
        <p:nvSpPr>
          <p:cNvPr id="14" name="Rectangle 13">
            <a:extLst>
              <a:ext uri="{FF2B5EF4-FFF2-40B4-BE49-F238E27FC236}">
                <a16:creationId xmlns:a16="http://schemas.microsoft.com/office/drawing/2014/main" id="{B16F9741-D7D9-DE91-C65B-300FD775BEC7}"/>
              </a:ext>
            </a:extLst>
          </p:cNvPr>
          <p:cNvSpPr/>
          <p:nvPr/>
        </p:nvSpPr>
        <p:spPr>
          <a:xfrm>
            <a:off x="1" y="6102220"/>
            <a:ext cx="12192000" cy="7557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960893F-BF2D-DF3B-9541-411C30AB32B9}"/>
              </a:ext>
            </a:extLst>
          </p:cNvPr>
          <p:cNvSpPr txBox="1"/>
          <p:nvPr/>
        </p:nvSpPr>
        <p:spPr>
          <a:xfrm>
            <a:off x="3305369" y="6295444"/>
            <a:ext cx="6181530" cy="369332"/>
          </a:xfrm>
          <a:prstGeom prst="rect">
            <a:avLst/>
          </a:prstGeom>
          <a:noFill/>
        </p:spPr>
        <p:txBody>
          <a:bodyPr wrap="square">
            <a:spAutoFit/>
          </a:bodyPr>
          <a:lstStyle/>
          <a:p>
            <a:r>
              <a:rPr lang="en-US" dirty="0"/>
              <a:t>FUNDING FORECAST 2025</a:t>
            </a:r>
          </a:p>
        </p:txBody>
      </p:sp>
      <p:sp>
        <p:nvSpPr>
          <p:cNvPr id="18" name="TextBox 17">
            <a:extLst>
              <a:ext uri="{FF2B5EF4-FFF2-40B4-BE49-F238E27FC236}">
                <a16:creationId xmlns:a16="http://schemas.microsoft.com/office/drawing/2014/main" id="{3BF8B545-5EE7-F202-4F9C-34259E404CBC}"/>
              </a:ext>
            </a:extLst>
          </p:cNvPr>
          <p:cNvSpPr txBox="1"/>
          <p:nvPr/>
        </p:nvSpPr>
        <p:spPr>
          <a:xfrm>
            <a:off x="4769886" y="4620613"/>
            <a:ext cx="6496439" cy="923330"/>
          </a:xfrm>
          <a:prstGeom prst="rect">
            <a:avLst/>
          </a:prstGeom>
          <a:noFill/>
        </p:spPr>
        <p:txBody>
          <a:bodyPr wrap="square">
            <a:spAutoFit/>
          </a:bodyPr>
          <a:lstStyle/>
          <a:p>
            <a:pPr algn="just"/>
            <a:r>
              <a:rPr lang="en-US" dirty="0"/>
              <a:t>The purpose of this presentation is to outline a funding strategy that minimizes the Cost of Funds (COF) while ensuring liquidity and profitability for the finance company</a:t>
            </a:r>
          </a:p>
        </p:txBody>
      </p:sp>
    </p:spTree>
    <p:extLst>
      <p:ext uri="{BB962C8B-B14F-4D97-AF65-F5344CB8AC3E}">
        <p14:creationId xmlns:p14="http://schemas.microsoft.com/office/powerpoint/2010/main" val="28334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DB5CB-FF0C-26F7-BB1E-4280683A7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93154-B8CB-B0EB-9C4B-292555774973}"/>
              </a:ext>
            </a:extLst>
          </p:cNvPr>
          <p:cNvSpPr>
            <a:spLocks noGrp="1"/>
          </p:cNvSpPr>
          <p:nvPr>
            <p:ph type="title"/>
          </p:nvPr>
        </p:nvSpPr>
        <p:spPr>
          <a:xfrm>
            <a:off x="855803" y="317655"/>
            <a:ext cx="10515600" cy="1325563"/>
          </a:xfrm>
        </p:spPr>
        <p:txBody>
          <a:bodyPr/>
          <a:lstStyle/>
          <a:p>
            <a:r>
              <a:rPr lang="en-US" dirty="0"/>
              <a:t> </a:t>
            </a:r>
          </a:p>
        </p:txBody>
      </p:sp>
      <p:sp>
        <p:nvSpPr>
          <p:cNvPr id="10" name="TextBox 9">
            <a:extLst>
              <a:ext uri="{FF2B5EF4-FFF2-40B4-BE49-F238E27FC236}">
                <a16:creationId xmlns:a16="http://schemas.microsoft.com/office/drawing/2014/main" id="{373EF28B-F1EB-10B6-3886-27C1CC0F0AF8}"/>
              </a:ext>
            </a:extLst>
          </p:cNvPr>
          <p:cNvSpPr txBox="1"/>
          <p:nvPr/>
        </p:nvSpPr>
        <p:spPr>
          <a:xfrm>
            <a:off x="139959" y="230188"/>
            <a:ext cx="6098344" cy="400110"/>
          </a:xfrm>
          <a:prstGeom prst="rect">
            <a:avLst/>
          </a:prstGeom>
          <a:noFill/>
        </p:spPr>
        <p:txBody>
          <a:bodyPr wrap="square">
            <a:spAutoFit/>
          </a:bodyPr>
          <a:lstStyle/>
          <a:p>
            <a:r>
              <a:rPr lang="en-US" sz="2000" b="1" dirty="0">
                <a:solidFill>
                  <a:schemeClr val="tx1">
                    <a:lumMod val="85000"/>
                    <a:lumOff val="15000"/>
                  </a:schemeClr>
                </a:solidFill>
                <a:latin typeface="Arial" panose="020B0604020202020204" pitchFamily="34" charset="0"/>
              </a:rPr>
              <a:t>ANALYSIS</a:t>
            </a:r>
            <a:endParaRPr lang="en-GB" sz="2000" b="1" dirty="0">
              <a:solidFill>
                <a:schemeClr val="tx1">
                  <a:lumMod val="85000"/>
                  <a:lumOff val="15000"/>
                </a:schemeClr>
              </a:solidFill>
            </a:endParaRPr>
          </a:p>
        </p:txBody>
      </p:sp>
      <p:sp>
        <p:nvSpPr>
          <p:cNvPr id="11" name="TextBox 10">
            <a:extLst>
              <a:ext uri="{FF2B5EF4-FFF2-40B4-BE49-F238E27FC236}">
                <a16:creationId xmlns:a16="http://schemas.microsoft.com/office/drawing/2014/main" id="{C50C9873-9ED2-8B25-19F3-63EC76DFC6B5}"/>
              </a:ext>
            </a:extLst>
          </p:cNvPr>
          <p:cNvSpPr txBox="1"/>
          <p:nvPr/>
        </p:nvSpPr>
        <p:spPr>
          <a:xfrm>
            <a:off x="3189526" y="1189162"/>
            <a:ext cx="609755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offshore loan can be rollover and new disbursement 8/2025</a:t>
            </a:r>
          </a:p>
        </p:txBody>
      </p:sp>
      <p:sp>
        <p:nvSpPr>
          <p:cNvPr id="13" name="TextBox 12">
            <a:extLst>
              <a:ext uri="{FF2B5EF4-FFF2-40B4-BE49-F238E27FC236}">
                <a16:creationId xmlns:a16="http://schemas.microsoft.com/office/drawing/2014/main" id="{45770741-6722-E064-ECD6-378925A63D47}"/>
              </a:ext>
            </a:extLst>
          </p:cNvPr>
          <p:cNvSpPr txBox="1"/>
          <p:nvPr/>
        </p:nvSpPr>
        <p:spPr>
          <a:xfrm>
            <a:off x="3189526" y="3904338"/>
            <a:ext cx="6097554" cy="369332"/>
          </a:xfrm>
          <a:prstGeom prst="rect">
            <a:avLst/>
          </a:prstGeom>
          <a:noFill/>
        </p:spPr>
        <p:txBody>
          <a:bodyPr wrap="square">
            <a:spAutoFit/>
          </a:bodyPr>
          <a:lstStyle/>
          <a:p>
            <a:r>
              <a:rPr lang="en-US" b="0" i="0" dirty="0">
                <a:solidFill>
                  <a:srgbClr val="1F2328"/>
                </a:solidFill>
                <a:effectLst/>
                <a:latin typeface="-apple-system"/>
              </a:rPr>
              <a:t>• offshore loan can not be rollover and no new disbursement:</a:t>
            </a:r>
            <a:endParaRPr lang="en-US" dirty="0"/>
          </a:p>
        </p:txBody>
      </p:sp>
      <p:sp>
        <p:nvSpPr>
          <p:cNvPr id="16" name="Rectangle: Single Corner Snipped 15">
            <a:extLst>
              <a:ext uri="{FF2B5EF4-FFF2-40B4-BE49-F238E27FC236}">
                <a16:creationId xmlns:a16="http://schemas.microsoft.com/office/drawing/2014/main" id="{17F477F6-416D-89A1-F91D-F1C37C999365}"/>
              </a:ext>
            </a:extLst>
          </p:cNvPr>
          <p:cNvSpPr/>
          <p:nvPr/>
        </p:nvSpPr>
        <p:spPr>
          <a:xfrm>
            <a:off x="213136" y="961052"/>
            <a:ext cx="2718616" cy="5402425"/>
          </a:xfrm>
          <a:prstGeom prst="snip1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GB" sz="1800" b="1" dirty="0">
              <a:solidFill>
                <a:schemeClr val="bg1">
                  <a:lumMod val="50000"/>
                </a:schemeClr>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9F454409-7D4A-1989-E568-7BF811D158DD}"/>
              </a:ext>
            </a:extLst>
          </p:cNvPr>
          <p:cNvSpPr txBox="1"/>
          <p:nvPr/>
        </p:nvSpPr>
        <p:spPr>
          <a:xfrm>
            <a:off x="314526" y="1145813"/>
            <a:ext cx="1595535" cy="646331"/>
          </a:xfrm>
          <a:prstGeom prst="rect">
            <a:avLst/>
          </a:prstGeom>
          <a:noFill/>
        </p:spPr>
        <p:txBody>
          <a:bodyPr wrap="square" rtlCol="0">
            <a:spAutoFit/>
          </a:bodyPr>
          <a:lstStyle/>
          <a:p>
            <a:r>
              <a:rPr lang="en-GB" sz="1800" b="1" dirty="0">
                <a:solidFill>
                  <a:schemeClr val="bg1">
                    <a:lumMod val="50000"/>
                  </a:schemeClr>
                </a:solidFill>
                <a:latin typeface="Arial" panose="020B0604020202020204" pitchFamily="34" charset="0"/>
                <a:cs typeface="Arial" panose="020B0604020202020204" pitchFamily="34" charset="0"/>
              </a:rPr>
              <a:t> Key insight</a:t>
            </a:r>
          </a:p>
          <a:p>
            <a:endParaRPr lang="en-US" dirty="0"/>
          </a:p>
        </p:txBody>
      </p:sp>
      <p:sp>
        <p:nvSpPr>
          <p:cNvPr id="19" name="Rectangle: Folded Corner 18">
            <a:extLst>
              <a:ext uri="{FF2B5EF4-FFF2-40B4-BE49-F238E27FC236}">
                <a16:creationId xmlns:a16="http://schemas.microsoft.com/office/drawing/2014/main" id="{4B1DC085-BF02-63D4-BA47-8465D7CF3A20}"/>
              </a:ext>
            </a:extLst>
          </p:cNvPr>
          <p:cNvSpPr/>
          <p:nvPr/>
        </p:nvSpPr>
        <p:spPr>
          <a:xfrm>
            <a:off x="517466" y="1962402"/>
            <a:ext cx="439727" cy="320992"/>
          </a:xfrm>
          <a:prstGeom prst="foldedCorne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1</a:t>
            </a:r>
            <a:endParaRPr lang="en-GB" dirty="0">
              <a:latin typeface="Arial" panose="020B0604020202020204" pitchFamily="34" charset="0"/>
              <a:cs typeface="Arial" panose="020B0604020202020204" pitchFamily="34" charset="0"/>
            </a:endParaRPr>
          </a:p>
        </p:txBody>
      </p:sp>
      <p:pic>
        <p:nvPicPr>
          <p:cNvPr id="18" name="Picture 10" descr="Free clip art &quot;Green paperclip&quot; by ryanlerch">
            <a:extLst>
              <a:ext uri="{FF2B5EF4-FFF2-40B4-BE49-F238E27FC236}">
                <a16:creationId xmlns:a16="http://schemas.microsoft.com/office/drawing/2014/main" id="{1EA1AED1-433E-CC72-439A-00DCB269D86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14526" y="1792144"/>
            <a:ext cx="541277" cy="40663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BDBD4A13-F006-86D8-AB8E-5F0D4F0E97BC}"/>
              </a:ext>
            </a:extLst>
          </p:cNvPr>
          <p:cNvSpPr/>
          <p:nvPr/>
        </p:nvSpPr>
        <p:spPr>
          <a:xfrm>
            <a:off x="1065579" y="1792144"/>
            <a:ext cx="1595535" cy="132556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buFont typeface="Arial" panose="020B0604020202020204" pitchFamily="34" charset="0"/>
              <a:buChar char="•"/>
            </a:pPr>
            <a:r>
              <a:rPr lang="en-US" sz="1200" b="0" i="0" dirty="0">
                <a:solidFill>
                  <a:srgbClr val="1F2328"/>
                </a:solidFill>
                <a:effectLst/>
                <a:latin typeface="-apple-system"/>
              </a:rPr>
              <a:t>Utilizing offshore loans is expected to reduce costs by an average of 8 billion VND annually.</a:t>
            </a:r>
          </a:p>
        </p:txBody>
      </p:sp>
      <p:pic>
        <p:nvPicPr>
          <p:cNvPr id="6" name="Picture 5">
            <a:extLst>
              <a:ext uri="{FF2B5EF4-FFF2-40B4-BE49-F238E27FC236}">
                <a16:creationId xmlns:a16="http://schemas.microsoft.com/office/drawing/2014/main" id="{B42CACBD-13B2-A916-B16E-7E3308B3F50D}"/>
              </a:ext>
            </a:extLst>
          </p:cNvPr>
          <p:cNvPicPr>
            <a:picLocks noChangeAspect="1"/>
          </p:cNvPicPr>
          <p:nvPr/>
        </p:nvPicPr>
        <p:blipFill>
          <a:blip r:embed="rId4"/>
          <a:stretch>
            <a:fillRect/>
          </a:stretch>
        </p:blipFill>
        <p:spPr>
          <a:xfrm>
            <a:off x="3574419" y="1594082"/>
            <a:ext cx="6097553" cy="2054026"/>
          </a:xfrm>
          <a:prstGeom prst="rect">
            <a:avLst/>
          </a:prstGeom>
        </p:spPr>
      </p:pic>
      <p:pic>
        <p:nvPicPr>
          <p:cNvPr id="9" name="Picture 8">
            <a:extLst>
              <a:ext uri="{FF2B5EF4-FFF2-40B4-BE49-F238E27FC236}">
                <a16:creationId xmlns:a16="http://schemas.microsoft.com/office/drawing/2014/main" id="{7FC417B2-0723-1634-FFF7-17938A9785F0}"/>
              </a:ext>
            </a:extLst>
          </p:cNvPr>
          <p:cNvPicPr>
            <a:picLocks noChangeAspect="1"/>
          </p:cNvPicPr>
          <p:nvPr/>
        </p:nvPicPr>
        <p:blipFill>
          <a:blip r:embed="rId5"/>
          <a:stretch>
            <a:fillRect/>
          </a:stretch>
        </p:blipFill>
        <p:spPr>
          <a:xfrm>
            <a:off x="3784194" y="4338734"/>
            <a:ext cx="6050882" cy="1959429"/>
          </a:xfrm>
          <a:prstGeom prst="rect">
            <a:avLst/>
          </a:prstGeom>
        </p:spPr>
      </p:pic>
      <p:sp>
        <p:nvSpPr>
          <p:cNvPr id="12" name="Rectangle: Rounded Corners 11">
            <a:extLst>
              <a:ext uri="{FF2B5EF4-FFF2-40B4-BE49-F238E27FC236}">
                <a16:creationId xmlns:a16="http://schemas.microsoft.com/office/drawing/2014/main" id="{2239C3EC-737B-8E3D-9AC5-B9EA71D81167}"/>
              </a:ext>
            </a:extLst>
          </p:cNvPr>
          <p:cNvSpPr/>
          <p:nvPr/>
        </p:nvSpPr>
        <p:spPr>
          <a:xfrm>
            <a:off x="1065578" y="3658146"/>
            <a:ext cx="1595535" cy="25653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buFont typeface="Arial" panose="020B0604020202020204" pitchFamily="34" charset="0"/>
              <a:buChar char="•"/>
            </a:pPr>
            <a:r>
              <a:rPr lang="en-US" sz="1200" b="0" i="0" dirty="0">
                <a:solidFill>
                  <a:srgbClr val="1F2328"/>
                </a:solidFill>
                <a:effectLst/>
                <a:latin typeface="-apple-system"/>
              </a:rPr>
              <a:t>Additionally, securing new loans will further lower expenses by 5 billion VND, as the interest rates on foreign loans are currently more favorable than those for issuing certificates of deposit and term deposits.</a:t>
            </a:r>
          </a:p>
        </p:txBody>
      </p:sp>
      <p:sp>
        <p:nvSpPr>
          <p:cNvPr id="21" name="Rectangle: Folded Corner 20">
            <a:extLst>
              <a:ext uri="{FF2B5EF4-FFF2-40B4-BE49-F238E27FC236}">
                <a16:creationId xmlns:a16="http://schemas.microsoft.com/office/drawing/2014/main" id="{7BAAC9CD-A0B1-31D5-90AA-AA66E5899283}"/>
              </a:ext>
            </a:extLst>
          </p:cNvPr>
          <p:cNvSpPr/>
          <p:nvPr/>
        </p:nvSpPr>
        <p:spPr>
          <a:xfrm>
            <a:off x="517465" y="3716249"/>
            <a:ext cx="439727" cy="320992"/>
          </a:xfrm>
          <a:prstGeom prst="foldedCorne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p:txBody>
      </p:sp>
      <p:pic>
        <p:nvPicPr>
          <p:cNvPr id="15" name="Picture 10" descr="Free clip art &quot;Green paperclip&quot; by ryanlerch">
            <a:extLst>
              <a:ext uri="{FF2B5EF4-FFF2-40B4-BE49-F238E27FC236}">
                <a16:creationId xmlns:a16="http://schemas.microsoft.com/office/drawing/2014/main" id="{93567441-493C-D186-8A03-A4698A6CCE9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66527" y="3630607"/>
            <a:ext cx="541277" cy="40663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FD7899-A1D0-E8A2-0609-4B0F0B1C08C0}"/>
              </a:ext>
            </a:extLst>
          </p:cNvPr>
          <p:cNvSpPr txBox="1"/>
          <p:nvPr/>
        </p:nvSpPr>
        <p:spPr>
          <a:xfrm>
            <a:off x="3403341" y="328435"/>
            <a:ext cx="6097554" cy="369332"/>
          </a:xfrm>
          <a:prstGeom prst="rect">
            <a:avLst/>
          </a:prstGeom>
          <a:noFill/>
        </p:spPr>
        <p:txBody>
          <a:bodyPr wrap="square">
            <a:spAutoFit/>
          </a:bodyPr>
          <a:lstStyle/>
          <a:p>
            <a:r>
              <a:rPr lang="en-US" b="1" i="1" dirty="0">
                <a:solidFill>
                  <a:srgbClr val="1F2328"/>
                </a:solidFill>
                <a:effectLst/>
                <a:latin typeface="-apple-system"/>
                <a:sym typeface="Wingdings" panose="05000000000000000000" pitchFamily="2" charset="2"/>
              </a:rPr>
              <a:t>sheet ‘FORECAST’</a:t>
            </a:r>
            <a:endParaRPr lang="en-US" dirty="0"/>
          </a:p>
        </p:txBody>
      </p:sp>
    </p:spTree>
    <p:extLst>
      <p:ext uri="{BB962C8B-B14F-4D97-AF65-F5344CB8AC3E}">
        <p14:creationId xmlns:p14="http://schemas.microsoft.com/office/powerpoint/2010/main" val="398530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A99EBF5E-8746-AC82-13F3-735881D09953}"/>
              </a:ext>
            </a:extLst>
          </p:cNvPr>
          <p:cNvSpPr/>
          <p:nvPr/>
        </p:nvSpPr>
        <p:spPr>
          <a:xfrm>
            <a:off x="1043992" y="4248471"/>
            <a:ext cx="6578082" cy="21367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29696E62-9D32-EB2F-E511-C3AEAA1F5B65}"/>
              </a:ext>
            </a:extLst>
          </p:cNvPr>
          <p:cNvPicPr>
            <a:picLocks noGrp="1" noChangeAspect="1"/>
          </p:cNvPicPr>
          <p:nvPr>
            <p:ph idx="1"/>
          </p:nvPr>
        </p:nvPicPr>
        <p:blipFill>
          <a:blip r:embed="rId2"/>
          <a:stretch>
            <a:fillRect/>
          </a:stretch>
        </p:blipFill>
        <p:spPr>
          <a:xfrm>
            <a:off x="8481528" y="665391"/>
            <a:ext cx="3450722" cy="5527218"/>
          </a:xfrm>
        </p:spPr>
      </p:pic>
      <p:graphicFrame>
        <p:nvGraphicFramePr>
          <p:cNvPr id="11" name="Table 10">
            <a:extLst>
              <a:ext uri="{FF2B5EF4-FFF2-40B4-BE49-F238E27FC236}">
                <a16:creationId xmlns:a16="http://schemas.microsoft.com/office/drawing/2014/main" id="{D83036A6-6718-D772-AB78-708851240E3F}"/>
              </a:ext>
            </a:extLst>
          </p:cNvPr>
          <p:cNvGraphicFramePr>
            <a:graphicFrameLocks noGrp="1"/>
          </p:cNvGraphicFramePr>
          <p:nvPr>
            <p:extLst>
              <p:ext uri="{D42A27DB-BD31-4B8C-83A1-F6EECF244321}">
                <p14:modId xmlns:p14="http://schemas.microsoft.com/office/powerpoint/2010/main" val="1503093823"/>
              </p:ext>
            </p:extLst>
          </p:nvPr>
        </p:nvGraphicFramePr>
        <p:xfrm>
          <a:off x="613747" y="775650"/>
          <a:ext cx="7438572" cy="1833880"/>
        </p:xfrm>
        <a:graphic>
          <a:graphicData uri="http://schemas.openxmlformats.org/drawingml/2006/table">
            <a:tbl>
              <a:tblPr firstRow="1" bandRow="1">
                <a:tableStyleId>{073A0DAA-6AF3-43AB-8588-CEC1D06C72B9}</a:tableStyleId>
              </a:tblPr>
              <a:tblGrid>
                <a:gridCol w="3719286">
                  <a:extLst>
                    <a:ext uri="{9D8B030D-6E8A-4147-A177-3AD203B41FA5}">
                      <a16:colId xmlns:a16="http://schemas.microsoft.com/office/drawing/2014/main" val="1346692886"/>
                    </a:ext>
                  </a:extLst>
                </a:gridCol>
                <a:gridCol w="3719286">
                  <a:extLst>
                    <a:ext uri="{9D8B030D-6E8A-4147-A177-3AD203B41FA5}">
                      <a16:colId xmlns:a16="http://schemas.microsoft.com/office/drawing/2014/main" val="4135230178"/>
                    </a:ext>
                  </a:extLst>
                </a:gridCol>
              </a:tblGrid>
              <a:tr h="370840">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4243338607"/>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Detailed Forecasting and Planning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Flexibility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Combining Historical Data and Future Projections</a:t>
                      </a:r>
                    </a:p>
                    <a:p>
                      <a:pPr marL="285750" indent="-285750">
                        <a:buFont typeface="Arial" panose="020B0604020202020204" pitchFamily="34" charset="0"/>
                        <a:buChar char="•"/>
                      </a:pPr>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Dependence on Historical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Inability to Predict All Factors</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3394658886"/>
                  </a:ext>
                </a:extLst>
              </a:tr>
            </a:tbl>
          </a:graphicData>
        </a:graphic>
      </p:graphicFrame>
      <p:sp>
        <p:nvSpPr>
          <p:cNvPr id="13" name="TextBox 12">
            <a:extLst>
              <a:ext uri="{FF2B5EF4-FFF2-40B4-BE49-F238E27FC236}">
                <a16:creationId xmlns:a16="http://schemas.microsoft.com/office/drawing/2014/main" id="{1CCE9C93-B219-DF42-9650-3F0A4F9D66B5}"/>
              </a:ext>
            </a:extLst>
          </p:cNvPr>
          <p:cNvSpPr txBox="1"/>
          <p:nvPr/>
        </p:nvSpPr>
        <p:spPr>
          <a:xfrm>
            <a:off x="1284256" y="4453821"/>
            <a:ext cx="6097554" cy="1477328"/>
          </a:xfrm>
          <a:prstGeom prst="rect">
            <a:avLst/>
          </a:prstGeom>
          <a:noFill/>
        </p:spPr>
        <p:txBody>
          <a:bodyPr wrap="square">
            <a:spAutoFit/>
          </a:bodyPr>
          <a:lstStyle/>
          <a:p>
            <a:r>
              <a:rPr lang="en-US" b="0" i="0" dirty="0">
                <a:solidFill>
                  <a:srgbClr val="1F2328"/>
                </a:solidFill>
                <a:effectLst/>
                <a:latin typeface="-apple-system"/>
              </a:rPr>
              <a:t>This approach can yield high effectiveness if properly executed, especially in analyzing data and accurately forecasting key factors. However, if there are unexpected changes in the market or miscalculations, the approach may face risks related to costs or failing to achieve the expected outcomes.</a:t>
            </a:r>
            <a:endParaRPr lang="en-US" dirty="0"/>
          </a:p>
        </p:txBody>
      </p:sp>
    </p:spTree>
    <p:extLst>
      <p:ext uri="{BB962C8B-B14F-4D97-AF65-F5344CB8AC3E}">
        <p14:creationId xmlns:p14="http://schemas.microsoft.com/office/powerpoint/2010/main" val="209779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EE6A-A120-84BC-C997-086393665592}"/>
              </a:ext>
            </a:extLst>
          </p:cNvPr>
          <p:cNvSpPr>
            <a:spLocks noGrp="1"/>
          </p:cNvSpPr>
          <p:nvPr>
            <p:ph type="title"/>
          </p:nvPr>
        </p:nvSpPr>
        <p:spPr/>
        <p:txBody>
          <a:bodyPr/>
          <a:lstStyle/>
          <a:p>
            <a:r>
              <a:rPr lang="en-US" dirty="0"/>
              <a:t> </a:t>
            </a:r>
          </a:p>
        </p:txBody>
      </p:sp>
      <p:pic>
        <p:nvPicPr>
          <p:cNvPr id="7" name="Picture 6">
            <a:extLst>
              <a:ext uri="{FF2B5EF4-FFF2-40B4-BE49-F238E27FC236}">
                <a16:creationId xmlns:a16="http://schemas.microsoft.com/office/drawing/2014/main" id="{0F2CCA06-5B83-570E-C8F0-957170D26884}"/>
              </a:ext>
            </a:extLst>
          </p:cNvPr>
          <p:cNvPicPr>
            <a:picLocks noChangeAspect="1"/>
          </p:cNvPicPr>
          <p:nvPr/>
        </p:nvPicPr>
        <p:blipFill>
          <a:blip r:embed="rId2"/>
          <a:stretch>
            <a:fillRect/>
          </a:stretch>
        </p:blipFill>
        <p:spPr>
          <a:xfrm>
            <a:off x="6718248" y="0"/>
            <a:ext cx="5333793" cy="6606073"/>
          </a:xfrm>
          <a:prstGeom prst="rect">
            <a:avLst/>
          </a:prstGeom>
        </p:spPr>
      </p:pic>
      <p:sp>
        <p:nvSpPr>
          <p:cNvPr id="10" name="TextBox 9">
            <a:extLst>
              <a:ext uri="{FF2B5EF4-FFF2-40B4-BE49-F238E27FC236}">
                <a16:creationId xmlns:a16="http://schemas.microsoft.com/office/drawing/2014/main" id="{A391D5C2-6F33-DA4B-A241-7478A5939EC1}"/>
              </a:ext>
            </a:extLst>
          </p:cNvPr>
          <p:cNvSpPr txBox="1"/>
          <p:nvPr/>
        </p:nvSpPr>
        <p:spPr>
          <a:xfrm>
            <a:off x="139959" y="230188"/>
            <a:ext cx="6098344" cy="400110"/>
          </a:xfrm>
          <a:prstGeom prst="rect">
            <a:avLst/>
          </a:prstGeom>
          <a:noFill/>
        </p:spPr>
        <p:txBody>
          <a:bodyPr wrap="square">
            <a:spAutoFit/>
          </a:bodyPr>
          <a:lstStyle/>
          <a:p>
            <a:r>
              <a:rPr lang="en-US" sz="2000" b="1" dirty="0">
                <a:solidFill>
                  <a:schemeClr val="tx1">
                    <a:lumMod val="85000"/>
                    <a:lumOff val="15000"/>
                  </a:schemeClr>
                </a:solidFill>
                <a:latin typeface="Arial" panose="020B0604020202020204" pitchFamily="34" charset="0"/>
              </a:rPr>
              <a:t>DATASET</a:t>
            </a:r>
            <a:endParaRPr lang="en-GB" sz="2000" b="1" dirty="0">
              <a:solidFill>
                <a:schemeClr val="tx1">
                  <a:lumMod val="85000"/>
                  <a:lumOff val="15000"/>
                </a:schemeClr>
              </a:solidFill>
            </a:endParaRPr>
          </a:p>
        </p:txBody>
      </p:sp>
      <p:graphicFrame>
        <p:nvGraphicFramePr>
          <p:cNvPr id="15" name="Table 14">
            <a:extLst>
              <a:ext uri="{FF2B5EF4-FFF2-40B4-BE49-F238E27FC236}">
                <a16:creationId xmlns:a16="http://schemas.microsoft.com/office/drawing/2014/main" id="{FD9CDB7F-D1C1-1E52-1EF6-9265AEBD19BD}"/>
              </a:ext>
            </a:extLst>
          </p:cNvPr>
          <p:cNvGraphicFramePr>
            <a:graphicFrameLocks noGrp="1"/>
          </p:cNvGraphicFramePr>
          <p:nvPr>
            <p:extLst>
              <p:ext uri="{D42A27DB-BD31-4B8C-83A1-F6EECF244321}">
                <p14:modId xmlns:p14="http://schemas.microsoft.com/office/powerpoint/2010/main" val="1556894693"/>
              </p:ext>
            </p:extLst>
          </p:nvPr>
        </p:nvGraphicFramePr>
        <p:xfrm>
          <a:off x="871354" y="1825625"/>
          <a:ext cx="4635553" cy="3840480"/>
        </p:xfrm>
        <a:graphic>
          <a:graphicData uri="http://schemas.openxmlformats.org/drawingml/2006/table">
            <a:tbl>
              <a:tblPr firstRow="1" bandRow="1">
                <a:tableStyleId>{5940675A-B579-460E-94D1-54222C63F5DA}</a:tableStyleId>
              </a:tblPr>
              <a:tblGrid>
                <a:gridCol w="1693574">
                  <a:extLst>
                    <a:ext uri="{9D8B030D-6E8A-4147-A177-3AD203B41FA5}">
                      <a16:colId xmlns:a16="http://schemas.microsoft.com/office/drawing/2014/main" val="3714847793"/>
                    </a:ext>
                  </a:extLst>
                </a:gridCol>
                <a:gridCol w="2941979">
                  <a:extLst>
                    <a:ext uri="{9D8B030D-6E8A-4147-A177-3AD203B41FA5}">
                      <a16:colId xmlns:a16="http://schemas.microsoft.com/office/drawing/2014/main" val="152515651"/>
                    </a:ext>
                  </a:extLst>
                </a:gridCol>
              </a:tblGrid>
              <a:tr h="370840">
                <a:tc>
                  <a:txBody>
                    <a:bodyPr/>
                    <a:lstStyle/>
                    <a:p>
                      <a:r>
                        <a:rPr lang="en-US" sz="1800" b="1" kern="1200" dirty="0">
                          <a:solidFill>
                            <a:sysClr val="windowText" lastClr="000000"/>
                          </a:solidFill>
                          <a:effectLst/>
                        </a:rPr>
                        <a:t>data</a:t>
                      </a:r>
                      <a:endParaRPr lang="en-US" dirty="0">
                        <a:solidFill>
                          <a:sysClr val="windowText" lastClr="000000"/>
                        </a:solidFill>
                      </a:endParaRPr>
                    </a:p>
                  </a:txBody>
                  <a:tcPr/>
                </a:tc>
                <a:tc>
                  <a:txBody>
                    <a:bodyPr/>
                    <a:lstStyle/>
                    <a:p>
                      <a:pPr algn="l"/>
                      <a:r>
                        <a:rPr lang="en-US" sz="1600" b="1" dirty="0" err="1">
                          <a:solidFill>
                            <a:sysClr val="windowText" lastClr="000000"/>
                          </a:solidFill>
                          <a:effectLst/>
                        </a:rPr>
                        <a:t>contract_no</a:t>
                      </a:r>
                      <a:r>
                        <a:rPr lang="en-US" sz="1600" b="1" dirty="0">
                          <a:solidFill>
                            <a:sysClr val="windowText" lastClr="000000"/>
                          </a:solidFill>
                          <a:effectLst/>
                        </a:rPr>
                        <a:t>:</a:t>
                      </a:r>
                      <a:r>
                        <a:rPr lang="en-US" sz="1600" b="0" dirty="0">
                          <a:solidFill>
                            <a:sysClr val="windowText" lastClr="000000"/>
                          </a:solidFill>
                          <a:effectLst/>
                        </a:rPr>
                        <a:t> </a:t>
                      </a:r>
                    </a:p>
                    <a:p>
                      <a:pPr algn="l"/>
                      <a:r>
                        <a:rPr lang="en-US" sz="1600" b="1" dirty="0">
                          <a:solidFill>
                            <a:sysClr val="windowText" lastClr="000000"/>
                          </a:solidFill>
                          <a:effectLst/>
                        </a:rPr>
                        <a:t>product:</a:t>
                      </a:r>
                      <a:r>
                        <a:rPr lang="en-US" sz="1600" b="0" dirty="0">
                          <a:solidFill>
                            <a:sysClr val="windowText" lastClr="000000"/>
                          </a:solidFill>
                          <a:effectLst/>
                        </a:rPr>
                        <a:t> </a:t>
                      </a:r>
                    </a:p>
                    <a:p>
                      <a:pPr algn="l"/>
                      <a:r>
                        <a:rPr lang="en-US" sz="1600" b="0" dirty="0">
                          <a:solidFill>
                            <a:sysClr val="windowText" lastClr="000000"/>
                          </a:solidFill>
                          <a:effectLst/>
                        </a:rPr>
                        <a:t>CD: Certificate of Deposit</a:t>
                      </a:r>
                    </a:p>
                    <a:p>
                      <a:pPr algn="l"/>
                      <a:r>
                        <a:rPr lang="en-US" sz="1600" b="0" dirty="0">
                          <a:solidFill>
                            <a:sysClr val="windowText" lastClr="000000"/>
                          </a:solidFill>
                          <a:effectLst/>
                        </a:rPr>
                        <a:t>D: Deposit</a:t>
                      </a:r>
                    </a:p>
                    <a:p>
                      <a:pPr algn="l"/>
                      <a:r>
                        <a:rPr lang="en-US" sz="1600" b="0" dirty="0">
                          <a:solidFill>
                            <a:sysClr val="windowText" lastClr="000000"/>
                          </a:solidFill>
                          <a:effectLst/>
                        </a:rPr>
                        <a:t>MM: A Money Market</a:t>
                      </a:r>
                    </a:p>
                    <a:p>
                      <a:pPr algn="l"/>
                      <a:r>
                        <a:rPr lang="en-US" sz="1600" b="0" dirty="0">
                          <a:solidFill>
                            <a:sysClr val="windowText" lastClr="000000"/>
                          </a:solidFill>
                          <a:effectLst/>
                        </a:rPr>
                        <a:t>Offshore loan: An Offshore Loan </a:t>
                      </a:r>
                      <a:r>
                        <a:rPr lang="en-US" sz="1600" b="1" dirty="0" err="1">
                          <a:solidFill>
                            <a:sysClr val="windowText" lastClr="000000"/>
                          </a:solidFill>
                          <a:effectLst/>
                        </a:rPr>
                        <a:t>valid_date</a:t>
                      </a:r>
                      <a:endParaRPr lang="en-US" sz="1600" b="1" dirty="0">
                        <a:solidFill>
                          <a:sysClr val="windowText" lastClr="000000"/>
                        </a:solidFill>
                        <a:effectLst/>
                      </a:endParaRPr>
                    </a:p>
                    <a:p>
                      <a:pPr algn="l"/>
                      <a:r>
                        <a:rPr lang="en-US" sz="1600" b="1" dirty="0" err="1">
                          <a:solidFill>
                            <a:sysClr val="windowText" lastClr="000000"/>
                          </a:solidFill>
                          <a:effectLst/>
                        </a:rPr>
                        <a:t>maturity_date</a:t>
                      </a:r>
                      <a:endParaRPr lang="en-US" sz="1600" b="1" dirty="0">
                        <a:solidFill>
                          <a:sysClr val="windowText" lastClr="000000"/>
                        </a:solidFill>
                        <a:effectLst/>
                      </a:endParaRPr>
                    </a:p>
                    <a:p>
                      <a:pPr marL="0" indent="0" algn="l">
                        <a:buFontTx/>
                        <a:buNone/>
                      </a:pPr>
                      <a:r>
                        <a:rPr lang="en-US" sz="1600" b="1" dirty="0" err="1">
                          <a:solidFill>
                            <a:sysClr val="windowText" lastClr="000000"/>
                          </a:solidFill>
                          <a:effectLst/>
                        </a:rPr>
                        <a:t>vnd_amount</a:t>
                      </a:r>
                      <a:endParaRPr lang="en-US" sz="1600" b="1" dirty="0">
                        <a:solidFill>
                          <a:sysClr val="windowText" lastClr="000000"/>
                        </a:solidFill>
                        <a:effectLst/>
                      </a:endParaRPr>
                    </a:p>
                    <a:p>
                      <a:pPr marL="0" indent="0" algn="l">
                        <a:buFontTx/>
                        <a:buNone/>
                      </a:pPr>
                      <a:r>
                        <a:rPr lang="en-US" sz="1600" b="1" dirty="0">
                          <a:solidFill>
                            <a:sysClr val="windowText" lastClr="000000"/>
                          </a:solidFill>
                          <a:effectLst/>
                        </a:rPr>
                        <a:t>tenor</a:t>
                      </a:r>
                    </a:p>
                    <a:p>
                      <a:pPr marL="0" indent="0" algn="l">
                        <a:buFontTx/>
                        <a:buNone/>
                      </a:pPr>
                      <a:r>
                        <a:rPr lang="en-US" sz="1600" b="1" dirty="0" err="1">
                          <a:solidFill>
                            <a:sysClr val="windowText" lastClr="000000"/>
                          </a:solidFill>
                          <a:effectLst/>
                        </a:rPr>
                        <a:t>interest_rate</a:t>
                      </a:r>
                      <a:endParaRPr lang="en-US" sz="1600" b="0" dirty="0">
                        <a:solidFill>
                          <a:sysClr val="windowText" lastClr="000000"/>
                        </a:solidFill>
                        <a:effectLst/>
                      </a:endParaRPr>
                    </a:p>
                    <a:p>
                      <a:pPr marL="0" indent="0" algn="l">
                        <a:buFontTx/>
                        <a:buNone/>
                      </a:pPr>
                      <a:r>
                        <a:rPr lang="en-US" sz="1600" b="1" dirty="0">
                          <a:solidFill>
                            <a:sysClr val="windowText" lastClr="000000"/>
                          </a:solidFill>
                          <a:effectLst/>
                        </a:rPr>
                        <a:t>segment</a:t>
                      </a:r>
                      <a:endParaRPr lang="en-US" sz="1600" b="0" dirty="0">
                        <a:solidFill>
                          <a:sysClr val="windowText" lastClr="000000"/>
                        </a:solidFill>
                        <a:effectLst/>
                      </a:endParaRPr>
                    </a:p>
                    <a:p>
                      <a:pPr marL="0" indent="0" algn="l">
                        <a:buFontTx/>
                        <a:buNone/>
                      </a:pPr>
                      <a:r>
                        <a:rPr lang="en-US" sz="1600" b="1" dirty="0" err="1">
                          <a:solidFill>
                            <a:sysClr val="windowText" lastClr="000000"/>
                          </a:solidFill>
                          <a:effectLst/>
                        </a:rPr>
                        <a:t>cus_no</a:t>
                      </a:r>
                      <a:endParaRPr lang="en-US" sz="1600" dirty="0">
                        <a:solidFill>
                          <a:sysClr val="windowText" lastClr="000000"/>
                        </a:solidFill>
                      </a:endParaRPr>
                    </a:p>
                  </a:txBody>
                  <a:tcPr/>
                </a:tc>
                <a:extLst>
                  <a:ext uri="{0D108BD9-81ED-4DB2-BD59-A6C34878D82A}">
                    <a16:rowId xmlns:a16="http://schemas.microsoft.com/office/drawing/2014/main" val="1591589009"/>
                  </a:ext>
                </a:extLst>
              </a:tr>
              <a:tr h="370840">
                <a:tc>
                  <a:txBody>
                    <a:bodyPr/>
                    <a:lstStyle/>
                    <a:p>
                      <a:r>
                        <a:rPr lang="en-US" sz="1800" b="1" i="1" kern="1200" dirty="0" err="1">
                          <a:solidFill>
                            <a:schemeClr val="tx1"/>
                          </a:solidFill>
                          <a:effectLst/>
                          <a:latin typeface="+mn-lt"/>
                          <a:ea typeface="+mn-ea"/>
                          <a:cs typeface="+mn-cs"/>
                        </a:rPr>
                        <a:t>interest_rate</a:t>
                      </a:r>
                      <a:endParaRPr lang="en-US" dirty="0">
                        <a:solidFill>
                          <a:sysClr val="windowText" lastClr="000000"/>
                        </a:solidFill>
                      </a:endParaRPr>
                    </a:p>
                  </a:txBody>
                  <a:tcPr/>
                </a:tc>
                <a:tc>
                  <a:txBody>
                    <a:bodyPr/>
                    <a:lstStyle/>
                    <a:p>
                      <a:r>
                        <a:rPr lang="en-US" sz="1600" b="1" i="1" kern="1200" dirty="0" err="1">
                          <a:solidFill>
                            <a:schemeClr val="tx1"/>
                          </a:solidFill>
                          <a:effectLst/>
                          <a:latin typeface="+mn-lt"/>
                          <a:ea typeface="+mn-ea"/>
                          <a:cs typeface="+mn-cs"/>
                        </a:rPr>
                        <a:t>tenor_month</a:t>
                      </a:r>
                      <a:endParaRPr lang="en-US" sz="1600" b="0" i="0" kern="1200" dirty="0">
                        <a:solidFill>
                          <a:schemeClr val="tx1"/>
                        </a:solidFill>
                        <a:effectLst/>
                        <a:latin typeface="+mn-lt"/>
                        <a:ea typeface="+mn-ea"/>
                        <a:cs typeface="+mn-cs"/>
                      </a:endParaRPr>
                    </a:p>
                    <a:p>
                      <a:r>
                        <a:rPr lang="en-US" sz="1600" b="1" i="1" kern="1200" dirty="0" err="1">
                          <a:solidFill>
                            <a:schemeClr val="tx1"/>
                          </a:solidFill>
                          <a:effectLst/>
                          <a:latin typeface="+mn-lt"/>
                          <a:ea typeface="+mn-ea"/>
                          <a:cs typeface="+mn-cs"/>
                        </a:rPr>
                        <a:t>interest_rate</a:t>
                      </a:r>
                      <a:endParaRPr lang="en-US" sz="1600" dirty="0">
                        <a:solidFill>
                          <a:sysClr val="windowText" lastClr="000000"/>
                        </a:solidFill>
                      </a:endParaRPr>
                    </a:p>
                  </a:txBody>
                  <a:tcPr/>
                </a:tc>
                <a:extLst>
                  <a:ext uri="{0D108BD9-81ED-4DB2-BD59-A6C34878D82A}">
                    <a16:rowId xmlns:a16="http://schemas.microsoft.com/office/drawing/2014/main" val="4116594002"/>
                  </a:ext>
                </a:extLst>
              </a:tr>
            </a:tbl>
          </a:graphicData>
        </a:graphic>
      </p:graphicFrame>
    </p:spTree>
    <p:extLst>
      <p:ext uri="{BB962C8B-B14F-4D97-AF65-F5344CB8AC3E}">
        <p14:creationId xmlns:p14="http://schemas.microsoft.com/office/powerpoint/2010/main" val="193258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8BECF-42DA-902C-70CD-361F4E008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883F8A-D800-52D3-B2E1-A5A1460B0C5E}"/>
              </a:ext>
            </a:extLst>
          </p:cNvPr>
          <p:cNvSpPr>
            <a:spLocks noGrp="1"/>
          </p:cNvSpPr>
          <p:nvPr>
            <p:ph type="title"/>
          </p:nvPr>
        </p:nvSpPr>
        <p:spPr/>
        <p:txBody>
          <a:bodyPr/>
          <a:lstStyle/>
          <a:p>
            <a:r>
              <a:rPr lang="en-US" dirty="0"/>
              <a:t> </a:t>
            </a:r>
          </a:p>
        </p:txBody>
      </p:sp>
      <p:sp>
        <p:nvSpPr>
          <p:cNvPr id="10" name="TextBox 9">
            <a:extLst>
              <a:ext uri="{FF2B5EF4-FFF2-40B4-BE49-F238E27FC236}">
                <a16:creationId xmlns:a16="http://schemas.microsoft.com/office/drawing/2014/main" id="{E1868783-0DC1-52DE-DFE8-90E8D0A96520}"/>
              </a:ext>
            </a:extLst>
          </p:cNvPr>
          <p:cNvSpPr txBox="1"/>
          <p:nvPr/>
        </p:nvSpPr>
        <p:spPr>
          <a:xfrm>
            <a:off x="139959" y="230188"/>
            <a:ext cx="6098344" cy="400110"/>
          </a:xfrm>
          <a:prstGeom prst="rect">
            <a:avLst/>
          </a:prstGeom>
          <a:noFill/>
        </p:spPr>
        <p:txBody>
          <a:bodyPr wrap="square">
            <a:spAutoFit/>
          </a:bodyPr>
          <a:lstStyle/>
          <a:p>
            <a:r>
              <a:rPr lang="en-US" sz="2000" b="1" dirty="0">
                <a:solidFill>
                  <a:schemeClr val="tx1">
                    <a:lumMod val="85000"/>
                    <a:lumOff val="15000"/>
                  </a:schemeClr>
                </a:solidFill>
                <a:latin typeface="Arial" panose="020B0604020202020204" pitchFamily="34" charset="0"/>
              </a:rPr>
              <a:t>ANALYSIS</a:t>
            </a:r>
            <a:endParaRPr lang="en-GB" sz="2000" b="1" dirty="0">
              <a:solidFill>
                <a:schemeClr val="tx1">
                  <a:lumMod val="85000"/>
                  <a:lumOff val="15000"/>
                </a:schemeClr>
              </a:solidFill>
            </a:endParaRPr>
          </a:p>
        </p:txBody>
      </p:sp>
      <p:sp>
        <p:nvSpPr>
          <p:cNvPr id="8" name="TextBox 7">
            <a:extLst>
              <a:ext uri="{FF2B5EF4-FFF2-40B4-BE49-F238E27FC236}">
                <a16:creationId xmlns:a16="http://schemas.microsoft.com/office/drawing/2014/main" id="{3AEA6767-77E6-0F07-1AB5-8EE0A3FDCF78}"/>
              </a:ext>
            </a:extLst>
          </p:cNvPr>
          <p:cNvSpPr txBox="1"/>
          <p:nvPr/>
        </p:nvSpPr>
        <p:spPr>
          <a:xfrm>
            <a:off x="3189131" y="430243"/>
            <a:ext cx="8688343" cy="369332"/>
          </a:xfrm>
          <a:prstGeom prst="rect">
            <a:avLst/>
          </a:prstGeom>
          <a:noFill/>
        </p:spPr>
        <p:txBody>
          <a:bodyPr wrap="square">
            <a:spAutoFit/>
          </a:bodyPr>
          <a:lstStyle/>
          <a:p>
            <a:pPr algn="l"/>
            <a:r>
              <a:rPr lang="en-US" b="0" i="0" dirty="0">
                <a:solidFill>
                  <a:srgbClr val="1F2328"/>
                </a:solidFill>
                <a:effectLst/>
                <a:latin typeface="-apple-system"/>
              </a:rPr>
              <a:t>TỔNG QUAN DANH MỤC  AT 31/12/2024</a:t>
            </a:r>
          </a:p>
        </p:txBody>
      </p:sp>
      <p:graphicFrame>
        <p:nvGraphicFramePr>
          <p:cNvPr id="3" name="Table 2">
            <a:extLst>
              <a:ext uri="{FF2B5EF4-FFF2-40B4-BE49-F238E27FC236}">
                <a16:creationId xmlns:a16="http://schemas.microsoft.com/office/drawing/2014/main" id="{ACF8B570-46E7-F88D-3A03-A886D13E0F8F}"/>
              </a:ext>
            </a:extLst>
          </p:cNvPr>
          <p:cNvGraphicFramePr>
            <a:graphicFrameLocks noGrp="1"/>
          </p:cNvGraphicFramePr>
          <p:nvPr>
            <p:extLst>
              <p:ext uri="{D42A27DB-BD31-4B8C-83A1-F6EECF244321}">
                <p14:modId xmlns:p14="http://schemas.microsoft.com/office/powerpoint/2010/main" val="2703142333"/>
              </p:ext>
            </p:extLst>
          </p:nvPr>
        </p:nvGraphicFramePr>
        <p:xfrm>
          <a:off x="1198880" y="1706880"/>
          <a:ext cx="9794240" cy="3444240"/>
        </p:xfrm>
        <a:graphic>
          <a:graphicData uri="http://schemas.openxmlformats.org/drawingml/2006/table">
            <a:tbl>
              <a:tblPr firstRow="1" bandRow="1">
                <a:tableStyleId>{073A0DAA-6AF3-43AB-8588-CEC1D06C72B9}</a:tableStyleId>
              </a:tblPr>
              <a:tblGrid>
                <a:gridCol w="1857424">
                  <a:extLst>
                    <a:ext uri="{9D8B030D-6E8A-4147-A177-3AD203B41FA5}">
                      <a16:colId xmlns:a16="http://schemas.microsoft.com/office/drawing/2014/main" val="3811310798"/>
                    </a:ext>
                  </a:extLst>
                </a:gridCol>
                <a:gridCol w="1857424">
                  <a:extLst>
                    <a:ext uri="{9D8B030D-6E8A-4147-A177-3AD203B41FA5}">
                      <a16:colId xmlns:a16="http://schemas.microsoft.com/office/drawing/2014/main" val="1356403426"/>
                    </a:ext>
                  </a:extLst>
                </a:gridCol>
                <a:gridCol w="3039696">
                  <a:extLst>
                    <a:ext uri="{9D8B030D-6E8A-4147-A177-3AD203B41FA5}">
                      <a16:colId xmlns:a16="http://schemas.microsoft.com/office/drawing/2014/main" val="495839518"/>
                    </a:ext>
                  </a:extLst>
                </a:gridCol>
                <a:gridCol w="3039696">
                  <a:extLst>
                    <a:ext uri="{9D8B030D-6E8A-4147-A177-3AD203B41FA5}">
                      <a16:colId xmlns:a16="http://schemas.microsoft.com/office/drawing/2014/main" val="4008770863"/>
                    </a:ext>
                  </a:extLst>
                </a:gridCol>
              </a:tblGrid>
              <a:tr h="365526">
                <a:tc>
                  <a:txBody>
                    <a:bodyPr/>
                    <a:lstStyle/>
                    <a:p>
                      <a:pPr algn="ctr"/>
                      <a:endParaRPr lang="en-GB" sz="2000" dirty="0">
                        <a:solidFill>
                          <a:schemeClr val="bg1"/>
                        </a:solidFill>
                        <a:highlight>
                          <a:srgbClr val="0080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solidFill>
                        </a:rPr>
                        <a:t>Balance</a:t>
                      </a:r>
                      <a:endParaRPr lang="en-GB" sz="2000" b="1" kern="1200" dirty="0">
                        <a:solidFill>
                          <a:schemeClr val="bg1"/>
                        </a:solidFill>
                        <a:latin typeface="+mn-lt"/>
                        <a:ea typeface="+mn-ea"/>
                        <a:cs typeface="+mn-cs"/>
                      </a:endParaRPr>
                    </a:p>
                  </a:txBody>
                  <a:tcPr/>
                </a:tc>
                <a:tc>
                  <a:txBody>
                    <a:bodyPr/>
                    <a:lstStyle/>
                    <a:p>
                      <a:pPr algn="ctr"/>
                      <a:r>
                        <a:rPr lang="en-US" sz="2000" dirty="0">
                          <a:solidFill>
                            <a:schemeClr val="bg1"/>
                          </a:solidFill>
                        </a:rPr>
                        <a:t>Advantage</a:t>
                      </a:r>
                      <a:endParaRPr lang="en-GB" sz="2000" dirty="0">
                        <a:solidFill>
                          <a:schemeClr val="bg1"/>
                        </a:solidFill>
                      </a:endParaRPr>
                    </a:p>
                  </a:txBody>
                  <a:tcPr/>
                </a:tc>
                <a:tc>
                  <a:txBody>
                    <a:bodyPr/>
                    <a:lstStyle/>
                    <a:p>
                      <a:pPr algn="ctr"/>
                      <a:r>
                        <a:rPr lang="en-US" sz="2000" dirty="0">
                          <a:solidFill>
                            <a:schemeClr val="bg1"/>
                          </a:solidFill>
                        </a:rPr>
                        <a:t>Disadvantage</a:t>
                      </a:r>
                      <a:endParaRPr lang="en-GB" sz="2000" dirty="0">
                        <a:solidFill>
                          <a:schemeClr val="bg1"/>
                        </a:solidFill>
                      </a:endParaRPr>
                    </a:p>
                  </a:txBody>
                  <a:tcPr/>
                </a:tc>
                <a:extLst>
                  <a:ext uri="{0D108BD9-81ED-4DB2-BD59-A6C34878D82A}">
                    <a16:rowId xmlns:a16="http://schemas.microsoft.com/office/drawing/2014/main" val="3214840385"/>
                  </a:ext>
                </a:extLst>
              </a:tr>
              <a:tr h="780574">
                <a:tc>
                  <a:txBody>
                    <a:bodyPr/>
                    <a:lstStyle/>
                    <a:p>
                      <a:pPr marL="0" algn="ctr" defTabSz="914400" rtl="0" eaLnBrk="1" fontAlgn="ctr" latinLnBrk="0" hangingPunct="1"/>
                      <a:r>
                        <a:rPr lang="en-GB" sz="1600" b="1" u="none" strike="noStrike" kern="1200" dirty="0">
                          <a:solidFill>
                            <a:srgbClr val="000000"/>
                          </a:solidFill>
                          <a:effectLst/>
                        </a:rPr>
                        <a:t>CD/D</a:t>
                      </a:r>
                      <a:endParaRPr lang="en-GB" sz="16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350" marR="6350" marT="6350" marB="0" anchor="ctr"/>
                </a:tc>
                <a:tc>
                  <a:txBody>
                    <a:bodyPr/>
                    <a:lstStyle/>
                    <a:p>
                      <a:pPr marL="0" algn="ctr" defTabSz="914400" rtl="0" eaLnBrk="1" fontAlgn="ctr" latinLnBrk="0" hangingPunct="1"/>
                      <a:r>
                        <a:rPr lang="en-US" sz="1600" b="1" u="none" strike="noStrike" kern="1200" dirty="0">
                          <a:solidFill>
                            <a:srgbClr val="000000"/>
                          </a:solidFill>
                          <a:effectLst/>
                        </a:rPr>
                        <a:t>23,795</a:t>
                      </a:r>
                      <a:endParaRPr lang="en-GB" sz="16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350" marR="6350" marT="6350" marB="0" anchor="ctr"/>
                </a:tc>
                <a:tc>
                  <a:txBody>
                    <a:bodyPr/>
                    <a:lstStyle/>
                    <a:p>
                      <a:pPr marL="285750" lvl="0" indent="-285750">
                        <a:buFont typeface="Arial" panose="020B0604020202020204" pitchFamily="34" charset="0"/>
                        <a:buChar char="•"/>
                      </a:pPr>
                      <a:r>
                        <a:rPr lang="en-US" sz="1300" dirty="0"/>
                        <a:t>Less sensitive to financial market fluctuations
Diversification and risk diversification
Simpler deposit procedure</a:t>
                      </a:r>
                      <a:endParaRPr lang="en-GB" sz="1300" dirty="0"/>
                    </a:p>
                  </a:txBody>
                  <a:tcPr anchor="ctr"/>
                </a:tc>
                <a:tc>
                  <a:txBody>
                    <a:bodyPr/>
                    <a:lstStyle/>
                    <a:p>
                      <a:pPr marL="285750" lvl="0" indent="-285750">
                        <a:buFont typeface="Arial" panose="020B0604020202020204" pitchFamily="34" charset="0"/>
                        <a:buChar char="•"/>
                      </a:pPr>
                      <a:r>
                        <a:rPr lang="en-US" sz="1300" dirty="0"/>
                        <a:t>The value of deposits is usually low
It is difficult for the company to proactively decide on the date of receipt and term</a:t>
                      </a:r>
                      <a:endParaRPr lang="en-GB" sz="1300" dirty="0"/>
                    </a:p>
                  </a:txBody>
                  <a:tcPr anchor="ctr"/>
                </a:tc>
                <a:extLst>
                  <a:ext uri="{0D108BD9-81ED-4DB2-BD59-A6C34878D82A}">
                    <a16:rowId xmlns:a16="http://schemas.microsoft.com/office/drawing/2014/main" val="1746518201"/>
                  </a:ext>
                </a:extLst>
              </a:tr>
              <a:tr h="731387">
                <a:tc>
                  <a:txBody>
                    <a:bodyPr/>
                    <a:lstStyle/>
                    <a:p>
                      <a:pPr algn="ctr" fontAlgn="ctr"/>
                      <a:r>
                        <a:rPr lang="en-GB" sz="1600" b="1" u="none" strike="noStrike" dirty="0">
                          <a:solidFill>
                            <a:srgbClr val="000000"/>
                          </a:solidFill>
                          <a:effectLst/>
                        </a:rPr>
                        <a:t>MM</a:t>
                      </a:r>
                      <a:endParaRPr lang="en-GB"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ctr"/>
                      <a:r>
                        <a:rPr lang="en-US" sz="1600" b="1" u="none" strike="noStrike" dirty="0">
                          <a:solidFill>
                            <a:srgbClr val="000000"/>
                          </a:solidFill>
                          <a:effectLst/>
                        </a:rPr>
                        <a:t>23,931</a:t>
                      </a:r>
                      <a:endParaRPr lang="en-GB"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marL="285750" lvl="0" indent="-285750">
                        <a:buFont typeface="Arial" panose="020B0604020202020204" pitchFamily="34" charset="0"/>
                        <a:buChar char="•"/>
                      </a:pPr>
                      <a:r>
                        <a:rPr lang="en-US" sz="1300" dirty="0"/>
                        <a:t>Commitment limits, high reliability can be accessed at any time
Lowest cost
Proactively receive and send deadlines</a:t>
                      </a:r>
                      <a:endParaRPr lang="en-GB" sz="1300" dirty="0">
                        <a:latin typeface="+mn-lt"/>
                      </a:endParaRPr>
                    </a:p>
                  </a:txBody>
                  <a:tcPr anchor="ctr"/>
                </a:tc>
                <a:tc>
                  <a:txBody>
                    <a:bodyPr/>
                    <a:lstStyle/>
                    <a:p>
                      <a:pPr marL="285750" lvl="0" indent="-285750">
                        <a:buFont typeface="Arial" panose="020B0604020202020204" pitchFamily="34" charset="0"/>
                        <a:buChar char="•"/>
                      </a:pPr>
                      <a:r>
                        <a:rPr lang="en-US" sz="1300" dirty="0"/>
                        <a:t>Too large proportion = &gt; risk of capital concentration
Short Term
Inspection risks from the SBV</a:t>
                      </a:r>
                      <a:endParaRPr lang="en-GB" sz="1300" dirty="0">
                        <a:latin typeface="+mn-lt"/>
                      </a:endParaRPr>
                    </a:p>
                  </a:txBody>
                  <a:tcPr anchor="ctr"/>
                </a:tc>
                <a:extLst>
                  <a:ext uri="{0D108BD9-81ED-4DB2-BD59-A6C34878D82A}">
                    <a16:rowId xmlns:a16="http://schemas.microsoft.com/office/drawing/2014/main" val="3746383230"/>
                  </a:ext>
                </a:extLst>
              </a:tr>
              <a:tr h="977388">
                <a:tc>
                  <a:txBody>
                    <a:bodyPr/>
                    <a:lstStyle/>
                    <a:p>
                      <a:pPr algn="ctr" fontAlgn="ctr"/>
                      <a:r>
                        <a:rPr lang="en-GB" sz="1600" b="1" u="none" strike="noStrike" dirty="0">
                          <a:solidFill>
                            <a:srgbClr val="000000"/>
                          </a:solidFill>
                          <a:effectLst/>
                        </a:rPr>
                        <a:t>Offshore</a:t>
                      </a:r>
                      <a:endParaRPr lang="en-GB"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ctr"/>
                      <a:r>
                        <a:rPr lang="en-US" sz="1600" b="1" u="none" strike="noStrike" dirty="0">
                          <a:solidFill>
                            <a:srgbClr val="000000"/>
                          </a:solidFill>
                          <a:effectLst/>
                        </a:rPr>
                        <a:t>1,842</a:t>
                      </a:r>
                      <a:endParaRPr lang="en-GB"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marL="285750" indent="-285750">
                        <a:buFont typeface="Arial" panose="020B0604020202020204" pitchFamily="34" charset="0"/>
                        <a:buChar char="•"/>
                      </a:pPr>
                      <a:r>
                        <a:rPr lang="en-US" sz="1300" dirty="0"/>
                        <a:t>Successful transactions will enhance the company's reputation in the international capital market
Large loan capital
Diversification of capital sources</a:t>
                      </a:r>
                      <a:endParaRPr lang="en-GB" sz="1300" dirty="0">
                        <a:latin typeface="+mn-lt"/>
                      </a:endParaRPr>
                    </a:p>
                  </a:txBody>
                  <a:tcPr anchor="ctr"/>
                </a:tc>
                <a:tc>
                  <a:txBody>
                    <a:bodyPr/>
                    <a:lstStyle/>
                    <a:p>
                      <a:pPr marL="285750" indent="-285750">
                        <a:buFont typeface="Arial" panose="020B0604020202020204" pitchFamily="34" charset="0"/>
                        <a:buChar char="•"/>
                      </a:pPr>
                      <a:r>
                        <a:rPr lang="en-US" sz="1300" dirty="0"/>
                        <a:t>Strict covenants required
High cost 
Complicated and lengthy procedures before disbursements can be made</a:t>
                      </a:r>
                      <a:endParaRPr lang="en-GB" sz="1300" dirty="0">
                        <a:latin typeface="+mn-lt"/>
                      </a:endParaRPr>
                    </a:p>
                  </a:txBody>
                  <a:tcPr anchor="ctr"/>
                </a:tc>
                <a:extLst>
                  <a:ext uri="{0D108BD9-81ED-4DB2-BD59-A6C34878D82A}">
                    <a16:rowId xmlns:a16="http://schemas.microsoft.com/office/drawing/2014/main" val="2039455107"/>
                  </a:ext>
                </a:extLst>
              </a:tr>
            </a:tbl>
          </a:graphicData>
        </a:graphic>
      </p:graphicFrame>
    </p:spTree>
    <p:extLst>
      <p:ext uri="{BB962C8B-B14F-4D97-AF65-F5344CB8AC3E}">
        <p14:creationId xmlns:p14="http://schemas.microsoft.com/office/powerpoint/2010/main" val="347475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8EB53-97CD-C394-6304-64B3AE9F2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C4507B-E42B-8F86-E675-DD4DB5705057}"/>
              </a:ext>
            </a:extLst>
          </p:cNvPr>
          <p:cNvSpPr>
            <a:spLocks noGrp="1"/>
          </p:cNvSpPr>
          <p:nvPr>
            <p:ph type="title"/>
          </p:nvPr>
        </p:nvSpPr>
        <p:spPr/>
        <p:txBody>
          <a:bodyPr/>
          <a:lstStyle/>
          <a:p>
            <a:r>
              <a:rPr lang="en-US" dirty="0"/>
              <a:t> </a:t>
            </a:r>
          </a:p>
        </p:txBody>
      </p:sp>
      <p:sp>
        <p:nvSpPr>
          <p:cNvPr id="10" name="TextBox 9">
            <a:extLst>
              <a:ext uri="{FF2B5EF4-FFF2-40B4-BE49-F238E27FC236}">
                <a16:creationId xmlns:a16="http://schemas.microsoft.com/office/drawing/2014/main" id="{811B0D13-1263-FB36-F62F-545FA81A9B30}"/>
              </a:ext>
            </a:extLst>
          </p:cNvPr>
          <p:cNvSpPr txBox="1"/>
          <p:nvPr/>
        </p:nvSpPr>
        <p:spPr>
          <a:xfrm>
            <a:off x="139959" y="230188"/>
            <a:ext cx="6098344" cy="400110"/>
          </a:xfrm>
          <a:prstGeom prst="rect">
            <a:avLst/>
          </a:prstGeom>
          <a:noFill/>
        </p:spPr>
        <p:txBody>
          <a:bodyPr wrap="square">
            <a:spAutoFit/>
          </a:bodyPr>
          <a:lstStyle/>
          <a:p>
            <a:r>
              <a:rPr lang="en-US" sz="2000" b="1" dirty="0">
                <a:solidFill>
                  <a:schemeClr val="tx1">
                    <a:lumMod val="85000"/>
                    <a:lumOff val="15000"/>
                  </a:schemeClr>
                </a:solidFill>
                <a:latin typeface="Arial" panose="020B0604020202020204" pitchFamily="34" charset="0"/>
              </a:rPr>
              <a:t>ANALYSIS</a:t>
            </a:r>
            <a:endParaRPr lang="en-GB" sz="2000" b="1" dirty="0">
              <a:solidFill>
                <a:schemeClr val="tx1">
                  <a:lumMod val="85000"/>
                  <a:lumOff val="15000"/>
                </a:schemeClr>
              </a:solidFill>
            </a:endParaRPr>
          </a:p>
        </p:txBody>
      </p:sp>
      <p:sp>
        <p:nvSpPr>
          <p:cNvPr id="8" name="TextBox 7">
            <a:extLst>
              <a:ext uri="{FF2B5EF4-FFF2-40B4-BE49-F238E27FC236}">
                <a16:creationId xmlns:a16="http://schemas.microsoft.com/office/drawing/2014/main" id="{3D08D22C-88BD-8383-197D-54D57CE18EE1}"/>
              </a:ext>
            </a:extLst>
          </p:cNvPr>
          <p:cNvSpPr txBox="1"/>
          <p:nvPr/>
        </p:nvSpPr>
        <p:spPr>
          <a:xfrm>
            <a:off x="3189131" y="430243"/>
            <a:ext cx="8688343" cy="646331"/>
          </a:xfrm>
          <a:prstGeom prst="rect">
            <a:avLst/>
          </a:prstGeom>
          <a:noFill/>
        </p:spPr>
        <p:txBody>
          <a:bodyPr wrap="square">
            <a:spAutoFit/>
          </a:bodyPr>
          <a:lstStyle/>
          <a:p>
            <a:pPr algn="l"/>
            <a:r>
              <a:rPr lang="en-US" b="0" i="0" dirty="0">
                <a:solidFill>
                  <a:srgbClr val="1F2328"/>
                </a:solidFill>
                <a:effectLst/>
                <a:latin typeface="-apple-system"/>
              </a:rPr>
              <a:t>Based on the projected Ending Net Receivables (ENR) for lending in 2025 with two scenarios:</a:t>
            </a:r>
          </a:p>
        </p:txBody>
      </p:sp>
      <p:sp>
        <p:nvSpPr>
          <p:cNvPr id="11" name="TextBox 10">
            <a:extLst>
              <a:ext uri="{FF2B5EF4-FFF2-40B4-BE49-F238E27FC236}">
                <a16:creationId xmlns:a16="http://schemas.microsoft.com/office/drawing/2014/main" id="{ACF84D31-87B0-8389-6F3D-E4DB641C6847}"/>
              </a:ext>
            </a:extLst>
          </p:cNvPr>
          <p:cNvSpPr txBox="1"/>
          <p:nvPr/>
        </p:nvSpPr>
        <p:spPr>
          <a:xfrm>
            <a:off x="3189131" y="1198965"/>
            <a:ext cx="609755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offshore loan can be rollover and new disbursement 8/2025</a:t>
            </a:r>
          </a:p>
        </p:txBody>
      </p:sp>
      <p:pic>
        <p:nvPicPr>
          <p:cNvPr id="1031" name="Picture 7">
            <a:extLst>
              <a:ext uri="{FF2B5EF4-FFF2-40B4-BE49-F238E27FC236}">
                <a16:creationId xmlns:a16="http://schemas.microsoft.com/office/drawing/2014/main" id="{DA335703-AD4D-C0FB-E67A-35F0523AE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137" y="1652944"/>
            <a:ext cx="7839075" cy="13906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45883C8F-ED03-FE14-9EF2-6063C4B4E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137" y="3823931"/>
            <a:ext cx="7791450" cy="13811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58F4433-576D-C000-A635-41A84A6F40FE}"/>
              </a:ext>
            </a:extLst>
          </p:cNvPr>
          <p:cNvSpPr txBox="1"/>
          <p:nvPr/>
        </p:nvSpPr>
        <p:spPr>
          <a:xfrm>
            <a:off x="3296137" y="3368050"/>
            <a:ext cx="6097554" cy="369332"/>
          </a:xfrm>
          <a:prstGeom prst="rect">
            <a:avLst/>
          </a:prstGeom>
          <a:noFill/>
        </p:spPr>
        <p:txBody>
          <a:bodyPr wrap="square">
            <a:spAutoFit/>
          </a:bodyPr>
          <a:lstStyle/>
          <a:p>
            <a:r>
              <a:rPr lang="en-US" b="0" i="0" dirty="0">
                <a:solidFill>
                  <a:srgbClr val="1F2328"/>
                </a:solidFill>
                <a:effectLst/>
                <a:latin typeface="-apple-system"/>
              </a:rPr>
              <a:t>• offshore loan can not be rollover and no new disbursement:</a:t>
            </a:r>
            <a:endParaRPr lang="en-US" dirty="0"/>
          </a:p>
        </p:txBody>
      </p:sp>
      <p:graphicFrame>
        <p:nvGraphicFramePr>
          <p:cNvPr id="14" name="Table 13">
            <a:extLst>
              <a:ext uri="{FF2B5EF4-FFF2-40B4-BE49-F238E27FC236}">
                <a16:creationId xmlns:a16="http://schemas.microsoft.com/office/drawing/2014/main" id="{50B61E94-71F8-0DA8-ED38-B5814EFF8B08}"/>
              </a:ext>
            </a:extLst>
          </p:cNvPr>
          <p:cNvGraphicFramePr>
            <a:graphicFrameLocks noGrp="1"/>
          </p:cNvGraphicFramePr>
          <p:nvPr/>
        </p:nvGraphicFramePr>
        <p:xfrm>
          <a:off x="4185890" y="5378154"/>
          <a:ext cx="6059568" cy="1214477"/>
        </p:xfrm>
        <a:graphic>
          <a:graphicData uri="http://schemas.openxmlformats.org/drawingml/2006/table">
            <a:tbl>
              <a:tblPr>
                <a:tableStyleId>{9D7B26C5-4107-4FEC-AEDC-1716B250A1EF}</a:tableStyleId>
              </a:tblPr>
              <a:tblGrid>
                <a:gridCol w="1009928">
                  <a:extLst>
                    <a:ext uri="{9D8B030D-6E8A-4147-A177-3AD203B41FA5}">
                      <a16:colId xmlns:a16="http://schemas.microsoft.com/office/drawing/2014/main" val="1303439323"/>
                    </a:ext>
                  </a:extLst>
                </a:gridCol>
                <a:gridCol w="1009928">
                  <a:extLst>
                    <a:ext uri="{9D8B030D-6E8A-4147-A177-3AD203B41FA5}">
                      <a16:colId xmlns:a16="http://schemas.microsoft.com/office/drawing/2014/main" val="1179233374"/>
                    </a:ext>
                  </a:extLst>
                </a:gridCol>
                <a:gridCol w="1009928">
                  <a:extLst>
                    <a:ext uri="{9D8B030D-6E8A-4147-A177-3AD203B41FA5}">
                      <a16:colId xmlns:a16="http://schemas.microsoft.com/office/drawing/2014/main" val="1484211484"/>
                    </a:ext>
                  </a:extLst>
                </a:gridCol>
                <a:gridCol w="1009928">
                  <a:extLst>
                    <a:ext uri="{9D8B030D-6E8A-4147-A177-3AD203B41FA5}">
                      <a16:colId xmlns:a16="http://schemas.microsoft.com/office/drawing/2014/main" val="2586146458"/>
                    </a:ext>
                  </a:extLst>
                </a:gridCol>
                <a:gridCol w="1009928">
                  <a:extLst>
                    <a:ext uri="{9D8B030D-6E8A-4147-A177-3AD203B41FA5}">
                      <a16:colId xmlns:a16="http://schemas.microsoft.com/office/drawing/2014/main" val="2686379081"/>
                    </a:ext>
                  </a:extLst>
                </a:gridCol>
                <a:gridCol w="1009928">
                  <a:extLst>
                    <a:ext uri="{9D8B030D-6E8A-4147-A177-3AD203B41FA5}">
                      <a16:colId xmlns:a16="http://schemas.microsoft.com/office/drawing/2014/main" val="2257403381"/>
                    </a:ext>
                  </a:extLst>
                </a:gridCol>
              </a:tblGrid>
              <a:tr h="0">
                <a:tc>
                  <a:txBody>
                    <a:bodyPr/>
                    <a:lstStyle/>
                    <a:p>
                      <a:r>
                        <a:rPr lang="en-US" sz="800" b="1" dirty="0">
                          <a:effectLst/>
                        </a:rPr>
                        <a:t>No.</a:t>
                      </a:r>
                    </a:p>
                  </a:txBody>
                  <a:tcPr marL="99060" marR="99060" anchor="ctr"/>
                </a:tc>
                <a:tc>
                  <a:txBody>
                    <a:bodyPr/>
                    <a:lstStyle/>
                    <a:p>
                      <a:r>
                        <a:rPr lang="en-US" sz="800" b="1" dirty="0">
                          <a:effectLst/>
                        </a:rPr>
                        <a:t>Amount</a:t>
                      </a:r>
                    </a:p>
                  </a:txBody>
                  <a:tcPr marL="99060" marR="99060" anchor="ctr"/>
                </a:tc>
                <a:tc>
                  <a:txBody>
                    <a:bodyPr/>
                    <a:lstStyle/>
                    <a:p>
                      <a:r>
                        <a:rPr lang="en-US" sz="800" b="1" dirty="0">
                          <a:effectLst/>
                        </a:rPr>
                        <a:t>Currency</a:t>
                      </a:r>
                    </a:p>
                  </a:txBody>
                  <a:tcPr marL="99060" marR="99060" anchor="ctr"/>
                </a:tc>
                <a:tc>
                  <a:txBody>
                    <a:bodyPr/>
                    <a:lstStyle/>
                    <a:p>
                      <a:r>
                        <a:rPr lang="en-US" sz="800" b="1" dirty="0">
                          <a:effectLst/>
                        </a:rPr>
                        <a:t>Drawdown</a:t>
                      </a:r>
                    </a:p>
                  </a:txBody>
                  <a:tcPr marL="99060" marR="99060" anchor="ctr"/>
                </a:tc>
                <a:tc>
                  <a:txBody>
                    <a:bodyPr/>
                    <a:lstStyle/>
                    <a:p>
                      <a:r>
                        <a:rPr lang="en-US" sz="800" b="1" dirty="0">
                          <a:effectLst/>
                        </a:rPr>
                        <a:t>Tenor (month)</a:t>
                      </a:r>
                    </a:p>
                  </a:txBody>
                  <a:tcPr marL="99060" marR="99060" anchor="ctr"/>
                </a:tc>
                <a:tc>
                  <a:txBody>
                    <a:bodyPr/>
                    <a:lstStyle/>
                    <a:p>
                      <a:r>
                        <a:rPr lang="en-US" sz="800" b="1" dirty="0">
                          <a:effectLst/>
                        </a:rPr>
                        <a:t>COF (estimated)</a:t>
                      </a:r>
                    </a:p>
                  </a:txBody>
                  <a:tcPr marL="99060" marR="99060" anchor="ctr"/>
                </a:tc>
                <a:extLst>
                  <a:ext uri="{0D108BD9-81ED-4DB2-BD59-A6C34878D82A}">
                    <a16:rowId xmlns:a16="http://schemas.microsoft.com/office/drawing/2014/main" val="3635072195"/>
                  </a:ext>
                </a:extLst>
              </a:tr>
              <a:tr h="181931">
                <a:tc>
                  <a:txBody>
                    <a:bodyPr/>
                    <a:lstStyle/>
                    <a:p>
                      <a:endParaRPr lang="en-US" sz="800">
                        <a:effectLst/>
                      </a:endParaRPr>
                    </a:p>
                  </a:txBody>
                  <a:tcPr marL="99060" marR="99060" anchor="ctr"/>
                </a:tc>
                <a:tc>
                  <a:txBody>
                    <a:bodyPr/>
                    <a:lstStyle/>
                    <a:p>
                      <a:r>
                        <a:rPr lang="en-US" sz="800" dirty="0">
                          <a:effectLst/>
                          <a:highlight>
                            <a:srgbClr val="FFFF00"/>
                          </a:highlight>
                        </a:rPr>
                        <a:t>75</a:t>
                      </a:r>
                    </a:p>
                  </a:txBody>
                  <a:tcPr marL="99060" marR="99060" anchor="ctr"/>
                </a:tc>
                <a:tc>
                  <a:txBody>
                    <a:bodyPr/>
                    <a:lstStyle/>
                    <a:p>
                      <a:r>
                        <a:rPr lang="en-US" sz="800" dirty="0" err="1">
                          <a:effectLst/>
                          <a:highlight>
                            <a:srgbClr val="FFFF00"/>
                          </a:highlight>
                        </a:rPr>
                        <a:t>mio</a:t>
                      </a:r>
                      <a:r>
                        <a:rPr lang="en-US" sz="800" dirty="0">
                          <a:effectLst/>
                          <a:highlight>
                            <a:srgbClr val="FFFF00"/>
                          </a:highlight>
                        </a:rPr>
                        <a:t> USD</a:t>
                      </a:r>
                    </a:p>
                  </a:txBody>
                  <a:tcPr marL="99060" marR="99060" anchor="ctr"/>
                </a:tc>
                <a:tc>
                  <a:txBody>
                    <a:bodyPr/>
                    <a:lstStyle/>
                    <a:p>
                      <a:r>
                        <a:rPr lang="en-US" sz="800" dirty="0">
                          <a:effectLst/>
                          <a:highlight>
                            <a:srgbClr val="FFFF00"/>
                          </a:highlight>
                        </a:rPr>
                        <a:t>23/12/2024</a:t>
                      </a:r>
                    </a:p>
                  </a:txBody>
                  <a:tcPr marL="99060" marR="99060" anchor="ctr"/>
                </a:tc>
                <a:tc>
                  <a:txBody>
                    <a:bodyPr/>
                    <a:lstStyle/>
                    <a:p>
                      <a:r>
                        <a:rPr lang="en-US" sz="800" dirty="0">
                          <a:effectLst/>
                          <a:highlight>
                            <a:srgbClr val="FFFF00"/>
                          </a:highlight>
                        </a:rPr>
                        <a:t>12M</a:t>
                      </a:r>
                    </a:p>
                  </a:txBody>
                  <a:tcPr marL="99060" marR="99060" anchor="ctr"/>
                </a:tc>
                <a:tc>
                  <a:txBody>
                    <a:bodyPr/>
                    <a:lstStyle/>
                    <a:p>
                      <a:r>
                        <a:rPr lang="en-US" sz="800" dirty="0">
                          <a:effectLst/>
                          <a:highlight>
                            <a:srgbClr val="FFFF00"/>
                          </a:highlight>
                        </a:rPr>
                        <a:t>6.5%</a:t>
                      </a:r>
                    </a:p>
                  </a:txBody>
                  <a:tcPr marL="99060" marR="99060" anchor="ctr"/>
                </a:tc>
                <a:extLst>
                  <a:ext uri="{0D108BD9-81ED-4DB2-BD59-A6C34878D82A}">
                    <a16:rowId xmlns:a16="http://schemas.microsoft.com/office/drawing/2014/main" val="3825772632"/>
                  </a:ext>
                </a:extLst>
              </a:tr>
              <a:tr h="181931">
                <a:tc>
                  <a:txBody>
                    <a:bodyPr/>
                    <a:lstStyle/>
                    <a:p>
                      <a:r>
                        <a:rPr lang="en-US" sz="800">
                          <a:effectLst/>
                        </a:rPr>
                        <a:t>1</a:t>
                      </a:r>
                    </a:p>
                  </a:txBody>
                  <a:tcPr marL="99060" marR="99060" anchor="ctr"/>
                </a:tc>
                <a:tc>
                  <a:txBody>
                    <a:bodyPr/>
                    <a:lstStyle/>
                    <a:p>
                      <a:r>
                        <a:rPr lang="en-US" sz="800">
                          <a:effectLst/>
                        </a:rPr>
                        <a:t>75</a:t>
                      </a:r>
                    </a:p>
                  </a:txBody>
                  <a:tcPr marL="99060" marR="99060" anchor="ctr"/>
                </a:tc>
                <a:tc>
                  <a:txBody>
                    <a:bodyPr/>
                    <a:lstStyle/>
                    <a:p>
                      <a:r>
                        <a:rPr lang="en-US" sz="800">
                          <a:effectLst/>
                        </a:rPr>
                        <a:t>mio USD</a:t>
                      </a:r>
                    </a:p>
                  </a:txBody>
                  <a:tcPr marL="99060" marR="99060" anchor="ctr"/>
                </a:tc>
                <a:tc>
                  <a:txBody>
                    <a:bodyPr/>
                    <a:lstStyle/>
                    <a:p>
                      <a:r>
                        <a:rPr lang="en-US" sz="800">
                          <a:effectLst/>
                        </a:rPr>
                        <a:t>06/01/2025</a:t>
                      </a:r>
                    </a:p>
                  </a:txBody>
                  <a:tcPr marL="99060" marR="99060" anchor="ctr"/>
                </a:tc>
                <a:tc>
                  <a:txBody>
                    <a:bodyPr/>
                    <a:lstStyle/>
                    <a:p>
                      <a:r>
                        <a:rPr lang="en-US" sz="800">
                          <a:effectLst/>
                        </a:rPr>
                        <a:t>12M</a:t>
                      </a:r>
                    </a:p>
                  </a:txBody>
                  <a:tcPr marL="99060" marR="99060" anchor="ctr"/>
                </a:tc>
                <a:tc>
                  <a:txBody>
                    <a:bodyPr/>
                    <a:lstStyle/>
                    <a:p>
                      <a:r>
                        <a:rPr lang="en-US" sz="800">
                          <a:effectLst/>
                        </a:rPr>
                        <a:t>6.5%</a:t>
                      </a:r>
                    </a:p>
                  </a:txBody>
                  <a:tcPr marL="99060" marR="99060" anchor="ctr"/>
                </a:tc>
                <a:extLst>
                  <a:ext uri="{0D108BD9-81ED-4DB2-BD59-A6C34878D82A}">
                    <a16:rowId xmlns:a16="http://schemas.microsoft.com/office/drawing/2014/main" val="4069101216"/>
                  </a:ext>
                </a:extLst>
              </a:tr>
              <a:tr h="278759">
                <a:tc>
                  <a:txBody>
                    <a:bodyPr/>
                    <a:lstStyle/>
                    <a:p>
                      <a:r>
                        <a:rPr lang="en-US" sz="800" dirty="0">
                          <a:effectLst/>
                        </a:rPr>
                        <a:t>2</a:t>
                      </a:r>
                    </a:p>
                  </a:txBody>
                  <a:tcPr marL="99060" marR="99060" anchor="ctr"/>
                </a:tc>
                <a:tc>
                  <a:txBody>
                    <a:bodyPr/>
                    <a:lstStyle/>
                    <a:p>
                      <a:r>
                        <a:rPr lang="en-US" sz="800" dirty="0">
                          <a:effectLst/>
                          <a:highlight>
                            <a:srgbClr val="FFFF00"/>
                          </a:highlight>
                        </a:rPr>
                        <a:t>75</a:t>
                      </a:r>
                    </a:p>
                  </a:txBody>
                  <a:tcPr marL="99060" marR="99060" anchor="ctr"/>
                </a:tc>
                <a:tc>
                  <a:txBody>
                    <a:bodyPr/>
                    <a:lstStyle/>
                    <a:p>
                      <a:r>
                        <a:rPr lang="en-US" sz="800" dirty="0" err="1">
                          <a:effectLst/>
                          <a:highlight>
                            <a:srgbClr val="FFFF00"/>
                          </a:highlight>
                        </a:rPr>
                        <a:t>mio</a:t>
                      </a:r>
                      <a:r>
                        <a:rPr lang="en-US" sz="800" dirty="0">
                          <a:effectLst/>
                          <a:highlight>
                            <a:srgbClr val="FFFF00"/>
                          </a:highlight>
                        </a:rPr>
                        <a:t> USD</a:t>
                      </a:r>
                    </a:p>
                  </a:txBody>
                  <a:tcPr marL="99060" marR="99060" anchor="ctr"/>
                </a:tc>
                <a:tc>
                  <a:txBody>
                    <a:bodyPr/>
                    <a:lstStyle/>
                    <a:p>
                      <a:r>
                        <a:rPr lang="en-US" sz="800" dirty="0">
                          <a:effectLst/>
                          <a:highlight>
                            <a:srgbClr val="FFFF00"/>
                          </a:highlight>
                        </a:rPr>
                        <a:t>23/12/2015</a:t>
                      </a:r>
                    </a:p>
                  </a:txBody>
                  <a:tcPr marL="99060" marR="99060" anchor="ctr"/>
                </a:tc>
                <a:tc>
                  <a:txBody>
                    <a:bodyPr/>
                    <a:lstStyle/>
                    <a:p>
                      <a:r>
                        <a:rPr lang="en-US" sz="800" dirty="0">
                          <a:effectLst/>
                          <a:highlight>
                            <a:srgbClr val="FFFF00"/>
                          </a:highlight>
                        </a:rPr>
                        <a:t>12M</a:t>
                      </a:r>
                    </a:p>
                  </a:txBody>
                  <a:tcPr marL="99060" marR="99060" anchor="ctr"/>
                </a:tc>
                <a:tc>
                  <a:txBody>
                    <a:bodyPr/>
                    <a:lstStyle/>
                    <a:p>
                      <a:r>
                        <a:rPr lang="en-US" sz="800" dirty="0">
                          <a:effectLst/>
                          <a:highlight>
                            <a:srgbClr val="FFFF00"/>
                          </a:highlight>
                        </a:rPr>
                        <a:t>6.5%</a:t>
                      </a:r>
                    </a:p>
                  </a:txBody>
                  <a:tcPr marL="99060" marR="99060" anchor="ctr"/>
                </a:tc>
                <a:extLst>
                  <a:ext uri="{0D108BD9-81ED-4DB2-BD59-A6C34878D82A}">
                    <a16:rowId xmlns:a16="http://schemas.microsoft.com/office/drawing/2014/main" val="734874108"/>
                  </a:ext>
                </a:extLst>
              </a:tr>
              <a:tr h="295638">
                <a:tc>
                  <a:txBody>
                    <a:bodyPr/>
                    <a:lstStyle/>
                    <a:p>
                      <a:r>
                        <a:rPr lang="en-US" sz="800">
                          <a:effectLst/>
                        </a:rPr>
                        <a:t>3</a:t>
                      </a:r>
                    </a:p>
                  </a:txBody>
                  <a:tcPr marL="99060" marR="99060" anchor="ctr"/>
                </a:tc>
                <a:tc>
                  <a:txBody>
                    <a:bodyPr/>
                    <a:lstStyle/>
                    <a:p>
                      <a:r>
                        <a:rPr lang="en-US" sz="800" dirty="0">
                          <a:effectLst/>
                          <a:highlight>
                            <a:srgbClr val="FF00FF"/>
                          </a:highlight>
                        </a:rPr>
                        <a:t>75</a:t>
                      </a:r>
                    </a:p>
                  </a:txBody>
                  <a:tcPr marL="99060" marR="99060" anchor="ctr"/>
                </a:tc>
                <a:tc>
                  <a:txBody>
                    <a:bodyPr/>
                    <a:lstStyle/>
                    <a:p>
                      <a:r>
                        <a:rPr lang="en-US" sz="800" dirty="0" err="1">
                          <a:effectLst/>
                          <a:highlight>
                            <a:srgbClr val="FF00FF"/>
                          </a:highlight>
                        </a:rPr>
                        <a:t>mio</a:t>
                      </a:r>
                      <a:r>
                        <a:rPr lang="en-US" sz="800" dirty="0">
                          <a:effectLst/>
                          <a:highlight>
                            <a:srgbClr val="FF00FF"/>
                          </a:highlight>
                        </a:rPr>
                        <a:t> USD</a:t>
                      </a:r>
                    </a:p>
                  </a:txBody>
                  <a:tcPr marL="99060" marR="99060" anchor="ctr"/>
                </a:tc>
                <a:tc>
                  <a:txBody>
                    <a:bodyPr/>
                    <a:lstStyle/>
                    <a:p>
                      <a:r>
                        <a:rPr lang="en-US" sz="800" dirty="0">
                          <a:effectLst/>
                          <a:highlight>
                            <a:srgbClr val="FF00FF"/>
                          </a:highlight>
                        </a:rPr>
                        <a:t>15/08/2025</a:t>
                      </a:r>
                    </a:p>
                  </a:txBody>
                  <a:tcPr marL="99060" marR="99060" anchor="ctr"/>
                </a:tc>
                <a:tc>
                  <a:txBody>
                    <a:bodyPr/>
                    <a:lstStyle/>
                    <a:p>
                      <a:r>
                        <a:rPr lang="en-US" sz="800" dirty="0">
                          <a:effectLst/>
                          <a:highlight>
                            <a:srgbClr val="FF00FF"/>
                          </a:highlight>
                        </a:rPr>
                        <a:t>12M</a:t>
                      </a:r>
                    </a:p>
                  </a:txBody>
                  <a:tcPr marL="99060" marR="99060" anchor="ctr"/>
                </a:tc>
                <a:tc>
                  <a:txBody>
                    <a:bodyPr/>
                    <a:lstStyle/>
                    <a:p>
                      <a:r>
                        <a:rPr lang="en-US" sz="800" dirty="0">
                          <a:effectLst/>
                          <a:highlight>
                            <a:srgbClr val="FF00FF"/>
                          </a:highlight>
                        </a:rPr>
                        <a:t>6.5%</a:t>
                      </a:r>
                    </a:p>
                  </a:txBody>
                  <a:tcPr marL="99060" marR="99060" anchor="ctr"/>
                </a:tc>
                <a:extLst>
                  <a:ext uri="{0D108BD9-81ED-4DB2-BD59-A6C34878D82A}">
                    <a16:rowId xmlns:a16="http://schemas.microsoft.com/office/drawing/2014/main" val="1912619104"/>
                  </a:ext>
                </a:extLst>
              </a:tr>
            </a:tbl>
          </a:graphicData>
        </a:graphic>
      </p:graphicFrame>
      <p:sp>
        <p:nvSpPr>
          <p:cNvPr id="16" name="Rectangle: Single Corner Snipped 15">
            <a:extLst>
              <a:ext uri="{FF2B5EF4-FFF2-40B4-BE49-F238E27FC236}">
                <a16:creationId xmlns:a16="http://schemas.microsoft.com/office/drawing/2014/main" id="{288924B5-6C1C-FABE-882E-C6FEF807E460}"/>
              </a:ext>
            </a:extLst>
          </p:cNvPr>
          <p:cNvSpPr/>
          <p:nvPr/>
        </p:nvSpPr>
        <p:spPr>
          <a:xfrm>
            <a:off x="166001" y="1039084"/>
            <a:ext cx="2718616" cy="5402425"/>
          </a:xfrm>
          <a:prstGeom prst="snip1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buFont typeface="Arial" panose="020B0604020202020204" pitchFamily="34" charset="0"/>
              <a:buChar char="•"/>
            </a:pPr>
            <a:endParaRPr lang="en-US" b="0" i="0" dirty="0">
              <a:solidFill>
                <a:srgbClr val="1F2328"/>
              </a:solidFill>
              <a:effectLst/>
              <a:latin typeface="-apple-system"/>
            </a:endParaRPr>
          </a:p>
        </p:txBody>
      </p:sp>
      <p:sp>
        <p:nvSpPr>
          <p:cNvPr id="17" name="TextBox 16">
            <a:extLst>
              <a:ext uri="{FF2B5EF4-FFF2-40B4-BE49-F238E27FC236}">
                <a16:creationId xmlns:a16="http://schemas.microsoft.com/office/drawing/2014/main" id="{A59C6B60-FFBD-7C7F-4F1D-1FA3E498036D}"/>
              </a:ext>
            </a:extLst>
          </p:cNvPr>
          <p:cNvSpPr txBox="1"/>
          <p:nvPr/>
        </p:nvSpPr>
        <p:spPr>
          <a:xfrm>
            <a:off x="267811" y="1145813"/>
            <a:ext cx="1595535" cy="646331"/>
          </a:xfrm>
          <a:prstGeom prst="rect">
            <a:avLst/>
          </a:prstGeom>
          <a:noFill/>
        </p:spPr>
        <p:txBody>
          <a:bodyPr wrap="square" rtlCol="0">
            <a:spAutoFit/>
          </a:bodyPr>
          <a:lstStyle/>
          <a:p>
            <a:r>
              <a:rPr lang="en-GB" sz="1800" b="1" dirty="0">
                <a:solidFill>
                  <a:schemeClr val="bg1">
                    <a:lumMod val="50000"/>
                  </a:schemeClr>
                </a:solidFill>
                <a:latin typeface="Arial" panose="020B0604020202020204" pitchFamily="34" charset="0"/>
                <a:cs typeface="Arial" panose="020B0604020202020204" pitchFamily="34" charset="0"/>
              </a:rPr>
              <a:t> Assumption</a:t>
            </a:r>
          </a:p>
          <a:p>
            <a:endParaRPr lang="en-US" dirty="0"/>
          </a:p>
        </p:txBody>
      </p:sp>
      <p:sp>
        <p:nvSpPr>
          <p:cNvPr id="19" name="Rectangle: Folded Corner 18">
            <a:extLst>
              <a:ext uri="{FF2B5EF4-FFF2-40B4-BE49-F238E27FC236}">
                <a16:creationId xmlns:a16="http://schemas.microsoft.com/office/drawing/2014/main" id="{881FA935-E3F4-DBBC-C9A9-AECCCAF5BC63}"/>
              </a:ext>
            </a:extLst>
          </p:cNvPr>
          <p:cNvSpPr/>
          <p:nvPr/>
        </p:nvSpPr>
        <p:spPr>
          <a:xfrm>
            <a:off x="517466" y="1962402"/>
            <a:ext cx="439727" cy="320992"/>
          </a:xfrm>
          <a:prstGeom prst="foldedCorne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1</a:t>
            </a:r>
            <a:endParaRPr lang="en-GB" dirty="0">
              <a:latin typeface="Arial" panose="020B0604020202020204" pitchFamily="34" charset="0"/>
              <a:cs typeface="Arial" panose="020B0604020202020204" pitchFamily="34" charset="0"/>
            </a:endParaRPr>
          </a:p>
        </p:txBody>
      </p:sp>
      <p:pic>
        <p:nvPicPr>
          <p:cNvPr id="18" name="Picture 10" descr="Free clip art &quot;Green paperclip&quot; by ryanlerch">
            <a:extLst>
              <a:ext uri="{FF2B5EF4-FFF2-40B4-BE49-F238E27FC236}">
                <a16:creationId xmlns:a16="http://schemas.microsoft.com/office/drawing/2014/main" id="{D1918E0E-2F30-24DB-B86C-4609D82B87E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14526" y="1792144"/>
            <a:ext cx="541277" cy="40663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10B27F55-E2E8-DCDE-F5A7-A5AFFF8F8740}"/>
              </a:ext>
            </a:extLst>
          </p:cNvPr>
          <p:cNvSpPr/>
          <p:nvPr/>
        </p:nvSpPr>
        <p:spPr>
          <a:xfrm>
            <a:off x="1065579" y="1792145"/>
            <a:ext cx="1595535" cy="64633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1200" b="0" i="0" dirty="0">
                <a:solidFill>
                  <a:srgbClr val="1F2328"/>
                </a:solidFill>
                <a:effectLst/>
                <a:latin typeface="-apple-system"/>
              </a:rPr>
              <a:t>MM items will follow with a line of 27.000 billion VND</a:t>
            </a:r>
          </a:p>
        </p:txBody>
      </p:sp>
      <p:sp>
        <p:nvSpPr>
          <p:cNvPr id="3" name="Rectangle: Rounded Corners 2">
            <a:extLst>
              <a:ext uri="{FF2B5EF4-FFF2-40B4-BE49-F238E27FC236}">
                <a16:creationId xmlns:a16="http://schemas.microsoft.com/office/drawing/2014/main" id="{ED1604DE-DFA6-0597-8701-900A79E32E61}"/>
              </a:ext>
            </a:extLst>
          </p:cNvPr>
          <p:cNvSpPr/>
          <p:nvPr/>
        </p:nvSpPr>
        <p:spPr>
          <a:xfrm>
            <a:off x="1056788" y="2909356"/>
            <a:ext cx="1595535" cy="82802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1200" dirty="0">
                <a:solidFill>
                  <a:srgbClr val="1F2328"/>
                </a:solidFill>
                <a:latin typeface="-apple-system"/>
              </a:rPr>
              <a:t>L</a:t>
            </a:r>
            <a:r>
              <a:rPr lang="en-US" sz="1200" b="0" i="0" dirty="0">
                <a:solidFill>
                  <a:srgbClr val="1F2328"/>
                </a:solidFill>
                <a:effectLst/>
                <a:latin typeface="-apple-system"/>
              </a:rPr>
              <a:t>oan – offshore loan is pre-planned and have large values, so they are fixed</a:t>
            </a:r>
          </a:p>
        </p:txBody>
      </p:sp>
      <p:sp>
        <p:nvSpPr>
          <p:cNvPr id="4" name="Rectangle: Folded Corner 3">
            <a:extLst>
              <a:ext uri="{FF2B5EF4-FFF2-40B4-BE49-F238E27FC236}">
                <a16:creationId xmlns:a16="http://schemas.microsoft.com/office/drawing/2014/main" id="{2DD7BC9E-DB80-B67B-05BC-008EBA2A2403}"/>
              </a:ext>
            </a:extLst>
          </p:cNvPr>
          <p:cNvSpPr/>
          <p:nvPr/>
        </p:nvSpPr>
        <p:spPr>
          <a:xfrm>
            <a:off x="517466" y="3131674"/>
            <a:ext cx="439727" cy="320992"/>
          </a:xfrm>
          <a:prstGeom prst="foldedCorne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p:txBody>
      </p:sp>
      <p:pic>
        <p:nvPicPr>
          <p:cNvPr id="5" name="Picture 10" descr="Free clip art &quot;Green paperclip&quot; by ryanlerch">
            <a:extLst>
              <a:ext uri="{FF2B5EF4-FFF2-40B4-BE49-F238E27FC236}">
                <a16:creationId xmlns:a16="http://schemas.microsoft.com/office/drawing/2014/main" id="{EB05D502-E93A-9BBD-9C97-184A7D75452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14526" y="2961416"/>
            <a:ext cx="541277" cy="40663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Folded Corner 5">
            <a:extLst>
              <a:ext uri="{FF2B5EF4-FFF2-40B4-BE49-F238E27FC236}">
                <a16:creationId xmlns:a16="http://schemas.microsoft.com/office/drawing/2014/main" id="{F3299749-E1C5-A341-2CDC-09EFAA6AD5A4}"/>
              </a:ext>
            </a:extLst>
          </p:cNvPr>
          <p:cNvSpPr/>
          <p:nvPr/>
        </p:nvSpPr>
        <p:spPr>
          <a:xfrm>
            <a:off x="534572" y="4338231"/>
            <a:ext cx="439727" cy="320992"/>
          </a:xfrm>
          <a:prstGeom prst="foldedCorne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p:txBody>
      </p:sp>
      <p:pic>
        <p:nvPicPr>
          <p:cNvPr id="7" name="Picture 10" descr="Free clip art &quot;Green paperclip&quot; by ryanlerch">
            <a:extLst>
              <a:ext uri="{FF2B5EF4-FFF2-40B4-BE49-F238E27FC236}">
                <a16:creationId xmlns:a16="http://schemas.microsoft.com/office/drawing/2014/main" id="{ACAD6676-ACF8-142D-74C7-7138DD89A03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31632" y="4167973"/>
            <a:ext cx="541277" cy="40663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60852AF0-1E5C-5FE6-62C8-37091418C6C3}"/>
              </a:ext>
            </a:extLst>
          </p:cNvPr>
          <p:cNvSpPr/>
          <p:nvPr/>
        </p:nvSpPr>
        <p:spPr>
          <a:xfrm>
            <a:off x="1091573" y="4167973"/>
            <a:ext cx="1595535" cy="82802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1200" dirty="0">
                <a:solidFill>
                  <a:srgbClr val="1F2328"/>
                </a:solidFill>
                <a:latin typeface="-apple-system"/>
              </a:rPr>
              <a:t>CD/D will be calculated by subtracting loans and MM</a:t>
            </a:r>
            <a:endParaRPr lang="en-US" sz="1200" b="0" i="0" dirty="0">
              <a:solidFill>
                <a:srgbClr val="1F2328"/>
              </a:solidFill>
              <a:effectLst/>
              <a:latin typeface="-apple-system"/>
            </a:endParaRPr>
          </a:p>
        </p:txBody>
      </p:sp>
    </p:spTree>
    <p:extLst>
      <p:ext uri="{BB962C8B-B14F-4D97-AF65-F5344CB8AC3E}">
        <p14:creationId xmlns:p14="http://schemas.microsoft.com/office/powerpoint/2010/main" val="144374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1757A-1FC8-8E11-53F8-36A3478D84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BB177-D3EC-3D0A-F510-899D9E5C9890}"/>
              </a:ext>
            </a:extLst>
          </p:cNvPr>
          <p:cNvSpPr>
            <a:spLocks noGrp="1"/>
          </p:cNvSpPr>
          <p:nvPr>
            <p:ph type="title"/>
          </p:nvPr>
        </p:nvSpPr>
        <p:spPr/>
        <p:txBody>
          <a:bodyPr/>
          <a:lstStyle/>
          <a:p>
            <a:r>
              <a:rPr lang="en-US" dirty="0"/>
              <a:t> </a:t>
            </a:r>
          </a:p>
        </p:txBody>
      </p:sp>
      <p:sp>
        <p:nvSpPr>
          <p:cNvPr id="10" name="TextBox 9">
            <a:extLst>
              <a:ext uri="{FF2B5EF4-FFF2-40B4-BE49-F238E27FC236}">
                <a16:creationId xmlns:a16="http://schemas.microsoft.com/office/drawing/2014/main" id="{36EA8133-4D9D-1556-FDD7-07F0D7012F97}"/>
              </a:ext>
            </a:extLst>
          </p:cNvPr>
          <p:cNvSpPr txBox="1"/>
          <p:nvPr/>
        </p:nvSpPr>
        <p:spPr>
          <a:xfrm>
            <a:off x="139959" y="230188"/>
            <a:ext cx="6098344" cy="400110"/>
          </a:xfrm>
          <a:prstGeom prst="rect">
            <a:avLst/>
          </a:prstGeom>
          <a:noFill/>
        </p:spPr>
        <p:txBody>
          <a:bodyPr wrap="square">
            <a:spAutoFit/>
          </a:bodyPr>
          <a:lstStyle/>
          <a:p>
            <a:r>
              <a:rPr lang="en-US" sz="2000" b="1" dirty="0">
                <a:solidFill>
                  <a:schemeClr val="tx1">
                    <a:lumMod val="85000"/>
                    <a:lumOff val="15000"/>
                  </a:schemeClr>
                </a:solidFill>
                <a:latin typeface="Arial" panose="020B0604020202020204" pitchFamily="34" charset="0"/>
              </a:rPr>
              <a:t>ANALYSIS</a:t>
            </a:r>
            <a:endParaRPr lang="en-GB" sz="2000" b="1" dirty="0">
              <a:solidFill>
                <a:schemeClr val="tx1">
                  <a:lumMod val="85000"/>
                  <a:lumOff val="15000"/>
                </a:schemeClr>
              </a:solidFill>
            </a:endParaRPr>
          </a:p>
        </p:txBody>
      </p:sp>
      <p:pic>
        <p:nvPicPr>
          <p:cNvPr id="4" name="Picture 3">
            <a:extLst>
              <a:ext uri="{FF2B5EF4-FFF2-40B4-BE49-F238E27FC236}">
                <a16:creationId xmlns:a16="http://schemas.microsoft.com/office/drawing/2014/main" id="{20A5977C-456B-1457-FDCE-4A820B977313}"/>
              </a:ext>
            </a:extLst>
          </p:cNvPr>
          <p:cNvPicPr>
            <a:picLocks noChangeAspect="1"/>
          </p:cNvPicPr>
          <p:nvPr/>
        </p:nvPicPr>
        <p:blipFill>
          <a:blip r:embed="rId2"/>
          <a:stretch>
            <a:fillRect/>
          </a:stretch>
        </p:blipFill>
        <p:spPr>
          <a:xfrm>
            <a:off x="139959" y="765235"/>
            <a:ext cx="2771192" cy="5458283"/>
          </a:xfrm>
          <a:prstGeom prst="rect">
            <a:avLst/>
          </a:prstGeom>
        </p:spPr>
      </p:pic>
      <p:sp>
        <p:nvSpPr>
          <p:cNvPr id="8" name="TextBox 7">
            <a:extLst>
              <a:ext uri="{FF2B5EF4-FFF2-40B4-BE49-F238E27FC236}">
                <a16:creationId xmlns:a16="http://schemas.microsoft.com/office/drawing/2014/main" id="{42CDFBE1-9D47-0BF8-673E-E8C9E8A70F12}"/>
              </a:ext>
            </a:extLst>
          </p:cNvPr>
          <p:cNvSpPr txBox="1"/>
          <p:nvPr/>
        </p:nvSpPr>
        <p:spPr>
          <a:xfrm>
            <a:off x="3189131" y="430243"/>
            <a:ext cx="8688343" cy="369332"/>
          </a:xfrm>
          <a:prstGeom prst="rect">
            <a:avLst/>
          </a:prstGeom>
          <a:noFill/>
        </p:spPr>
        <p:txBody>
          <a:bodyPr wrap="square">
            <a:spAutoFit/>
          </a:bodyPr>
          <a:lstStyle/>
          <a:p>
            <a:pPr algn="l"/>
            <a:r>
              <a:rPr lang="en-US" b="1" i="1" dirty="0">
                <a:solidFill>
                  <a:srgbClr val="1F2328"/>
                </a:solidFill>
                <a:effectLst/>
                <a:latin typeface="-apple-system"/>
              </a:rPr>
              <a:t>create table name '</a:t>
            </a:r>
            <a:r>
              <a:rPr lang="en-US" b="1" i="1" dirty="0" err="1">
                <a:solidFill>
                  <a:srgbClr val="1F2328"/>
                </a:solidFill>
                <a:effectLst/>
                <a:latin typeface="-apple-system"/>
              </a:rPr>
              <a:t>fp_estimate</a:t>
            </a:r>
            <a:r>
              <a:rPr lang="en-US" b="1" i="1" dirty="0">
                <a:solidFill>
                  <a:srgbClr val="1F2328"/>
                </a:solidFill>
                <a:effectLst/>
                <a:latin typeface="-apple-system"/>
              </a:rPr>
              <a:t>'</a:t>
            </a:r>
            <a:endParaRPr lang="en-US" b="0" i="0" dirty="0">
              <a:solidFill>
                <a:srgbClr val="1F2328"/>
              </a:solidFill>
              <a:effectLst/>
              <a:latin typeface="-apple-system"/>
            </a:endParaRPr>
          </a:p>
        </p:txBody>
      </p:sp>
      <p:pic>
        <p:nvPicPr>
          <p:cNvPr id="6" name="Picture 5">
            <a:extLst>
              <a:ext uri="{FF2B5EF4-FFF2-40B4-BE49-F238E27FC236}">
                <a16:creationId xmlns:a16="http://schemas.microsoft.com/office/drawing/2014/main" id="{62469C67-435A-ABF3-4523-BE04661658BF}"/>
              </a:ext>
            </a:extLst>
          </p:cNvPr>
          <p:cNvPicPr>
            <a:picLocks noChangeAspect="1"/>
          </p:cNvPicPr>
          <p:nvPr/>
        </p:nvPicPr>
        <p:blipFill>
          <a:blip r:embed="rId3"/>
          <a:stretch>
            <a:fillRect/>
          </a:stretch>
        </p:blipFill>
        <p:spPr>
          <a:xfrm>
            <a:off x="3189131" y="1027907"/>
            <a:ext cx="3672367" cy="3553424"/>
          </a:xfrm>
          <a:prstGeom prst="rect">
            <a:avLst/>
          </a:prstGeom>
        </p:spPr>
      </p:pic>
      <p:sp>
        <p:nvSpPr>
          <p:cNvPr id="7" name="Arrow: Right 6">
            <a:extLst>
              <a:ext uri="{FF2B5EF4-FFF2-40B4-BE49-F238E27FC236}">
                <a16:creationId xmlns:a16="http://schemas.microsoft.com/office/drawing/2014/main" id="{AC50E2AE-7226-6399-7AAB-35E729DB3453}"/>
              </a:ext>
            </a:extLst>
          </p:cNvPr>
          <p:cNvSpPr/>
          <p:nvPr/>
        </p:nvSpPr>
        <p:spPr>
          <a:xfrm>
            <a:off x="6967832" y="2598576"/>
            <a:ext cx="599295" cy="3693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1D4CE45-D1C1-1F4E-990E-8122EB07DE0E}"/>
              </a:ext>
            </a:extLst>
          </p:cNvPr>
          <p:cNvPicPr>
            <a:picLocks noChangeAspect="1"/>
          </p:cNvPicPr>
          <p:nvPr/>
        </p:nvPicPr>
        <p:blipFill>
          <a:blip r:embed="rId4"/>
          <a:stretch>
            <a:fillRect/>
          </a:stretch>
        </p:blipFill>
        <p:spPr>
          <a:xfrm>
            <a:off x="7673461" y="1127561"/>
            <a:ext cx="4458086" cy="2301439"/>
          </a:xfrm>
          <a:prstGeom prst="rect">
            <a:avLst/>
          </a:prstGeom>
        </p:spPr>
      </p:pic>
      <p:pic>
        <p:nvPicPr>
          <p:cNvPr id="16" name="Picture 15">
            <a:extLst>
              <a:ext uri="{FF2B5EF4-FFF2-40B4-BE49-F238E27FC236}">
                <a16:creationId xmlns:a16="http://schemas.microsoft.com/office/drawing/2014/main" id="{E39CAA08-2BF7-A1AF-AABE-541BD68A3E11}"/>
              </a:ext>
            </a:extLst>
          </p:cNvPr>
          <p:cNvPicPr>
            <a:picLocks noChangeAspect="1"/>
          </p:cNvPicPr>
          <p:nvPr/>
        </p:nvPicPr>
        <p:blipFill>
          <a:blip r:embed="rId5"/>
          <a:stretch>
            <a:fillRect/>
          </a:stretch>
        </p:blipFill>
        <p:spPr>
          <a:xfrm>
            <a:off x="3245938" y="5221605"/>
            <a:ext cx="2591025" cy="1310754"/>
          </a:xfrm>
          <a:prstGeom prst="rect">
            <a:avLst/>
          </a:prstGeom>
        </p:spPr>
      </p:pic>
      <p:sp>
        <p:nvSpPr>
          <p:cNvPr id="17" name="TextBox 16">
            <a:extLst>
              <a:ext uri="{FF2B5EF4-FFF2-40B4-BE49-F238E27FC236}">
                <a16:creationId xmlns:a16="http://schemas.microsoft.com/office/drawing/2014/main" id="{719E2AFE-814E-3D64-38D3-6843C2188BED}"/>
              </a:ext>
            </a:extLst>
          </p:cNvPr>
          <p:cNvSpPr txBox="1"/>
          <p:nvPr/>
        </p:nvSpPr>
        <p:spPr>
          <a:xfrm>
            <a:off x="3363698" y="4724651"/>
            <a:ext cx="8688343" cy="369332"/>
          </a:xfrm>
          <a:prstGeom prst="rect">
            <a:avLst/>
          </a:prstGeom>
          <a:noFill/>
        </p:spPr>
        <p:txBody>
          <a:bodyPr wrap="square">
            <a:spAutoFit/>
          </a:bodyPr>
          <a:lstStyle/>
          <a:p>
            <a:pPr algn="l"/>
            <a:r>
              <a:rPr lang="en-US" b="1" i="1" dirty="0">
                <a:solidFill>
                  <a:srgbClr val="1F2328"/>
                </a:solidFill>
                <a:effectLst/>
                <a:latin typeface="-apple-system"/>
              </a:rPr>
              <a:t>GROUP BY TENOR</a:t>
            </a:r>
            <a:endParaRPr lang="en-US" b="0" i="0" dirty="0">
              <a:solidFill>
                <a:srgbClr val="1F2328"/>
              </a:solidFill>
              <a:effectLst/>
              <a:latin typeface="-apple-system"/>
            </a:endParaRPr>
          </a:p>
        </p:txBody>
      </p:sp>
      <p:pic>
        <p:nvPicPr>
          <p:cNvPr id="19" name="Picture 18">
            <a:extLst>
              <a:ext uri="{FF2B5EF4-FFF2-40B4-BE49-F238E27FC236}">
                <a16:creationId xmlns:a16="http://schemas.microsoft.com/office/drawing/2014/main" id="{DA8E2C61-AC86-A9FB-CC4C-1A48386119A1}"/>
              </a:ext>
            </a:extLst>
          </p:cNvPr>
          <p:cNvPicPr>
            <a:picLocks noChangeAspect="1"/>
          </p:cNvPicPr>
          <p:nvPr/>
        </p:nvPicPr>
        <p:blipFill>
          <a:blip r:embed="rId6"/>
          <a:stretch>
            <a:fillRect/>
          </a:stretch>
        </p:blipFill>
        <p:spPr>
          <a:xfrm>
            <a:off x="9249707" y="4126318"/>
            <a:ext cx="914479" cy="2301439"/>
          </a:xfrm>
          <a:prstGeom prst="rect">
            <a:avLst/>
          </a:prstGeom>
        </p:spPr>
      </p:pic>
      <p:sp>
        <p:nvSpPr>
          <p:cNvPr id="20" name="Arrow: Right 19">
            <a:extLst>
              <a:ext uri="{FF2B5EF4-FFF2-40B4-BE49-F238E27FC236}">
                <a16:creationId xmlns:a16="http://schemas.microsoft.com/office/drawing/2014/main" id="{27B6D5EE-2C06-1B8F-C55B-8F488202C0BA}"/>
              </a:ext>
            </a:extLst>
          </p:cNvPr>
          <p:cNvSpPr/>
          <p:nvPr/>
        </p:nvSpPr>
        <p:spPr>
          <a:xfrm>
            <a:off x="7074166" y="5276378"/>
            <a:ext cx="599295" cy="3693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28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4A836-6D75-AC7F-697C-397FEAC2922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13A0189-A42D-224A-EC2C-5A6F9F057EF0}"/>
              </a:ext>
            </a:extLst>
          </p:cNvPr>
          <p:cNvPicPr>
            <a:picLocks noChangeAspect="1"/>
          </p:cNvPicPr>
          <p:nvPr/>
        </p:nvPicPr>
        <p:blipFill>
          <a:blip r:embed="rId2"/>
          <a:stretch>
            <a:fillRect/>
          </a:stretch>
        </p:blipFill>
        <p:spPr>
          <a:xfrm>
            <a:off x="3119584" y="983100"/>
            <a:ext cx="8581004" cy="4897375"/>
          </a:xfrm>
          <a:prstGeom prst="rect">
            <a:avLst/>
          </a:prstGeom>
        </p:spPr>
      </p:pic>
      <p:sp>
        <p:nvSpPr>
          <p:cNvPr id="2" name="Title 1">
            <a:extLst>
              <a:ext uri="{FF2B5EF4-FFF2-40B4-BE49-F238E27FC236}">
                <a16:creationId xmlns:a16="http://schemas.microsoft.com/office/drawing/2014/main" id="{D75E5866-EDA8-2DA4-9A0D-F0E70F4249F2}"/>
              </a:ext>
            </a:extLst>
          </p:cNvPr>
          <p:cNvSpPr>
            <a:spLocks noGrp="1"/>
          </p:cNvSpPr>
          <p:nvPr>
            <p:ph type="title"/>
          </p:nvPr>
        </p:nvSpPr>
        <p:spPr/>
        <p:txBody>
          <a:bodyPr/>
          <a:lstStyle/>
          <a:p>
            <a:r>
              <a:rPr lang="en-US" dirty="0"/>
              <a:t> </a:t>
            </a:r>
          </a:p>
        </p:txBody>
      </p:sp>
      <p:sp>
        <p:nvSpPr>
          <p:cNvPr id="10" name="TextBox 9">
            <a:extLst>
              <a:ext uri="{FF2B5EF4-FFF2-40B4-BE49-F238E27FC236}">
                <a16:creationId xmlns:a16="http://schemas.microsoft.com/office/drawing/2014/main" id="{B92FCF03-781E-4B28-BDC6-7162E48F84ED}"/>
              </a:ext>
            </a:extLst>
          </p:cNvPr>
          <p:cNvSpPr txBox="1"/>
          <p:nvPr/>
        </p:nvSpPr>
        <p:spPr>
          <a:xfrm>
            <a:off x="139959" y="230188"/>
            <a:ext cx="6098344" cy="400110"/>
          </a:xfrm>
          <a:prstGeom prst="rect">
            <a:avLst/>
          </a:prstGeom>
          <a:noFill/>
        </p:spPr>
        <p:txBody>
          <a:bodyPr wrap="square">
            <a:spAutoFit/>
          </a:bodyPr>
          <a:lstStyle/>
          <a:p>
            <a:r>
              <a:rPr lang="en-US" sz="2000" b="1" dirty="0">
                <a:solidFill>
                  <a:schemeClr val="tx1">
                    <a:lumMod val="85000"/>
                    <a:lumOff val="15000"/>
                  </a:schemeClr>
                </a:solidFill>
                <a:latin typeface="Arial" panose="020B0604020202020204" pitchFamily="34" charset="0"/>
              </a:rPr>
              <a:t>ANALYSIS</a:t>
            </a:r>
            <a:endParaRPr lang="en-GB" sz="2000" b="1" dirty="0">
              <a:solidFill>
                <a:schemeClr val="tx1">
                  <a:lumMod val="85000"/>
                  <a:lumOff val="15000"/>
                </a:schemeClr>
              </a:solidFill>
            </a:endParaRPr>
          </a:p>
        </p:txBody>
      </p:sp>
      <p:pic>
        <p:nvPicPr>
          <p:cNvPr id="4" name="Picture 3">
            <a:extLst>
              <a:ext uri="{FF2B5EF4-FFF2-40B4-BE49-F238E27FC236}">
                <a16:creationId xmlns:a16="http://schemas.microsoft.com/office/drawing/2014/main" id="{017DD1E6-6717-4DC7-810E-CF69780A9DE5}"/>
              </a:ext>
            </a:extLst>
          </p:cNvPr>
          <p:cNvPicPr>
            <a:picLocks noChangeAspect="1"/>
          </p:cNvPicPr>
          <p:nvPr/>
        </p:nvPicPr>
        <p:blipFill>
          <a:blip r:embed="rId3"/>
          <a:stretch>
            <a:fillRect/>
          </a:stretch>
        </p:blipFill>
        <p:spPr>
          <a:xfrm>
            <a:off x="139959" y="765235"/>
            <a:ext cx="2771192" cy="5458283"/>
          </a:xfrm>
          <a:prstGeom prst="rect">
            <a:avLst/>
          </a:prstGeom>
        </p:spPr>
      </p:pic>
      <p:sp>
        <p:nvSpPr>
          <p:cNvPr id="9" name="Rectangle 8">
            <a:extLst>
              <a:ext uri="{FF2B5EF4-FFF2-40B4-BE49-F238E27FC236}">
                <a16:creationId xmlns:a16="http://schemas.microsoft.com/office/drawing/2014/main" id="{46CAEEF2-84AB-82C3-F8DD-5266FD66E800}"/>
              </a:ext>
            </a:extLst>
          </p:cNvPr>
          <p:cNvSpPr/>
          <p:nvPr/>
        </p:nvSpPr>
        <p:spPr>
          <a:xfrm>
            <a:off x="3048025" y="1982091"/>
            <a:ext cx="8724122" cy="326572"/>
          </a:xfrm>
          <a:prstGeom prst="rect">
            <a:avLst/>
          </a:prstGeom>
          <a:noFill/>
          <a:ln w="1905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98F32D4-439A-7392-F416-CA82E3F803C3}"/>
              </a:ext>
            </a:extLst>
          </p:cNvPr>
          <p:cNvSpPr/>
          <p:nvPr/>
        </p:nvSpPr>
        <p:spPr>
          <a:xfrm>
            <a:off x="5458407" y="1690688"/>
            <a:ext cx="475861" cy="404763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010F33B-DF49-EA83-CD22-CCD9B72CCF1B}"/>
              </a:ext>
            </a:extLst>
          </p:cNvPr>
          <p:cNvSpPr/>
          <p:nvPr/>
        </p:nvSpPr>
        <p:spPr>
          <a:xfrm>
            <a:off x="9117566" y="1690688"/>
            <a:ext cx="475861" cy="404763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CEB2DD41-CDF9-34F8-7DD1-0C8B3F36A5B0}"/>
              </a:ext>
            </a:extLst>
          </p:cNvPr>
          <p:cNvSpPr/>
          <p:nvPr/>
        </p:nvSpPr>
        <p:spPr>
          <a:xfrm>
            <a:off x="7542244" y="1676029"/>
            <a:ext cx="475861" cy="404763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8639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CEF66-5CEE-EAB2-2EB3-FF197D5117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7FAB3-58F4-7BBC-1A86-707A22CF67B1}"/>
              </a:ext>
            </a:extLst>
          </p:cNvPr>
          <p:cNvSpPr>
            <a:spLocks noGrp="1"/>
          </p:cNvSpPr>
          <p:nvPr>
            <p:ph type="title"/>
          </p:nvPr>
        </p:nvSpPr>
        <p:spPr/>
        <p:txBody>
          <a:bodyPr/>
          <a:lstStyle/>
          <a:p>
            <a:r>
              <a:rPr lang="en-US" dirty="0"/>
              <a:t> </a:t>
            </a:r>
          </a:p>
        </p:txBody>
      </p:sp>
      <p:sp>
        <p:nvSpPr>
          <p:cNvPr id="10" name="TextBox 9">
            <a:extLst>
              <a:ext uri="{FF2B5EF4-FFF2-40B4-BE49-F238E27FC236}">
                <a16:creationId xmlns:a16="http://schemas.microsoft.com/office/drawing/2014/main" id="{2B0DA3B2-3877-718D-71EF-5C8BE1BA561B}"/>
              </a:ext>
            </a:extLst>
          </p:cNvPr>
          <p:cNvSpPr txBox="1"/>
          <p:nvPr/>
        </p:nvSpPr>
        <p:spPr>
          <a:xfrm>
            <a:off x="139959" y="230188"/>
            <a:ext cx="6098344" cy="400110"/>
          </a:xfrm>
          <a:prstGeom prst="rect">
            <a:avLst/>
          </a:prstGeom>
          <a:noFill/>
        </p:spPr>
        <p:txBody>
          <a:bodyPr wrap="square">
            <a:spAutoFit/>
          </a:bodyPr>
          <a:lstStyle/>
          <a:p>
            <a:r>
              <a:rPr lang="en-US" sz="2000" b="1" dirty="0">
                <a:solidFill>
                  <a:schemeClr val="tx1">
                    <a:lumMod val="85000"/>
                    <a:lumOff val="15000"/>
                  </a:schemeClr>
                </a:solidFill>
                <a:latin typeface="Arial" panose="020B0604020202020204" pitchFamily="34" charset="0"/>
              </a:rPr>
              <a:t>ANALYSIS</a:t>
            </a:r>
            <a:endParaRPr lang="en-GB" sz="2000" b="1" dirty="0">
              <a:solidFill>
                <a:schemeClr val="tx1">
                  <a:lumMod val="85000"/>
                  <a:lumOff val="15000"/>
                </a:schemeClr>
              </a:solidFill>
            </a:endParaRPr>
          </a:p>
        </p:txBody>
      </p:sp>
      <p:pic>
        <p:nvPicPr>
          <p:cNvPr id="4" name="Picture 3">
            <a:extLst>
              <a:ext uri="{FF2B5EF4-FFF2-40B4-BE49-F238E27FC236}">
                <a16:creationId xmlns:a16="http://schemas.microsoft.com/office/drawing/2014/main" id="{BEA45846-D63A-B3CE-87A9-F5AED1F718B3}"/>
              </a:ext>
            </a:extLst>
          </p:cNvPr>
          <p:cNvPicPr>
            <a:picLocks noChangeAspect="1"/>
          </p:cNvPicPr>
          <p:nvPr/>
        </p:nvPicPr>
        <p:blipFill>
          <a:blip r:embed="rId2"/>
          <a:stretch>
            <a:fillRect/>
          </a:stretch>
        </p:blipFill>
        <p:spPr>
          <a:xfrm>
            <a:off x="139959" y="765235"/>
            <a:ext cx="2771192" cy="5458283"/>
          </a:xfrm>
          <a:prstGeom prst="rect">
            <a:avLst/>
          </a:prstGeom>
        </p:spPr>
      </p:pic>
      <p:sp>
        <p:nvSpPr>
          <p:cNvPr id="6" name="TextBox 5">
            <a:extLst>
              <a:ext uri="{FF2B5EF4-FFF2-40B4-BE49-F238E27FC236}">
                <a16:creationId xmlns:a16="http://schemas.microsoft.com/office/drawing/2014/main" id="{82C506F7-A4BE-1B23-4086-B16BD2B02CCA}"/>
              </a:ext>
            </a:extLst>
          </p:cNvPr>
          <p:cNvSpPr txBox="1"/>
          <p:nvPr/>
        </p:nvSpPr>
        <p:spPr>
          <a:xfrm>
            <a:off x="3291374" y="365125"/>
            <a:ext cx="6097554" cy="369332"/>
          </a:xfrm>
          <a:prstGeom prst="rect">
            <a:avLst/>
          </a:prstGeom>
          <a:noFill/>
        </p:spPr>
        <p:txBody>
          <a:bodyPr wrap="square">
            <a:spAutoFit/>
          </a:bodyPr>
          <a:lstStyle/>
          <a:p>
            <a:r>
              <a:rPr lang="en-US" b="1" i="1" dirty="0">
                <a:solidFill>
                  <a:srgbClr val="1F2328"/>
                </a:solidFill>
                <a:effectLst/>
                <a:latin typeface="-apple-system"/>
              </a:rPr>
              <a:t>create table name '</a:t>
            </a:r>
            <a:r>
              <a:rPr lang="en-US" b="1" i="1" dirty="0" err="1">
                <a:solidFill>
                  <a:srgbClr val="1F2328"/>
                </a:solidFill>
                <a:effectLst/>
                <a:latin typeface="-apple-system"/>
              </a:rPr>
              <a:t>fp_newCDD</a:t>
            </a:r>
            <a:r>
              <a:rPr lang="en-US" b="1" i="1" dirty="0">
                <a:solidFill>
                  <a:srgbClr val="1F2328"/>
                </a:solidFill>
                <a:effectLst/>
                <a:latin typeface="-apple-system"/>
              </a:rPr>
              <a:t>’ </a:t>
            </a:r>
            <a:r>
              <a:rPr lang="en-US" b="1" i="1" dirty="0">
                <a:solidFill>
                  <a:srgbClr val="1F2328"/>
                </a:solidFill>
                <a:effectLst/>
                <a:latin typeface="-apple-system"/>
                <a:sym typeface="Wingdings" panose="05000000000000000000" pitchFamily="2" charset="2"/>
              </a:rPr>
              <a:t>  linked to sheet ‘</a:t>
            </a:r>
            <a:r>
              <a:rPr lang="en-US" b="1" i="1" dirty="0" err="1">
                <a:solidFill>
                  <a:srgbClr val="1F2328"/>
                </a:solidFill>
                <a:effectLst/>
                <a:latin typeface="-apple-system"/>
                <a:sym typeface="Wingdings" panose="05000000000000000000" pitchFamily="2" charset="2"/>
              </a:rPr>
              <a:t>new_CDD</a:t>
            </a:r>
            <a:r>
              <a:rPr lang="en-US" b="1" i="1" dirty="0">
                <a:solidFill>
                  <a:srgbClr val="1F2328"/>
                </a:solidFill>
                <a:effectLst/>
                <a:latin typeface="-apple-system"/>
                <a:sym typeface="Wingdings" panose="05000000000000000000" pitchFamily="2" charset="2"/>
              </a:rPr>
              <a:t>’</a:t>
            </a:r>
            <a:endParaRPr lang="en-US" dirty="0"/>
          </a:p>
        </p:txBody>
      </p:sp>
      <p:pic>
        <p:nvPicPr>
          <p:cNvPr id="16" name="Picture 15">
            <a:extLst>
              <a:ext uri="{FF2B5EF4-FFF2-40B4-BE49-F238E27FC236}">
                <a16:creationId xmlns:a16="http://schemas.microsoft.com/office/drawing/2014/main" id="{DE665C2F-321C-09A3-DB6D-4FBB741986EE}"/>
              </a:ext>
            </a:extLst>
          </p:cNvPr>
          <p:cNvPicPr>
            <a:picLocks noChangeAspect="1"/>
          </p:cNvPicPr>
          <p:nvPr/>
        </p:nvPicPr>
        <p:blipFill>
          <a:blip r:embed="rId3"/>
          <a:stretch>
            <a:fillRect/>
          </a:stretch>
        </p:blipFill>
        <p:spPr>
          <a:xfrm>
            <a:off x="3139657" y="869394"/>
            <a:ext cx="3971843" cy="5471634"/>
          </a:xfrm>
          <a:prstGeom prst="rect">
            <a:avLst/>
          </a:prstGeom>
        </p:spPr>
      </p:pic>
      <p:sp>
        <p:nvSpPr>
          <p:cNvPr id="12" name="Arrow: Right 11">
            <a:extLst>
              <a:ext uri="{FF2B5EF4-FFF2-40B4-BE49-F238E27FC236}">
                <a16:creationId xmlns:a16="http://schemas.microsoft.com/office/drawing/2014/main" id="{2568A068-48C4-A383-F025-51D8B4AC8F50}"/>
              </a:ext>
            </a:extLst>
          </p:cNvPr>
          <p:cNvSpPr/>
          <p:nvPr/>
        </p:nvSpPr>
        <p:spPr>
          <a:xfrm>
            <a:off x="6686765" y="2738535"/>
            <a:ext cx="599295" cy="3693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6572FB7-4026-E3E1-097F-16C23467414F}"/>
              </a:ext>
            </a:extLst>
          </p:cNvPr>
          <p:cNvPicPr>
            <a:picLocks noChangeAspect="1"/>
          </p:cNvPicPr>
          <p:nvPr/>
        </p:nvPicPr>
        <p:blipFill>
          <a:blip r:embed="rId4"/>
          <a:stretch>
            <a:fillRect/>
          </a:stretch>
        </p:blipFill>
        <p:spPr>
          <a:xfrm>
            <a:off x="7340005" y="869394"/>
            <a:ext cx="4528533" cy="5279479"/>
          </a:xfrm>
          <a:prstGeom prst="rect">
            <a:avLst/>
          </a:prstGeom>
        </p:spPr>
      </p:pic>
    </p:spTree>
    <p:extLst>
      <p:ext uri="{BB962C8B-B14F-4D97-AF65-F5344CB8AC3E}">
        <p14:creationId xmlns:p14="http://schemas.microsoft.com/office/powerpoint/2010/main" val="118868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526C2-1CFE-4449-FB9B-7968805654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971395-23D9-1928-4151-289809D743E0}"/>
              </a:ext>
            </a:extLst>
          </p:cNvPr>
          <p:cNvSpPr>
            <a:spLocks noGrp="1"/>
          </p:cNvSpPr>
          <p:nvPr>
            <p:ph type="title"/>
          </p:nvPr>
        </p:nvSpPr>
        <p:spPr/>
        <p:txBody>
          <a:bodyPr/>
          <a:lstStyle/>
          <a:p>
            <a:r>
              <a:rPr lang="en-US" dirty="0"/>
              <a:t> </a:t>
            </a:r>
          </a:p>
        </p:txBody>
      </p:sp>
      <p:sp>
        <p:nvSpPr>
          <p:cNvPr id="10" name="TextBox 9">
            <a:extLst>
              <a:ext uri="{FF2B5EF4-FFF2-40B4-BE49-F238E27FC236}">
                <a16:creationId xmlns:a16="http://schemas.microsoft.com/office/drawing/2014/main" id="{4FA71C88-C79D-AB91-358D-B243BDFE602D}"/>
              </a:ext>
            </a:extLst>
          </p:cNvPr>
          <p:cNvSpPr txBox="1"/>
          <p:nvPr/>
        </p:nvSpPr>
        <p:spPr>
          <a:xfrm>
            <a:off x="139959" y="230188"/>
            <a:ext cx="6098344" cy="400110"/>
          </a:xfrm>
          <a:prstGeom prst="rect">
            <a:avLst/>
          </a:prstGeom>
          <a:noFill/>
        </p:spPr>
        <p:txBody>
          <a:bodyPr wrap="square">
            <a:spAutoFit/>
          </a:bodyPr>
          <a:lstStyle/>
          <a:p>
            <a:r>
              <a:rPr lang="en-US" sz="2000" b="1">
                <a:solidFill>
                  <a:schemeClr val="tx1">
                    <a:lumMod val="85000"/>
                    <a:lumOff val="15000"/>
                  </a:schemeClr>
                </a:solidFill>
                <a:latin typeface="Arial" panose="020B0604020202020204" pitchFamily="34" charset="0"/>
              </a:rPr>
              <a:t>ANALYSIS</a:t>
            </a:r>
            <a:endParaRPr lang="en-GB" sz="2000" b="1" dirty="0">
              <a:solidFill>
                <a:schemeClr val="tx1">
                  <a:lumMod val="85000"/>
                  <a:lumOff val="15000"/>
                </a:schemeClr>
              </a:solidFill>
            </a:endParaRPr>
          </a:p>
        </p:txBody>
      </p:sp>
      <p:pic>
        <p:nvPicPr>
          <p:cNvPr id="4" name="Picture 3">
            <a:extLst>
              <a:ext uri="{FF2B5EF4-FFF2-40B4-BE49-F238E27FC236}">
                <a16:creationId xmlns:a16="http://schemas.microsoft.com/office/drawing/2014/main" id="{CC2856AC-C789-63F1-B56B-7B2E42B15AE6}"/>
              </a:ext>
            </a:extLst>
          </p:cNvPr>
          <p:cNvPicPr>
            <a:picLocks noChangeAspect="1"/>
          </p:cNvPicPr>
          <p:nvPr/>
        </p:nvPicPr>
        <p:blipFill>
          <a:blip r:embed="rId2"/>
          <a:stretch>
            <a:fillRect/>
          </a:stretch>
        </p:blipFill>
        <p:spPr>
          <a:xfrm>
            <a:off x="139959" y="765235"/>
            <a:ext cx="2771192" cy="5458283"/>
          </a:xfrm>
          <a:prstGeom prst="rect">
            <a:avLst/>
          </a:prstGeom>
        </p:spPr>
      </p:pic>
      <p:sp>
        <p:nvSpPr>
          <p:cNvPr id="6" name="TextBox 5">
            <a:extLst>
              <a:ext uri="{FF2B5EF4-FFF2-40B4-BE49-F238E27FC236}">
                <a16:creationId xmlns:a16="http://schemas.microsoft.com/office/drawing/2014/main" id="{C85C5067-DF68-181D-4832-C449E5547873}"/>
              </a:ext>
            </a:extLst>
          </p:cNvPr>
          <p:cNvSpPr txBox="1"/>
          <p:nvPr/>
        </p:nvSpPr>
        <p:spPr>
          <a:xfrm>
            <a:off x="3403341" y="328435"/>
            <a:ext cx="6097554" cy="369332"/>
          </a:xfrm>
          <a:prstGeom prst="rect">
            <a:avLst/>
          </a:prstGeom>
          <a:noFill/>
        </p:spPr>
        <p:txBody>
          <a:bodyPr wrap="square">
            <a:spAutoFit/>
          </a:bodyPr>
          <a:lstStyle/>
          <a:p>
            <a:r>
              <a:rPr lang="en-US" b="1" i="1" dirty="0">
                <a:solidFill>
                  <a:srgbClr val="1F2328"/>
                </a:solidFill>
                <a:effectLst/>
                <a:latin typeface="-apple-system"/>
                <a:sym typeface="Wingdings" panose="05000000000000000000" pitchFamily="2" charset="2"/>
              </a:rPr>
              <a:t>sheet ‘</a:t>
            </a:r>
            <a:r>
              <a:rPr lang="en-US" b="1" i="1" dirty="0" err="1">
                <a:solidFill>
                  <a:srgbClr val="1F2328"/>
                </a:solidFill>
                <a:effectLst/>
                <a:latin typeface="-apple-system"/>
                <a:sym typeface="Wingdings" panose="05000000000000000000" pitchFamily="2" charset="2"/>
              </a:rPr>
              <a:t>new_MM</a:t>
            </a:r>
            <a:r>
              <a:rPr lang="en-US" b="1" i="1" dirty="0">
                <a:solidFill>
                  <a:srgbClr val="1F2328"/>
                </a:solidFill>
                <a:effectLst/>
                <a:latin typeface="-apple-system"/>
                <a:sym typeface="Wingdings" panose="05000000000000000000" pitchFamily="2" charset="2"/>
              </a:rPr>
              <a:t>’</a:t>
            </a:r>
            <a:endParaRPr lang="en-US" dirty="0"/>
          </a:p>
        </p:txBody>
      </p:sp>
      <p:pic>
        <p:nvPicPr>
          <p:cNvPr id="8" name="Picture 7">
            <a:extLst>
              <a:ext uri="{FF2B5EF4-FFF2-40B4-BE49-F238E27FC236}">
                <a16:creationId xmlns:a16="http://schemas.microsoft.com/office/drawing/2014/main" id="{AD949184-C647-733B-3F9A-EC72E795ABB8}"/>
              </a:ext>
            </a:extLst>
          </p:cNvPr>
          <p:cNvPicPr>
            <a:picLocks noChangeAspect="1"/>
          </p:cNvPicPr>
          <p:nvPr/>
        </p:nvPicPr>
        <p:blipFill>
          <a:blip r:embed="rId3"/>
          <a:stretch>
            <a:fillRect/>
          </a:stretch>
        </p:blipFill>
        <p:spPr>
          <a:xfrm>
            <a:off x="3403341" y="796014"/>
            <a:ext cx="8436071" cy="5235394"/>
          </a:xfrm>
          <a:prstGeom prst="rect">
            <a:avLst/>
          </a:prstGeom>
        </p:spPr>
      </p:pic>
    </p:spTree>
    <p:extLst>
      <p:ext uri="{BB962C8B-B14F-4D97-AF65-F5344CB8AC3E}">
        <p14:creationId xmlns:p14="http://schemas.microsoft.com/office/powerpoint/2010/main" val="247905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157F6-B64C-AC0E-E0EA-C6FF8F45F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B5E598-6A56-B4CD-FC5E-EE0510C5E34E}"/>
              </a:ext>
            </a:extLst>
          </p:cNvPr>
          <p:cNvSpPr>
            <a:spLocks noGrp="1"/>
          </p:cNvSpPr>
          <p:nvPr>
            <p:ph type="title"/>
          </p:nvPr>
        </p:nvSpPr>
        <p:spPr/>
        <p:txBody>
          <a:bodyPr/>
          <a:lstStyle/>
          <a:p>
            <a:r>
              <a:rPr lang="en-US" dirty="0"/>
              <a:t> </a:t>
            </a:r>
          </a:p>
        </p:txBody>
      </p:sp>
      <p:sp>
        <p:nvSpPr>
          <p:cNvPr id="10" name="TextBox 9">
            <a:extLst>
              <a:ext uri="{FF2B5EF4-FFF2-40B4-BE49-F238E27FC236}">
                <a16:creationId xmlns:a16="http://schemas.microsoft.com/office/drawing/2014/main" id="{3892502A-277C-64E9-7A39-1E41C8F0CF1C}"/>
              </a:ext>
            </a:extLst>
          </p:cNvPr>
          <p:cNvSpPr txBox="1"/>
          <p:nvPr/>
        </p:nvSpPr>
        <p:spPr>
          <a:xfrm>
            <a:off x="139959" y="230188"/>
            <a:ext cx="6098344" cy="400110"/>
          </a:xfrm>
          <a:prstGeom prst="rect">
            <a:avLst/>
          </a:prstGeom>
          <a:noFill/>
        </p:spPr>
        <p:txBody>
          <a:bodyPr wrap="square">
            <a:spAutoFit/>
          </a:bodyPr>
          <a:lstStyle/>
          <a:p>
            <a:r>
              <a:rPr lang="en-US" sz="2000" b="1" dirty="0">
                <a:solidFill>
                  <a:schemeClr val="tx1">
                    <a:lumMod val="85000"/>
                    <a:lumOff val="15000"/>
                  </a:schemeClr>
                </a:solidFill>
                <a:latin typeface="Arial" panose="020B0604020202020204" pitchFamily="34" charset="0"/>
              </a:rPr>
              <a:t>ANALYSIS</a:t>
            </a:r>
            <a:endParaRPr lang="en-GB" sz="2000" b="1" dirty="0">
              <a:solidFill>
                <a:schemeClr val="tx1">
                  <a:lumMod val="85000"/>
                  <a:lumOff val="15000"/>
                </a:schemeClr>
              </a:solidFill>
            </a:endParaRPr>
          </a:p>
        </p:txBody>
      </p:sp>
      <p:pic>
        <p:nvPicPr>
          <p:cNvPr id="4" name="Picture 3">
            <a:extLst>
              <a:ext uri="{FF2B5EF4-FFF2-40B4-BE49-F238E27FC236}">
                <a16:creationId xmlns:a16="http://schemas.microsoft.com/office/drawing/2014/main" id="{C07DC48E-9140-C683-95B4-FC74FF0193D0}"/>
              </a:ext>
            </a:extLst>
          </p:cNvPr>
          <p:cNvPicPr>
            <a:picLocks noChangeAspect="1"/>
          </p:cNvPicPr>
          <p:nvPr/>
        </p:nvPicPr>
        <p:blipFill>
          <a:blip r:embed="rId2"/>
          <a:stretch>
            <a:fillRect/>
          </a:stretch>
        </p:blipFill>
        <p:spPr>
          <a:xfrm>
            <a:off x="139959" y="765235"/>
            <a:ext cx="2771192" cy="5458283"/>
          </a:xfrm>
          <a:prstGeom prst="rect">
            <a:avLst/>
          </a:prstGeom>
        </p:spPr>
      </p:pic>
      <p:pic>
        <p:nvPicPr>
          <p:cNvPr id="5" name="Picture 4">
            <a:extLst>
              <a:ext uri="{FF2B5EF4-FFF2-40B4-BE49-F238E27FC236}">
                <a16:creationId xmlns:a16="http://schemas.microsoft.com/office/drawing/2014/main" id="{A71F7C41-DB67-18DF-7BD9-FD6ED6A523FC}"/>
              </a:ext>
            </a:extLst>
          </p:cNvPr>
          <p:cNvPicPr>
            <a:picLocks noChangeAspect="1"/>
          </p:cNvPicPr>
          <p:nvPr/>
        </p:nvPicPr>
        <p:blipFill>
          <a:blip r:embed="rId3"/>
          <a:stretch>
            <a:fillRect/>
          </a:stretch>
        </p:blipFill>
        <p:spPr>
          <a:xfrm>
            <a:off x="3189131" y="832704"/>
            <a:ext cx="8486317" cy="5167312"/>
          </a:xfrm>
          <a:prstGeom prst="rect">
            <a:avLst/>
          </a:prstGeom>
        </p:spPr>
      </p:pic>
      <p:sp>
        <p:nvSpPr>
          <p:cNvPr id="6" name="TextBox 5">
            <a:extLst>
              <a:ext uri="{FF2B5EF4-FFF2-40B4-BE49-F238E27FC236}">
                <a16:creationId xmlns:a16="http://schemas.microsoft.com/office/drawing/2014/main" id="{2D470CBC-358B-AFE7-D656-C6DA3A84DACB}"/>
              </a:ext>
            </a:extLst>
          </p:cNvPr>
          <p:cNvSpPr txBox="1"/>
          <p:nvPr/>
        </p:nvSpPr>
        <p:spPr>
          <a:xfrm>
            <a:off x="3403341" y="328435"/>
            <a:ext cx="6097554" cy="369332"/>
          </a:xfrm>
          <a:prstGeom prst="rect">
            <a:avLst/>
          </a:prstGeom>
          <a:noFill/>
        </p:spPr>
        <p:txBody>
          <a:bodyPr wrap="square">
            <a:spAutoFit/>
          </a:bodyPr>
          <a:lstStyle/>
          <a:p>
            <a:r>
              <a:rPr lang="en-US" b="1" i="1" dirty="0">
                <a:solidFill>
                  <a:srgbClr val="1F2328"/>
                </a:solidFill>
                <a:effectLst/>
                <a:latin typeface="-apple-system"/>
                <a:sym typeface="Wingdings" panose="05000000000000000000" pitchFamily="2" charset="2"/>
              </a:rPr>
              <a:t>sheet ‘2025’</a:t>
            </a:r>
            <a:endParaRPr lang="en-US" dirty="0"/>
          </a:p>
        </p:txBody>
      </p:sp>
      <p:sp>
        <p:nvSpPr>
          <p:cNvPr id="9" name="Left Brace 8">
            <a:extLst>
              <a:ext uri="{FF2B5EF4-FFF2-40B4-BE49-F238E27FC236}">
                <a16:creationId xmlns:a16="http://schemas.microsoft.com/office/drawing/2014/main" id="{EDAACBF5-EFAA-E391-13E9-3B34305CC1C7}"/>
              </a:ext>
            </a:extLst>
          </p:cNvPr>
          <p:cNvSpPr/>
          <p:nvPr/>
        </p:nvSpPr>
        <p:spPr>
          <a:xfrm rot="16200000">
            <a:off x="6574984" y="4909156"/>
            <a:ext cx="326572" cy="2466409"/>
          </a:xfrm>
          <a:prstGeom prst="leftBrace">
            <a:avLst>
              <a:gd name="adj1" fmla="val 16904"/>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EF74BC2A-AB94-0F20-45CB-0B917740AD13}"/>
              </a:ext>
            </a:extLst>
          </p:cNvPr>
          <p:cNvCxnSpPr>
            <a:cxnSpLocks/>
            <a:stCxn id="9" idx="1"/>
          </p:cNvCxnSpPr>
          <p:nvPr/>
        </p:nvCxnSpPr>
        <p:spPr>
          <a:xfrm rot="5400000" flipH="1">
            <a:off x="5797800" y="5365176"/>
            <a:ext cx="305630" cy="1575313"/>
          </a:xfrm>
          <a:prstGeom prst="bentConnector4">
            <a:avLst>
              <a:gd name="adj1" fmla="val -74796"/>
              <a:gd name="adj2" fmla="val 100198"/>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ED786E23-6F60-FC89-B4FC-730A3D8276B6}"/>
              </a:ext>
            </a:extLst>
          </p:cNvPr>
          <p:cNvSpPr/>
          <p:nvPr/>
        </p:nvSpPr>
        <p:spPr>
          <a:xfrm>
            <a:off x="3189131" y="1027906"/>
            <a:ext cx="3049172" cy="29704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FF0000"/>
                </a:solidFill>
              </a:ln>
            </a:endParaRPr>
          </a:p>
        </p:txBody>
      </p:sp>
    </p:spTree>
    <p:extLst>
      <p:ext uri="{BB962C8B-B14F-4D97-AF65-F5344CB8AC3E}">
        <p14:creationId xmlns:p14="http://schemas.microsoft.com/office/powerpoint/2010/main" val="316609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857</TotalTime>
  <Words>557</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Arial</vt:lpstr>
      <vt:lpstr>Calibri</vt:lpstr>
      <vt:lpstr>Calibri Light</vt:lpstr>
      <vt:lpstr>Office Theme</vt:lpstr>
      <vt:lpstr>PowerPoint Presentation</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Nguyen Hoang Minh</dc:creator>
  <cp:lastModifiedBy>Trang Le</cp:lastModifiedBy>
  <cp:revision>39</cp:revision>
  <dcterms:created xsi:type="dcterms:W3CDTF">2024-11-15T03:33:55Z</dcterms:created>
  <dcterms:modified xsi:type="dcterms:W3CDTF">2024-11-19T14:13:14Z</dcterms:modified>
</cp:coreProperties>
</file>