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8" r:id="rId2"/>
    <p:sldId id="272" r:id="rId3"/>
    <p:sldId id="287" r:id="rId4"/>
    <p:sldId id="286" r:id="rId5"/>
    <p:sldId id="257" r:id="rId6"/>
    <p:sldId id="258" r:id="rId7"/>
    <p:sldId id="259" r:id="rId8"/>
    <p:sldId id="276" r:id="rId9"/>
    <p:sldId id="261" r:id="rId10"/>
    <p:sldId id="281"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1" autoAdjust="0"/>
    <p:restoredTop sz="94660"/>
  </p:normalViewPr>
  <p:slideViewPr>
    <p:cSldViewPr snapToGrid="0">
      <p:cViewPr>
        <p:scale>
          <a:sx n="150" d="100"/>
          <a:sy n="150" d="100"/>
        </p:scale>
        <p:origin x="-528"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12/16/17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charset="0"/>
                <a:ea typeface="Times New Roman" charset="0"/>
                <a:cs typeface="Times New Roman" charset="0"/>
              </a:rPr>
              <a:t>Lập</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trình</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viên</a:t>
            </a:r>
            <a:r>
              <a:rPr lang="en-US" dirty="0" smtClean="0">
                <a:latin typeface="Times New Roman" charset="0"/>
                <a:ea typeface="Times New Roman" charset="0"/>
                <a:cs typeface="Times New Roman" charset="0"/>
              </a:rPr>
              <a:t> website</a:t>
            </a:r>
            <a:endParaRPr lang="en-US" dirty="0">
              <a:latin typeface="Times New Roman" charset="0"/>
              <a:ea typeface="Times New Roman" charset="0"/>
              <a:cs typeface="Times New Roman"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571" y="2557463"/>
            <a:ext cx="5399315" cy="3516766"/>
          </a:xfrm>
        </p:spPr>
      </p:pic>
    </p:spTree>
    <p:extLst>
      <p:ext uri="{BB962C8B-B14F-4D97-AF65-F5344CB8AC3E}">
        <p14:creationId xmlns:p14="http://schemas.microsoft.com/office/powerpoint/2010/main" val="126997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err="1" smtClean="0">
                <a:latin typeface="Times New Roman" panose="02020603050405020304" pitchFamily="18" charset="0"/>
                <a:cs typeface="Times New Roman" panose="02020603050405020304" pitchFamily="18" charset="0"/>
              </a:rPr>
              <a:t>Lập</a:t>
            </a:r>
            <a:r>
              <a:rPr lang="en-US" sz="6000" dirty="0" smtClean="0">
                <a:latin typeface="Times New Roman" panose="02020603050405020304" pitchFamily="18" charset="0"/>
                <a:cs typeface="Times New Roman" panose="02020603050405020304" pitchFamily="18" charset="0"/>
              </a:rPr>
              <a:t> </a:t>
            </a:r>
            <a:r>
              <a:rPr lang="en-US" sz="6000" dirty="0" err="1" smtClean="0">
                <a:latin typeface="Times New Roman" panose="02020603050405020304" pitchFamily="18" charset="0"/>
                <a:cs typeface="Times New Roman" panose="02020603050405020304" pitchFamily="18" charset="0"/>
              </a:rPr>
              <a:t>trình</a:t>
            </a:r>
            <a:r>
              <a:rPr lang="en-US" sz="6000" dirty="0" smtClean="0">
                <a:latin typeface="Times New Roman" panose="02020603050405020304" pitchFamily="18" charset="0"/>
                <a:cs typeface="Times New Roman" panose="02020603050405020304" pitchFamily="18" charset="0"/>
              </a:rPr>
              <a:t> website(web) </a:t>
            </a:r>
            <a:r>
              <a:rPr lang="en-US" sz="6000" dirty="0" err="1" smtClean="0">
                <a:latin typeface="Times New Roman" panose="02020603050405020304" pitchFamily="18" charset="0"/>
                <a:cs typeface="Times New Roman" panose="02020603050405020304" pitchFamily="18" charset="0"/>
              </a:rPr>
              <a:t>là</a:t>
            </a:r>
            <a:r>
              <a:rPr lang="en-US" sz="6000" dirty="0" smtClean="0">
                <a:latin typeface="Times New Roman" panose="02020603050405020304" pitchFamily="18" charset="0"/>
                <a:cs typeface="Times New Roman" panose="02020603050405020304" pitchFamily="18" charset="0"/>
              </a:rPr>
              <a:t> </a:t>
            </a:r>
            <a:r>
              <a:rPr lang="en-US" sz="6000" dirty="0" err="1" smtClean="0">
                <a:latin typeface="Times New Roman" panose="02020603050405020304" pitchFamily="18" charset="0"/>
                <a:cs typeface="Times New Roman" panose="02020603050405020304" pitchFamily="18" charset="0"/>
              </a:rPr>
              <a:t>gì</a:t>
            </a:r>
            <a:r>
              <a:rPr lang="en-US" sz="6000" dirty="0" smtClean="0">
                <a:latin typeface="Times New Roman" panose="02020603050405020304" pitchFamily="18" charset="0"/>
                <a:cs typeface="Times New Roman" panose="02020603050405020304" pitchFamily="18" charset="0"/>
              </a:rPr>
              <a:t> ?</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sz="3200" b="1" dirty="0">
                <a:latin typeface="Times New Roman" panose="02020603050405020304" pitchFamily="18" charset="0"/>
                <a:cs typeface="Times New Roman" panose="02020603050405020304" pitchFamily="18" charset="0"/>
              </a:rPr>
              <a:t>Lập trình web là</a:t>
            </a:r>
            <a:r>
              <a:rPr lang="vi-VN" sz="3200" dirty="0">
                <a:latin typeface="Times New Roman" panose="02020603050405020304" pitchFamily="18" charset="0"/>
                <a:cs typeface="Times New Roman" panose="02020603050405020304" pitchFamily="18" charset="0"/>
              </a:rPr>
              <a:t> công việc của một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Developer</a:t>
            </a:r>
            <a:r>
              <a:rPr lang="vi-VN" sz="3200" dirty="0">
                <a:latin typeface="Times New Roman" panose="02020603050405020304" pitchFamily="18" charset="0"/>
                <a:cs typeface="Times New Roman" panose="02020603050405020304" pitchFamily="18" charset="0"/>
              </a:rPr>
              <a:t> (Lập trình viên website) có nhiệm vụ nhận toàn bộ dữ liệu (Giao diện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tĩnh) từ bộ phận thiết kế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để chuyển thành một hệ thống website hoàn chỉnh có tương tác </a:t>
            </a:r>
            <a:r>
              <a:rPr lang="vi-VN" sz="3200" dirty="0" smtClean="0">
                <a:latin typeface="Times New Roman" panose="02020603050405020304" pitchFamily="18" charset="0"/>
                <a:cs typeface="Times New Roman" panose="02020603050405020304" pitchFamily="18" charset="0"/>
              </a:rPr>
              <a:t>với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cơ</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sở</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CSDL</a:t>
            </a:r>
            <a:r>
              <a:rPr lang="en-US" sz="3200" dirty="0" smtClean="0">
                <a:latin typeface="Times New Roman" panose="02020603050405020304" pitchFamily="18" charset="0"/>
                <a:cs typeface="Times New Roman" panose="02020603050405020304" pitchFamily="18" charset="0"/>
              </a:rPr>
              <a:t>)</a:t>
            </a:r>
            <a:r>
              <a:rPr lang="vi-VN" sz="3200" dirty="0" smtClean="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và tương tác với người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8955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Thank You !!!</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1196" cy="3545386"/>
          </a:xfrm>
        </p:spPr>
      </p:pic>
    </p:spTree>
    <p:extLst>
      <p:ext uri="{BB962C8B-B14F-4D97-AF65-F5344CB8AC3E}">
        <p14:creationId xmlns:p14="http://schemas.microsoft.com/office/powerpoint/2010/main" val="994918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76072"/>
            <a:ext cx="9601196" cy="3760341"/>
          </a:xfrm>
        </p:spPr>
      </p:pic>
    </p:spTree>
    <p:extLst>
      <p:ext uri="{BB962C8B-B14F-4D97-AF65-F5344CB8AC3E}">
        <p14:creationId xmlns:p14="http://schemas.microsoft.com/office/powerpoint/2010/main" val="3562402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45925"/>
          </a:xfrm>
        </p:spPr>
        <p:txBody>
          <a:bodyPr>
            <a:normAutofit fontScale="90000"/>
          </a:bodyPr>
          <a:lstStyle/>
          <a:p>
            <a:r>
              <a:rPr lang="en-US" dirty="0" smtClean="0">
                <a:latin typeface="Times New Roman" charset="0"/>
                <a:ea typeface="Times New Roman" charset="0"/>
                <a:cs typeface="Times New Roman" charset="0"/>
              </a:rPr>
              <a:t/>
            </a:r>
            <a:br>
              <a:rPr lang="en-US" dirty="0" smtClean="0">
                <a:latin typeface="Times New Roman" charset="0"/>
                <a:ea typeface="Times New Roman" charset="0"/>
                <a:cs typeface="Times New Roman" charset="0"/>
              </a:rPr>
            </a:br>
            <a:r>
              <a:rPr lang="en-US" dirty="0" err="1" smtClean="0">
                <a:latin typeface="Times New Roman" charset="0"/>
                <a:ea typeface="Times New Roman" charset="0"/>
                <a:cs typeface="Times New Roman" charset="0"/>
              </a:rPr>
              <a:t>Mô</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hình</a:t>
            </a:r>
            <a:r>
              <a:rPr lang="en-US" dirty="0" smtClean="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Cấu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Trúc</a:t>
            </a:r>
            <a:r>
              <a:rPr lang="en-US" dirty="0">
                <a:latin typeface="Times New Roman" charset="0"/>
                <a:ea typeface="Times New Roman" charset="0"/>
                <a:cs typeface="Times New Roman" charset="0"/>
              </a:rPr>
              <a:t> Client-Server</a:t>
            </a:r>
            <a:r>
              <a:rPr lang="en-US" b="1" dirty="0"/>
              <a:t/>
            </a:r>
            <a:br>
              <a:rPr lang="en-US" b="1" dirty="0"/>
            </a:br>
            <a:endParaRPr lang="en-US" dirty="0"/>
          </a:p>
        </p:txBody>
      </p:sp>
      <p:sp>
        <p:nvSpPr>
          <p:cNvPr id="3" name="Content Placeholder 2"/>
          <p:cNvSpPr>
            <a:spLocks noGrp="1"/>
          </p:cNvSpPr>
          <p:nvPr>
            <p:ph idx="1"/>
          </p:nvPr>
        </p:nvSpPr>
        <p:spPr>
          <a:xfrm>
            <a:off x="903514" y="1719943"/>
            <a:ext cx="10297886" cy="4419600"/>
          </a:xfrm>
        </p:spPr>
        <p:txBody>
          <a:bodyPr>
            <a:normAutofit/>
          </a:bodyPr>
          <a:lstStyle/>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Đây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thường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đặc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biệt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tốc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độ</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xử</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lớn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được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dùng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phục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việc</a:t>
            </a:r>
            <a:r>
              <a:rPr lang="en-US" sz="1800" dirty="0">
                <a:latin typeface="Times New Roman" charset="0"/>
                <a:ea typeface="Times New Roman" charset="0"/>
                <a:cs typeface="Times New Roman" charset="0"/>
              </a:rPr>
              <a:t> chia </a:t>
            </a:r>
            <a:r>
              <a:rPr lang="en-US" sz="1800" dirty="0" err="1">
                <a:latin typeface="Times New Roman" charset="0"/>
                <a:ea typeface="Times New Roman" charset="0"/>
                <a:cs typeface="Times New Roman" charset="0"/>
              </a:rPr>
              <a:t>sẻ</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tài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nguyên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file </a:t>
            </a:r>
            <a:r>
              <a:rPr lang="en-US" sz="1800" dirty="0" err="1">
                <a:latin typeface="Times New Roman" charset="0"/>
                <a:ea typeface="Times New Roman" charset="0"/>
                <a:cs typeface="Times New Roman" charset="0"/>
              </a:rPr>
              <a:t>ảnh</a:t>
            </a:r>
            <a:r>
              <a:rPr lang="en-US" sz="1800" dirty="0">
                <a:latin typeface="Times New Roman" charset="0"/>
                <a:ea typeface="Times New Roman" charset="0"/>
                <a:cs typeface="Times New Roman" charset="0"/>
              </a:rPr>
              <a:t>, file HTML,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in... </a:t>
            </a:r>
            <a:r>
              <a:rPr lang="en-US" sz="1800" dirty="0" err="1">
                <a:latin typeface="Times New Roman" charset="0"/>
                <a:ea typeface="Times New Roman" charset="0"/>
                <a:cs typeface="Times New Roman" charset="0"/>
              </a:rPr>
              <a:t>cho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nhiều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a:t>
            </a:r>
          </a:p>
          <a:p>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Là</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tính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nhỏ</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desktop hay laptop. </a:t>
            </a:r>
            <a:r>
              <a:rPr lang="en-US" sz="1800" dirty="0" err="1">
                <a:latin typeface="Times New Roman" charset="0"/>
                <a:ea typeface="Times New Roman" charset="0"/>
                <a:cs typeface="Times New Roman" charset="0"/>
              </a:rPr>
              <a:t>Trong</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mô</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hình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các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khách</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sẽ</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yêu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cầu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tới</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để</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máy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chủ</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thực</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hiện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một</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nhiệm</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vụ</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nào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đó</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như</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lấy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dữ</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liệu</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từ</a:t>
            </a:r>
            <a:r>
              <a:rPr lang="en-US" sz="1800" dirty="0">
                <a:latin typeface="Times New Roman" charset="0"/>
                <a:ea typeface="Times New Roman" charset="0"/>
                <a:cs typeface="Times New Roman" charset="0"/>
              </a:rPr>
              <a:t> database, in </a:t>
            </a:r>
            <a:r>
              <a:rPr lang="en-US" sz="1800" dirty="0" err="1">
                <a:latin typeface="Times New Roman" charset="0"/>
                <a:ea typeface="Times New Roman" charset="0"/>
                <a:cs typeface="Times New Roman" charset="0"/>
              </a:rPr>
              <a:t>ấn</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gửi</a:t>
            </a:r>
            <a:r>
              <a:rPr lang="en-US" sz="1800" dirty="0">
                <a:latin typeface="Times New Roman" charset="0"/>
                <a:ea typeface="Times New Roman" charset="0"/>
                <a:cs typeface="Times New Roman" charset="0"/>
              </a:rPr>
              <a:t> email</a:t>
            </a:r>
            <a:r>
              <a:rPr lang="en-US" sz="1800" dirty="0" smtClean="0">
                <a:latin typeface="Times New Roman" charset="0"/>
                <a:ea typeface="Times New Roman" charset="0"/>
                <a:cs typeface="Times New Roman" charset="0"/>
              </a:rPr>
              <a:t>...</a:t>
            </a:r>
          </a:p>
          <a:p>
            <a:endParaRPr lang="en-US" sz="1600"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43" y="3102428"/>
            <a:ext cx="5780314" cy="3219753"/>
          </a:xfrm>
          <a:prstGeom prst="rect">
            <a:avLst/>
          </a:prstGeom>
        </p:spPr>
      </p:pic>
    </p:spTree>
    <p:extLst>
      <p:ext uri="{BB962C8B-B14F-4D97-AF65-F5344CB8AC3E}">
        <p14:creationId xmlns:p14="http://schemas.microsoft.com/office/powerpoint/2010/main" val="158866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Web </a:t>
            </a:r>
            <a:r>
              <a:rPr lang="en-US" dirty="0" err="1" smtClean="0">
                <a:latin typeface="Times New Roman" panose="02020603050405020304" pitchFamily="18" charset="0"/>
                <a:cs typeface="Times New Roman" panose="02020603050405020304" pitchFamily="18" charset="0"/>
              </a:rPr>
              <a:t>Tĩnh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Web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b="1" dirty="0"/>
              <a:t>Website tĩnh</a:t>
            </a:r>
            <a:r>
              <a:rPr lang="vi-VN" dirty="0"/>
              <a:t> (static web) – Là một website không giao tiếp với máy chủ web để gửi nhận dữ liệu mà chỉ có các dữ liệu được khai báo sẵn bằng HTML </a:t>
            </a:r>
            <a:r>
              <a:rPr lang="vi-VN" dirty="0" smtClean="0"/>
              <a:t>và được </a:t>
            </a:r>
            <a:r>
              <a:rPr lang="vi-VN" dirty="0"/>
              <a:t>trình duyệt đọc.</a:t>
            </a:r>
          </a:p>
          <a:p>
            <a:r>
              <a:rPr lang="vi-VN" b="1" dirty="0"/>
              <a:t>Website động</a:t>
            </a:r>
            <a:r>
              <a:rPr lang="vi-VN" dirty="0"/>
              <a:t> (dynamic web) – Là một website sẽ giao tiếp với một máy chủ để gửi nhận dữ liệu, các dữ liệu đó sẽ gửi ra ngoài cho người dùng bằng văn bản HTML và trình duyệt sẽ hiển thị nó. Để một website có thể giao tiếp với máy chủ web thì sẽ dùng một số ngôn ngữ lập trình dạng server-side như PHP, ASP.NET, Ruby,..để thực hiện</a:t>
            </a:r>
            <a:r>
              <a:rPr lang="vi-VN" dirty="0" smtClean="0"/>
              <a:t>.</a:t>
            </a:r>
            <a:endParaRPr lang="vi-VN"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8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(database).</a:t>
            </a:r>
          </a:p>
          <a:p>
            <a:r>
              <a:rPr lang="en-US" dirty="0" smtClean="0">
                <a:latin typeface="Times New Roman" panose="02020603050405020304" pitchFamily="18" charset="0"/>
                <a:cs typeface="Times New Roman" panose="02020603050405020304" pitchFamily="18" charset="0"/>
              </a:rPr>
              <a:t>4/ CODE</a:t>
            </a:r>
          </a:p>
          <a:p>
            <a:r>
              <a:rPr lang="en-US" dirty="0" smtClean="0">
                <a:latin typeface="Times New Roman" panose="02020603050405020304" pitchFamily="18" charset="0"/>
                <a:cs typeface="Times New Roman" panose="02020603050405020304" pitchFamily="18" charset="0"/>
              </a:rPr>
              <a:t>5/ Test – </a:t>
            </a:r>
            <a:r>
              <a:rPr lang="en-US" dirty="0" err="1" smtClean="0">
                <a:latin typeface="Times New Roman" panose="02020603050405020304" pitchFamily="18" charset="0"/>
                <a:cs typeface="Times New Roman" panose="02020603050405020304" pitchFamily="18" charset="0"/>
              </a:rPr>
              <a:t>chạy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huẩn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miền</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hosting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website.</a:t>
            </a:r>
          </a:p>
          <a:p>
            <a:r>
              <a:rPr lang="en-US" dirty="0" smtClean="0">
                <a:latin typeface="Times New Roman" panose="02020603050405020304" pitchFamily="18" charset="0"/>
                <a:cs typeface="Times New Roman" panose="02020603050405020304" pitchFamily="18" charset="0"/>
              </a:rPr>
              <a:t>7/ </a:t>
            </a:r>
            <a:r>
              <a:rPr lang="en-US" dirty="0" err="1" smtClean="0">
                <a:latin typeface="Times New Roman" panose="02020603050405020304" pitchFamily="18" charset="0"/>
                <a:cs typeface="Times New Roman" panose="02020603050405020304" pitchFamily="18" charset="0"/>
              </a:rPr>
              <a:t>Quảng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cáo</a:t>
            </a:r>
            <a:r>
              <a:rPr lang="en-US" dirty="0" smtClean="0">
                <a:latin typeface="Times New Roman" panose="02020603050405020304" pitchFamily="18" charset="0"/>
                <a:cs typeface="Times New Roman" panose="02020603050405020304" pitchFamily="18" charset="0"/>
              </a:rPr>
              <a:t> website.</a:t>
            </a:r>
          </a:p>
          <a:p>
            <a:r>
              <a:rPr lang="en-US" dirty="0" smtClean="0">
                <a:latin typeface="Times New Roman" panose="02020603050405020304" pitchFamily="18" charset="0"/>
                <a:cs typeface="Times New Roman" panose="02020603050405020304" pitchFamily="18" charset="0"/>
              </a:rPr>
              <a:t>8/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nâng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093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Ai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web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1/ </a:t>
            </a:r>
            <a:r>
              <a:rPr lang="en-US" b="1" dirty="0" smtClean="0">
                <a:latin typeface="Times New Roman" panose="02020603050405020304" pitchFamily="18" charset="0"/>
                <a:cs typeface="Times New Roman" panose="02020603050405020304" pitchFamily="18" charset="0"/>
              </a:rPr>
              <a:t>Designer</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website.</a:t>
            </a:r>
          </a:p>
          <a:p>
            <a:r>
              <a:rPr lang="en-US" dirty="0" smtClean="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Frontend developer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3/ </a:t>
            </a:r>
            <a:r>
              <a:rPr lang="en-US" b="1" dirty="0" smtClean="0">
                <a:latin typeface="Times New Roman" panose="02020603050405020304" pitchFamily="18" charset="0"/>
                <a:cs typeface="Times New Roman" panose="02020603050405020304" pitchFamily="18" charset="0"/>
              </a:rPr>
              <a:t>Backend developer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module,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4/ </a:t>
            </a:r>
            <a:r>
              <a:rPr lang="en-US" b="1" dirty="0" smtClean="0">
                <a:latin typeface="Times New Roman" panose="02020603050405020304" pitchFamily="18" charset="0"/>
                <a:cs typeface="Times New Roman" panose="02020603050405020304" pitchFamily="18" charset="0"/>
              </a:rPr>
              <a:t>Tester</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test bug, test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5/ </a:t>
            </a:r>
            <a:r>
              <a:rPr lang="en-US" b="1" dirty="0" smtClean="0">
                <a:latin typeface="Times New Roman" panose="02020603050405020304" pitchFamily="18" charset="0"/>
                <a:cs typeface="Times New Roman" panose="02020603050405020304" pitchFamily="18" charset="0"/>
              </a:rPr>
              <a:t>Senior developer(Team leader)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Am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 Chia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932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3634"/>
            <a:ext cx="9601196" cy="1303867"/>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website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494547"/>
          </a:xfrm>
        </p:spPr>
        <p:txBody>
          <a:bodyPr>
            <a:normAutofit fontScale="85000" lnSpcReduction="20000"/>
          </a:bodyPr>
          <a:lstStyle/>
          <a:p>
            <a:pPr marL="457200" lvl="1" indent="0">
              <a:buNone/>
            </a:pP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Frontend</a:t>
            </a:r>
            <a:r>
              <a:rPr lang="en-US" sz="2600" dirty="0" smtClean="0">
                <a:latin typeface="Times New Roman" panose="02020603050405020304" pitchFamily="18" charset="0"/>
                <a:cs typeface="Times New Roman" panose="02020603050405020304" pitchFamily="18" charset="0"/>
              </a:rPr>
              <a:t>: HTML, CSS, </a:t>
            </a:r>
            <a:r>
              <a:rPr lang="en-US" sz="2600" dirty="0" err="1" smtClean="0">
                <a:latin typeface="Times New Roman" panose="02020603050405020304" pitchFamily="18" charset="0"/>
                <a:cs typeface="Times New Roman" panose="02020603050405020304" pitchFamily="18" charset="0"/>
              </a:rPr>
              <a:t>Javascript</a:t>
            </a:r>
            <a:r>
              <a:rPr lang="en-US" sz="2600" dirty="0" smtClean="0">
                <a:latin typeface="Times New Roman" panose="02020603050405020304" pitchFamily="18" charset="0"/>
                <a:cs typeface="Times New Roman" panose="02020603050405020304" pitchFamily="18" charset="0"/>
              </a:rPr>
              <a:t>, Photoshop, </a:t>
            </a:r>
            <a:r>
              <a:rPr lang="en-US" sz="2600" dirty="0" err="1" smtClean="0">
                <a:latin typeface="Times New Roman" panose="02020603050405020304" pitchFamily="18" charset="0"/>
                <a:cs typeface="Times New Roman" panose="02020603050405020304" pitchFamily="18" charset="0"/>
              </a:rPr>
              <a:t>kỹ</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năng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khác</a:t>
            </a:r>
            <a:r>
              <a:rPr lang="en-US" sz="2600" dirty="0" smtClean="0">
                <a:latin typeface="Times New Roman" panose="02020603050405020304" pitchFamily="18" charset="0"/>
                <a:cs typeface="Times New Roman" panose="02020603050405020304" pitchFamily="18" charset="0"/>
              </a:rPr>
              <a:t>.</a:t>
            </a:r>
          </a:p>
          <a:p>
            <a:pPr marL="457200" lvl="1" indent="0">
              <a:buNone/>
            </a:pP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Backend :</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Bao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gồm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toàn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kỹ</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năng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frontend.</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ít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ngôn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lập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trình</a:t>
            </a:r>
            <a:r>
              <a:rPr lang="en-US" sz="2600" dirty="0" smtClean="0">
                <a:latin typeface="Times New Roman" panose="02020603050405020304" pitchFamily="18" charset="0"/>
                <a:cs typeface="Times New Roman" panose="02020603050405020304" pitchFamily="18" charset="0"/>
              </a:rPr>
              <a:t> (PHP, Java, .NET, RUBY, </a:t>
            </a:r>
            <a:r>
              <a:rPr lang="en-US" sz="2600" dirty="0" err="1" smtClean="0">
                <a:latin typeface="Times New Roman" panose="02020603050405020304" pitchFamily="18" charset="0"/>
                <a:cs typeface="Times New Roman" panose="02020603050405020304" pitchFamily="18" charset="0"/>
              </a:rPr>
              <a:t>Javascritp-Nodejs</a:t>
            </a:r>
            <a:r>
              <a:rPr lang="en-US" sz="2600" dirty="0" smtClean="0">
                <a:latin typeface="Times New Roman" panose="02020603050405020304" pitchFamily="18" charset="0"/>
                <a:cs typeface="Times New Roman" panose="02020603050405020304" pitchFamily="18" charset="0"/>
              </a:rPr>
              <a:t>….)</a:t>
            </a:r>
          </a:p>
          <a:p>
            <a:pPr marL="457200" lvl="1" indent="0">
              <a:buNone/>
            </a:pPr>
            <a:r>
              <a:rPr lang="en-US" sz="2600" b="1"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ít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ngôn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vấn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sở</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SQL </a:t>
            </a:r>
            <a:r>
              <a:rPr lang="en-US" sz="2600" dirty="0" err="1" smtClean="0">
                <a:latin typeface="Times New Roman" panose="02020603050405020304" pitchFamily="18" charset="0"/>
                <a:cs typeface="Times New Roman" panose="02020603050405020304" pitchFamily="18" charset="0"/>
              </a:rPr>
              <a:t>như</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Mysql</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SQLServer</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MongoDB</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NoSQL</a:t>
            </a:r>
            <a:r>
              <a:rPr lang="en-US" sz="2600" dirty="0" smtClean="0">
                <a:latin typeface="Times New Roman" panose="02020603050405020304" pitchFamily="18" charset="0"/>
                <a:cs typeface="Times New Roman" panose="02020603050405020304" pitchFamily="18" charset="0"/>
              </a:rPr>
              <a:t>….</a:t>
            </a:r>
          </a:p>
          <a:p>
            <a:pPr marL="457200" lvl="1" indent="0">
              <a:buNone/>
            </a:pPr>
            <a:r>
              <a:rPr lang="en-US" sz="2600"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Fullstack</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cả</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yêu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cầu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về</a:t>
            </a:r>
            <a:r>
              <a:rPr lang="en-US" sz="2600" dirty="0" smtClean="0">
                <a:latin typeface="Times New Roman" panose="02020603050405020304" pitchFamily="18" charset="0"/>
                <a:cs typeface="Times New Roman" panose="02020603050405020304" pitchFamily="18" charset="0"/>
              </a:rPr>
              <a:t> : webserver, domain, hosting….</a:t>
            </a:r>
          </a:p>
          <a:p>
            <a:pPr marL="457200" lvl="1" indent="0">
              <a:buNone/>
            </a:pPr>
            <a:endParaRPr lang="en-US" sz="26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74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Outsourcing</a:t>
            </a:r>
            <a:r>
              <a:rPr lang="en-US" dirty="0" smtClean="0"/>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Product: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chuyên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mình</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804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295401" y="2556932"/>
            <a:ext cx="9601196" cy="2600695"/>
          </a:xfrm>
        </p:spPr>
        <p:txBody>
          <a:bodyPr>
            <a:normAutofit fontScale="92500" lnSpcReduction="10000"/>
          </a:bodyPr>
          <a:lstStyle/>
          <a:p>
            <a:pPr marL="457200" indent="-457200">
              <a:buFont typeface="+mj-lt"/>
              <a:buAutoNum type="arabicPeriod"/>
            </a:pPr>
            <a:r>
              <a:rPr lang="en-US" b="1" dirty="0"/>
              <a:t>Fresher/Junior </a:t>
            </a:r>
            <a:r>
              <a:rPr lang="en-US" b="1" dirty="0" smtClean="0"/>
              <a:t>Developer : </a:t>
            </a:r>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 </a:t>
            </a:r>
            <a:r>
              <a:rPr lang="en-US" dirty="0" smtClean="0"/>
              <a:t>250-450$</a:t>
            </a:r>
            <a:r>
              <a:rPr lang="en-US" dirty="0" smtClean="0">
                <a:latin typeface="Times New Roman" panose="02020603050405020304" pitchFamily="18" charset="0"/>
                <a:cs typeface="Times New Roman" panose="02020603050405020304" pitchFamily="18" charset="0"/>
              </a:rPr>
              <a:t>. K/N : 6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 1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smtClean="0"/>
              <a:t>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smtClean="0"/>
              <a:t>400-600</a:t>
            </a:r>
            <a:r>
              <a:rPr lang="en-US" dirty="0" smtClean="0"/>
              <a:t>$</a:t>
            </a:r>
            <a:r>
              <a:rPr lang="en-US" dirty="0" smtClean="0">
                <a:latin typeface="Times New Roman" panose="02020603050405020304" pitchFamily="18" charset="0"/>
                <a:cs typeface="Times New Roman" panose="02020603050405020304" pitchFamily="18" charset="0"/>
              </a:rPr>
              <a:t>. K/N: 1 – 3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smtClean="0"/>
              <a:t>Senior Developer: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vi-VN" dirty="0" smtClean="0"/>
              <a:t>6</a:t>
            </a:r>
            <a:r>
              <a:rPr lang="vi-VN" dirty="0" smtClean="0"/>
              <a:t>00-1200</a:t>
            </a:r>
            <a:r>
              <a:rPr lang="vi-VN" dirty="0"/>
              <a:t>$(hoặc hơn</a:t>
            </a:r>
            <a:r>
              <a:rPr lang="vi-VN" dirty="0" smtClean="0"/>
              <a:t>)</a:t>
            </a:r>
            <a:r>
              <a:rPr lang="en-US" dirty="0" smtClean="0"/>
              <a:t> . </a:t>
            </a:r>
            <a:r>
              <a:rPr lang="en-US" dirty="0" err="1" smtClean="0">
                <a:latin typeface="Times New Roman" panose="02020603050405020304" pitchFamily="18" charset="0"/>
                <a:cs typeface="Times New Roman" panose="02020603050405020304" pitchFamily="18" charset="0"/>
              </a:rPr>
              <a:t>Tối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thiểu</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t>.</a:t>
            </a:r>
          </a:p>
          <a:p>
            <a:pPr marL="457200" indent="-457200">
              <a:buFont typeface="+mj-lt"/>
              <a:buAutoNum type="arabicPeriod"/>
            </a:pPr>
            <a:r>
              <a:rPr lang="en-US" b="1" dirty="0" smtClean="0"/>
              <a:t>Technical </a:t>
            </a:r>
            <a:r>
              <a:rPr lang="en-US" b="1" dirty="0"/>
              <a:t>Lead</a:t>
            </a:r>
            <a:r>
              <a:rPr lang="en-US" dirty="0"/>
              <a:t> </a:t>
            </a:r>
            <a:r>
              <a:rPr lang="en-US" dirty="0" smtClean="0"/>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1500-2500</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thiểu</a:t>
            </a:r>
            <a:r>
              <a:rPr lang="en-US" dirty="0" smtClean="0">
                <a:latin typeface="Times New Roman" panose="02020603050405020304" pitchFamily="18" charset="0"/>
                <a:cs typeface="Times New Roman" panose="02020603050405020304" pitchFamily="18" charset="0"/>
              </a:rPr>
              <a:t> 5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smtClean="0"/>
              <a:t>Software Architect.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10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đâu</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2386128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2022</TotalTime>
  <Words>465</Words>
  <Application>Microsoft Macintosh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Garamond</vt:lpstr>
      <vt:lpstr>Times New Roman</vt:lpstr>
      <vt:lpstr>Wingdings</vt:lpstr>
      <vt:lpstr>Arial</vt:lpstr>
      <vt:lpstr>Organic</vt:lpstr>
      <vt:lpstr>Lập trình viên website</vt:lpstr>
      <vt:lpstr>Phương thức hoạt động của một website.</vt:lpstr>
      <vt:lpstr> Mô hình - Cấu Trúc Client-Server </vt:lpstr>
      <vt:lpstr>Web Tĩnh và Web Động ?</vt:lpstr>
      <vt:lpstr>Quy trình tạo ra một website.</vt:lpstr>
      <vt:lpstr>Ai tham gia vào lập trình web ?</vt:lpstr>
      <vt:lpstr>Cần biết kiến thức gì để lập trình website ?</vt:lpstr>
      <vt:lpstr>Cơ hội nghề nghiệp của bạn !!!</vt:lpstr>
      <vt:lpstr>Cơ hội nghề nghiệp của bạn (tiếp)</vt:lpstr>
      <vt:lpstr>Lập trình website(web) là gì ?</vt:lpstr>
      <vt:lpstr>Thank You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website là gì ?</dc:title>
  <dc:creator>Trieu.Lacy</dc:creator>
  <cp:lastModifiedBy>Thanh Trieu Nguyen</cp:lastModifiedBy>
  <cp:revision>171</cp:revision>
  <dcterms:created xsi:type="dcterms:W3CDTF">2016-06-01T08:27:28Z</dcterms:created>
  <dcterms:modified xsi:type="dcterms:W3CDTF">2017-12-16T14:34:41Z</dcterms:modified>
</cp:coreProperties>
</file>