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6" r:id="rId2"/>
  </p:sldMasterIdLst>
  <p:notesMasterIdLst>
    <p:notesMasterId r:id="rId8"/>
  </p:notesMasterIdLst>
  <p:handoutMasterIdLst>
    <p:handoutMasterId r:id="rId9"/>
  </p:handoutMasterIdLst>
  <p:sldIdLst>
    <p:sldId id="259" r:id="rId3"/>
    <p:sldId id="261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D87A-18E6-48AA-9D92-80943963D244}" type="datetime1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6081-38D3-44C7-9606-9636204DDB22}" type="datetime1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57C9-4D32-4A12-87A5-B6A3F54886E8}" type="datetime1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F19A-8B9D-4BAF-B3CF-581ABC5A76B0}" type="datetime1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1"/>
              </a:buClr>
              <a:defRPr>
                <a:solidFill>
                  <a:schemeClr val="bg1"/>
                </a:solidFill>
              </a:defRPr>
            </a:lvl8pPr>
            <a:lvl9pPr>
              <a:buClr>
                <a:schemeClr val="bg1"/>
              </a:buCl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CE62-A67C-45C0-9A46-677D00669FB0}" type="datetime1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95DB-4000-4703-B016-8AAC7B01BD58}" type="datetime1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1694-1DBA-4F6B-894E-09E8A1C80EAE}" type="datetime1">
              <a:rPr lang="en-US" smtClean="0"/>
              <a:t>3/15/18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05AF-90CA-4509-A852-0BAE918A28C0}" type="datetime1">
              <a:rPr lang="en-US" smtClean="0"/>
              <a:t>3/15/18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E3FCD-E86B-47AE-817A-4894806549CD}" type="datetime1">
              <a:rPr lang="en-US" smtClean="0"/>
              <a:t>3/15/18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7D0C-1E6A-45B9-BF68-5FFFA446EB57}" type="datetime1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8297-6837-4539-BE78-C255461E3518}" type="datetime1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bg1"/>
                </a:solidFill>
              </a:defRPr>
            </a:lvl1pPr>
          </a:lstStyle>
          <a:p>
            <a:fld id="{18193A29-9700-485D-8CFB-D5ABAF026ECB}" type="datetime1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2000" kern="1200" spc="3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2000" kern="1200" spc="3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2000" kern="1200" spc="3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2000" kern="1200" spc="3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2000" kern="1200" spc="3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bg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bg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bg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ĐỒ HỌA CÁC HÌNH HỌC CƠ SỞ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canvas HTML5 &amp; JAVASCRIPT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 –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thẳng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vi-V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ctx = canvas.getContext("2d");</a:t>
            </a:r>
          </a:p>
          <a:p>
            <a:r>
              <a:rPr lang="vi-V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ctx.moveTo(tdx,tdy);</a:t>
            </a:r>
          </a:p>
          <a:p>
            <a:r>
              <a:rPr lang="vi-V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ctx.lineTo(tcx,tcy);</a:t>
            </a:r>
          </a:p>
          <a:p>
            <a:r>
              <a:rPr lang="vi-V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ctx.lineWidth = number bold;</a:t>
            </a:r>
          </a:p>
          <a:p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ctx.strokeStyle</a:t>
            </a:r>
            <a:r>
              <a:rPr lang="vi-V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= color;</a:t>
            </a:r>
          </a:p>
          <a:p>
            <a:r>
              <a:rPr lang="vi-V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ctx.stroke();</a:t>
            </a:r>
          </a:p>
        </p:txBody>
      </p:sp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/>
              <a:t>  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ctx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canvas.getContext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('2d');</a:t>
            </a:r>
          </a:p>
          <a:p>
            <a:pPr lvl="0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ctx.beginPath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</a:p>
          <a:p>
            <a:pPr lvl="0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ctx.font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‘italic 40pt Calibri’;</a:t>
            </a:r>
          </a:p>
          <a:p>
            <a:pPr lvl="0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ctx.textAlign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'center';</a:t>
            </a:r>
          </a:p>
          <a:p>
            <a:pPr lvl="0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ctx.fillStyle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color;</a:t>
            </a:r>
          </a:p>
          <a:p>
            <a:pPr lvl="0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ctx.fillText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(letter,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tdX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tdY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812800" y="1600199"/>
            <a:ext cx="10566400" cy="4598719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ctx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canvas.getContext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("2d");</a:t>
            </a:r>
          </a:p>
          <a:p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ctx.beginPath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</a:p>
          <a:p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ctx.rect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tdx,tdy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en-US" sz="2800" i="1" dirty="0"/>
              <a:t> </a:t>
            </a:r>
            <a:r>
              <a:rPr lang="en-US" sz="2800" i="1" dirty="0">
                <a:solidFill>
                  <a:schemeClr val="tx1"/>
                </a:solidFill>
              </a:rPr>
              <a:t>width, height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ctx.fillStyle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color;</a:t>
            </a:r>
          </a:p>
          <a:p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ctx.fill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</a:p>
          <a:p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ctx.lineWidth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bold;</a:t>
            </a:r>
          </a:p>
          <a:p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ctx.strokeStyle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colorBorder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ctx.stroke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tứ</a:t>
            </a:r>
            <a:r>
              <a:rPr lang="en-US" dirty="0"/>
              <a:t> </a:t>
            </a:r>
            <a:r>
              <a:rPr lang="en-US" dirty="0" err="1"/>
              <a:t>giác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tròn</a:t>
            </a:r>
            <a:r>
              <a:rPr lang="en-US" dirty="0"/>
              <a:t> –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tròn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>
            <a:normAutofit fontScale="92500" lnSpcReduction="10000"/>
          </a:bodyPr>
          <a:lstStyle/>
          <a:p>
            <a:r>
              <a:rPr lang="vi-V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ctx.beginPath();</a:t>
            </a:r>
          </a:p>
          <a:p>
            <a:r>
              <a:rPr lang="vi-V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ctx.arc(x, y, r, 0, Math.PI*2, </a:t>
            </a:r>
            <a:r>
              <a:rPr lang="vi-VN">
                <a:solidFill>
                  <a:schemeClr val="tx1">
                    <a:lumMod val="95000"/>
                    <a:lumOff val="5000"/>
                  </a:schemeClr>
                </a:solidFill>
              </a:rPr>
              <a:t>true);</a:t>
            </a:r>
          </a:p>
          <a:p>
            <a:r>
              <a:rPr lang="vi-VN">
                <a:solidFill>
                  <a:schemeClr val="tx1">
                    <a:lumMod val="95000"/>
                    <a:lumOff val="5000"/>
                  </a:schemeClr>
                </a:solidFill>
              </a:rPr>
              <a:t>ctx.fill();</a:t>
            </a:r>
          </a:p>
          <a:p>
            <a:r>
              <a:rPr lang="vi-VN" dirty="0">
                <a:solidFill>
                  <a:schemeClr val="tx1">
                    <a:lumMod val="95000"/>
                    <a:lumOff val="5000"/>
                  </a:schemeClr>
                </a:solidFill>
              </a:rPr>
              <a:t>X : Các tọa độ x của trung tâm của đường tròn.</a:t>
            </a:r>
          </a:p>
          <a:p>
            <a:r>
              <a:rPr lang="vi-VN" dirty="0">
                <a:solidFill>
                  <a:schemeClr val="tx1">
                    <a:lumMod val="95000"/>
                    <a:lumOff val="5000"/>
                  </a:schemeClr>
                </a:solidFill>
              </a:rPr>
              <a:t>Y : Các tọa độ y của trung tâm của đường tròn.</a:t>
            </a:r>
          </a:p>
          <a:p>
            <a:r>
              <a:rPr lang="vi-VN" dirty="0">
                <a:solidFill>
                  <a:schemeClr val="tx1">
                    <a:lumMod val="95000"/>
                    <a:lumOff val="5000"/>
                  </a:schemeClr>
                </a:solidFill>
              </a:rPr>
              <a:t>R: bán kính của đường tròn.</a:t>
            </a:r>
          </a:p>
          <a:p>
            <a:r>
              <a:rPr lang="vi-VN" dirty="0">
                <a:solidFill>
                  <a:schemeClr val="tx1">
                    <a:lumMod val="95000"/>
                    <a:lumOff val="5000"/>
                  </a:schemeClr>
                </a:solidFill>
              </a:rPr>
              <a:t>Góc bắt đầu, theo radian (0 là ở vị trí góc 3h của vòng tròn của vòng cung).</a:t>
            </a:r>
          </a:p>
          <a:p>
            <a:r>
              <a:rPr lang="vi-VN" dirty="0">
                <a:solidFill>
                  <a:schemeClr val="tx1">
                    <a:lumMod val="95000"/>
                    <a:lumOff val="5000"/>
                  </a:schemeClr>
                </a:solidFill>
              </a:rPr>
              <a:t>Góc kết thúc tính theo đơn vị radian.</a:t>
            </a:r>
          </a:p>
          <a:p>
            <a:r>
              <a:rPr lang="vi-VN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Quy định cách vẽ theo chiều kim đồng hồ hay ko ? (true là ngược)</a:t>
            </a:r>
          </a:p>
          <a:p>
            <a:r>
              <a:rPr lang="vi-VN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 : tỉ số giữa chu vi và đường kính.</a:t>
            </a:r>
          </a:p>
          <a:p>
            <a:endParaRPr lang="vi-V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" id="{F73515D9-E602-4B24-9C15-179BF6DE761B}" vid="{0588FFC9-F6B0-4B64-ACDF-0282AA5DB8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B20A6C6-FA4B-4FDF-822C-E1ABCC861C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0</TotalTime>
  <Words>292</Words>
  <Application>Microsoft Macintosh PowerPoint</Application>
  <PresentationFormat>Widescreen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Verdana</vt:lpstr>
      <vt:lpstr>Ocean design template</vt:lpstr>
      <vt:lpstr>canvas HTML5 &amp; JAVASCRIPT</vt:lpstr>
      <vt:lpstr>Vẽ đoạn thẳng – đường thẳng</vt:lpstr>
      <vt:lpstr>Vẽ chữ nghệ thuật</vt:lpstr>
      <vt:lpstr>Vẽ hình tứ giác</vt:lpstr>
      <vt:lpstr>Vẽ đường tròn – hình tròn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2016-11-08T09:04:57Z</dcterms:created>
  <dcterms:modified xsi:type="dcterms:W3CDTF">2018-03-15T09:59:19Z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TC034605359991</vt:lpwstr>
  </property>
</Properties>
</file>