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47404"/>
            <a:ext cx="7766936" cy="300343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- Introduction and Demo with PHP language.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14" y="1316507"/>
            <a:ext cx="2139142" cy="123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8" y="1661169"/>
            <a:ext cx="1806632" cy="5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16637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Proficient in basic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functional and procedural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Proficient in advanced programming: object-oriented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712745"/>
            <a:ext cx="1429216" cy="4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85364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design patterns applied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with PHP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98" y="744147"/>
            <a:ext cx="1398555" cy="4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016884" cy="1320800"/>
          </a:xfrm>
        </p:spPr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engineering, a software design pattern is a general, reusable solution to a commonly occurring problem within a given context in software design. It is not a finished design that can be transformed directly into source or machine code. Rather, it is a description or template for how to solve a problem that can be used in many different situations. Design patterns are formalized best practices that the programmer can use to solve common problems when designing an application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://en.wikipedia.org/wiki/Software_design_pattern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93" y="719211"/>
            <a:ext cx="1489988" cy="4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5906346" cy="68718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design patterns applied?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lot in libraries or frameworks of programming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68" y="2609286"/>
            <a:ext cx="3312707" cy="1795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97" y="2663143"/>
            <a:ext cx="2965747" cy="1761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8" y="4445355"/>
            <a:ext cx="3326898" cy="134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16" y="609600"/>
            <a:ext cx="1672876" cy="5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97" y="4445355"/>
            <a:ext cx="2965748" cy="13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14" y="708889"/>
            <a:ext cx="5848156" cy="56111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08" y="1973812"/>
            <a:ext cx="8596668" cy="388077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Factory: Creates an instance of several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Separates object construction from its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instance of several derived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expensive acquisition and release of resources by recycling objects that are no longer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initialized instance to be copied 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cloned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Singleton: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class of which only a single instance can exist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46" y="772240"/>
            <a:ext cx="1429210" cy="43441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35822" y="1270001"/>
            <a:ext cx="1753451" cy="79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3713" y="1500911"/>
            <a:ext cx="6430048" cy="122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3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297044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Adapter: Match interfaces of different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an object’s interface from its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tree structure of simple and composite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responsibilities to objects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Facade: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single class that represents an entire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subsystem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Flyweight: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fine-grained instance used for efficient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representing another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To implement a loosely coupled architecture in order to get better testable, maintainable and extendable code.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8" y="646744"/>
            <a:ext cx="1662546" cy="5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13670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37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of passing a request between a chain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a command request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Interpreter: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way to include language elements in a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 access the elements of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simplified communication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Memento: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and restore an object's internal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act as a default value of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way of notifying change to a number of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an object's behavior when its state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Strategy: Encapsulates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inside a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Defer the exact steps of an algorithm to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new operation to a class without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04" y="709353"/>
            <a:ext cx="1604467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01615"/>
          </a:xfrm>
        </p:spPr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design patterns applied?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 Thanks you for watching 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217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2712</TotalTime>
  <Words>499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Design Pattern - Introduction and Demo with PHP language.</vt:lpstr>
      <vt:lpstr>Knowledge requirements</vt:lpstr>
      <vt:lpstr>Knowledge overview</vt:lpstr>
      <vt:lpstr>What is a Design Pattern? </vt:lpstr>
      <vt:lpstr>Where are design patterns applied? </vt:lpstr>
      <vt:lpstr>Design Patterns in Programming</vt:lpstr>
      <vt:lpstr>Design Patterns in Programming</vt:lpstr>
      <vt:lpstr>Design Patterns in Programming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- Introduction and Demo with PHP language.</dc:title>
  <dc:creator>VSS</dc:creator>
  <cp:lastModifiedBy>VSS</cp:lastModifiedBy>
  <cp:revision>27</cp:revision>
  <dcterms:created xsi:type="dcterms:W3CDTF">2022-12-13T07:13:03Z</dcterms:created>
  <dcterms:modified xsi:type="dcterms:W3CDTF">2022-12-16T02:03:08Z</dcterms:modified>
</cp:coreProperties>
</file>