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  <p:sldId id="262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47404"/>
            <a:ext cx="7766936" cy="3003432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- Introduction and Demo with PHP language.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14" y="1316507"/>
            <a:ext cx="2139142" cy="1232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28" y="1661169"/>
            <a:ext cx="1806632" cy="5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8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331873" cy="6871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324"/>
            <a:ext cx="9337648" cy="421527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Singleton pattern solves two problems at the same time, violating 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Principle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a class has just a single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global access point to that instance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6" y="3075708"/>
            <a:ext cx="5677363" cy="2734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63" y="777549"/>
            <a:ext cx="1155728" cy="3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223808" cy="7370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523" y="1678451"/>
            <a:ext cx="4360179" cy="388077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Singleton class declares the static method </a:t>
            </a:r>
            <a:r>
              <a:rPr lang="en-US" altLang="en-US" b="1" i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US" alt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that returns the same instance of its own class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Singleton’s constructor should be hidden from the client code. Calling the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should be the only way of getting the Singleton object.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06" y="1956435"/>
            <a:ext cx="4095750" cy="2762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01" y="698271"/>
            <a:ext cx="1668280" cy="5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01615"/>
          </a:xfrm>
        </p:spPr>
        <p:txBody>
          <a:bodyPr/>
          <a:lstStyle/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Design Pattern?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Programming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are design patterns applied?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                                    Thanks you for watching !!!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21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16637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Proficient in basic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functional and procedural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Proficient in advanced programming: object-oriented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1" y="712745"/>
            <a:ext cx="1429216" cy="4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85364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Design Pattern?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design patterns applied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with PHP language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98" y="744147"/>
            <a:ext cx="1398555" cy="4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9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016884" cy="1320800"/>
          </a:xfrm>
        </p:spPr>
        <p:txBody>
          <a:bodyPr/>
          <a:lstStyle/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Design Pattern?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engineering, a software design pattern is a general, reusable solution to a commonly occurring problem within a given context in software design. It is not a finished design that can be transformed directly into source or machine code. Rather, it is a description or template for how to solve a problem that can be used in many different situations. Design patterns are formalized best practices that the programmer can use to solve common problems when designing an application 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://en.wikipedia.org/wiki/Software_design_pattern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93" y="719211"/>
            <a:ext cx="1489988" cy="4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5906346" cy="68718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are design patterns applied?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lot in libraries or frameworks of programming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68" y="2609286"/>
            <a:ext cx="3312707" cy="1795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97" y="2663143"/>
            <a:ext cx="2965747" cy="1761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78" y="4445355"/>
            <a:ext cx="3326898" cy="134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16" y="609600"/>
            <a:ext cx="1672876" cy="5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97" y="4445355"/>
            <a:ext cx="2965748" cy="13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1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14" y="708889"/>
            <a:ext cx="5848156" cy="56111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08" y="1973812"/>
            <a:ext cx="8596668" cy="388077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Creational design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lvl="1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Factory: Creates an instance of several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families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Builder: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Separates object construction from its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 instance of several derived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expensive acquisition and release of resources by recycling objects that are no longer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initialized instance to be copied 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cloned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Singleton: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class of which only a single instance can exist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46" y="772240"/>
            <a:ext cx="1429210" cy="43441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35822" y="1270001"/>
            <a:ext cx="1753451" cy="79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3713" y="1500911"/>
            <a:ext cx="6430048" cy="1221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3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297044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design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lvl="1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Adapter: Match interfaces of different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 an object’s interface from its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tree structure of simple and composite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responsibilities to objects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Facade: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single class that represents an entire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subsystem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Flyweight: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fine-grained instance used for efficient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Class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representing another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To implement a loosely coupled architecture in order to get better testable, maintainable and extendable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78" y="646744"/>
            <a:ext cx="1662546" cy="5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7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313670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in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7370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design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of passing a request between a chain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 a command request as 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Interpreter: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way to include language elements in a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 access the elements of 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Mediator: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simplified communication between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Memento: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and restore an object's internal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act as a default value of 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Observer: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way of notifying change to a number of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an object's behavior when its state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</a:p>
          <a:p>
            <a:pPr lvl="1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Strategy: Encapsulates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inside a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Defer the exact steps of an algorithm to 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new operation to a class without 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04" y="709353"/>
            <a:ext cx="1604467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8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240433" cy="6123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5200"/>
            <a:ext cx="8657859" cy="4689098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</a:p>
          <a:p>
            <a:pPr lvl="1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creational design pattern that lets you ensure that a class has only one instance, while providing a global access point to this instance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5" y="2989947"/>
            <a:ext cx="4779819" cy="2987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2" y="719880"/>
            <a:ext cx="1289055" cy="3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669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2994</TotalTime>
  <Words>521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Design Pattern - Introduction and Demo with PHP language.</vt:lpstr>
      <vt:lpstr>Knowledge requirements</vt:lpstr>
      <vt:lpstr>Knowledge overview</vt:lpstr>
      <vt:lpstr>What is a Design Pattern? </vt:lpstr>
      <vt:lpstr>Where are design patterns applied? </vt:lpstr>
      <vt:lpstr>Design Patterns in Programming</vt:lpstr>
      <vt:lpstr>Design Patterns in Programming</vt:lpstr>
      <vt:lpstr>Design Patterns in Programming</vt:lpstr>
      <vt:lpstr>Singleton</vt:lpstr>
      <vt:lpstr>Singleton </vt:lpstr>
      <vt:lpstr>Singleton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- Introduction and Demo with PHP language.</dc:title>
  <dc:creator>VSS</dc:creator>
  <cp:lastModifiedBy>VSS</cp:lastModifiedBy>
  <cp:revision>33</cp:revision>
  <dcterms:created xsi:type="dcterms:W3CDTF">2022-12-13T07:13:03Z</dcterms:created>
  <dcterms:modified xsi:type="dcterms:W3CDTF">2022-12-16T06:58:53Z</dcterms:modified>
</cp:coreProperties>
</file>