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/>
    <p:restoredTop sz="94682"/>
  </p:normalViewPr>
  <p:slideViewPr>
    <p:cSldViewPr snapToGrid="0" snapToObjects="1">
      <p:cViewPr>
        <p:scale>
          <a:sx n="140" d="100"/>
          <a:sy n="140" d="100"/>
        </p:scale>
        <p:origin x="-432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24D34-B5C4-1840-945C-45A708A4A1CC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D8729-14CB-8B41-8586-0237D2F6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D8729-14CB-8B41-8586-0237D2F628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532" y="325472"/>
            <a:ext cx="9832769" cy="826434"/>
          </a:xfrm>
        </p:spPr>
        <p:txBody>
          <a:bodyPr/>
          <a:lstStyle/>
          <a:p>
            <a:pPr algn="ctr"/>
            <a:r>
              <a:rPr lang="en-US" dirty="0"/>
              <a:t>HTML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207" y="1710047"/>
            <a:ext cx="5902037" cy="3823854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08" y="1710047"/>
            <a:ext cx="5902036" cy="38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HTML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là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chữ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viết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tắt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cụm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từ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yper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ext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arkup 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anguage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2800" i="1" dirty="0" err="1">
                <a:latin typeface="Times New Roman" charset="0"/>
                <a:ea typeface="Times New Roman" charset="0"/>
                <a:cs typeface="Times New Roman" charset="0"/>
              </a:rPr>
              <a:t>dịch</a:t>
            </a:r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i="1" dirty="0" err="1">
                <a:latin typeface="Times New Roman" charset="0"/>
                <a:ea typeface="Times New Roman" charset="0"/>
                <a:cs typeface="Times New Roman" charset="0"/>
              </a:rPr>
              <a:t>là</a:t>
            </a:r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i="1" dirty="0" err="1">
                <a:latin typeface="Times New Roman" charset="0"/>
                <a:ea typeface="Times New Roman" charset="0"/>
                <a:cs typeface="Times New Roman" charset="0"/>
              </a:rPr>
              <a:t>Ngôn</a:t>
            </a:r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i="1" dirty="0" err="1">
                <a:latin typeface="Times New Roman" charset="0"/>
                <a:ea typeface="Times New Roman" charset="0"/>
                <a:cs typeface="Times New Roman" charset="0"/>
              </a:rPr>
              <a:t>ngữ</a:t>
            </a:r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i="1" dirty="0" err="1">
                <a:latin typeface="Times New Roman" charset="0"/>
                <a:ea typeface="Times New Roman" charset="0"/>
                <a:cs typeface="Times New Roman" charset="0"/>
              </a:rPr>
              <a:t>đánh</a:t>
            </a:r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i="1" dirty="0" err="1">
                <a:latin typeface="Times New Roman" charset="0"/>
                <a:ea typeface="Times New Roman" charset="0"/>
                <a:cs typeface="Times New Roman" charset="0"/>
              </a:rPr>
              <a:t>dấu</a:t>
            </a:r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sz="2800" i="1" dirty="0" err="1" smtClean="0">
                <a:latin typeface="Times New Roman" charset="0"/>
                <a:ea typeface="Times New Roman" charset="0"/>
                <a:cs typeface="Times New Roman" charset="0"/>
              </a:rPr>
              <a:t>siêu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i="1" dirty="0" err="1" smtClean="0">
                <a:latin typeface="Times New Roman" charset="0"/>
                <a:ea typeface="Times New Roman" charset="0"/>
                <a:cs typeface="Times New Roman" charset="0"/>
              </a:rPr>
              <a:t>văn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i="1" dirty="0" err="1" smtClean="0">
                <a:latin typeface="Times New Roman" charset="0"/>
                <a:ea typeface="Times New Roman" charset="0"/>
                <a:cs typeface="Times New Roman" charset="0"/>
              </a:rPr>
              <a:t>bản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sử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tạo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trang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web,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trên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website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có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thể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sẽ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chứa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nhiều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trang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mỗi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trang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quy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ra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là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tài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liệu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HTML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có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thể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ghi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là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tập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tin HTML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Cha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đẻ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HTML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là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Tim Berners-Lee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cũng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là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người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khai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sinh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ra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World Wide Web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chủ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tịch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World Wide Web Consortium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 (W3C –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tổ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chức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thiết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lập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ra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chuẩn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trên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môi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trường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Internet).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HTML </a:t>
            </a:r>
            <a:r>
              <a:rPr lang="en-US" sz="4000" b="1" dirty="0" err="1"/>
              <a:t>được</a:t>
            </a:r>
            <a:r>
              <a:rPr lang="en-US" sz="4000" b="1" dirty="0"/>
              <a:t> </a:t>
            </a:r>
            <a:r>
              <a:rPr lang="en-US" sz="4000" b="1" dirty="0" err="1"/>
              <a:t>xử</a:t>
            </a:r>
            <a:r>
              <a:rPr lang="en-US" sz="4000" b="1" dirty="0"/>
              <a:t> </a:t>
            </a:r>
            <a:r>
              <a:rPr lang="en-US" sz="4000" b="1" dirty="0" err="1"/>
              <a:t>lý</a:t>
            </a:r>
            <a:r>
              <a:rPr lang="en-US" sz="4000" b="1" dirty="0"/>
              <a:t> </a:t>
            </a:r>
            <a:r>
              <a:rPr lang="en-US" sz="4000" b="1" dirty="0" err="1"/>
              <a:t>ra</a:t>
            </a:r>
            <a:r>
              <a:rPr lang="en-US" sz="4000" b="1" dirty="0"/>
              <a:t> </a:t>
            </a:r>
            <a:r>
              <a:rPr lang="en-US" sz="4000" b="1" dirty="0" err="1"/>
              <a:t>sao</a:t>
            </a:r>
            <a:r>
              <a:rPr lang="en-US" sz="4000" b="1" dirty="0"/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tin HTML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,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do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duyệt</a:t>
            </a:r>
            <a:r>
              <a:rPr lang="en-US" sz="2800" dirty="0"/>
              <a:t> web </a:t>
            </a:r>
            <a:r>
              <a:rPr lang="en-US" sz="2800" dirty="0" err="1"/>
              <a:t>đảm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.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duyệt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đóng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HTML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thẻ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sang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, </a:t>
            </a:r>
            <a:r>
              <a:rPr lang="en-US" sz="2800" dirty="0" err="1"/>
              <a:t>nghe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(do </a:t>
            </a:r>
            <a:r>
              <a:rPr lang="en-US" sz="2800" dirty="0" err="1"/>
              <a:t>các</a:t>
            </a:r>
            <a:r>
              <a:rPr lang="en-US" sz="2800" dirty="0"/>
              <a:t> bot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8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414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HTML </a:t>
            </a:r>
            <a:r>
              <a:rPr lang="en-US" b="1" dirty="0" err="1"/>
              <a:t>đóng</a:t>
            </a:r>
            <a:r>
              <a:rPr lang="en-US" b="1" dirty="0"/>
              <a:t> </a:t>
            </a:r>
            <a:r>
              <a:rPr lang="en-US" b="1" dirty="0" err="1"/>
              <a:t>vai</a:t>
            </a:r>
            <a:r>
              <a:rPr lang="en-US" b="1" dirty="0"/>
              <a:t> </a:t>
            </a:r>
            <a:r>
              <a:rPr lang="en-US" b="1" dirty="0" err="1"/>
              <a:t>trò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website?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51008"/>
            <a:ext cx="10131425" cy="4615671"/>
          </a:xfrm>
        </p:spPr>
        <p:txBody>
          <a:bodyPr>
            <a:normAutofit/>
          </a:bodyPr>
          <a:lstStyle/>
          <a:p>
            <a:r>
              <a:rPr lang="en-US" sz="2000" dirty="0"/>
              <a:t>HTML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siêu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trò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siêu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website,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tin </a:t>
            </a:r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(media)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, video, </a:t>
            </a:r>
            <a:r>
              <a:rPr lang="en-US" sz="2000" dirty="0" err="1" smtClean="0"/>
              <a:t>nhạc</a:t>
            </a:r>
            <a:r>
              <a:rPr lang="en-US" sz="2000" dirty="0" smtClean="0"/>
              <a:t>.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HTML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website </a:t>
            </a:r>
            <a:r>
              <a:rPr lang="en-US" sz="2000" dirty="0" err="1"/>
              <a:t>mà</a:t>
            </a:r>
            <a:r>
              <a:rPr lang="en-US" sz="2000" dirty="0"/>
              <a:t> HTML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đóng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trò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website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thôi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62" y="3360716"/>
            <a:ext cx="7562437" cy="28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2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610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4000" b="1" dirty="0" err="1" smtClean="0"/>
              <a:t>Làm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thế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nào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để</a:t>
            </a:r>
            <a:r>
              <a:rPr lang="en-US" sz="4000" b="1" dirty="0" smtClean="0"/>
              <a:t> </a:t>
            </a:r>
            <a:r>
              <a:rPr lang="en-US" sz="4000" b="1" dirty="0" err="1"/>
              <a:t>tạo</a:t>
            </a:r>
            <a:r>
              <a:rPr lang="en-US" sz="4000" b="1" dirty="0"/>
              <a:t> </a:t>
            </a:r>
            <a:r>
              <a:rPr lang="en-US" sz="4000" b="1" dirty="0" err="1"/>
              <a:t>tập</a:t>
            </a:r>
            <a:r>
              <a:rPr lang="en-US" sz="4000" b="1" dirty="0"/>
              <a:t> tin HTML?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37069"/>
            <a:ext cx="10131425" cy="3649133"/>
          </a:xfrm>
        </p:spPr>
        <p:txBody>
          <a:bodyPr/>
          <a:lstStyle/>
          <a:p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Việc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này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vô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cùng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đơn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giản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!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Đầu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tiên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bạn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cần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có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1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trình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soạn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thảo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văn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bản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để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viết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mã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HTML.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Có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rất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nhiều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các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text-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editror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giúp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chúng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ta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chuyện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này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: notepad, notepad++,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sublimetext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, Atom</a:t>
            </a:r>
            <a:r>
              <a:rPr lang="mr-IN" sz="2000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vi-V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vi-VN" sz="2000" dirty="0" smtClean="0">
                <a:latin typeface="Arial" charset="0"/>
                <a:ea typeface="Arial" charset="0"/>
                <a:cs typeface="Arial" charset="0"/>
              </a:rPr>
              <a:t>Việc tiếp theo khi bạn soạn thảo xong mã HTML bạn cần phải đặt tên cho đoạn mã đó và chú ý hãy lưu file đó có đuôi mở rộng là  .html để trình duyệt hiểu đươc đây là văn bản htlml nhé.</a:t>
            </a:r>
          </a:p>
          <a:p>
            <a:endParaRPr lang="vi-VN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1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000" dirty="0" err="1"/>
              <a:t>Gồm</a:t>
            </a:r>
            <a:r>
              <a:rPr lang="en-US" sz="2000" dirty="0"/>
              <a:t> 3 </a:t>
            </a:r>
            <a:r>
              <a:rPr lang="en-US" sz="2000" dirty="0" err="1"/>
              <a:t>phần</a:t>
            </a:r>
            <a:r>
              <a:rPr lang="en-US" sz="2000" dirty="0"/>
              <a:t>: header (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), content (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footer (</a:t>
            </a:r>
            <a:r>
              <a:rPr lang="en-US" sz="2000" dirty="0" err="1"/>
              <a:t>chân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)</a:t>
            </a:r>
          </a:p>
          <a:p>
            <a:pPr fontAlgn="base"/>
            <a:r>
              <a:rPr lang="en-US" sz="2000" dirty="0"/>
              <a:t>Header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logo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 –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menu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chóng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chuyên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–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.</a:t>
            </a:r>
          </a:p>
          <a:p>
            <a:pPr fontAlgn="base"/>
            <a:r>
              <a:rPr lang="en-US" sz="2000" dirty="0" err="1"/>
              <a:t>Phần</a:t>
            </a:r>
            <a:r>
              <a:rPr lang="en-US" sz="2000" dirty="0"/>
              <a:t> Content </a:t>
            </a:r>
            <a:r>
              <a:rPr lang="en-US" sz="2000" dirty="0" err="1"/>
              <a:t>thường</a:t>
            </a:r>
            <a:r>
              <a:rPr lang="en-US" sz="2000" dirty="0"/>
              <a:t> chia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Left-Content (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trái</a:t>
            </a:r>
            <a:r>
              <a:rPr lang="en-US" sz="2000" dirty="0"/>
              <a:t>) </a:t>
            </a:r>
            <a:r>
              <a:rPr lang="en-US" sz="2000" dirty="0" err="1"/>
              <a:t>và</a:t>
            </a:r>
            <a:r>
              <a:rPr lang="en-US" sz="2000" dirty="0"/>
              <a:t> Right-Content (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).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2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,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, </a:t>
            </a:r>
            <a:r>
              <a:rPr lang="en-US" sz="2000" dirty="0" err="1"/>
              <a:t>fanpage</a:t>
            </a:r>
            <a:r>
              <a:rPr lang="en-US" sz="2000" dirty="0"/>
              <a:t>…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ở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trái</a:t>
            </a:r>
            <a:r>
              <a:rPr lang="en-US" sz="2000" dirty="0"/>
              <a:t> –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ở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.</a:t>
            </a:r>
          </a:p>
          <a:p>
            <a:pPr fontAlgn="base"/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footer – </a:t>
            </a:r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web,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,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,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9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50" y="88739"/>
            <a:ext cx="10131425" cy="790937"/>
          </a:xfrm>
        </p:spPr>
        <p:txBody>
          <a:bodyPr/>
          <a:lstStyle/>
          <a:p>
            <a:pPr algn="ctr"/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03" y="1041723"/>
            <a:ext cx="8900931" cy="5660020"/>
          </a:xfrm>
        </p:spPr>
      </p:pic>
    </p:spTree>
    <p:extLst>
      <p:ext uri="{BB962C8B-B14F-4D97-AF65-F5344CB8AC3E}">
        <p14:creationId xmlns:p14="http://schemas.microsoft.com/office/powerpoint/2010/main" val="28976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HTML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(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?)</a:t>
            </a:r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(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website.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52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434</TotalTime>
  <Words>536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Arial</vt:lpstr>
      <vt:lpstr>Celestial</vt:lpstr>
      <vt:lpstr>HTML language</vt:lpstr>
      <vt:lpstr>HTML là gì ?</vt:lpstr>
      <vt:lpstr>HTML được xử lý ra sao? </vt:lpstr>
      <vt:lpstr>HTML đóng vai trò gì trong website? </vt:lpstr>
      <vt:lpstr>  Làm thế nào để tạo tập tin HTML?  </vt:lpstr>
      <vt:lpstr>Bố cục thông thường của một website</vt:lpstr>
      <vt:lpstr>Bố cục thông thường của một website</vt:lpstr>
      <vt:lpstr>Cách học HTML hiệu quả.</vt:lpstr>
      <vt:lpstr>The End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HTML5</dc:title>
  <dc:creator>Thanh Trieu Nguyen</dc:creator>
  <cp:lastModifiedBy>Thanh Trieu Nguyen</cp:lastModifiedBy>
  <cp:revision>22</cp:revision>
  <dcterms:created xsi:type="dcterms:W3CDTF">2017-03-04T04:21:40Z</dcterms:created>
  <dcterms:modified xsi:type="dcterms:W3CDTF">2017-12-16T14:34:39Z</dcterms:modified>
</cp:coreProperties>
</file>