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79" r:id="rId2"/>
    <p:sldId id="270" r:id="rId3"/>
    <p:sldId id="280" r:id="rId4"/>
    <p:sldId id="281" r:id="rId5"/>
    <p:sldId id="282" r:id="rId6"/>
    <p:sldId id="285" r:id="rId7"/>
    <p:sldId id="284" r:id="rId8"/>
    <p:sldId id="286" r:id="rId9"/>
    <p:sldId id="287" r:id="rId10"/>
    <p:sldId id="288" r:id="rId11"/>
    <p:sldId id="290" r:id="rId12"/>
    <p:sldId id="291" r:id="rId13"/>
    <p:sldId id="292" r:id="rId14"/>
    <p:sldId id="293" r:id="rId15"/>
    <p:sldId id="294" r:id="rId16"/>
    <p:sldId id="295" r:id="rId17"/>
    <p:sldId id="29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5EF65-45BB-8A40-BBA1-A532F23721C4}" v="8044" dt="2023-03-19T05:04:17.826"/>
    <p1510:client id="{B8F9241A-D5D7-6849-9772-896BC196BD6B}" v="18" dt="2023-03-19T08:44:42.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8" autoAdjust="0"/>
    <p:restoredTop sz="94641" autoAdjust="0"/>
  </p:normalViewPr>
  <p:slideViewPr>
    <p:cSldViewPr snapToGrid="0">
      <p:cViewPr varScale="1">
        <p:scale>
          <a:sx n="139" d="100"/>
          <a:sy n="139" d="100"/>
        </p:scale>
        <p:origin x="184" y="18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71" d="100"/>
          <a:sy n="171" d="100"/>
        </p:scale>
        <p:origin x="140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ếu Nguyễn Đắc" userId="3ffb4076c488cc93" providerId="LiveId" clId="{B67E946F-97EF-4448-848A-E8D0C35CF857}"/>
    <pc:docChg chg="undo custSel addSld delSld modSld sldOrd modMainMaster">
      <pc:chgData name="Hiếu Nguyễn Đắc" userId="3ffb4076c488cc93" providerId="LiveId" clId="{B67E946F-97EF-4448-848A-E8D0C35CF857}" dt="2023-03-18T08:30:10.869" v="1013" actId="680"/>
      <pc:docMkLst>
        <pc:docMk/>
      </pc:docMkLst>
      <pc:sldChg chg="addSp delSp modSp mod">
        <pc:chgData name="Hiếu Nguyễn Đắc" userId="3ffb4076c488cc93" providerId="LiveId" clId="{B67E946F-97EF-4448-848A-E8D0C35CF857}" dt="2023-03-18T07:49:05.392" v="7" actId="22"/>
        <pc:sldMkLst>
          <pc:docMk/>
          <pc:sldMk cId="3583503797" sldId="256"/>
        </pc:sldMkLst>
        <pc:picChg chg="add del">
          <ac:chgData name="Hiếu Nguyễn Đắc" userId="3ffb4076c488cc93" providerId="LiveId" clId="{B67E946F-97EF-4448-848A-E8D0C35CF857}" dt="2023-03-18T07:48:38.594" v="4" actId="478"/>
          <ac:picMkLst>
            <pc:docMk/>
            <pc:sldMk cId="3583503797" sldId="256"/>
            <ac:picMk id="3" creationId="{B445A9EB-C7A8-B4FF-ADC5-9952A1923647}"/>
          </ac:picMkLst>
        </pc:picChg>
        <pc:picChg chg="add del">
          <ac:chgData name="Hiếu Nguyễn Đắc" userId="3ffb4076c488cc93" providerId="LiveId" clId="{B67E946F-97EF-4448-848A-E8D0C35CF857}" dt="2023-03-18T07:49:05.163" v="6" actId="478"/>
          <ac:picMkLst>
            <pc:docMk/>
            <pc:sldMk cId="3583503797" sldId="256"/>
            <ac:picMk id="5" creationId="{A08B1914-D261-050A-344C-8742BDC6482D}"/>
          </ac:picMkLst>
        </pc:picChg>
        <pc:picChg chg="del mod">
          <ac:chgData name="Hiếu Nguyễn Đắc" userId="3ffb4076c488cc93" providerId="LiveId" clId="{B67E946F-97EF-4448-848A-E8D0C35CF857}" dt="2023-03-18T07:47:48.927" v="2" actId="478"/>
          <ac:picMkLst>
            <pc:docMk/>
            <pc:sldMk cId="3583503797" sldId="256"/>
            <ac:picMk id="7" creationId="{B12E1158-DF5A-D21D-D210-8291C2412199}"/>
          </ac:picMkLst>
        </pc:picChg>
        <pc:picChg chg="add">
          <ac:chgData name="Hiếu Nguyễn Đắc" userId="3ffb4076c488cc93" providerId="LiveId" clId="{B67E946F-97EF-4448-848A-E8D0C35CF857}" dt="2023-03-18T07:49:05.392" v="7" actId="22"/>
          <ac:picMkLst>
            <pc:docMk/>
            <pc:sldMk cId="3583503797" sldId="256"/>
            <ac:picMk id="8" creationId="{CAFE4138-81BA-C7D2-D1B4-9653C69203B2}"/>
          </ac:picMkLst>
        </pc:picChg>
      </pc:sldChg>
      <pc:sldChg chg="modSp new mod ord">
        <pc:chgData name="Hiếu Nguyễn Đắc" userId="3ffb4076c488cc93" providerId="LiveId" clId="{B67E946F-97EF-4448-848A-E8D0C35CF857}" dt="2023-03-18T08:07:03.495" v="648" actId="255"/>
        <pc:sldMkLst>
          <pc:docMk/>
          <pc:sldMk cId="2325726179" sldId="257"/>
        </pc:sldMkLst>
        <pc:spChg chg="mod">
          <ac:chgData name="Hiếu Nguyễn Đắc" userId="3ffb4076c488cc93" providerId="LiveId" clId="{B67E946F-97EF-4448-848A-E8D0C35CF857}" dt="2023-03-18T07:57:06.193" v="512" actId="20577"/>
          <ac:spMkLst>
            <pc:docMk/>
            <pc:sldMk cId="2325726179" sldId="257"/>
            <ac:spMk id="2" creationId="{6D4C8D6D-0094-4F80-885A-1C40C68370DC}"/>
          </ac:spMkLst>
        </pc:spChg>
        <pc:spChg chg="mod">
          <ac:chgData name="Hiếu Nguyễn Đắc" userId="3ffb4076c488cc93" providerId="LiveId" clId="{B67E946F-97EF-4448-848A-E8D0C35CF857}" dt="2023-03-18T08:07:03.495" v="648" actId="255"/>
          <ac:spMkLst>
            <pc:docMk/>
            <pc:sldMk cId="2325726179" sldId="257"/>
            <ac:spMk id="3" creationId="{7D04F414-B144-A114-ABA0-E473DA1C74D4}"/>
          </ac:spMkLst>
        </pc:spChg>
      </pc:sldChg>
      <pc:sldChg chg="addSp delSp modSp new mod ord setBg">
        <pc:chgData name="Hiếu Nguyễn Đắc" userId="3ffb4076c488cc93" providerId="LiveId" clId="{B67E946F-97EF-4448-848A-E8D0C35CF857}" dt="2023-03-18T08:06:18.540" v="646" actId="207"/>
        <pc:sldMkLst>
          <pc:docMk/>
          <pc:sldMk cId="1353046374" sldId="258"/>
        </pc:sldMkLst>
        <pc:spChg chg="mod">
          <ac:chgData name="Hiếu Nguyễn Đắc" userId="3ffb4076c488cc93" providerId="LiveId" clId="{B67E946F-97EF-4448-848A-E8D0C35CF857}" dt="2023-03-18T08:01:28.185" v="614" actId="20577"/>
          <ac:spMkLst>
            <pc:docMk/>
            <pc:sldMk cId="1353046374" sldId="258"/>
            <ac:spMk id="2" creationId="{8867F729-3A07-4260-FB5C-E4B3302AA878}"/>
          </ac:spMkLst>
        </pc:spChg>
        <pc:spChg chg="add del">
          <ac:chgData name="Hiếu Nguyễn Đắc" userId="3ffb4076c488cc93" providerId="LiveId" clId="{B67E946F-97EF-4448-848A-E8D0C35CF857}" dt="2023-03-18T07:58:52.957" v="525"/>
          <ac:spMkLst>
            <pc:docMk/>
            <pc:sldMk cId="1353046374" sldId="258"/>
            <ac:spMk id="3" creationId="{6C70B792-EBBC-2BF7-6551-A154858D4EFF}"/>
          </ac:spMkLst>
        </pc:spChg>
        <pc:spChg chg="add del">
          <ac:chgData name="Hiếu Nguyễn Đắc" userId="3ffb4076c488cc93" providerId="LiveId" clId="{B67E946F-97EF-4448-848A-E8D0C35CF857}" dt="2023-03-18T07:57:26.975" v="516" actId="22"/>
          <ac:spMkLst>
            <pc:docMk/>
            <pc:sldMk cId="1353046374" sldId="258"/>
            <ac:spMk id="5" creationId="{255E7E73-E96D-BF28-1B41-959C238A6A4A}"/>
          </ac:spMkLst>
        </pc:spChg>
        <pc:spChg chg="add del mod">
          <ac:chgData name="Hiếu Nguyễn Đắc" userId="3ffb4076c488cc93" providerId="LiveId" clId="{B67E946F-97EF-4448-848A-E8D0C35CF857}" dt="2023-03-18T07:57:33.978" v="522" actId="22"/>
          <ac:spMkLst>
            <pc:docMk/>
            <pc:sldMk cId="1353046374" sldId="258"/>
            <ac:spMk id="7" creationId="{6A30CFB7-0743-7432-8328-EBB18F80EDED}"/>
          </ac:spMkLst>
        </pc:spChg>
        <pc:spChg chg="add del mod">
          <ac:chgData name="Hiếu Nguyễn Đắc" userId="3ffb4076c488cc93" providerId="LiveId" clId="{B67E946F-97EF-4448-848A-E8D0C35CF857}" dt="2023-03-18T07:58:50.943" v="524"/>
          <ac:spMkLst>
            <pc:docMk/>
            <pc:sldMk cId="1353046374" sldId="258"/>
            <ac:spMk id="9" creationId="{AAB45133-A850-F8A2-2AC8-B51E5DC65EA1}"/>
          </ac:spMkLst>
        </pc:spChg>
        <pc:spChg chg="add del">
          <ac:chgData name="Hiếu Nguyễn Đắc" userId="3ffb4076c488cc93" providerId="LiveId" clId="{B67E946F-97EF-4448-848A-E8D0C35CF857}" dt="2023-03-18T07:59:01.723" v="526" actId="478"/>
          <ac:spMkLst>
            <pc:docMk/>
            <pc:sldMk cId="1353046374" sldId="258"/>
            <ac:spMk id="11" creationId="{2160FEA5-E95C-2267-826F-EBC73DB97C91}"/>
          </ac:spMkLst>
        </pc:spChg>
        <pc:spChg chg="add del mod">
          <ac:chgData name="Hiếu Nguyễn Đắc" userId="3ffb4076c488cc93" providerId="LiveId" clId="{B67E946F-97EF-4448-848A-E8D0C35CF857}" dt="2023-03-18T07:59:02.302" v="527"/>
          <ac:spMkLst>
            <pc:docMk/>
            <pc:sldMk cId="1353046374" sldId="258"/>
            <ac:spMk id="12" creationId="{08AFABA6-1C5F-5D49-D438-A0CF971A28F0}"/>
          </ac:spMkLst>
        </pc:spChg>
        <pc:spChg chg="add del mod">
          <ac:chgData name="Hiếu Nguyễn Đắc" userId="3ffb4076c488cc93" providerId="LiveId" clId="{B67E946F-97EF-4448-848A-E8D0C35CF857}" dt="2023-03-18T08:03:30.342" v="621"/>
          <ac:spMkLst>
            <pc:docMk/>
            <pc:sldMk cId="1353046374" sldId="258"/>
            <ac:spMk id="14" creationId="{9AC46813-FFD6-8579-6E8F-9F08C9280902}"/>
          </ac:spMkLst>
        </pc:spChg>
        <pc:spChg chg="add del">
          <ac:chgData name="Hiếu Nguyễn Đắc" userId="3ffb4076c488cc93" providerId="LiveId" clId="{B67E946F-97EF-4448-848A-E8D0C35CF857}" dt="2023-03-18T07:59:16.955" v="529" actId="26606"/>
          <ac:spMkLst>
            <pc:docMk/>
            <pc:sldMk cId="1353046374" sldId="258"/>
            <ac:spMk id="18" creationId="{BACC6370-2D7E-4714-9D71-7542949D7D5D}"/>
          </ac:spMkLst>
        </pc:spChg>
        <pc:spChg chg="add del">
          <ac:chgData name="Hiếu Nguyễn Đắc" userId="3ffb4076c488cc93" providerId="LiveId" clId="{B67E946F-97EF-4448-848A-E8D0C35CF857}" dt="2023-03-18T07:59:16.955" v="529" actId="26606"/>
          <ac:spMkLst>
            <pc:docMk/>
            <pc:sldMk cId="1353046374" sldId="258"/>
            <ac:spMk id="20" creationId="{F68B3F68-107C-434F-AA38-110D5EA91B85}"/>
          </ac:spMkLst>
        </pc:spChg>
        <pc:spChg chg="add del">
          <ac:chgData name="Hiếu Nguyễn Đắc" userId="3ffb4076c488cc93" providerId="LiveId" clId="{B67E946F-97EF-4448-848A-E8D0C35CF857}" dt="2023-03-18T07:59:16.955" v="529" actId="26606"/>
          <ac:spMkLst>
            <pc:docMk/>
            <pc:sldMk cId="1353046374" sldId="258"/>
            <ac:spMk id="22" creationId="{AAD0DBB9-1A4B-4391-81D4-CB19F9AB918A}"/>
          </ac:spMkLst>
        </pc:spChg>
        <pc:spChg chg="add del">
          <ac:chgData name="Hiếu Nguyễn Đắc" userId="3ffb4076c488cc93" providerId="LiveId" clId="{B67E946F-97EF-4448-848A-E8D0C35CF857}" dt="2023-03-18T07:59:16.955" v="529" actId="26606"/>
          <ac:spMkLst>
            <pc:docMk/>
            <pc:sldMk cId="1353046374" sldId="258"/>
            <ac:spMk id="24" creationId="{063BBA22-50EA-4C4D-BE05-F1CE4E63AA56}"/>
          </ac:spMkLst>
        </pc:spChg>
        <pc:graphicFrameChg chg="add del mod">
          <ac:chgData name="Hiếu Nguyễn Đắc" userId="3ffb4076c488cc93" providerId="LiveId" clId="{B67E946F-97EF-4448-848A-E8D0C35CF857}" dt="2023-03-18T07:58:50.943" v="524"/>
          <ac:graphicFrameMkLst>
            <pc:docMk/>
            <pc:sldMk cId="1353046374" sldId="258"/>
            <ac:graphicFrameMk id="8" creationId="{41BD9039-9B66-C946-C434-F515B23C6894}"/>
          </ac:graphicFrameMkLst>
        </pc:graphicFrameChg>
        <pc:graphicFrameChg chg="add del mod">
          <ac:chgData name="Hiếu Nguyễn Đắc" userId="3ffb4076c488cc93" providerId="LiveId" clId="{B67E946F-97EF-4448-848A-E8D0C35CF857}" dt="2023-03-18T07:59:01.723" v="526" actId="478"/>
          <ac:graphicFrameMkLst>
            <pc:docMk/>
            <pc:sldMk cId="1353046374" sldId="258"/>
            <ac:graphicFrameMk id="10" creationId="{8D5AE422-84A2-E55A-7597-C80B1587969C}"/>
          </ac:graphicFrameMkLst>
        </pc:graphicFrameChg>
        <pc:graphicFrameChg chg="add mod modGraphic">
          <ac:chgData name="Hiếu Nguyễn Đắc" userId="3ffb4076c488cc93" providerId="LiveId" clId="{B67E946F-97EF-4448-848A-E8D0C35CF857}" dt="2023-03-18T08:06:18.540" v="646" actId="207"/>
          <ac:graphicFrameMkLst>
            <pc:docMk/>
            <pc:sldMk cId="1353046374" sldId="258"/>
            <ac:graphicFrameMk id="13" creationId="{4556C3D8-2487-2673-3B1C-4536B906C1DE}"/>
          </ac:graphicFrameMkLst>
        </pc:graphicFrameChg>
      </pc:sldChg>
      <pc:sldChg chg="new del">
        <pc:chgData name="Hiếu Nguyễn Đắc" userId="3ffb4076c488cc93" providerId="LiveId" clId="{B67E946F-97EF-4448-848A-E8D0C35CF857}" dt="2023-03-18T07:50:16.165" v="21" actId="680"/>
        <pc:sldMkLst>
          <pc:docMk/>
          <pc:sldMk cId="615612078" sldId="259"/>
        </pc:sldMkLst>
      </pc:sldChg>
      <pc:sldChg chg="modSp new mod">
        <pc:chgData name="Hiếu Nguyễn Đắc" userId="3ffb4076c488cc93" providerId="LiveId" clId="{B67E946F-97EF-4448-848A-E8D0C35CF857}" dt="2023-03-18T08:16:34.971" v="1012" actId="20577"/>
        <pc:sldMkLst>
          <pc:docMk/>
          <pc:sldMk cId="2777553594" sldId="259"/>
        </pc:sldMkLst>
        <pc:spChg chg="mod">
          <ac:chgData name="Hiếu Nguyễn Đắc" userId="3ffb4076c488cc93" providerId="LiveId" clId="{B67E946F-97EF-4448-848A-E8D0C35CF857}" dt="2023-03-18T08:16:34.971" v="1012" actId="20577"/>
          <ac:spMkLst>
            <pc:docMk/>
            <pc:sldMk cId="2777553594" sldId="259"/>
            <ac:spMk id="3" creationId="{18547119-3D14-2753-F524-AD95112565A4}"/>
          </ac:spMkLst>
        </pc:spChg>
      </pc:sldChg>
      <pc:sldChg chg="new del">
        <pc:chgData name="Hiếu Nguyễn Đắc" userId="3ffb4076c488cc93" providerId="LiveId" clId="{B67E946F-97EF-4448-848A-E8D0C35CF857}" dt="2023-03-18T07:50:15.935" v="20" actId="680"/>
        <pc:sldMkLst>
          <pc:docMk/>
          <pc:sldMk cId="752467614" sldId="260"/>
        </pc:sldMkLst>
      </pc:sldChg>
      <pc:sldChg chg="new">
        <pc:chgData name="Hiếu Nguyễn Đắc" userId="3ffb4076c488cc93" providerId="LiveId" clId="{B67E946F-97EF-4448-848A-E8D0C35CF857}" dt="2023-03-18T08:30:10.869" v="1013" actId="680"/>
        <pc:sldMkLst>
          <pc:docMk/>
          <pc:sldMk cId="2220079084" sldId="260"/>
        </pc:sldMkLst>
      </pc:sldChg>
      <pc:sldChg chg="new del">
        <pc:chgData name="Hiếu Nguyễn Đắc" userId="3ffb4076c488cc93" providerId="LiveId" clId="{B67E946F-97EF-4448-848A-E8D0C35CF857}" dt="2023-03-18T07:50:15.474" v="19" actId="680"/>
        <pc:sldMkLst>
          <pc:docMk/>
          <pc:sldMk cId="3108908640" sldId="261"/>
        </pc:sldMkLst>
      </pc:sldChg>
      <pc:sldChg chg="new del">
        <pc:chgData name="Hiếu Nguyễn Đắc" userId="3ffb4076c488cc93" providerId="LiveId" clId="{B67E946F-97EF-4448-848A-E8D0C35CF857}" dt="2023-03-18T07:50:15.319" v="18" actId="680"/>
        <pc:sldMkLst>
          <pc:docMk/>
          <pc:sldMk cId="4122885311" sldId="262"/>
        </pc:sldMkLst>
      </pc:sldChg>
      <pc:sldChg chg="new del">
        <pc:chgData name="Hiếu Nguyễn Đắc" userId="3ffb4076c488cc93" providerId="LiveId" clId="{B67E946F-97EF-4448-848A-E8D0C35CF857}" dt="2023-03-18T07:50:15.160" v="17" actId="680"/>
        <pc:sldMkLst>
          <pc:docMk/>
          <pc:sldMk cId="3515602687" sldId="263"/>
        </pc:sldMkLst>
      </pc:sldChg>
      <pc:sldChg chg="new del">
        <pc:chgData name="Hiếu Nguyễn Đắc" userId="3ffb4076c488cc93" providerId="LiveId" clId="{B67E946F-97EF-4448-848A-E8D0C35CF857}" dt="2023-03-18T07:50:14.921" v="16" actId="680"/>
        <pc:sldMkLst>
          <pc:docMk/>
          <pc:sldMk cId="4217063875" sldId="264"/>
        </pc:sldMkLst>
      </pc:sldChg>
      <pc:sldMasterChg chg="modSldLayout">
        <pc:chgData name="Hiếu Nguyễn Đắc" userId="3ffb4076c488cc93" providerId="LiveId" clId="{B67E946F-97EF-4448-848A-E8D0C35CF857}" dt="2023-03-18T08:04:54.035" v="629" actId="2711"/>
        <pc:sldMasterMkLst>
          <pc:docMk/>
          <pc:sldMasterMk cId="622641952" sldId="2147483648"/>
        </pc:sldMasterMkLst>
        <pc:sldLayoutChg chg="modSp mod">
          <pc:chgData name="Hiếu Nguyễn Đắc" userId="3ffb4076c488cc93" providerId="LiveId" clId="{B67E946F-97EF-4448-848A-E8D0C35CF857}" dt="2023-03-18T08:04:54.035" v="629" actId="2711"/>
          <pc:sldLayoutMkLst>
            <pc:docMk/>
            <pc:sldMasterMk cId="622641952" sldId="2147483648"/>
            <pc:sldLayoutMk cId="1703996015" sldId="2147483650"/>
          </pc:sldLayoutMkLst>
          <pc:spChg chg="mod">
            <ac:chgData name="Hiếu Nguyễn Đắc" userId="3ffb4076c488cc93" providerId="LiveId" clId="{B67E946F-97EF-4448-848A-E8D0C35CF857}" dt="2023-03-18T08:04:48.112" v="628" actId="255"/>
            <ac:spMkLst>
              <pc:docMk/>
              <pc:sldMasterMk cId="622641952" sldId="2147483648"/>
              <pc:sldLayoutMk cId="1703996015" sldId="2147483650"/>
              <ac:spMk id="2" creationId="{7C5BB0DA-34DD-2668-1F59-CBF2E1EDEDBA}"/>
            </ac:spMkLst>
          </pc:spChg>
          <pc:spChg chg="mod">
            <ac:chgData name="Hiếu Nguyễn Đắc" userId="3ffb4076c488cc93" providerId="LiveId" clId="{B67E946F-97EF-4448-848A-E8D0C35CF857}" dt="2023-03-18T08:04:54.035" v="629" actId="2711"/>
            <ac:spMkLst>
              <pc:docMk/>
              <pc:sldMasterMk cId="622641952" sldId="2147483648"/>
              <pc:sldLayoutMk cId="1703996015" sldId="2147483650"/>
              <ac:spMk id="3" creationId="{BB11C756-7E0A-31BD-6E4C-B70353089C94}"/>
            </ac:spMkLst>
          </pc:spChg>
        </pc:sldLayoutChg>
      </pc:sldMasterChg>
    </pc:docChg>
  </pc:docChgLst>
  <pc:docChgLst>
    <pc:chgData name="Hiếu Nguyễn Đắc" userId="3ffb4076c488cc93" providerId="LiveId" clId="{B8F9241A-D5D7-6849-9772-896BC196BD6B}"/>
    <pc:docChg chg="undo custSel addSld delSld modSld sldOrd">
      <pc:chgData name="Hiếu Nguyễn Đắc" userId="3ffb4076c488cc93" providerId="LiveId" clId="{B8F9241A-D5D7-6849-9772-896BC196BD6B}" dt="2023-03-19T08:44:55.300" v="6026" actId="1076"/>
      <pc:docMkLst>
        <pc:docMk/>
      </pc:docMkLst>
      <pc:sldChg chg="del">
        <pc:chgData name="Hiếu Nguyễn Đắc" userId="3ffb4076c488cc93" providerId="LiveId" clId="{B8F9241A-D5D7-6849-9772-896BC196BD6B}" dt="2023-03-19T05:36:21.914" v="1968" actId="2696"/>
        <pc:sldMkLst>
          <pc:docMk/>
          <pc:sldMk cId="1353046374" sldId="258"/>
        </pc:sldMkLst>
      </pc:sldChg>
      <pc:sldChg chg="del">
        <pc:chgData name="Hiếu Nguyễn Đắc" userId="3ffb4076c488cc93" providerId="LiveId" clId="{B8F9241A-D5D7-6849-9772-896BC196BD6B}" dt="2023-03-19T05:36:21.599" v="1954" actId="2696"/>
        <pc:sldMkLst>
          <pc:docMk/>
          <pc:sldMk cId="2777553594" sldId="259"/>
        </pc:sldMkLst>
      </pc:sldChg>
      <pc:sldChg chg="del">
        <pc:chgData name="Hiếu Nguyễn Đắc" userId="3ffb4076c488cc93" providerId="LiveId" clId="{B8F9241A-D5D7-6849-9772-896BC196BD6B}" dt="2023-03-19T05:36:21.831" v="1964" actId="2696"/>
        <pc:sldMkLst>
          <pc:docMk/>
          <pc:sldMk cId="2220079084" sldId="260"/>
        </pc:sldMkLst>
      </pc:sldChg>
      <pc:sldChg chg="del">
        <pc:chgData name="Hiếu Nguyễn Đắc" userId="3ffb4076c488cc93" providerId="LiveId" clId="{B8F9241A-D5D7-6849-9772-896BC196BD6B}" dt="2023-03-19T05:36:21.443" v="1948" actId="2696"/>
        <pc:sldMkLst>
          <pc:docMk/>
          <pc:sldMk cId="1117593216" sldId="261"/>
        </pc:sldMkLst>
      </pc:sldChg>
      <pc:sldChg chg="del">
        <pc:chgData name="Hiếu Nguyễn Đắc" userId="3ffb4076c488cc93" providerId="LiveId" clId="{B8F9241A-D5D7-6849-9772-896BC196BD6B}" dt="2023-03-19T05:36:21.598" v="1953" actId="2696"/>
        <pc:sldMkLst>
          <pc:docMk/>
          <pc:sldMk cId="2057919082" sldId="262"/>
        </pc:sldMkLst>
      </pc:sldChg>
      <pc:sldChg chg="del">
        <pc:chgData name="Hiếu Nguyễn Đắc" userId="3ffb4076c488cc93" providerId="LiveId" clId="{B8F9241A-D5D7-6849-9772-896BC196BD6B}" dt="2023-03-19T05:36:21.960" v="1969" actId="2696"/>
        <pc:sldMkLst>
          <pc:docMk/>
          <pc:sldMk cId="1825427834" sldId="263"/>
        </pc:sldMkLst>
      </pc:sldChg>
      <pc:sldChg chg="del">
        <pc:chgData name="Hiếu Nguyễn Đắc" userId="3ffb4076c488cc93" providerId="LiveId" clId="{B8F9241A-D5D7-6849-9772-896BC196BD6B}" dt="2023-03-19T05:36:21.501" v="1951" actId="2696"/>
        <pc:sldMkLst>
          <pc:docMk/>
          <pc:sldMk cId="3420484353" sldId="264"/>
        </pc:sldMkLst>
      </pc:sldChg>
      <pc:sldChg chg="del">
        <pc:chgData name="Hiếu Nguyễn Đắc" userId="3ffb4076c488cc93" providerId="LiveId" clId="{B8F9241A-D5D7-6849-9772-896BC196BD6B}" dt="2023-03-19T05:36:21.847" v="1965" actId="2696"/>
        <pc:sldMkLst>
          <pc:docMk/>
          <pc:sldMk cId="3551955842" sldId="265"/>
        </pc:sldMkLst>
      </pc:sldChg>
      <pc:sldChg chg="del">
        <pc:chgData name="Hiếu Nguyễn Đắc" userId="3ffb4076c488cc93" providerId="LiveId" clId="{B8F9241A-D5D7-6849-9772-896BC196BD6B}" dt="2023-03-19T05:36:21.560" v="1952" actId="2696"/>
        <pc:sldMkLst>
          <pc:docMk/>
          <pc:sldMk cId="1538646462" sldId="266"/>
        </pc:sldMkLst>
      </pc:sldChg>
      <pc:sldChg chg="del">
        <pc:chgData name="Hiếu Nguyễn Đắc" userId="3ffb4076c488cc93" providerId="LiveId" clId="{B8F9241A-D5D7-6849-9772-896BC196BD6B}" dt="2023-03-19T05:36:21.797" v="1963" actId="2696"/>
        <pc:sldMkLst>
          <pc:docMk/>
          <pc:sldMk cId="379781759" sldId="267"/>
        </pc:sldMkLst>
      </pc:sldChg>
      <pc:sldChg chg="del">
        <pc:chgData name="Hiếu Nguyễn Đắc" userId="3ffb4076c488cc93" providerId="LiveId" clId="{B8F9241A-D5D7-6849-9772-896BC196BD6B}" dt="2023-03-19T05:36:21.698" v="1959" actId="2696"/>
        <pc:sldMkLst>
          <pc:docMk/>
          <pc:sldMk cId="3671733163" sldId="268"/>
        </pc:sldMkLst>
      </pc:sldChg>
      <pc:sldChg chg="del">
        <pc:chgData name="Hiếu Nguyễn Đắc" userId="3ffb4076c488cc93" providerId="LiveId" clId="{B8F9241A-D5D7-6849-9772-896BC196BD6B}" dt="2023-03-19T05:36:21.889" v="1967" actId="2696"/>
        <pc:sldMkLst>
          <pc:docMk/>
          <pc:sldMk cId="388174202" sldId="269"/>
        </pc:sldMkLst>
      </pc:sldChg>
      <pc:sldChg chg="modSp mod">
        <pc:chgData name="Hiếu Nguyễn Đắc" userId="3ffb4076c488cc93" providerId="LiveId" clId="{B8F9241A-D5D7-6849-9772-896BC196BD6B}" dt="2023-03-19T05:36:02.570" v="1947" actId="20577"/>
        <pc:sldMkLst>
          <pc:docMk/>
          <pc:sldMk cId="1943906030" sldId="270"/>
        </pc:sldMkLst>
        <pc:spChg chg="mod">
          <ac:chgData name="Hiếu Nguyễn Đắc" userId="3ffb4076c488cc93" providerId="LiveId" clId="{B8F9241A-D5D7-6849-9772-896BC196BD6B}" dt="2023-03-19T05:36:02.570" v="1947" actId="20577"/>
          <ac:spMkLst>
            <pc:docMk/>
            <pc:sldMk cId="1943906030" sldId="270"/>
            <ac:spMk id="3" creationId="{197284D8-F506-DDBD-867E-2A887A767ECD}"/>
          </ac:spMkLst>
        </pc:spChg>
        <pc:spChg chg="mod">
          <ac:chgData name="Hiếu Nguyễn Đắc" userId="3ffb4076c488cc93" providerId="LiveId" clId="{B8F9241A-D5D7-6849-9772-896BC196BD6B}" dt="2023-03-19T05:29:28.516" v="595" actId="20577"/>
          <ac:spMkLst>
            <pc:docMk/>
            <pc:sldMk cId="1943906030" sldId="270"/>
            <ac:spMk id="4" creationId="{363D2048-1B5D-B2AE-6D61-EC36E197AA7B}"/>
          </ac:spMkLst>
        </pc:spChg>
      </pc:sldChg>
      <pc:sldChg chg="del">
        <pc:chgData name="Hiếu Nguyễn Đắc" userId="3ffb4076c488cc93" providerId="LiveId" clId="{B8F9241A-D5D7-6849-9772-896BC196BD6B}" dt="2023-03-19T05:36:22.012" v="1970" actId="2696"/>
        <pc:sldMkLst>
          <pc:docMk/>
          <pc:sldMk cId="4122165517" sldId="271"/>
        </pc:sldMkLst>
      </pc:sldChg>
      <pc:sldChg chg="del">
        <pc:chgData name="Hiếu Nguyễn Đắc" userId="3ffb4076c488cc93" providerId="LiveId" clId="{B8F9241A-D5D7-6849-9772-896BC196BD6B}" dt="2023-03-19T05:36:22.025" v="1971" actId="2696"/>
        <pc:sldMkLst>
          <pc:docMk/>
          <pc:sldMk cId="1903061398" sldId="272"/>
        </pc:sldMkLst>
      </pc:sldChg>
      <pc:sldChg chg="del">
        <pc:chgData name="Hiếu Nguyễn Đắc" userId="3ffb4076c488cc93" providerId="LiveId" clId="{B8F9241A-D5D7-6849-9772-896BC196BD6B}" dt="2023-03-19T05:36:21.444" v="1949" actId="2696"/>
        <pc:sldMkLst>
          <pc:docMk/>
          <pc:sldMk cId="361214921" sldId="273"/>
        </pc:sldMkLst>
      </pc:sldChg>
      <pc:sldChg chg="del">
        <pc:chgData name="Hiếu Nguyễn Đắc" userId="3ffb4076c488cc93" providerId="LiveId" clId="{B8F9241A-D5D7-6849-9772-896BC196BD6B}" dt="2023-03-19T05:36:21.475" v="1950" actId="2696"/>
        <pc:sldMkLst>
          <pc:docMk/>
          <pc:sldMk cId="3454344115" sldId="274"/>
        </pc:sldMkLst>
      </pc:sldChg>
      <pc:sldChg chg="del">
        <pc:chgData name="Hiếu Nguyễn Đắc" userId="3ffb4076c488cc93" providerId="LiveId" clId="{B8F9241A-D5D7-6849-9772-896BC196BD6B}" dt="2023-03-19T05:36:21.599" v="1955" actId="2696"/>
        <pc:sldMkLst>
          <pc:docMk/>
          <pc:sldMk cId="2054881783" sldId="275"/>
        </pc:sldMkLst>
      </pc:sldChg>
      <pc:sldChg chg="del">
        <pc:chgData name="Hiếu Nguyễn Đắc" userId="3ffb4076c488cc93" providerId="LiveId" clId="{B8F9241A-D5D7-6849-9772-896BC196BD6B}" dt="2023-03-19T05:36:21.734" v="1962" actId="2696"/>
        <pc:sldMkLst>
          <pc:docMk/>
          <pc:sldMk cId="832097127" sldId="276"/>
        </pc:sldMkLst>
      </pc:sldChg>
      <pc:sldChg chg="del">
        <pc:chgData name="Hiếu Nguyễn Đắc" userId="3ffb4076c488cc93" providerId="LiveId" clId="{B8F9241A-D5D7-6849-9772-896BC196BD6B}" dt="2023-03-19T05:36:21.600" v="1956" actId="2696"/>
        <pc:sldMkLst>
          <pc:docMk/>
          <pc:sldMk cId="2130644920" sldId="277"/>
        </pc:sldMkLst>
      </pc:sldChg>
      <pc:sldChg chg="del">
        <pc:chgData name="Hiếu Nguyễn Đắc" userId="3ffb4076c488cc93" providerId="LiveId" clId="{B8F9241A-D5D7-6849-9772-896BC196BD6B}" dt="2023-03-19T05:36:21.600" v="1957" actId="2696"/>
        <pc:sldMkLst>
          <pc:docMk/>
          <pc:sldMk cId="2451267921" sldId="278"/>
        </pc:sldMkLst>
      </pc:sldChg>
      <pc:sldChg chg="modSp mod">
        <pc:chgData name="Hiếu Nguyễn Đắc" userId="3ffb4076c488cc93" providerId="LiveId" clId="{B8F9241A-D5D7-6849-9772-896BC196BD6B}" dt="2023-03-19T05:29:08.081" v="546" actId="20577"/>
        <pc:sldMkLst>
          <pc:docMk/>
          <pc:sldMk cId="1119207095" sldId="279"/>
        </pc:sldMkLst>
        <pc:spChg chg="mod">
          <ac:chgData name="Hiếu Nguyễn Đắc" userId="3ffb4076c488cc93" providerId="LiveId" clId="{B8F9241A-D5D7-6849-9772-896BC196BD6B}" dt="2023-03-19T05:18:57.597" v="8" actId="20577"/>
          <ac:spMkLst>
            <pc:docMk/>
            <pc:sldMk cId="1119207095" sldId="279"/>
            <ac:spMk id="2" creationId="{62D8E298-F111-CB7C-5D9C-C73857362986}"/>
          </ac:spMkLst>
        </pc:spChg>
        <pc:spChg chg="mod">
          <ac:chgData name="Hiếu Nguyễn Đắc" userId="3ffb4076c488cc93" providerId="LiveId" clId="{B8F9241A-D5D7-6849-9772-896BC196BD6B}" dt="2023-03-19T05:29:08.081" v="546" actId="20577"/>
          <ac:spMkLst>
            <pc:docMk/>
            <pc:sldMk cId="1119207095" sldId="279"/>
            <ac:spMk id="3" creationId="{F5D6DE7E-8338-C1A2-A37D-81A559D70B9E}"/>
          </ac:spMkLst>
        </pc:spChg>
      </pc:sldChg>
      <pc:sldChg chg="addSp modSp new mod">
        <pc:chgData name="Hiếu Nguyễn Đắc" userId="3ffb4076c488cc93" providerId="LiveId" clId="{B8F9241A-D5D7-6849-9772-896BC196BD6B}" dt="2023-03-19T05:51:15.230" v="2124" actId="1076"/>
        <pc:sldMkLst>
          <pc:docMk/>
          <pc:sldMk cId="817093867" sldId="280"/>
        </pc:sldMkLst>
        <pc:spChg chg="mod">
          <ac:chgData name="Hiếu Nguyễn Đắc" userId="3ffb4076c488cc93" providerId="LiveId" clId="{B8F9241A-D5D7-6849-9772-896BC196BD6B}" dt="2023-03-19T05:50:22.647" v="2000" actId="20577"/>
          <ac:spMkLst>
            <pc:docMk/>
            <pc:sldMk cId="817093867" sldId="280"/>
            <ac:spMk id="2" creationId="{F0DA810C-B68B-B139-9D62-E5E3950DC4C2}"/>
          </ac:spMkLst>
        </pc:spChg>
        <pc:spChg chg="mod">
          <ac:chgData name="Hiếu Nguyễn Đắc" userId="3ffb4076c488cc93" providerId="LiveId" clId="{B8F9241A-D5D7-6849-9772-896BC196BD6B}" dt="2023-03-19T05:51:07.880" v="2122" actId="20577"/>
          <ac:spMkLst>
            <pc:docMk/>
            <pc:sldMk cId="817093867" sldId="280"/>
            <ac:spMk id="3" creationId="{9F95F59B-A878-97EE-27EB-437BEB94B2F8}"/>
          </ac:spMkLst>
        </pc:spChg>
        <pc:picChg chg="add mod">
          <ac:chgData name="Hiếu Nguyễn Đắc" userId="3ffb4076c488cc93" providerId="LiveId" clId="{B8F9241A-D5D7-6849-9772-896BC196BD6B}" dt="2023-03-19T05:51:15.230" v="2124" actId="1076"/>
          <ac:picMkLst>
            <pc:docMk/>
            <pc:sldMk cId="817093867" sldId="280"/>
            <ac:picMk id="4" creationId="{B5A1FDB1-F099-D6FC-494E-4B5C94185B7B}"/>
          </ac:picMkLst>
        </pc:picChg>
      </pc:sldChg>
      <pc:sldChg chg="del">
        <pc:chgData name="Hiếu Nguyễn Đắc" userId="3ffb4076c488cc93" providerId="LiveId" clId="{B8F9241A-D5D7-6849-9772-896BC196BD6B}" dt="2023-03-19T05:36:21.848" v="1966" actId="2696"/>
        <pc:sldMkLst>
          <pc:docMk/>
          <pc:sldMk cId="1787690309" sldId="280"/>
        </pc:sldMkLst>
      </pc:sldChg>
      <pc:sldChg chg="addSp delSp modSp add mod">
        <pc:chgData name="Hiếu Nguyễn Đắc" userId="3ffb4076c488cc93" providerId="LiveId" clId="{B8F9241A-D5D7-6849-9772-896BC196BD6B}" dt="2023-03-19T05:52:36.947" v="2284" actId="1076"/>
        <pc:sldMkLst>
          <pc:docMk/>
          <pc:sldMk cId="284531071" sldId="281"/>
        </pc:sldMkLst>
        <pc:spChg chg="mod">
          <ac:chgData name="Hiếu Nguyễn Đắc" userId="3ffb4076c488cc93" providerId="LiveId" clId="{B8F9241A-D5D7-6849-9772-896BC196BD6B}" dt="2023-03-19T05:51:28.890" v="2183" actId="20577"/>
          <ac:spMkLst>
            <pc:docMk/>
            <pc:sldMk cId="284531071" sldId="281"/>
            <ac:spMk id="2" creationId="{F0DA810C-B68B-B139-9D62-E5E3950DC4C2}"/>
          </ac:spMkLst>
        </pc:spChg>
        <pc:spChg chg="mod">
          <ac:chgData name="Hiếu Nguyễn Đắc" userId="3ffb4076c488cc93" providerId="LiveId" clId="{B8F9241A-D5D7-6849-9772-896BC196BD6B}" dt="2023-03-19T05:51:48.349" v="2274" actId="20577"/>
          <ac:spMkLst>
            <pc:docMk/>
            <pc:sldMk cId="284531071" sldId="281"/>
            <ac:spMk id="3" creationId="{9F95F59B-A878-97EE-27EB-437BEB94B2F8}"/>
          </ac:spMkLst>
        </pc:spChg>
        <pc:picChg chg="del">
          <ac:chgData name="Hiếu Nguyễn Đắc" userId="3ffb4076c488cc93" providerId="LiveId" clId="{B8F9241A-D5D7-6849-9772-896BC196BD6B}" dt="2023-03-19T05:52:12.893" v="2279" actId="478"/>
          <ac:picMkLst>
            <pc:docMk/>
            <pc:sldMk cId="284531071" sldId="281"/>
            <ac:picMk id="4" creationId="{B5A1FDB1-F099-D6FC-494E-4B5C94185B7B}"/>
          </ac:picMkLst>
        </pc:picChg>
        <pc:picChg chg="add mod">
          <ac:chgData name="Hiếu Nguyễn Đắc" userId="3ffb4076c488cc93" providerId="LiveId" clId="{B8F9241A-D5D7-6849-9772-896BC196BD6B}" dt="2023-03-19T05:52:36.947" v="2284" actId="1076"/>
          <ac:picMkLst>
            <pc:docMk/>
            <pc:sldMk cId="284531071" sldId="281"/>
            <ac:picMk id="5" creationId="{39543A30-877E-B156-8CFC-68746A7D1E35}"/>
          </ac:picMkLst>
        </pc:picChg>
      </pc:sldChg>
      <pc:sldChg chg="del">
        <pc:chgData name="Hiếu Nguyễn Đắc" userId="3ffb4076c488cc93" providerId="LiveId" clId="{B8F9241A-D5D7-6849-9772-896BC196BD6B}" dt="2023-03-19T05:36:21.665" v="1958" actId="2696"/>
        <pc:sldMkLst>
          <pc:docMk/>
          <pc:sldMk cId="1947173290" sldId="281"/>
        </pc:sldMkLst>
      </pc:sldChg>
      <pc:sldChg chg="addSp delSp modSp add mod">
        <pc:chgData name="Hiếu Nguyễn Đắc" userId="3ffb4076c488cc93" providerId="LiveId" clId="{B8F9241A-D5D7-6849-9772-896BC196BD6B}" dt="2023-03-19T05:54:58.574" v="2669" actId="14100"/>
        <pc:sldMkLst>
          <pc:docMk/>
          <pc:sldMk cId="2343071803" sldId="282"/>
        </pc:sldMkLst>
        <pc:spChg chg="mod">
          <ac:chgData name="Hiếu Nguyễn Đắc" userId="3ffb4076c488cc93" providerId="LiveId" clId="{B8F9241A-D5D7-6849-9772-896BC196BD6B}" dt="2023-03-19T05:53:02.942" v="2288" actId="27636"/>
          <ac:spMkLst>
            <pc:docMk/>
            <pc:sldMk cId="2343071803" sldId="282"/>
            <ac:spMk id="2" creationId="{F0DA810C-B68B-B139-9D62-E5E3950DC4C2}"/>
          </ac:spMkLst>
        </pc:spChg>
        <pc:spChg chg="mod">
          <ac:chgData name="Hiếu Nguyễn Đắc" userId="3ffb4076c488cc93" providerId="LiveId" clId="{B8F9241A-D5D7-6849-9772-896BC196BD6B}" dt="2023-03-19T05:54:55.508" v="2668" actId="20577"/>
          <ac:spMkLst>
            <pc:docMk/>
            <pc:sldMk cId="2343071803" sldId="282"/>
            <ac:spMk id="3" creationId="{9F95F59B-A878-97EE-27EB-437BEB94B2F8}"/>
          </ac:spMkLst>
        </pc:spChg>
        <pc:picChg chg="add mod">
          <ac:chgData name="Hiếu Nguyễn Đắc" userId="3ffb4076c488cc93" providerId="LiveId" clId="{B8F9241A-D5D7-6849-9772-896BC196BD6B}" dt="2023-03-19T05:54:58.574" v="2669" actId="14100"/>
          <ac:picMkLst>
            <pc:docMk/>
            <pc:sldMk cId="2343071803" sldId="282"/>
            <ac:picMk id="4" creationId="{38C08BAB-8A3E-4CC0-F8F6-93B0E48091DB}"/>
          </ac:picMkLst>
        </pc:picChg>
        <pc:picChg chg="del">
          <ac:chgData name="Hiếu Nguyễn Đắc" userId="3ffb4076c488cc93" providerId="LiveId" clId="{B8F9241A-D5D7-6849-9772-896BC196BD6B}" dt="2023-03-19T05:53:34.764" v="2296" actId="478"/>
          <ac:picMkLst>
            <pc:docMk/>
            <pc:sldMk cId="2343071803" sldId="282"/>
            <ac:picMk id="5" creationId="{39543A30-877E-B156-8CFC-68746A7D1E35}"/>
          </ac:picMkLst>
        </pc:picChg>
      </pc:sldChg>
      <pc:sldChg chg="del">
        <pc:chgData name="Hiếu Nguyễn Đắc" userId="3ffb4076c488cc93" providerId="LiveId" clId="{B8F9241A-D5D7-6849-9772-896BC196BD6B}" dt="2023-03-19T05:36:21.733" v="1960" actId="2696"/>
        <pc:sldMkLst>
          <pc:docMk/>
          <pc:sldMk cId="4173870846" sldId="282"/>
        </pc:sldMkLst>
      </pc:sldChg>
      <pc:sldChg chg="del">
        <pc:chgData name="Hiếu Nguyễn Đắc" userId="3ffb4076c488cc93" providerId="LiveId" clId="{B8F9241A-D5D7-6849-9772-896BC196BD6B}" dt="2023-03-19T05:36:21.734" v="1961" actId="2696"/>
        <pc:sldMkLst>
          <pc:docMk/>
          <pc:sldMk cId="552642194" sldId="283"/>
        </pc:sldMkLst>
      </pc:sldChg>
      <pc:sldChg chg="addSp delSp modSp add del mod">
        <pc:chgData name="Hiếu Nguyễn Đắc" userId="3ffb4076c488cc93" providerId="LiveId" clId="{B8F9241A-D5D7-6849-9772-896BC196BD6B}" dt="2023-03-19T08:08:33.133" v="2737" actId="2696"/>
        <pc:sldMkLst>
          <pc:docMk/>
          <pc:sldMk cId="2912192872" sldId="283"/>
        </pc:sldMkLst>
        <pc:spChg chg="mod">
          <ac:chgData name="Hiếu Nguyễn Đắc" userId="3ffb4076c488cc93" providerId="LiveId" clId="{B8F9241A-D5D7-6849-9772-896BC196BD6B}" dt="2023-03-19T05:55:59.993" v="2672" actId="27636"/>
          <ac:spMkLst>
            <pc:docMk/>
            <pc:sldMk cId="2912192872" sldId="283"/>
            <ac:spMk id="2" creationId="{F0DA810C-B68B-B139-9D62-E5E3950DC4C2}"/>
          </ac:spMkLst>
        </pc:spChg>
        <pc:picChg chg="del">
          <ac:chgData name="Hiếu Nguyễn Đắc" userId="3ffb4076c488cc93" providerId="LiveId" clId="{B8F9241A-D5D7-6849-9772-896BC196BD6B}" dt="2023-03-19T08:07:40.155" v="2733" actId="478"/>
          <ac:picMkLst>
            <pc:docMk/>
            <pc:sldMk cId="2912192872" sldId="283"/>
            <ac:picMk id="4" creationId="{38C08BAB-8A3E-4CC0-F8F6-93B0E48091DB}"/>
          </ac:picMkLst>
        </pc:picChg>
        <pc:picChg chg="add mod">
          <ac:chgData name="Hiếu Nguyễn Đắc" userId="3ffb4076c488cc93" providerId="LiveId" clId="{B8F9241A-D5D7-6849-9772-896BC196BD6B}" dt="2023-03-19T08:07:42.581" v="2734" actId="1076"/>
          <ac:picMkLst>
            <pc:docMk/>
            <pc:sldMk cId="2912192872" sldId="283"/>
            <ac:picMk id="5" creationId="{BB6FB999-F1D0-C01B-3638-4D8561A6D6A4}"/>
          </ac:picMkLst>
        </pc:picChg>
      </pc:sldChg>
      <pc:sldChg chg="addSp delSp modSp add mod">
        <pc:chgData name="Hiếu Nguyễn Đắc" userId="3ffb4076c488cc93" providerId="LiveId" clId="{B8F9241A-D5D7-6849-9772-896BC196BD6B}" dt="2023-03-19T08:09:38.113" v="2752" actId="5793"/>
        <pc:sldMkLst>
          <pc:docMk/>
          <pc:sldMk cId="3426888521" sldId="284"/>
        </pc:sldMkLst>
        <pc:spChg chg="mod">
          <ac:chgData name="Hiếu Nguyễn Đắc" userId="3ffb4076c488cc93" providerId="LiveId" clId="{B8F9241A-D5D7-6849-9772-896BC196BD6B}" dt="2023-03-19T08:04:43.554" v="2691"/>
          <ac:spMkLst>
            <pc:docMk/>
            <pc:sldMk cId="3426888521" sldId="284"/>
            <ac:spMk id="2" creationId="{F0DA810C-B68B-B139-9D62-E5E3950DC4C2}"/>
          </ac:spMkLst>
        </pc:spChg>
        <pc:spChg chg="mod">
          <ac:chgData name="Hiếu Nguyễn Đắc" userId="3ffb4076c488cc93" providerId="LiveId" clId="{B8F9241A-D5D7-6849-9772-896BC196BD6B}" dt="2023-03-19T08:09:38.113" v="2752" actId="5793"/>
          <ac:spMkLst>
            <pc:docMk/>
            <pc:sldMk cId="3426888521" sldId="284"/>
            <ac:spMk id="3" creationId="{9F95F59B-A878-97EE-27EB-437BEB94B2F8}"/>
          </ac:spMkLst>
        </pc:spChg>
        <pc:picChg chg="del">
          <ac:chgData name="Hiếu Nguyễn Đắc" userId="3ffb4076c488cc93" providerId="LiveId" clId="{B8F9241A-D5D7-6849-9772-896BC196BD6B}" dt="2023-03-19T05:58:06.873" v="2680" actId="478"/>
          <ac:picMkLst>
            <pc:docMk/>
            <pc:sldMk cId="3426888521" sldId="284"/>
            <ac:picMk id="4" creationId="{38C08BAB-8A3E-4CC0-F8F6-93B0E48091DB}"/>
          </ac:picMkLst>
        </pc:picChg>
        <pc:picChg chg="add del mod">
          <ac:chgData name="Hiếu Nguyễn Đắc" userId="3ffb4076c488cc93" providerId="LiveId" clId="{B8F9241A-D5D7-6849-9772-896BC196BD6B}" dt="2023-03-19T08:06:13.835" v="2725" actId="478"/>
          <ac:picMkLst>
            <pc:docMk/>
            <pc:sldMk cId="3426888521" sldId="284"/>
            <ac:picMk id="5" creationId="{870FAEE5-F6CD-EE6E-D797-CE0328AEC683}"/>
          </ac:picMkLst>
        </pc:picChg>
        <pc:picChg chg="add del mod">
          <ac:chgData name="Hiếu Nguyễn Đắc" userId="3ffb4076c488cc93" providerId="LiveId" clId="{B8F9241A-D5D7-6849-9772-896BC196BD6B}" dt="2023-03-19T08:05:11.742" v="2694"/>
          <ac:picMkLst>
            <pc:docMk/>
            <pc:sldMk cId="3426888521" sldId="284"/>
            <ac:picMk id="6" creationId="{5B2CFB0E-75C6-5BE8-0CC2-991DBF7B414B}"/>
          </ac:picMkLst>
        </pc:picChg>
        <pc:picChg chg="add mod">
          <ac:chgData name="Hiếu Nguyễn Đắc" userId="3ffb4076c488cc93" providerId="LiveId" clId="{B8F9241A-D5D7-6849-9772-896BC196BD6B}" dt="2023-03-19T08:06:16.385" v="2726" actId="1076"/>
          <ac:picMkLst>
            <pc:docMk/>
            <pc:sldMk cId="3426888521" sldId="284"/>
            <ac:picMk id="7" creationId="{3EB760BD-7416-021E-0A5D-26258471DD48}"/>
          </ac:picMkLst>
        </pc:picChg>
      </pc:sldChg>
      <pc:sldChg chg="modSp add mod ord">
        <pc:chgData name="Hiếu Nguyễn Đắc" userId="3ffb4076c488cc93" providerId="LiveId" clId="{B8F9241A-D5D7-6849-9772-896BC196BD6B}" dt="2023-03-19T08:09:54.093" v="2759" actId="14"/>
        <pc:sldMkLst>
          <pc:docMk/>
          <pc:sldMk cId="2207044861" sldId="285"/>
        </pc:sldMkLst>
        <pc:spChg chg="mod">
          <ac:chgData name="Hiếu Nguyễn Đắc" userId="3ffb4076c488cc93" providerId="LiveId" clId="{B8F9241A-D5D7-6849-9772-896BC196BD6B}" dt="2023-03-19T08:09:54.093" v="2759" actId="14"/>
          <ac:spMkLst>
            <pc:docMk/>
            <pc:sldMk cId="2207044861" sldId="285"/>
            <ac:spMk id="3" creationId="{9F95F59B-A878-97EE-27EB-437BEB94B2F8}"/>
          </ac:spMkLst>
        </pc:spChg>
      </pc:sldChg>
      <pc:sldChg chg="addSp delSp modSp add mod">
        <pc:chgData name="Hiếu Nguyễn Đắc" userId="3ffb4076c488cc93" providerId="LiveId" clId="{B8F9241A-D5D7-6849-9772-896BC196BD6B}" dt="2023-03-19T08:11:21.481" v="2847" actId="20577"/>
        <pc:sldMkLst>
          <pc:docMk/>
          <pc:sldMk cId="4232253560" sldId="286"/>
        </pc:sldMkLst>
        <pc:spChg chg="mod">
          <ac:chgData name="Hiếu Nguyễn Đắc" userId="3ffb4076c488cc93" providerId="LiveId" clId="{B8F9241A-D5D7-6849-9772-896BC196BD6B}" dt="2023-03-19T08:11:00.263" v="2786" actId="20577"/>
          <ac:spMkLst>
            <pc:docMk/>
            <pc:sldMk cId="4232253560" sldId="286"/>
            <ac:spMk id="2" creationId="{F0DA810C-B68B-B139-9D62-E5E3950DC4C2}"/>
          </ac:spMkLst>
        </pc:spChg>
        <pc:spChg chg="mod">
          <ac:chgData name="Hiếu Nguyễn Đắc" userId="3ffb4076c488cc93" providerId="LiveId" clId="{B8F9241A-D5D7-6849-9772-896BC196BD6B}" dt="2023-03-19T08:11:21.481" v="2847" actId="20577"/>
          <ac:spMkLst>
            <pc:docMk/>
            <pc:sldMk cId="4232253560" sldId="286"/>
            <ac:spMk id="3" creationId="{9F95F59B-A878-97EE-27EB-437BEB94B2F8}"/>
          </ac:spMkLst>
        </pc:spChg>
        <pc:picChg chg="add mod">
          <ac:chgData name="Hiếu Nguyễn Đắc" userId="3ffb4076c488cc93" providerId="LiveId" clId="{B8F9241A-D5D7-6849-9772-896BC196BD6B}" dt="2023-03-19T08:10:55.320" v="2770" actId="1076"/>
          <ac:picMkLst>
            <pc:docMk/>
            <pc:sldMk cId="4232253560" sldId="286"/>
            <ac:picMk id="4" creationId="{29A2B7E0-6EBD-637D-624D-249FFB92E81C}"/>
          </ac:picMkLst>
        </pc:picChg>
        <pc:picChg chg="del">
          <ac:chgData name="Hiếu Nguyễn Đắc" userId="3ffb4076c488cc93" providerId="LiveId" clId="{B8F9241A-D5D7-6849-9772-896BC196BD6B}" dt="2023-03-19T08:10:53.581" v="2769" actId="478"/>
          <ac:picMkLst>
            <pc:docMk/>
            <pc:sldMk cId="4232253560" sldId="286"/>
            <ac:picMk id="7" creationId="{3EB760BD-7416-021E-0A5D-26258471DD48}"/>
          </ac:picMkLst>
        </pc:picChg>
      </pc:sldChg>
      <pc:sldChg chg="add del">
        <pc:chgData name="Hiếu Nguyễn Đắc" userId="3ffb4076c488cc93" providerId="LiveId" clId="{B8F9241A-D5D7-6849-9772-896BC196BD6B}" dt="2023-03-19T08:13:20.537" v="2849" actId="2890"/>
        <pc:sldMkLst>
          <pc:docMk/>
          <pc:sldMk cId="832746807" sldId="287"/>
        </pc:sldMkLst>
      </pc:sldChg>
      <pc:sldChg chg="modSp new mod">
        <pc:chgData name="Hiếu Nguyễn Đắc" userId="3ffb4076c488cc93" providerId="LiveId" clId="{B8F9241A-D5D7-6849-9772-896BC196BD6B}" dt="2023-03-19T08:18:07.429" v="3718" actId="20577"/>
        <pc:sldMkLst>
          <pc:docMk/>
          <pc:sldMk cId="4230551554" sldId="287"/>
        </pc:sldMkLst>
        <pc:spChg chg="mod">
          <ac:chgData name="Hiếu Nguyễn Đắc" userId="3ffb4076c488cc93" providerId="LiveId" clId="{B8F9241A-D5D7-6849-9772-896BC196BD6B}" dt="2023-03-19T08:13:31.392" v="2896" actId="20577"/>
          <ac:spMkLst>
            <pc:docMk/>
            <pc:sldMk cId="4230551554" sldId="287"/>
            <ac:spMk id="2" creationId="{13B64B15-EDE5-A3BB-D496-CA2683A97BA0}"/>
          </ac:spMkLst>
        </pc:spChg>
        <pc:spChg chg="mod">
          <ac:chgData name="Hiếu Nguyễn Đắc" userId="3ffb4076c488cc93" providerId="LiveId" clId="{B8F9241A-D5D7-6849-9772-896BC196BD6B}" dt="2023-03-19T08:18:07.429" v="3718" actId="20577"/>
          <ac:spMkLst>
            <pc:docMk/>
            <pc:sldMk cId="4230551554" sldId="287"/>
            <ac:spMk id="3" creationId="{36F3E227-F988-BABC-7068-D3B040647C86}"/>
          </ac:spMkLst>
        </pc:spChg>
      </pc:sldChg>
      <pc:sldChg chg="modSp new mod">
        <pc:chgData name="Hiếu Nguyễn Đắc" userId="3ffb4076c488cc93" providerId="LiveId" clId="{B8F9241A-D5D7-6849-9772-896BC196BD6B}" dt="2023-03-19T08:21:49.841" v="4563" actId="1076"/>
        <pc:sldMkLst>
          <pc:docMk/>
          <pc:sldMk cId="3809099403" sldId="288"/>
        </pc:sldMkLst>
        <pc:spChg chg="mod">
          <ac:chgData name="Hiếu Nguyễn Đắc" userId="3ffb4076c488cc93" providerId="LiveId" clId="{B8F9241A-D5D7-6849-9772-896BC196BD6B}" dt="2023-03-19T08:18:36.066" v="3781" actId="20577"/>
          <ac:spMkLst>
            <pc:docMk/>
            <pc:sldMk cId="3809099403" sldId="288"/>
            <ac:spMk id="2" creationId="{8656A256-074B-4732-594D-0364ABD3F94A}"/>
          </ac:spMkLst>
        </pc:spChg>
        <pc:spChg chg="mod">
          <ac:chgData name="Hiếu Nguyễn Đắc" userId="3ffb4076c488cc93" providerId="LiveId" clId="{B8F9241A-D5D7-6849-9772-896BC196BD6B}" dt="2023-03-19T08:21:49.841" v="4563" actId="1076"/>
          <ac:spMkLst>
            <pc:docMk/>
            <pc:sldMk cId="3809099403" sldId="288"/>
            <ac:spMk id="3" creationId="{2A72C0D1-958B-3A92-1659-DC26B5A7B11D}"/>
          </ac:spMkLst>
        </pc:spChg>
      </pc:sldChg>
      <pc:sldChg chg="add del">
        <pc:chgData name="Hiếu Nguyễn Đắc" userId="3ffb4076c488cc93" providerId="LiveId" clId="{B8F9241A-D5D7-6849-9772-896BC196BD6B}" dt="2023-03-19T08:22:18.094" v="4566" actId="2696"/>
        <pc:sldMkLst>
          <pc:docMk/>
          <pc:sldMk cId="2313336718" sldId="289"/>
        </pc:sldMkLst>
      </pc:sldChg>
      <pc:sldChg chg="modSp new mod">
        <pc:chgData name="Hiếu Nguyễn Đắc" userId="3ffb4076c488cc93" providerId="LiveId" clId="{B8F9241A-D5D7-6849-9772-896BC196BD6B}" dt="2023-03-19T08:25:27.695" v="5058" actId="20577"/>
        <pc:sldMkLst>
          <pc:docMk/>
          <pc:sldMk cId="763006134" sldId="290"/>
        </pc:sldMkLst>
        <pc:spChg chg="mod">
          <ac:chgData name="Hiếu Nguyễn Đắc" userId="3ffb4076c488cc93" providerId="LiveId" clId="{B8F9241A-D5D7-6849-9772-896BC196BD6B}" dt="2023-03-19T08:22:38.849" v="4595" actId="20577"/>
          <ac:spMkLst>
            <pc:docMk/>
            <pc:sldMk cId="763006134" sldId="290"/>
            <ac:spMk id="2" creationId="{CC655896-947D-B923-4358-436CD0AB9E9C}"/>
          </ac:spMkLst>
        </pc:spChg>
        <pc:spChg chg="mod">
          <ac:chgData name="Hiếu Nguyễn Đắc" userId="3ffb4076c488cc93" providerId="LiveId" clId="{B8F9241A-D5D7-6849-9772-896BC196BD6B}" dt="2023-03-19T08:25:27.695" v="5058" actId="20577"/>
          <ac:spMkLst>
            <pc:docMk/>
            <pc:sldMk cId="763006134" sldId="290"/>
            <ac:spMk id="3" creationId="{53E06074-0A60-3B55-C0F6-ADEE4842C385}"/>
          </ac:spMkLst>
        </pc:spChg>
      </pc:sldChg>
      <pc:sldChg chg="addSp delSp modSp add mod">
        <pc:chgData name="Hiếu Nguyễn Đắc" userId="3ffb4076c488cc93" providerId="LiveId" clId="{B8F9241A-D5D7-6849-9772-896BC196BD6B}" dt="2023-03-19T08:28:32.134" v="5071" actId="1076"/>
        <pc:sldMkLst>
          <pc:docMk/>
          <pc:sldMk cId="1774282243" sldId="291"/>
        </pc:sldMkLst>
        <pc:spChg chg="mod">
          <ac:chgData name="Hiếu Nguyễn Đắc" userId="3ffb4076c488cc93" providerId="LiveId" clId="{B8F9241A-D5D7-6849-9772-896BC196BD6B}" dt="2023-03-19T08:28:04.763" v="5064" actId="9"/>
          <ac:spMkLst>
            <pc:docMk/>
            <pc:sldMk cId="1774282243" sldId="291"/>
            <ac:spMk id="3" creationId="{53E06074-0A60-3B55-C0F6-ADEE4842C385}"/>
          </ac:spMkLst>
        </pc:spChg>
        <pc:picChg chg="add del mod">
          <ac:chgData name="Hiếu Nguyễn Đắc" userId="3ffb4076c488cc93" providerId="LiveId" clId="{B8F9241A-D5D7-6849-9772-896BC196BD6B}" dt="2023-03-19T08:28:24.873" v="5068" actId="478"/>
          <ac:picMkLst>
            <pc:docMk/>
            <pc:sldMk cId="1774282243" sldId="291"/>
            <ac:picMk id="4" creationId="{E86D17CF-8760-2F4D-EDE0-3B06C42804A4}"/>
          </ac:picMkLst>
        </pc:picChg>
        <pc:picChg chg="add mod">
          <ac:chgData name="Hiếu Nguyễn Đắc" userId="3ffb4076c488cc93" providerId="LiveId" clId="{B8F9241A-D5D7-6849-9772-896BC196BD6B}" dt="2023-03-19T08:28:32.134" v="5071" actId="1076"/>
          <ac:picMkLst>
            <pc:docMk/>
            <pc:sldMk cId="1774282243" sldId="291"/>
            <ac:picMk id="5" creationId="{E5EF637C-ACDC-DE5E-BBB3-B2FB8C71F0E6}"/>
          </ac:picMkLst>
        </pc:picChg>
      </pc:sldChg>
      <pc:sldChg chg="addSp delSp modSp add mod">
        <pc:chgData name="Hiếu Nguyễn Đắc" userId="3ffb4076c488cc93" providerId="LiveId" clId="{B8F9241A-D5D7-6849-9772-896BC196BD6B}" dt="2023-03-19T08:32:48.865" v="5254" actId="20577"/>
        <pc:sldMkLst>
          <pc:docMk/>
          <pc:sldMk cId="3828410840" sldId="292"/>
        </pc:sldMkLst>
        <pc:spChg chg="mod">
          <ac:chgData name="Hiếu Nguyễn Đắc" userId="3ffb4076c488cc93" providerId="LiveId" clId="{B8F9241A-D5D7-6849-9772-896BC196BD6B}" dt="2023-03-19T08:32:48.865" v="5254" actId="20577"/>
          <ac:spMkLst>
            <pc:docMk/>
            <pc:sldMk cId="3828410840" sldId="292"/>
            <ac:spMk id="3" creationId="{53E06074-0A60-3B55-C0F6-ADEE4842C385}"/>
          </ac:spMkLst>
        </pc:spChg>
        <pc:picChg chg="add del mod">
          <ac:chgData name="Hiếu Nguyễn Đắc" userId="3ffb4076c488cc93" providerId="LiveId" clId="{B8F9241A-D5D7-6849-9772-896BC196BD6B}" dt="2023-03-19T08:27:56.420" v="5063" actId="21"/>
          <ac:picMkLst>
            <pc:docMk/>
            <pc:sldMk cId="3828410840" sldId="292"/>
            <ac:picMk id="4" creationId="{5535F1BD-0E40-6A63-1AD0-CD6B361B7031}"/>
          </ac:picMkLst>
        </pc:picChg>
        <pc:picChg chg="add mod">
          <ac:chgData name="Hiếu Nguyễn Đắc" userId="3ffb4076c488cc93" providerId="LiveId" clId="{B8F9241A-D5D7-6849-9772-896BC196BD6B}" dt="2023-03-19T08:32:37.953" v="5253" actId="1076"/>
          <ac:picMkLst>
            <pc:docMk/>
            <pc:sldMk cId="3828410840" sldId="292"/>
            <ac:picMk id="5" creationId="{97A04331-14ED-E6CE-424D-2F0045FC39EC}"/>
          </ac:picMkLst>
        </pc:picChg>
      </pc:sldChg>
      <pc:sldChg chg="addSp delSp modSp add mod">
        <pc:chgData name="Hiếu Nguyễn Đắc" userId="3ffb4076c488cc93" providerId="LiveId" clId="{B8F9241A-D5D7-6849-9772-896BC196BD6B}" dt="2023-03-19T08:36:10.150" v="5386" actId="1076"/>
        <pc:sldMkLst>
          <pc:docMk/>
          <pc:sldMk cId="1275521837" sldId="293"/>
        </pc:sldMkLst>
        <pc:spChg chg="mod">
          <ac:chgData name="Hiếu Nguyễn Đắc" userId="3ffb4076c488cc93" providerId="LiveId" clId="{B8F9241A-D5D7-6849-9772-896BC196BD6B}" dt="2023-03-19T08:33:44.625" v="5376" actId="20577"/>
          <ac:spMkLst>
            <pc:docMk/>
            <pc:sldMk cId="1275521837" sldId="293"/>
            <ac:spMk id="3" creationId="{53E06074-0A60-3B55-C0F6-ADEE4842C385}"/>
          </ac:spMkLst>
        </pc:spChg>
        <pc:picChg chg="add del mod">
          <ac:chgData name="Hiếu Nguyễn Đắc" userId="3ffb4076c488cc93" providerId="LiveId" clId="{B8F9241A-D5D7-6849-9772-896BC196BD6B}" dt="2023-03-19T08:36:03.697" v="5383" actId="478"/>
          <ac:picMkLst>
            <pc:docMk/>
            <pc:sldMk cId="1275521837" sldId="293"/>
            <ac:picMk id="4" creationId="{D1BC3D83-5AFC-AD17-05E2-18B28D6C5221}"/>
          </ac:picMkLst>
        </pc:picChg>
        <pc:picChg chg="del">
          <ac:chgData name="Hiếu Nguyễn Đắc" userId="3ffb4076c488cc93" providerId="LiveId" clId="{B8F9241A-D5D7-6849-9772-896BC196BD6B}" dt="2023-03-19T08:35:35.882" v="5377" actId="478"/>
          <ac:picMkLst>
            <pc:docMk/>
            <pc:sldMk cId="1275521837" sldId="293"/>
            <ac:picMk id="5" creationId="{97A04331-14ED-E6CE-424D-2F0045FC39EC}"/>
          </ac:picMkLst>
        </pc:picChg>
        <pc:picChg chg="add mod">
          <ac:chgData name="Hiếu Nguyễn Đắc" userId="3ffb4076c488cc93" providerId="LiveId" clId="{B8F9241A-D5D7-6849-9772-896BC196BD6B}" dt="2023-03-19T08:36:10.150" v="5386" actId="1076"/>
          <ac:picMkLst>
            <pc:docMk/>
            <pc:sldMk cId="1275521837" sldId="293"/>
            <ac:picMk id="6" creationId="{13E48EA0-15C4-5E6F-6F84-6D2B842478D9}"/>
          </ac:picMkLst>
        </pc:picChg>
      </pc:sldChg>
      <pc:sldChg chg="addSp delSp modSp add mod">
        <pc:chgData name="Hiếu Nguyễn Đắc" userId="3ffb4076c488cc93" providerId="LiveId" clId="{B8F9241A-D5D7-6849-9772-896BC196BD6B}" dt="2023-03-19T08:43:19.685" v="5713" actId="20577"/>
        <pc:sldMkLst>
          <pc:docMk/>
          <pc:sldMk cId="311856285" sldId="294"/>
        </pc:sldMkLst>
        <pc:spChg chg="mod">
          <ac:chgData name="Hiếu Nguyễn Đắc" userId="3ffb4076c488cc93" providerId="LiveId" clId="{B8F9241A-D5D7-6849-9772-896BC196BD6B}" dt="2023-03-19T08:43:19.685" v="5713" actId="20577"/>
          <ac:spMkLst>
            <pc:docMk/>
            <pc:sldMk cId="311856285" sldId="294"/>
            <ac:spMk id="3" creationId="{53E06074-0A60-3B55-C0F6-ADEE4842C385}"/>
          </ac:spMkLst>
        </pc:spChg>
        <pc:picChg chg="add mod">
          <ac:chgData name="Hiếu Nguyễn Đắc" userId="3ffb4076c488cc93" providerId="LiveId" clId="{B8F9241A-D5D7-6849-9772-896BC196BD6B}" dt="2023-03-19T08:37:56.095" v="5412" actId="1076"/>
          <ac:picMkLst>
            <pc:docMk/>
            <pc:sldMk cId="311856285" sldId="294"/>
            <ac:picMk id="4" creationId="{EC7BB3D8-B0F2-E616-3664-49D4AC53D045}"/>
          </ac:picMkLst>
        </pc:picChg>
        <pc:picChg chg="del">
          <ac:chgData name="Hiếu Nguyễn Đắc" userId="3ffb4076c488cc93" providerId="LiveId" clId="{B8F9241A-D5D7-6849-9772-896BC196BD6B}" dt="2023-03-19T08:37:40.030" v="5407" actId="478"/>
          <ac:picMkLst>
            <pc:docMk/>
            <pc:sldMk cId="311856285" sldId="294"/>
            <ac:picMk id="6" creationId="{13E48EA0-15C4-5E6F-6F84-6D2B842478D9}"/>
          </ac:picMkLst>
        </pc:picChg>
      </pc:sldChg>
      <pc:sldChg chg="delSp modSp add mod">
        <pc:chgData name="Hiếu Nguyễn Đắc" userId="3ffb4076c488cc93" providerId="LiveId" clId="{B8F9241A-D5D7-6849-9772-896BC196BD6B}" dt="2023-03-19T08:44:23.470" v="6021" actId="20577"/>
        <pc:sldMkLst>
          <pc:docMk/>
          <pc:sldMk cId="659821857" sldId="295"/>
        </pc:sldMkLst>
        <pc:spChg chg="mod">
          <ac:chgData name="Hiếu Nguyễn Đắc" userId="3ffb4076c488cc93" providerId="LiveId" clId="{B8F9241A-D5D7-6849-9772-896BC196BD6B}" dt="2023-03-19T08:44:23.470" v="6021" actId="20577"/>
          <ac:spMkLst>
            <pc:docMk/>
            <pc:sldMk cId="659821857" sldId="295"/>
            <ac:spMk id="3" creationId="{53E06074-0A60-3B55-C0F6-ADEE4842C385}"/>
          </ac:spMkLst>
        </pc:spChg>
        <pc:picChg chg="del">
          <ac:chgData name="Hiếu Nguyễn Đắc" userId="3ffb4076c488cc93" providerId="LiveId" clId="{B8F9241A-D5D7-6849-9772-896BC196BD6B}" dt="2023-03-19T08:43:36.469" v="5775" actId="478"/>
          <ac:picMkLst>
            <pc:docMk/>
            <pc:sldMk cId="659821857" sldId="295"/>
            <ac:picMk id="4" creationId="{EC7BB3D8-B0F2-E616-3664-49D4AC53D045}"/>
          </ac:picMkLst>
        </pc:picChg>
      </pc:sldChg>
      <pc:sldChg chg="addSp modSp add mod">
        <pc:chgData name="Hiếu Nguyễn Đắc" userId="3ffb4076c488cc93" providerId="LiveId" clId="{B8F9241A-D5D7-6849-9772-896BC196BD6B}" dt="2023-03-19T08:44:55.300" v="6026" actId="1076"/>
        <pc:sldMkLst>
          <pc:docMk/>
          <pc:sldMk cId="2459180479" sldId="296"/>
        </pc:sldMkLst>
        <pc:spChg chg="mod">
          <ac:chgData name="Hiếu Nguyễn Đắc" userId="3ffb4076c488cc93" providerId="LiveId" clId="{B8F9241A-D5D7-6849-9772-896BC196BD6B}" dt="2023-03-19T08:44:40.522" v="6024" actId="20577"/>
          <ac:spMkLst>
            <pc:docMk/>
            <pc:sldMk cId="2459180479" sldId="296"/>
            <ac:spMk id="2" creationId="{CC655896-947D-B923-4358-436CD0AB9E9C}"/>
          </ac:spMkLst>
        </pc:spChg>
        <pc:spChg chg="mod">
          <ac:chgData name="Hiếu Nguyễn Đắc" userId="3ffb4076c488cc93" providerId="LiveId" clId="{B8F9241A-D5D7-6849-9772-896BC196BD6B}" dt="2023-03-19T08:44:39.119" v="6023" actId="20577"/>
          <ac:spMkLst>
            <pc:docMk/>
            <pc:sldMk cId="2459180479" sldId="296"/>
            <ac:spMk id="3" creationId="{53E06074-0A60-3B55-C0F6-ADEE4842C385}"/>
          </ac:spMkLst>
        </pc:spChg>
        <pc:picChg chg="add mod">
          <ac:chgData name="Hiếu Nguyễn Đắc" userId="3ffb4076c488cc93" providerId="LiveId" clId="{B8F9241A-D5D7-6849-9772-896BC196BD6B}" dt="2023-03-19T08:44:55.300" v="6026" actId="1076"/>
          <ac:picMkLst>
            <pc:docMk/>
            <pc:sldMk cId="2459180479" sldId="296"/>
            <ac:picMk id="4" creationId="{A05B5FAF-7F62-8FC9-980F-26CA802CC9B5}"/>
          </ac:picMkLst>
        </pc:picChg>
      </pc:sldChg>
    </pc:docChg>
  </pc:docChgLst>
  <pc:docChgLst>
    <pc:chgData name="Hiếu Nguyễn Đắc" userId="3ffb4076c488cc93" providerId="LiveId" clId="{0A65EF65-45BB-8A40-BBA1-A532F23721C4}"/>
    <pc:docChg chg="undo custSel addSld delSld modSld sldOrd modMainMaster modNotesMaster">
      <pc:chgData name="Hiếu Nguyễn Đắc" userId="3ffb4076c488cc93" providerId="LiveId" clId="{0A65EF65-45BB-8A40-BBA1-A532F23721C4}" dt="2023-03-19T05:04:17.826" v="9969" actId="20577"/>
      <pc:docMkLst>
        <pc:docMk/>
      </pc:docMkLst>
      <pc:sldChg chg="addSp delSp modSp del mod">
        <pc:chgData name="Hiếu Nguyễn Đắc" userId="3ffb4076c488cc93" providerId="LiveId" clId="{0A65EF65-45BB-8A40-BBA1-A532F23721C4}" dt="2023-03-19T04:25:28.001" v="7274" actId="2696"/>
        <pc:sldMkLst>
          <pc:docMk/>
          <pc:sldMk cId="3583503797" sldId="256"/>
        </pc:sldMkLst>
        <pc:spChg chg="add del mod">
          <ac:chgData name="Hiếu Nguyễn Đắc" userId="3ffb4076c488cc93" providerId="LiveId" clId="{0A65EF65-45BB-8A40-BBA1-A532F23721C4}" dt="2023-03-19T04:25:07.922" v="7265"/>
          <ac:spMkLst>
            <pc:docMk/>
            <pc:sldMk cId="3583503797" sldId="256"/>
            <ac:spMk id="2" creationId="{34E92A52-D6DE-6CB1-3A8F-722CA95985B7}"/>
          </ac:spMkLst>
        </pc:spChg>
        <pc:spChg chg="add del mod">
          <ac:chgData name="Hiếu Nguyễn Đắc" userId="3ffb4076c488cc93" providerId="LiveId" clId="{0A65EF65-45BB-8A40-BBA1-A532F23721C4}" dt="2023-03-19T04:25:12.893" v="7269"/>
          <ac:spMkLst>
            <pc:docMk/>
            <pc:sldMk cId="3583503797" sldId="256"/>
            <ac:spMk id="3" creationId="{55AAF0FB-F4C2-902B-B02E-CE7F51215955}"/>
          </ac:spMkLst>
        </pc:spChg>
        <pc:picChg chg="del mod">
          <ac:chgData name="Hiếu Nguyễn Đắc" userId="3ffb4076c488cc93" providerId="LiveId" clId="{0A65EF65-45BB-8A40-BBA1-A532F23721C4}" dt="2023-03-19T04:25:22.745" v="7272" actId="21"/>
          <ac:picMkLst>
            <pc:docMk/>
            <pc:sldMk cId="3583503797" sldId="256"/>
            <ac:picMk id="8" creationId="{CAFE4138-81BA-C7D2-D1B4-9653C69203B2}"/>
          </ac:picMkLst>
        </pc:picChg>
      </pc:sldChg>
      <pc:sldChg chg="modSp del mod modNotes">
        <pc:chgData name="Hiếu Nguyễn Đắc" userId="3ffb4076c488cc93" providerId="LiveId" clId="{0A65EF65-45BB-8A40-BBA1-A532F23721C4}" dt="2023-03-19T03:34:25.855" v="4183" actId="2696"/>
        <pc:sldMkLst>
          <pc:docMk/>
          <pc:sldMk cId="2325726179" sldId="257"/>
        </pc:sldMkLst>
        <pc:spChg chg="mod">
          <ac:chgData name="Hiếu Nguyễn Đắc" userId="3ffb4076c488cc93" providerId="LiveId" clId="{0A65EF65-45BB-8A40-BBA1-A532F23721C4}" dt="2023-03-19T03:31:51.138" v="4143"/>
          <ac:spMkLst>
            <pc:docMk/>
            <pc:sldMk cId="2325726179" sldId="257"/>
            <ac:spMk id="2" creationId="{6D4C8D6D-0094-4F80-885A-1C40C68370DC}"/>
          </ac:spMkLst>
        </pc:spChg>
        <pc:spChg chg="mod">
          <ac:chgData name="Hiếu Nguyễn Đắc" userId="3ffb4076c488cc93" providerId="LiveId" clId="{0A65EF65-45BB-8A40-BBA1-A532F23721C4}" dt="2023-03-19T03:34:07.185" v="4176" actId="27636"/>
          <ac:spMkLst>
            <pc:docMk/>
            <pc:sldMk cId="2325726179" sldId="257"/>
            <ac:spMk id="3" creationId="{7D04F414-B144-A114-ABA0-E473DA1C74D4}"/>
          </ac:spMkLst>
        </pc:spChg>
      </pc:sldChg>
      <pc:sldChg chg="modSp mod">
        <pc:chgData name="Hiếu Nguyễn Đắc" userId="3ffb4076c488cc93" providerId="LiveId" clId="{0A65EF65-45BB-8A40-BBA1-A532F23721C4}" dt="2023-03-19T04:34:28.167" v="8282" actId="14734"/>
        <pc:sldMkLst>
          <pc:docMk/>
          <pc:sldMk cId="1353046374" sldId="258"/>
        </pc:sldMkLst>
        <pc:spChg chg="mod">
          <ac:chgData name="Hiếu Nguyễn Đắc" userId="3ffb4076c488cc93" providerId="LiveId" clId="{0A65EF65-45BB-8A40-BBA1-A532F23721C4}" dt="2023-03-19T03:32:53.770" v="4160" actId="27636"/>
          <ac:spMkLst>
            <pc:docMk/>
            <pc:sldMk cId="1353046374" sldId="258"/>
            <ac:spMk id="2" creationId="{8867F729-3A07-4260-FB5C-E4B3302AA878}"/>
          </ac:spMkLst>
        </pc:spChg>
        <pc:graphicFrameChg chg="mod modGraphic">
          <ac:chgData name="Hiếu Nguyễn Đắc" userId="3ffb4076c488cc93" providerId="LiveId" clId="{0A65EF65-45BB-8A40-BBA1-A532F23721C4}" dt="2023-03-19T04:34:28.167" v="8282" actId="14734"/>
          <ac:graphicFrameMkLst>
            <pc:docMk/>
            <pc:sldMk cId="1353046374" sldId="258"/>
            <ac:graphicFrameMk id="13" creationId="{4556C3D8-2487-2673-3B1C-4536B906C1DE}"/>
          </ac:graphicFrameMkLst>
        </pc:graphicFrameChg>
      </pc:sldChg>
      <pc:sldChg chg="modSp mod">
        <pc:chgData name="Hiếu Nguyễn Đắc" userId="3ffb4076c488cc93" providerId="LiveId" clId="{0A65EF65-45BB-8A40-BBA1-A532F23721C4}" dt="2023-03-19T03:31:51.138" v="4143"/>
        <pc:sldMkLst>
          <pc:docMk/>
          <pc:sldMk cId="2777553594" sldId="259"/>
        </pc:sldMkLst>
        <pc:spChg chg="mod">
          <ac:chgData name="Hiếu Nguyễn Đắc" userId="3ffb4076c488cc93" providerId="LiveId" clId="{0A65EF65-45BB-8A40-BBA1-A532F23721C4}" dt="2023-03-19T03:31:51.138" v="4143"/>
          <ac:spMkLst>
            <pc:docMk/>
            <pc:sldMk cId="2777553594" sldId="259"/>
            <ac:spMk id="2" creationId="{106D67A6-2136-24D4-1614-CE492D8CA038}"/>
          </ac:spMkLst>
        </pc:spChg>
        <pc:spChg chg="mod">
          <ac:chgData name="Hiếu Nguyễn Đắc" userId="3ffb4076c488cc93" providerId="LiveId" clId="{0A65EF65-45BB-8A40-BBA1-A532F23721C4}" dt="2023-03-19T03:31:51.138" v="4143"/>
          <ac:spMkLst>
            <pc:docMk/>
            <pc:sldMk cId="2777553594" sldId="259"/>
            <ac:spMk id="3" creationId="{18547119-3D14-2753-F524-AD95112565A4}"/>
          </ac:spMkLst>
        </pc:spChg>
      </pc:sldChg>
      <pc:sldChg chg="modSp mod">
        <pc:chgData name="Hiếu Nguyễn Đắc" userId="3ffb4076c488cc93" providerId="LiveId" clId="{0A65EF65-45BB-8A40-BBA1-A532F23721C4}" dt="2023-03-19T03:35:16.054" v="4196" actId="27636"/>
        <pc:sldMkLst>
          <pc:docMk/>
          <pc:sldMk cId="2220079084" sldId="260"/>
        </pc:sldMkLst>
        <pc:spChg chg="mod">
          <ac:chgData name="Hiếu Nguyễn Đắc" userId="3ffb4076c488cc93" providerId="LiveId" clId="{0A65EF65-45BB-8A40-BBA1-A532F23721C4}" dt="2023-03-19T03:31:51.138" v="4143"/>
          <ac:spMkLst>
            <pc:docMk/>
            <pc:sldMk cId="2220079084" sldId="260"/>
            <ac:spMk id="2" creationId="{2AEA8F84-EC80-1516-9004-F17E4F6F21D5}"/>
          </ac:spMkLst>
        </pc:spChg>
        <pc:spChg chg="mod">
          <ac:chgData name="Hiếu Nguyễn Đắc" userId="3ffb4076c488cc93" providerId="LiveId" clId="{0A65EF65-45BB-8A40-BBA1-A532F23721C4}" dt="2023-03-19T03:35:16.054" v="4196" actId="27636"/>
          <ac:spMkLst>
            <pc:docMk/>
            <pc:sldMk cId="2220079084" sldId="260"/>
            <ac:spMk id="3" creationId="{B9509C46-DD51-18A1-E850-DB80A3D4B246}"/>
          </ac:spMkLst>
        </pc:spChg>
      </pc:sldChg>
      <pc:sldChg chg="modSp new mod">
        <pc:chgData name="Hiếu Nguyễn Đắc" userId="3ffb4076c488cc93" providerId="LiveId" clId="{0A65EF65-45BB-8A40-BBA1-A532F23721C4}" dt="2023-03-19T03:35:16.011" v="4195" actId="27636"/>
        <pc:sldMkLst>
          <pc:docMk/>
          <pc:sldMk cId="1117593216" sldId="261"/>
        </pc:sldMkLst>
        <pc:spChg chg="mod">
          <ac:chgData name="Hiếu Nguyễn Đắc" userId="3ffb4076c488cc93" providerId="LiveId" clId="{0A65EF65-45BB-8A40-BBA1-A532F23721C4}" dt="2023-03-19T03:31:51.138" v="4143"/>
          <ac:spMkLst>
            <pc:docMk/>
            <pc:sldMk cId="1117593216" sldId="261"/>
            <ac:spMk id="2" creationId="{FFF9119B-95FB-4BCB-74C9-4D65BACE4A52}"/>
          </ac:spMkLst>
        </pc:spChg>
        <pc:spChg chg="mod">
          <ac:chgData name="Hiếu Nguyễn Đắc" userId="3ffb4076c488cc93" providerId="LiveId" clId="{0A65EF65-45BB-8A40-BBA1-A532F23721C4}" dt="2023-03-19T03:35:16.011" v="4195" actId="27636"/>
          <ac:spMkLst>
            <pc:docMk/>
            <pc:sldMk cId="1117593216" sldId="261"/>
            <ac:spMk id="3" creationId="{B2F134BD-27F3-7D93-7EF2-9F841E7B5C88}"/>
          </ac:spMkLst>
        </pc:spChg>
      </pc:sldChg>
      <pc:sldChg chg="modSp new mod">
        <pc:chgData name="Hiếu Nguyễn Đắc" userId="3ffb4076c488cc93" providerId="LiveId" clId="{0A65EF65-45BB-8A40-BBA1-A532F23721C4}" dt="2023-03-19T03:35:16.123" v="4197" actId="27636"/>
        <pc:sldMkLst>
          <pc:docMk/>
          <pc:sldMk cId="2057919082" sldId="262"/>
        </pc:sldMkLst>
        <pc:spChg chg="mod">
          <ac:chgData name="Hiếu Nguyễn Đắc" userId="3ffb4076c488cc93" providerId="LiveId" clId="{0A65EF65-45BB-8A40-BBA1-A532F23721C4}" dt="2023-03-19T03:31:51.138" v="4143"/>
          <ac:spMkLst>
            <pc:docMk/>
            <pc:sldMk cId="2057919082" sldId="262"/>
            <ac:spMk id="2" creationId="{62862679-9C47-D17D-CD7B-099B16ABE600}"/>
          </ac:spMkLst>
        </pc:spChg>
        <pc:spChg chg="mod">
          <ac:chgData name="Hiếu Nguyễn Đắc" userId="3ffb4076c488cc93" providerId="LiveId" clId="{0A65EF65-45BB-8A40-BBA1-A532F23721C4}" dt="2023-03-19T03:35:16.123" v="4197" actId="27636"/>
          <ac:spMkLst>
            <pc:docMk/>
            <pc:sldMk cId="2057919082" sldId="262"/>
            <ac:spMk id="3" creationId="{7F03FD14-5B58-542C-3ABC-2B9C873D29F0}"/>
          </ac:spMkLst>
        </pc:spChg>
      </pc:sldChg>
      <pc:sldChg chg="modSp add mod">
        <pc:chgData name="Hiếu Nguyễn Đắc" userId="3ffb4076c488cc93" providerId="LiveId" clId="{0A65EF65-45BB-8A40-BBA1-A532F23721C4}" dt="2023-03-19T03:31:51.138" v="4143"/>
        <pc:sldMkLst>
          <pc:docMk/>
          <pc:sldMk cId="1825427834" sldId="263"/>
        </pc:sldMkLst>
        <pc:spChg chg="mod">
          <ac:chgData name="Hiếu Nguyễn Đắc" userId="3ffb4076c488cc93" providerId="LiveId" clId="{0A65EF65-45BB-8A40-BBA1-A532F23721C4}" dt="2023-03-19T03:31:51.138" v="4143"/>
          <ac:spMkLst>
            <pc:docMk/>
            <pc:sldMk cId="1825427834" sldId="263"/>
            <ac:spMk id="2" creationId="{62862679-9C47-D17D-CD7B-099B16ABE600}"/>
          </ac:spMkLst>
        </pc:spChg>
        <pc:spChg chg="mod">
          <ac:chgData name="Hiếu Nguyễn Đắc" userId="3ffb4076c488cc93" providerId="LiveId" clId="{0A65EF65-45BB-8A40-BBA1-A532F23721C4}" dt="2023-03-19T03:31:51.138" v="4143"/>
          <ac:spMkLst>
            <pc:docMk/>
            <pc:sldMk cId="1825427834" sldId="263"/>
            <ac:spMk id="3" creationId="{7F03FD14-5B58-542C-3ABC-2B9C873D29F0}"/>
          </ac:spMkLst>
        </pc:spChg>
      </pc:sldChg>
      <pc:sldChg chg="modSp add mod">
        <pc:chgData name="Hiếu Nguyễn Đắc" userId="3ffb4076c488cc93" providerId="LiveId" clId="{0A65EF65-45BB-8A40-BBA1-A532F23721C4}" dt="2023-03-19T03:31:51.138" v="4143"/>
        <pc:sldMkLst>
          <pc:docMk/>
          <pc:sldMk cId="3420484353" sldId="264"/>
        </pc:sldMkLst>
        <pc:spChg chg="mod">
          <ac:chgData name="Hiếu Nguyễn Đắc" userId="3ffb4076c488cc93" providerId="LiveId" clId="{0A65EF65-45BB-8A40-BBA1-A532F23721C4}" dt="2023-03-19T03:31:51.138" v="4143"/>
          <ac:spMkLst>
            <pc:docMk/>
            <pc:sldMk cId="3420484353" sldId="264"/>
            <ac:spMk id="2" creationId="{62862679-9C47-D17D-CD7B-099B16ABE600}"/>
          </ac:spMkLst>
        </pc:spChg>
        <pc:spChg chg="mod">
          <ac:chgData name="Hiếu Nguyễn Đắc" userId="3ffb4076c488cc93" providerId="LiveId" clId="{0A65EF65-45BB-8A40-BBA1-A532F23721C4}" dt="2023-03-19T03:31:51.138" v="4143"/>
          <ac:spMkLst>
            <pc:docMk/>
            <pc:sldMk cId="3420484353" sldId="264"/>
            <ac:spMk id="3" creationId="{7F03FD14-5B58-542C-3ABC-2B9C873D29F0}"/>
          </ac:spMkLst>
        </pc:spChg>
      </pc:sldChg>
      <pc:sldChg chg="modSp new mod">
        <pc:chgData name="Hiếu Nguyễn Đắc" userId="3ffb4076c488cc93" providerId="LiveId" clId="{0A65EF65-45BB-8A40-BBA1-A532F23721C4}" dt="2023-03-19T03:35:42.697" v="4198" actId="5793"/>
        <pc:sldMkLst>
          <pc:docMk/>
          <pc:sldMk cId="3551955842" sldId="265"/>
        </pc:sldMkLst>
        <pc:spChg chg="mod">
          <ac:chgData name="Hiếu Nguyễn Đắc" userId="3ffb4076c488cc93" providerId="LiveId" clId="{0A65EF65-45BB-8A40-BBA1-A532F23721C4}" dt="2023-03-19T03:31:51.138" v="4143"/>
          <ac:spMkLst>
            <pc:docMk/>
            <pc:sldMk cId="3551955842" sldId="265"/>
            <ac:spMk id="2" creationId="{8D11FF18-E6DB-DF88-E1B6-899ADF200521}"/>
          </ac:spMkLst>
        </pc:spChg>
        <pc:spChg chg="mod">
          <ac:chgData name="Hiếu Nguyễn Đắc" userId="3ffb4076c488cc93" providerId="LiveId" clId="{0A65EF65-45BB-8A40-BBA1-A532F23721C4}" dt="2023-03-19T03:35:42.697" v="4198" actId="5793"/>
          <ac:spMkLst>
            <pc:docMk/>
            <pc:sldMk cId="3551955842" sldId="265"/>
            <ac:spMk id="3" creationId="{D9136ACB-3F98-6180-AFBC-5EE769647F4F}"/>
          </ac:spMkLst>
        </pc:spChg>
      </pc:sldChg>
      <pc:sldChg chg="modSp new mod">
        <pc:chgData name="Hiếu Nguyễn Đắc" userId="3ffb4076c488cc93" providerId="LiveId" clId="{0A65EF65-45BB-8A40-BBA1-A532F23721C4}" dt="2023-03-19T03:35:57.397" v="4203" actId="255"/>
        <pc:sldMkLst>
          <pc:docMk/>
          <pc:sldMk cId="1538646462" sldId="266"/>
        </pc:sldMkLst>
        <pc:spChg chg="mod">
          <ac:chgData name="Hiếu Nguyễn Đắc" userId="3ffb4076c488cc93" providerId="LiveId" clId="{0A65EF65-45BB-8A40-BBA1-A532F23721C4}" dt="2023-03-19T03:31:51.138" v="4143"/>
          <ac:spMkLst>
            <pc:docMk/>
            <pc:sldMk cId="1538646462" sldId="266"/>
            <ac:spMk id="2" creationId="{0008D551-0A0C-0CF4-EC0E-07A3A6F89597}"/>
          </ac:spMkLst>
        </pc:spChg>
        <pc:spChg chg="mod">
          <ac:chgData name="Hiếu Nguyễn Đắc" userId="3ffb4076c488cc93" providerId="LiveId" clId="{0A65EF65-45BB-8A40-BBA1-A532F23721C4}" dt="2023-03-19T03:35:57.397" v="4203" actId="255"/>
          <ac:spMkLst>
            <pc:docMk/>
            <pc:sldMk cId="1538646462" sldId="266"/>
            <ac:spMk id="3" creationId="{F089B8E7-0652-8F77-8E43-4599604F9BD0}"/>
          </ac:spMkLst>
        </pc:spChg>
      </pc:sldChg>
      <pc:sldChg chg="modSp add mod">
        <pc:chgData name="Hiếu Nguyễn Đắc" userId="3ffb4076c488cc93" providerId="LiveId" clId="{0A65EF65-45BB-8A40-BBA1-A532F23721C4}" dt="2023-03-19T03:36:03.177" v="4204" actId="255"/>
        <pc:sldMkLst>
          <pc:docMk/>
          <pc:sldMk cId="379781759" sldId="267"/>
        </pc:sldMkLst>
        <pc:spChg chg="mod">
          <ac:chgData name="Hiếu Nguyễn Đắc" userId="3ffb4076c488cc93" providerId="LiveId" clId="{0A65EF65-45BB-8A40-BBA1-A532F23721C4}" dt="2023-03-19T03:31:51.138" v="4143"/>
          <ac:spMkLst>
            <pc:docMk/>
            <pc:sldMk cId="379781759" sldId="267"/>
            <ac:spMk id="2" creationId="{0008D551-0A0C-0CF4-EC0E-07A3A6F89597}"/>
          </ac:spMkLst>
        </pc:spChg>
        <pc:spChg chg="mod">
          <ac:chgData name="Hiếu Nguyễn Đắc" userId="3ffb4076c488cc93" providerId="LiveId" clId="{0A65EF65-45BB-8A40-BBA1-A532F23721C4}" dt="2023-03-19T03:36:03.177" v="4204" actId="255"/>
          <ac:spMkLst>
            <pc:docMk/>
            <pc:sldMk cId="379781759" sldId="267"/>
            <ac:spMk id="3" creationId="{F089B8E7-0652-8F77-8E43-4599604F9BD0}"/>
          </ac:spMkLst>
        </pc:spChg>
      </pc:sldChg>
      <pc:sldChg chg="modSp add mod modNotes">
        <pc:chgData name="Hiếu Nguyễn Đắc" userId="3ffb4076c488cc93" providerId="LiveId" clId="{0A65EF65-45BB-8A40-BBA1-A532F23721C4}" dt="2023-03-19T03:36:15.414" v="4205" actId="255"/>
        <pc:sldMkLst>
          <pc:docMk/>
          <pc:sldMk cId="3671733163" sldId="268"/>
        </pc:sldMkLst>
        <pc:spChg chg="mod">
          <ac:chgData name="Hiếu Nguyễn Đắc" userId="3ffb4076c488cc93" providerId="LiveId" clId="{0A65EF65-45BB-8A40-BBA1-A532F23721C4}" dt="2023-03-19T03:31:51.138" v="4143"/>
          <ac:spMkLst>
            <pc:docMk/>
            <pc:sldMk cId="3671733163" sldId="268"/>
            <ac:spMk id="2" creationId="{0008D551-0A0C-0CF4-EC0E-07A3A6F89597}"/>
          </ac:spMkLst>
        </pc:spChg>
        <pc:spChg chg="mod">
          <ac:chgData name="Hiếu Nguyễn Đắc" userId="3ffb4076c488cc93" providerId="LiveId" clId="{0A65EF65-45BB-8A40-BBA1-A532F23721C4}" dt="2023-03-19T03:36:15.414" v="4205" actId="255"/>
          <ac:spMkLst>
            <pc:docMk/>
            <pc:sldMk cId="3671733163" sldId="268"/>
            <ac:spMk id="3" creationId="{F089B8E7-0652-8F77-8E43-4599604F9BD0}"/>
          </ac:spMkLst>
        </pc:spChg>
      </pc:sldChg>
      <pc:sldChg chg="modSp new mod">
        <pc:chgData name="Hiếu Nguyễn Đắc" userId="3ffb4076c488cc93" providerId="LiveId" clId="{0A65EF65-45BB-8A40-BBA1-A532F23721C4}" dt="2023-03-19T03:43:24.785" v="4805" actId="207"/>
        <pc:sldMkLst>
          <pc:docMk/>
          <pc:sldMk cId="388174202" sldId="269"/>
        </pc:sldMkLst>
        <pc:spChg chg="mod">
          <ac:chgData name="Hiếu Nguyễn Đắc" userId="3ffb4076c488cc93" providerId="LiveId" clId="{0A65EF65-45BB-8A40-BBA1-A532F23721C4}" dt="2023-03-19T03:31:51.138" v="4143"/>
          <ac:spMkLst>
            <pc:docMk/>
            <pc:sldMk cId="388174202" sldId="269"/>
            <ac:spMk id="2" creationId="{B3236E33-34BD-DB93-D193-B18F9B5BDC72}"/>
          </ac:spMkLst>
        </pc:spChg>
        <pc:spChg chg="mod">
          <ac:chgData name="Hiếu Nguyễn Đắc" userId="3ffb4076c488cc93" providerId="LiveId" clId="{0A65EF65-45BB-8A40-BBA1-A532F23721C4}" dt="2023-03-19T03:43:24.785" v="4805" actId="207"/>
          <ac:spMkLst>
            <pc:docMk/>
            <pc:sldMk cId="388174202" sldId="269"/>
            <ac:spMk id="3" creationId="{DD48D930-EF55-2503-976E-D967A15E0FFA}"/>
          </ac:spMkLst>
        </pc:spChg>
      </pc:sldChg>
      <pc:sldChg chg="addSp delSp modSp new mod ord">
        <pc:chgData name="Hiếu Nguyễn Đắc" userId="3ffb4076c488cc93" providerId="LiveId" clId="{0A65EF65-45BB-8A40-BBA1-A532F23721C4}" dt="2023-03-19T03:44:33.542" v="4816" actId="12"/>
        <pc:sldMkLst>
          <pc:docMk/>
          <pc:sldMk cId="1943906030" sldId="270"/>
        </pc:sldMkLst>
        <pc:spChg chg="del">
          <ac:chgData name="Hiếu Nguyễn Đắc" userId="3ffb4076c488cc93" providerId="LiveId" clId="{0A65EF65-45BB-8A40-BBA1-A532F23721C4}" dt="2023-03-19T03:34:23.784" v="4181" actId="478"/>
          <ac:spMkLst>
            <pc:docMk/>
            <pc:sldMk cId="1943906030" sldId="270"/>
            <ac:spMk id="2" creationId="{C97E15FF-1AF9-3E94-5D58-477E63F4A1D3}"/>
          </ac:spMkLst>
        </pc:spChg>
        <pc:spChg chg="mod">
          <ac:chgData name="Hiếu Nguyễn Đắc" userId="3ffb4076c488cc93" providerId="LiveId" clId="{0A65EF65-45BB-8A40-BBA1-A532F23721C4}" dt="2023-03-19T03:44:33.542" v="4816" actId="12"/>
          <ac:spMkLst>
            <pc:docMk/>
            <pc:sldMk cId="1943906030" sldId="270"/>
            <ac:spMk id="3" creationId="{197284D8-F506-DDBD-867E-2A887A767ECD}"/>
          </ac:spMkLst>
        </pc:spChg>
        <pc:spChg chg="add mod">
          <ac:chgData name="Hiếu Nguyễn Đắc" userId="3ffb4076c488cc93" providerId="LiveId" clId="{0A65EF65-45BB-8A40-BBA1-A532F23721C4}" dt="2023-03-19T03:34:24.235" v="4182"/>
          <ac:spMkLst>
            <pc:docMk/>
            <pc:sldMk cId="1943906030" sldId="270"/>
            <ac:spMk id="4" creationId="{363D2048-1B5D-B2AE-6D61-EC36E197AA7B}"/>
          </ac:spMkLst>
        </pc:spChg>
      </pc:sldChg>
      <pc:sldChg chg="modSp new mod">
        <pc:chgData name="Hiếu Nguyễn Đắc" userId="3ffb4076c488cc93" providerId="LiveId" clId="{0A65EF65-45BB-8A40-BBA1-A532F23721C4}" dt="2023-03-19T04:38:38.942" v="8542" actId="20577"/>
        <pc:sldMkLst>
          <pc:docMk/>
          <pc:sldMk cId="4122165517" sldId="271"/>
        </pc:sldMkLst>
        <pc:spChg chg="mod">
          <ac:chgData name="Hiếu Nguyễn Đắc" userId="3ffb4076c488cc93" providerId="LiveId" clId="{0A65EF65-45BB-8A40-BBA1-A532F23721C4}" dt="2023-03-19T03:45:36.949" v="4870" actId="20577"/>
          <ac:spMkLst>
            <pc:docMk/>
            <pc:sldMk cId="4122165517" sldId="271"/>
            <ac:spMk id="2" creationId="{77BFF9D9-DC46-339A-622A-536C2E56EA52}"/>
          </ac:spMkLst>
        </pc:spChg>
        <pc:spChg chg="mod">
          <ac:chgData name="Hiếu Nguyễn Đắc" userId="3ffb4076c488cc93" providerId="LiveId" clId="{0A65EF65-45BB-8A40-BBA1-A532F23721C4}" dt="2023-03-19T04:38:38.942" v="8542" actId="20577"/>
          <ac:spMkLst>
            <pc:docMk/>
            <pc:sldMk cId="4122165517" sldId="271"/>
            <ac:spMk id="3" creationId="{D6E2F349-923C-DF6E-E00D-43D39FED7ABB}"/>
          </ac:spMkLst>
        </pc:spChg>
      </pc:sldChg>
      <pc:sldChg chg="addSp delSp modSp new mod">
        <pc:chgData name="Hiếu Nguyễn Đắc" userId="3ffb4076c488cc93" providerId="LiveId" clId="{0A65EF65-45BB-8A40-BBA1-A532F23721C4}" dt="2023-03-19T04:29:14.063" v="8075" actId="2711"/>
        <pc:sldMkLst>
          <pc:docMk/>
          <pc:sldMk cId="1903061398" sldId="272"/>
        </pc:sldMkLst>
        <pc:spChg chg="mod">
          <ac:chgData name="Hiếu Nguyễn Đắc" userId="3ffb4076c488cc93" providerId="LiveId" clId="{0A65EF65-45BB-8A40-BBA1-A532F23721C4}" dt="2023-03-19T03:56:56.685" v="6092" actId="20577"/>
          <ac:spMkLst>
            <pc:docMk/>
            <pc:sldMk cId="1903061398" sldId="272"/>
            <ac:spMk id="2" creationId="{B88EB0C2-3DEB-D794-65C7-619477A75DC7}"/>
          </ac:spMkLst>
        </pc:spChg>
        <pc:spChg chg="mod">
          <ac:chgData name="Hiếu Nguyễn Đắc" userId="3ffb4076c488cc93" providerId="LiveId" clId="{0A65EF65-45BB-8A40-BBA1-A532F23721C4}" dt="2023-03-19T04:03:43.696" v="6548" actId="20577"/>
          <ac:spMkLst>
            <pc:docMk/>
            <pc:sldMk cId="1903061398" sldId="272"/>
            <ac:spMk id="3" creationId="{BD32E986-2E59-15CC-0083-5E480393BD53}"/>
          </ac:spMkLst>
        </pc:spChg>
        <pc:spChg chg="add del">
          <ac:chgData name="Hiếu Nguyễn Đắc" userId="3ffb4076c488cc93" providerId="LiveId" clId="{0A65EF65-45BB-8A40-BBA1-A532F23721C4}" dt="2023-03-19T03:59:56.334" v="6490" actId="22"/>
          <ac:spMkLst>
            <pc:docMk/>
            <pc:sldMk cId="1903061398" sldId="272"/>
            <ac:spMk id="5" creationId="{FF6BE4FD-8073-1A77-D32E-F1EE6C68B811}"/>
          </ac:spMkLst>
        </pc:spChg>
        <pc:graphicFrameChg chg="add mod modGraphic">
          <ac:chgData name="Hiếu Nguyễn Đắc" userId="3ffb4076c488cc93" providerId="LiveId" clId="{0A65EF65-45BB-8A40-BBA1-A532F23721C4}" dt="2023-03-19T04:29:14.063" v="8075" actId="2711"/>
          <ac:graphicFrameMkLst>
            <pc:docMk/>
            <pc:sldMk cId="1903061398" sldId="272"/>
            <ac:graphicFrameMk id="7" creationId="{1F26C45E-BE48-4F88-66BD-F87F907D07F5}"/>
          </ac:graphicFrameMkLst>
        </pc:graphicFrameChg>
        <pc:picChg chg="add del mod">
          <ac:chgData name="Hiếu Nguyễn Đắc" userId="3ffb4076c488cc93" providerId="LiveId" clId="{0A65EF65-45BB-8A40-BBA1-A532F23721C4}" dt="2023-03-19T04:02:42.880" v="6519" actId="478"/>
          <ac:picMkLst>
            <pc:docMk/>
            <pc:sldMk cId="1903061398" sldId="272"/>
            <ac:picMk id="6" creationId="{88107584-5248-2827-B624-B916B2D7FA34}"/>
          </ac:picMkLst>
        </pc:picChg>
      </pc:sldChg>
      <pc:sldChg chg="addSp modSp new mod">
        <pc:chgData name="Hiếu Nguyễn Đắc" userId="3ffb4076c488cc93" providerId="LiveId" clId="{0A65EF65-45BB-8A40-BBA1-A532F23721C4}" dt="2023-03-19T04:05:02.776" v="6567" actId="20577"/>
        <pc:sldMkLst>
          <pc:docMk/>
          <pc:sldMk cId="361214921" sldId="273"/>
        </pc:sldMkLst>
        <pc:spChg chg="mod">
          <ac:chgData name="Hiếu Nguyễn Đắc" userId="3ffb4076c488cc93" providerId="LiveId" clId="{0A65EF65-45BB-8A40-BBA1-A532F23721C4}" dt="2023-03-19T04:04:27.778" v="6557"/>
          <ac:spMkLst>
            <pc:docMk/>
            <pc:sldMk cId="361214921" sldId="273"/>
            <ac:spMk id="2" creationId="{9A47815D-3710-EE16-F2DD-9121C0EC4A40}"/>
          </ac:spMkLst>
        </pc:spChg>
        <pc:spChg chg="mod">
          <ac:chgData name="Hiếu Nguyễn Đắc" userId="3ffb4076c488cc93" providerId="LiveId" clId="{0A65EF65-45BB-8A40-BBA1-A532F23721C4}" dt="2023-03-19T04:05:02.776" v="6567" actId="20577"/>
          <ac:spMkLst>
            <pc:docMk/>
            <pc:sldMk cId="361214921" sldId="273"/>
            <ac:spMk id="3" creationId="{3564C1F7-CAB7-3BF3-8ADD-1B58B8D57BD2}"/>
          </ac:spMkLst>
        </pc:spChg>
        <pc:picChg chg="add mod">
          <ac:chgData name="Hiếu Nguyễn Đắc" userId="3ffb4076c488cc93" providerId="LiveId" clId="{0A65EF65-45BB-8A40-BBA1-A532F23721C4}" dt="2023-03-19T04:02:37.063" v="6518" actId="1076"/>
          <ac:picMkLst>
            <pc:docMk/>
            <pc:sldMk cId="361214921" sldId="273"/>
            <ac:picMk id="4" creationId="{DC76F9A8-D136-298E-B6AF-4198FDD9E1C6}"/>
          </ac:picMkLst>
        </pc:picChg>
      </pc:sldChg>
      <pc:sldChg chg="modSp new mod">
        <pc:chgData name="Hiếu Nguyễn Đắc" userId="3ffb4076c488cc93" providerId="LiveId" clId="{0A65EF65-45BB-8A40-BBA1-A532F23721C4}" dt="2023-03-19T04:11:33.453" v="7069" actId="20577"/>
        <pc:sldMkLst>
          <pc:docMk/>
          <pc:sldMk cId="3454344115" sldId="274"/>
        </pc:sldMkLst>
        <pc:spChg chg="mod">
          <ac:chgData name="Hiếu Nguyễn Đắc" userId="3ffb4076c488cc93" providerId="LiveId" clId="{0A65EF65-45BB-8A40-BBA1-A532F23721C4}" dt="2023-03-19T04:04:34.702" v="6559"/>
          <ac:spMkLst>
            <pc:docMk/>
            <pc:sldMk cId="3454344115" sldId="274"/>
            <ac:spMk id="2" creationId="{1465FFB8-EC3A-326B-4F66-65930ABD8343}"/>
          </ac:spMkLst>
        </pc:spChg>
        <pc:spChg chg="mod">
          <ac:chgData name="Hiếu Nguyễn Đắc" userId="3ffb4076c488cc93" providerId="LiveId" clId="{0A65EF65-45BB-8A40-BBA1-A532F23721C4}" dt="2023-03-19T04:11:33.453" v="7069" actId="20577"/>
          <ac:spMkLst>
            <pc:docMk/>
            <pc:sldMk cId="3454344115" sldId="274"/>
            <ac:spMk id="3" creationId="{3F32FE56-7442-2ACA-C466-8B248C0C0892}"/>
          </ac:spMkLst>
        </pc:spChg>
      </pc:sldChg>
      <pc:sldChg chg="addSp delSp modSp new mod">
        <pc:chgData name="Hiếu Nguyễn Đắc" userId="3ffb4076c488cc93" providerId="LiveId" clId="{0A65EF65-45BB-8A40-BBA1-A532F23721C4}" dt="2023-03-19T04:12:59.764" v="7071"/>
        <pc:sldMkLst>
          <pc:docMk/>
          <pc:sldMk cId="2054881783" sldId="275"/>
        </pc:sldMkLst>
        <pc:spChg chg="mod">
          <ac:chgData name="Hiếu Nguyễn Đắc" userId="3ffb4076c488cc93" providerId="LiveId" clId="{0A65EF65-45BB-8A40-BBA1-A532F23721C4}" dt="2023-03-19T04:12:59.764" v="7071"/>
          <ac:spMkLst>
            <pc:docMk/>
            <pc:sldMk cId="2054881783" sldId="275"/>
            <ac:spMk id="2" creationId="{E6A65A96-8624-7CC2-7627-E8F9F297C983}"/>
          </ac:spMkLst>
        </pc:spChg>
        <pc:spChg chg="del">
          <ac:chgData name="Hiếu Nguyễn Đắc" userId="3ffb4076c488cc93" providerId="LiveId" clId="{0A65EF65-45BB-8A40-BBA1-A532F23721C4}" dt="2023-03-19T04:12:54.612" v="7070"/>
          <ac:spMkLst>
            <pc:docMk/>
            <pc:sldMk cId="2054881783" sldId="275"/>
            <ac:spMk id="3" creationId="{A11073A1-9A0A-2896-4C7A-26482111399E}"/>
          </ac:spMkLst>
        </pc:spChg>
        <pc:picChg chg="add mod">
          <ac:chgData name="Hiếu Nguyễn Đắc" userId="3ffb4076c488cc93" providerId="LiveId" clId="{0A65EF65-45BB-8A40-BBA1-A532F23721C4}" dt="2023-03-19T04:12:54.612" v="7070"/>
          <ac:picMkLst>
            <pc:docMk/>
            <pc:sldMk cId="2054881783" sldId="275"/>
            <ac:picMk id="4" creationId="{E3E78B72-B59A-1C2C-D838-5C490E9434FC}"/>
          </ac:picMkLst>
        </pc:picChg>
      </pc:sldChg>
      <pc:sldChg chg="addSp delSp modSp new mod">
        <pc:chgData name="Hiếu Nguyễn Đắc" userId="3ffb4076c488cc93" providerId="LiveId" clId="{0A65EF65-45BB-8A40-BBA1-A532F23721C4}" dt="2023-03-19T04:20:57.225" v="7123" actId="20577"/>
        <pc:sldMkLst>
          <pc:docMk/>
          <pc:sldMk cId="832097127" sldId="276"/>
        </pc:sldMkLst>
        <pc:spChg chg="mod">
          <ac:chgData name="Hiếu Nguyễn Đắc" userId="3ffb4076c488cc93" providerId="LiveId" clId="{0A65EF65-45BB-8A40-BBA1-A532F23721C4}" dt="2023-03-19T04:13:15.535" v="7073"/>
          <ac:spMkLst>
            <pc:docMk/>
            <pc:sldMk cId="832097127" sldId="276"/>
            <ac:spMk id="2" creationId="{C8B97571-34D2-33A1-AEE0-02D48EE8C59C}"/>
          </ac:spMkLst>
        </pc:spChg>
        <pc:spChg chg="mod">
          <ac:chgData name="Hiếu Nguyễn Đắc" userId="3ffb4076c488cc93" providerId="LiveId" clId="{0A65EF65-45BB-8A40-BBA1-A532F23721C4}" dt="2023-03-19T04:20:57.225" v="7123" actId="20577"/>
          <ac:spMkLst>
            <pc:docMk/>
            <pc:sldMk cId="832097127" sldId="276"/>
            <ac:spMk id="3" creationId="{D3274C10-4B6E-E98C-A7E9-C85E887EC236}"/>
          </ac:spMkLst>
        </pc:spChg>
        <pc:picChg chg="add del mod">
          <ac:chgData name="Hiếu Nguyễn Đắc" userId="3ffb4076c488cc93" providerId="LiveId" clId="{0A65EF65-45BB-8A40-BBA1-A532F23721C4}" dt="2023-03-19T04:19:18.728" v="7115" actId="478"/>
          <ac:picMkLst>
            <pc:docMk/>
            <pc:sldMk cId="832097127" sldId="276"/>
            <ac:picMk id="4" creationId="{73DAFEDB-8EF4-462B-97A2-88FAEF10B4F9}"/>
          </ac:picMkLst>
        </pc:picChg>
        <pc:picChg chg="add del mod">
          <ac:chgData name="Hiếu Nguyễn Đắc" userId="3ffb4076c488cc93" providerId="LiveId" clId="{0A65EF65-45BB-8A40-BBA1-A532F23721C4}" dt="2023-03-19T04:20:34.823" v="7118" actId="478"/>
          <ac:picMkLst>
            <pc:docMk/>
            <pc:sldMk cId="832097127" sldId="276"/>
            <ac:picMk id="5" creationId="{586A25BE-8675-5885-95C8-BF10B664E022}"/>
          </ac:picMkLst>
        </pc:picChg>
        <pc:picChg chg="add mod">
          <ac:chgData name="Hiếu Nguyễn Đắc" userId="3ffb4076c488cc93" providerId="LiveId" clId="{0A65EF65-45BB-8A40-BBA1-A532F23721C4}" dt="2023-03-19T04:20:47.046" v="7122" actId="1076"/>
          <ac:picMkLst>
            <pc:docMk/>
            <pc:sldMk cId="832097127" sldId="276"/>
            <ac:picMk id="6" creationId="{BF26F38D-417D-4F6D-5633-F865C99A642F}"/>
          </ac:picMkLst>
        </pc:picChg>
      </pc:sldChg>
      <pc:sldChg chg="addSp delSp modSp new mod">
        <pc:chgData name="Hiếu Nguyễn Đắc" userId="3ffb4076c488cc93" providerId="LiveId" clId="{0A65EF65-45BB-8A40-BBA1-A532F23721C4}" dt="2023-03-19T04:24:49.727" v="7260" actId="1076"/>
        <pc:sldMkLst>
          <pc:docMk/>
          <pc:sldMk cId="2130644920" sldId="277"/>
        </pc:sldMkLst>
        <pc:spChg chg="mod">
          <ac:chgData name="Hiếu Nguyễn Đắc" userId="3ffb4076c488cc93" providerId="LiveId" clId="{0A65EF65-45BB-8A40-BBA1-A532F23721C4}" dt="2023-03-19T04:21:29.505" v="7125"/>
          <ac:spMkLst>
            <pc:docMk/>
            <pc:sldMk cId="2130644920" sldId="277"/>
            <ac:spMk id="2" creationId="{FBCC7C64-00CB-AFC2-9D62-EB3D8F115E3A}"/>
          </ac:spMkLst>
        </pc:spChg>
        <pc:spChg chg="mod">
          <ac:chgData name="Hiếu Nguyễn Đắc" userId="3ffb4076c488cc93" providerId="LiveId" clId="{0A65EF65-45BB-8A40-BBA1-A532F23721C4}" dt="2023-03-19T04:23:02.230" v="7253" actId="20577"/>
          <ac:spMkLst>
            <pc:docMk/>
            <pc:sldMk cId="2130644920" sldId="277"/>
            <ac:spMk id="3" creationId="{865AECFF-FCCB-EC3E-CC9B-9ABDC15DFB28}"/>
          </ac:spMkLst>
        </pc:spChg>
        <pc:picChg chg="add del mod">
          <ac:chgData name="Hiếu Nguyễn Đắc" userId="3ffb4076c488cc93" providerId="LiveId" clId="{0A65EF65-45BB-8A40-BBA1-A532F23721C4}" dt="2023-03-19T04:24:38.791" v="7256" actId="478"/>
          <ac:picMkLst>
            <pc:docMk/>
            <pc:sldMk cId="2130644920" sldId="277"/>
            <ac:picMk id="4" creationId="{FFA4A24F-A192-5589-565C-7A602EFD23F7}"/>
          </ac:picMkLst>
        </pc:picChg>
        <pc:picChg chg="add mod">
          <ac:chgData name="Hiếu Nguyễn Đắc" userId="3ffb4076c488cc93" providerId="LiveId" clId="{0A65EF65-45BB-8A40-BBA1-A532F23721C4}" dt="2023-03-19T04:24:49.727" v="7260" actId="1076"/>
          <ac:picMkLst>
            <pc:docMk/>
            <pc:sldMk cId="2130644920" sldId="277"/>
            <ac:picMk id="5" creationId="{12727053-E2C7-367F-3BA0-FEB987B30664}"/>
          </ac:picMkLst>
        </pc:picChg>
      </pc:sldChg>
      <pc:sldChg chg="addSp modSp new mod">
        <pc:chgData name="Hiếu Nguyễn Đắc" userId="3ffb4076c488cc93" providerId="LiveId" clId="{0A65EF65-45BB-8A40-BBA1-A532F23721C4}" dt="2023-03-19T04:30:11.186" v="8082" actId="1076"/>
        <pc:sldMkLst>
          <pc:docMk/>
          <pc:sldMk cId="2451267921" sldId="278"/>
        </pc:sldMkLst>
        <pc:spChg chg="mod">
          <ac:chgData name="Hiếu Nguyễn Đắc" userId="3ffb4076c488cc93" providerId="LiveId" clId="{0A65EF65-45BB-8A40-BBA1-A532F23721C4}" dt="2023-03-19T04:25:20.610" v="7271"/>
          <ac:spMkLst>
            <pc:docMk/>
            <pc:sldMk cId="2451267921" sldId="278"/>
            <ac:spMk id="2" creationId="{0A9DBCB1-8C36-611A-5304-CCB74816B62D}"/>
          </ac:spMkLst>
        </pc:spChg>
        <pc:picChg chg="add mod">
          <ac:chgData name="Hiếu Nguyễn Đắc" userId="3ffb4076c488cc93" providerId="LiveId" clId="{0A65EF65-45BB-8A40-BBA1-A532F23721C4}" dt="2023-03-19T04:30:11.186" v="8082" actId="1076"/>
          <ac:picMkLst>
            <pc:docMk/>
            <pc:sldMk cId="2451267921" sldId="278"/>
            <ac:picMk id="4" creationId="{80E36F05-9DC3-5E2A-6C56-14509127A133}"/>
          </ac:picMkLst>
        </pc:picChg>
      </pc:sldChg>
      <pc:sldChg chg="modSp new mod ord">
        <pc:chgData name="Hiếu Nguyễn Đắc" userId="3ffb4076c488cc93" providerId="LiveId" clId="{0A65EF65-45BB-8A40-BBA1-A532F23721C4}" dt="2023-03-19T04:28:23.889" v="8073" actId="20577"/>
        <pc:sldMkLst>
          <pc:docMk/>
          <pc:sldMk cId="1119207095" sldId="279"/>
        </pc:sldMkLst>
        <pc:spChg chg="mod">
          <ac:chgData name="Hiếu Nguyễn Đắc" userId="3ffb4076c488cc93" providerId="LiveId" clId="{0A65EF65-45BB-8A40-BBA1-A532F23721C4}" dt="2023-03-19T04:26:26.916" v="7307" actId="20577"/>
          <ac:spMkLst>
            <pc:docMk/>
            <pc:sldMk cId="1119207095" sldId="279"/>
            <ac:spMk id="2" creationId="{62D8E298-F111-CB7C-5D9C-C73857362986}"/>
          </ac:spMkLst>
        </pc:spChg>
        <pc:spChg chg="mod">
          <ac:chgData name="Hiếu Nguyễn Đắc" userId="3ffb4076c488cc93" providerId="LiveId" clId="{0A65EF65-45BB-8A40-BBA1-A532F23721C4}" dt="2023-03-19T04:28:23.889" v="8073" actId="20577"/>
          <ac:spMkLst>
            <pc:docMk/>
            <pc:sldMk cId="1119207095" sldId="279"/>
            <ac:spMk id="3" creationId="{F5D6DE7E-8338-C1A2-A37D-81A559D70B9E}"/>
          </ac:spMkLst>
        </pc:spChg>
      </pc:sldChg>
      <pc:sldChg chg="modSp new mod">
        <pc:chgData name="Hiếu Nguyễn Đắc" userId="3ffb4076c488cc93" providerId="LiveId" clId="{0A65EF65-45BB-8A40-BBA1-A532F23721C4}" dt="2023-03-19T04:37:32.397" v="8436" actId="15"/>
        <pc:sldMkLst>
          <pc:docMk/>
          <pc:sldMk cId="1787690309" sldId="280"/>
        </pc:sldMkLst>
        <pc:spChg chg="mod">
          <ac:chgData name="Hiếu Nguyễn Đắc" userId="3ffb4076c488cc93" providerId="LiveId" clId="{0A65EF65-45BB-8A40-BBA1-A532F23721C4}" dt="2023-03-19T04:29:56.451" v="8080" actId="20577"/>
          <ac:spMkLst>
            <pc:docMk/>
            <pc:sldMk cId="1787690309" sldId="280"/>
            <ac:spMk id="2" creationId="{CD9E3681-8CCC-4F3D-08C1-ED961247EE2F}"/>
          </ac:spMkLst>
        </pc:spChg>
        <pc:spChg chg="mod">
          <ac:chgData name="Hiếu Nguyễn Đắc" userId="3ffb4076c488cc93" providerId="LiveId" clId="{0A65EF65-45BB-8A40-BBA1-A532F23721C4}" dt="2023-03-19T04:37:32.397" v="8436" actId="15"/>
          <ac:spMkLst>
            <pc:docMk/>
            <pc:sldMk cId="1787690309" sldId="280"/>
            <ac:spMk id="3" creationId="{31D240EE-053C-4AAB-753B-D3D634B37B11}"/>
          </ac:spMkLst>
        </pc:spChg>
      </pc:sldChg>
      <pc:sldChg chg="modSp new mod">
        <pc:chgData name="Hiếu Nguyễn Đắc" userId="3ffb4076c488cc93" providerId="LiveId" clId="{0A65EF65-45BB-8A40-BBA1-A532F23721C4}" dt="2023-03-19T05:04:17.826" v="9969" actId="20577"/>
        <pc:sldMkLst>
          <pc:docMk/>
          <pc:sldMk cId="1947173290" sldId="281"/>
        </pc:sldMkLst>
        <pc:spChg chg="mod">
          <ac:chgData name="Hiếu Nguyễn Đắc" userId="3ffb4076c488cc93" providerId="LiveId" clId="{0A65EF65-45BB-8A40-BBA1-A532F23721C4}" dt="2023-03-19T04:36:56.549" v="8387"/>
          <ac:spMkLst>
            <pc:docMk/>
            <pc:sldMk cId="1947173290" sldId="281"/>
            <ac:spMk id="2" creationId="{B4F41CE1-0071-97E4-D726-9E5F27A56ABD}"/>
          </ac:spMkLst>
        </pc:spChg>
        <pc:spChg chg="mod">
          <ac:chgData name="Hiếu Nguyễn Đắc" userId="3ffb4076c488cc93" providerId="LiveId" clId="{0A65EF65-45BB-8A40-BBA1-A532F23721C4}" dt="2023-03-19T05:04:17.826" v="9969" actId="20577"/>
          <ac:spMkLst>
            <pc:docMk/>
            <pc:sldMk cId="1947173290" sldId="281"/>
            <ac:spMk id="3" creationId="{B05FA6A1-3336-3B61-0936-49F32EC9FB68}"/>
          </ac:spMkLst>
        </pc:spChg>
      </pc:sldChg>
      <pc:sldChg chg="modSp add mod ord">
        <pc:chgData name="Hiếu Nguyễn Đắc" userId="3ffb4076c488cc93" providerId="LiveId" clId="{0A65EF65-45BB-8A40-BBA1-A532F23721C4}" dt="2023-03-19T04:48:06.904" v="9067" actId="20577"/>
        <pc:sldMkLst>
          <pc:docMk/>
          <pc:sldMk cId="4173870846" sldId="282"/>
        </pc:sldMkLst>
        <pc:spChg chg="mod">
          <ac:chgData name="Hiếu Nguyễn Đắc" userId="3ffb4076c488cc93" providerId="LiveId" clId="{0A65EF65-45BB-8A40-BBA1-A532F23721C4}" dt="2023-03-19T04:46:43.175" v="8964" actId="20577"/>
          <ac:spMkLst>
            <pc:docMk/>
            <pc:sldMk cId="4173870846" sldId="282"/>
            <ac:spMk id="2" creationId="{62862679-9C47-D17D-CD7B-099B16ABE600}"/>
          </ac:spMkLst>
        </pc:spChg>
        <pc:spChg chg="mod">
          <ac:chgData name="Hiếu Nguyễn Đắc" userId="3ffb4076c488cc93" providerId="LiveId" clId="{0A65EF65-45BB-8A40-BBA1-A532F23721C4}" dt="2023-03-19T04:48:06.904" v="9067" actId="20577"/>
          <ac:spMkLst>
            <pc:docMk/>
            <pc:sldMk cId="4173870846" sldId="282"/>
            <ac:spMk id="3" creationId="{7F03FD14-5B58-542C-3ABC-2B9C873D29F0}"/>
          </ac:spMkLst>
        </pc:spChg>
      </pc:sldChg>
      <pc:sldChg chg="addSp delSp modSp new mod">
        <pc:chgData name="Hiếu Nguyễn Đắc" userId="3ffb4076c488cc93" providerId="LiveId" clId="{0A65EF65-45BB-8A40-BBA1-A532F23721C4}" dt="2023-03-19T04:56:23.452" v="9452" actId="20577"/>
        <pc:sldMkLst>
          <pc:docMk/>
          <pc:sldMk cId="552642194" sldId="283"/>
        </pc:sldMkLst>
        <pc:spChg chg="del">
          <ac:chgData name="Hiếu Nguyễn Đắc" userId="3ffb4076c488cc93" providerId="LiveId" clId="{0A65EF65-45BB-8A40-BBA1-A532F23721C4}" dt="2023-03-19T04:55:25.291" v="9132"/>
          <ac:spMkLst>
            <pc:docMk/>
            <pc:sldMk cId="552642194" sldId="283"/>
            <ac:spMk id="2" creationId="{9DA2284C-F8DC-E525-E52B-23F91AD87398}"/>
          </ac:spMkLst>
        </pc:spChg>
        <pc:spChg chg="mod">
          <ac:chgData name="Hiếu Nguyễn Đắc" userId="3ffb4076c488cc93" providerId="LiveId" clId="{0A65EF65-45BB-8A40-BBA1-A532F23721C4}" dt="2023-03-19T04:56:23.452" v="9452" actId="20577"/>
          <ac:spMkLst>
            <pc:docMk/>
            <pc:sldMk cId="552642194" sldId="283"/>
            <ac:spMk id="3" creationId="{7924714D-7116-88B6-A4F6-F6F77E7A53AE}"/>
          </ac:spMkLst>
        </pc:spChg>
        <pc:spChg chg="add mod">
          <ac:chgData name="Hiếu Nguyễn Đắc" userId="3ffb4076c488cc93" providerId="LiveId" clId="{0A65EF65-45BB-8A40-BBA1-A532F23721C4}" dt="2023-03-19T04:55:25.291" v="9132"/>
          <ac:spMkLst>
            <pc:docMk/>
            <pc:sldMk cId="552642194" sldId="283"/>
            <ac:spMk id="4" creationId="{5C2CDAF4-5149-365E-5986-41D8AE9A5F75}"/>
          </ac:spMkLst>
        </pc:spChg>
      </pc:sldChg>
      <pc:sldMasterChg chg="modSp modSldLayout">
        <pc:chgData name="Hiếu Nguyễn Đắc" userId="3ffb4076c488cc93" providerId="LiveId" clId="{0A65EF65-45BB-8A40-BBA1-A532F23721C4}" dt="2023-03-19T03:31:51.138" v="4143"/>
        <pc:sldMasterMkLst>
          <pc:docMk/>
          <pc:sldMasterMk cId="622641952" sldId="2147483648"/>
        </pc:sldMasterMkLst>
        <pc:spChg chg="mod">
          <ac:chgData name="Hiếu Nguyễn Đắc" userId="3ffb4076c488cc93" providerId="LiveId" clId="{0A65EF65-45BB-8A40-BBA1-A532F23721C4}" dt="2023-03-19T03:31:51.138" v="4143"/>
          <ac:spMkLst>
            <pc:docMk/>
            <pc:sldMasterMk cId="622641952" sldId="2147483648"/>
            <ac:spMk id="2" creationId="{DB122DBA-EEDC-4084-FE78-421E7C400E10}"/>
          </ac:spMkLst>
        </pc:spChg>
        <pc:spChg chg="mod">
          <ac:chgData name="Hiếu Nguyễn Đắc" userId="3ffb4076c488cc93" providerId="LiveId" clId="{0A65EF65-45BB-8A40-BBA1-A532F23721C4}" dt="2023-03-19T03:31:51.138" v="4143"/>
          <ac:spMkLst>
            <pc:docMk/>
            <pc:sldMasterMk cId="622641952" sldId="2147483648"/>
            <ac:spMk id="3" creationId="{DD5C33AD-C6B2-AE13-B813-64A6AC244CB7}"/>
          </ac:spMkLst>
        </pc:spChg>
        <pc:spChg chg="mod">
          <ac:chgData name="Hiếu Nguyễn Đắc" userId="3ffb4076c488cc93" providerId="LiveId" clId="{0A65EF65-45BB-8A40-BBA1-A532F23721C4}" dt="2023-03-19T03:31:51.138" v="4143"/>
          <ac:spMkLst>
            <pc:docMk/>
            <pc:sldMasterMk cId="622641952" sldId="2147483648"/>
            <ac:spMk id="4" creationId="{90B3D294-0762-ABD9-090E-35F03AF9AB10}"/>
          </ac:spMkLst>
        </pc:spChg>
        <pc:spChg chg="mod">
          <ac:chgData name="Hiếu Nguyễn Đắc" userId="3ffb4076c488cc93" providerId="LiveId" clId="{0A65EF65-45BB-8A40-BBA1-A532F23721C4}" dt="2023-03-19T03:31:51.138" v="4143"/>
          <ac:spMkLst>
            <pc:docMk/>
            <pc:sldMasterMk cId="622641952" sldId="2147483648"/>
            <ac:spMk id="5" creationId="{E39EF54C-A90B-28E4-59EB-C80EB5B0DA04}"/>
          </ac:spMkLst>
        </pc:spChg>
        <pc:spChg chg="mod">
          <ac:chgData name="Hiếu Nguyễn Đắc" userId="3ffb4076c488cc93" providerId="LiveId" clId="{0A65EF65-45BB-8A40-BBA1-A532F23721C4}" dt="2023-03-19T03:31:51.138" v="4143"/>
          <ac:spMkLst>
            <pc:docMk/>
            <pc:sldMasterMk cId="622641952" sldId="2147483648"/>
            <ac:spMk id="6" creationId="{36D0238C-F589-1732-1249-EE880B2329C8}"/>
          </ac:spMkLst>
        </pc:spChg>
        <pc:sldLayoutChg chg="modSp">
          <pc:chgData name="Hiếu Nguyễn Đắc" userId="3ffb4076c488cc93" providerId="LiveId" clId="{0A65EF65-45BB-8A40-BBA1-A532F23721C4}" dt="2023-03-19T03:31:51.138" v="4143"/>
          <pc:sldLayoutMkLst>
            <pc:docMk/>
            <pc:sldMasterMk cId="622641952" sldId="2147483648"/>
            <pc:sldLayoutMk cId="2635999025" sldId="2147483649"/>
          </pc:sldLayoutMkLst>
          <pc:spChg chg="mod">
            <ac:chgData name="Hiếu Nguyễn Đắc" userId="3ffb4076c488cc93" providerId="LiveId" clId="{0A65EF65-45BB-8A40-BBA1-A532F23721C4}" dt="2023-03-19T03:31:51.138" v="4143"/>
            <ac:spMkLst>
              <pc:docMk/>
              <pc:sldMasterMk cId="622641952" sldId="2147483648"/>
              <pc:sldLayoutMk cId="2635999025" sldId="2147483649"/>
              <ac:spMk id="2" creationId="{7CCBCA71-AEDE-5FEB-B1B6-261DC8258C9A}"/>
            </ac:spMkLst>
          </pc:spChg>
          <pc:spChg chg="mod">
            <ac:chgData name="Hiếu Nguyễn Đắc" userId="3ffb4076c488cc93" providerId="LiveId" clId="{0A65EF65-45BB-8A40-BBA1-A532F23721C4}" dt="2023-03-19T03:31:51.138" v="4143"/>
            <ac:spMkLst>
              <pc:docMk/>
              <pc:sldMasterMk cId="622641952" sldId="2147483648"/>
              <pc:sldLayoutMk cId="2635999025" sldId="2147483649"/>
              <ac:spMk id="3" creationId="{42CBAB6E-8F5E-4DD2-E2B5-CF333245DD2F}"/>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1703996015" sldId="2147483650"/>
          </pc:sldLayoutMkLst>
          <pc:spChg chg="mod">
            <ac:chgData name="Hiếu Nguyễn Đắc" userId="3ffb4076c488cc93" providerId="LiveId" clId="{0A65EF65-45BB-8A40-BBA1-A532F23721C4}" dt="2023-03-19T03:31:51.138" v="4143"/>
            <ac:spMkLst>
              <pc:docMk/>
              <pc:sldMasterMk cId="622641952" sldId="2147483648"/>
              <pc:sldLayoutMk cId="1703996015" sldId="2147483650"/>
              <ac:spMk id="2" creationId="{7C5BB0DA-34DD-2668-1F59-CBF2E1EDEDBA}"/>
            </ac:spMkLst>
          </pc:spChg>
          <pc:spChg chg="mod">
            <ac:chgData name="Hiếu Nguyễn Đắc" userId="3ffb4076c488cc93" providerId="LiveId" clId="{0A65EF65-45BB-8A40-BBA1-A532F23721C4}" dt="2023-03-19T03:31:51.138" v="4143"/>
            <ac:spMkLst>
              <pc:docMk/>
              <pc:sldMasterMk cId="622641952" sldId="2147483648"/>
              <pc:sldLayoutMk cId="1703996015" sldId="2147483650"/>
              <ac:spMk id="3" creationId="{BB11C756-7E0A-31BD-6E4C-B70353089C94}"/>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3822149389" sldId="2147483651"/>
          </pc:sldLayoutMkLst>
          <pc:spChg chg="mod">
            <ac:chgData name="Hiếu Nguyễn Đắc" userId="3ffb4076c488cc93" providerId="LiveId" clId="{0A65EF65-45BB-8A40-BBA1-A532F23721C4}" dt="2023-03-19T03:31:51.138" v="4143"/>
            <ac:spMkLst>
              <pc:docMk/>
              <pc:sldMasterMk cId="622641952" sldId="2147483648"/>
              <pc:sldLayoutMk cId="3822149389" sldId="2147483651"/>
              <ac:spMk id="2" creationId="{9E174CB7-1B33-A128-FC1D-A0C0295F06B9}"/>
            </ac:spMkLst>
          </pc:spChg>
          <pc:spChg chg="mod">
            <ac:chgData name="Hiếu Nguyễn Đắc" userId="3ffb4076c488cc93" providerId="LiveId" clId="{0A65EF65-45BB-8A40-BBA1-A532F23721C4}" dt="2023-03-19T03:31:51.138" v="4143"/>
            <ac:spMkLst>
              <pc:docMk/>
              <pc:sldMasterMk cId="622641952" sldId="2147483648"/>
              <pc:sldLayoutMk cId="3822149389" sldId="2147483651"/>
              <ac:spMk id="3" creationId="{3F4A0116-9CF8-3AE0-E674-921D928A275E}"/>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3064097800" sldId="2147483652"/>
          </pc:sldLayoutMkLst>
          <pc:spChg chg="mod">
            <ac:chgData name="Hiếu Nguyễn Đắc" userId="3ffb4076c488cc93" providerId="LiveId" clId="{0A65EF65-45BB-8A40-BBA1-A532F23721C4}" dt="2023-03-19T03:31:51.138" v="4143"/>
            <ac:spMkLst>
              <pc:docMk/>
              <pc:sldMasterMk cId="622641952" sldId="2147483648"/>
              <pc:sldLayoutMk cId="3064097800" sldId="2147483652"/>
              <ac:spMk id="3" creationId="{61F527FA-739D-2648-22AF-DC0BC90170B6}"/>
            </ac:spMkLst>
          </pc:spChg>
          <pc:spChg chg="mod">
            <ac:chgData name="Hiếu Nguyễn Đắc" userId="3ffb4076c488cc93" providerId="LiveId" clId="{0A65EF65-45BB-8A40-BBA1-A532F23721C4}" dt="2023-03-19T03:31:51.138" v="4143"/>
            <ac:spMkLst>
              <pc:docMk/>
              <pc:sldMasterMk cId="622641952" sldId="2147483648"/>
              <pc:sldLayoutMk cId="3064097800" sldId="2147483652"/>
              <ac:spMk id="4" creationId="{5BEF9EB0-9715-CC52-0279-11B2B740ABB9}"/>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283985251" sldId="2147483653"/>
          </pc:sldLayoutMkLst>
          <pc:spChg chg="mod">
            <ac:chgData name="Hiếu Nguyễn Đắc" userId="3ffb4076c488cc93" providerId="LiveId" clId="{0A65EF65-45BB-8A40-BBA1-A532F23721C4}" dt="2023-03-19T03:31:51.138" v="4143"/>
            <ac:spMkLst>
              <pc:docMk/>
              <pc:sldMasterMk cId="622641952" sldId="2147483648"/>
              <pc:sldLayoutMk cId="283985251" sldId="2147483653"/>
              <ac:spMk id="2" creationId="{92300A3C-36E6-8606-A473-0011DCF4FA73}"/>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3" creationId="{CBB42B91-1BFC-51EA-F896-C6B71219CE5C}"/>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4" creationId="{D3246F81-4C57-2ECA-2E87-E3C395063EC6}"/>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5" creationId="{F7AE60F2-6FDF-C4E6-DF55-892AF11E1571}"/>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6" creationId="{EF62B8EE-7D13-C120-50B8-570CD8E81750}"/>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155320708" sldId="2147483656"/>
          </pc:sldLayoutMkLst>
          <pc:spChg chg="mod">
            <ac:chgData name="Hiếu Nguyễn Đắc" userId="3ffb4076c488cc93" providerId="LiveId" clId="{0A65EF65-45BB-8A40-BBA1-A532F23721C4}" dt="2023-03-19T03:31:51.138" v="4143"/>
            <ac:spMkLst>
              <pc:docMk/>
              <pc:sldMasterMk cId="622641952" sldId="2147483648"/>
              <pc:sldLayoutMk cId="155320708" sldId="2147483656"/>
              <ac:spMk id="2" creationId="{C1518353-E47E-F147-444F-54FDB180877F}"/>
            </ac:spMkLst>
          </pc:spChg>
          <pc:spChg chg="mod">
            <ac:chgData name="Hiếu Nguyễn Đắc" userId="3ffb4076c488cc93" providerId="LiveId" clId="{0A65EF65-45BB-8A40-BBA1-A532F23721C4}" dt="2023-03-19T03:31:51.138" v="4143"/>
            <ac:spMkLst>
              <pc:docMk/>
              <pc:sldMasterMk cId="622641952" sldId="2147483648"/>
              <pc:sldLayoutMk cId="155320708" sldId="2147483656"/>
              <ac:spMk id="3" creationId="{2C189436-9584-8339-A7E9-D1C35369371E}"/>
            </ac:spMkLst>
          </pc:spChg>
          <pc:spChg chg="mod">
            <ac:chgData name="Hiếu Nguyễn Đắc" userId="3ffb4076c488cc93" providerId="LiveId" clId="{0A65EF65-45BB-8A40-BBA1-A532F23721C4}" dt="2023-03-19T03:31:51.138" v="4143"/>
            <ac:spMkLst>
              <pc:docMk/>
              <pc:sldMasterMk cId="622641952" sldId="2147483648"/>
              <pc:sldLayoutMk cId="155320708" sldId="2147483656"/>
              <ac:spMk id="4" creationId="{8A2FE659-E540-A807-9EA4-BBC7A63FC397}"/>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4191329369" sldId="2147483657"/>
          </pc:sldLayoutMkLst>
          <pc:spChg chg="mod">
            <ac:chgData name="Hiếu Nguyễn Đắc" userId="3ffb4076c488cc93" providerId="LiveId" clId="{0A65EF65-45BB-8A40-BBA1-A532F23721C4}" dt="2023-03-19T03:31:51.138" v="4143"/>
            <ac:spMkLst>
              <pc:docMk/>
              <pc:sldMasterMk cId="622641952" sldId="2147483648"/>
              <pc:sldLayoutMk cId="4191329369" sldId="2147483657"/>
              <ac:spMk id="2" creationId="{70825C41-643E-9638-2C1E-416DEBF233A8}"/>
            </ac:spMkLst>
          </pc:spChg>
          <pc:spChg chg="mod">
            <ac:chgData name="Hiếu Nguyễn Đắc" userId="3ffb4076c488cc93" providerId="LiveId" clId="{0A65EF65-45BB-8A40-BBA1-A532F23721C4}" dt="2023-03-19T03:31:51.138" v="4143"/>
            <ac:spMkLst>
              <pc:docMk/>
              <pc:sldMasterMk cId="622641952" sldId="2147483648"/>
              <pc:sldLayoutMk cId="4191329369" sldId="2147483657"/>
              <ac:spMk id="3" creationId="{55AD7CAF-C2B6-9295-3F4D-CABE2BB1972E}"/>
            </ac:spMkLst>
          </pc:spChg>
          <pc:spChg chg="mod">
            <ac:chgData name="Hiếu Nguyễn Đắc" userId="3ffb4076c488cc93" providerId="LiveId" clId="{0A65EF65-45BB-8A40-BBA1-A532F23721C4}" dt="2023-03-19T03:31:51.138" v="4143"/>
            <ac:spMkLst>
              <pc:docMk/>
              <pc:sldMasterMk cId="622641952" sldId="2147483648"/>
              <pc:sldLayoutMk cId="4191329369" sldId="2147483657"/>
              <ac:spMk id="4" creationId="{C792D291-CB51-BE55-7871-514C5D001053}"/>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1335091352" sldId="2147483659"/>
          </pc:sldLayoutMkLst>
          <pc:spChg chg="mod">
            <ac:chgData name="Hiếu Nguyễn Đắc" userId="3ffb4076c488cc93" providerId="LiveId" clId="{0A65EF65-45BB-8A40-BBA1-A532F23721C4}" dt="2023-03-19T03:31:51.138" v="4143"/>
            <ac:spMkLst>
              <pc:docMk/>
              <pc:sldMasterMk cId="622641952" sldId="2147483648"/>
              <pc:sldLayoutMk cId="1335091352" sldId="2147483659"/>
              <ac:spMk id="2" creationId="{C6D0EFA1-1366-ADFC-560F-3B314E436BBB}"/>
            </ac:spMkLst>
          </pc:spChg>
          <pc:spChg chg="mod">
            <ac:chgData name="Hiếu Nguyễn Đắc" userId="3ffb4076c488cc93" providerId="LiveId" clId="{0A65EF65-45BB-8A40-BBA1-A532F23721C4}" dt="2023-03-19T03:31:51.138" v="4143"/>
            <ac:spMkLst>
              <pc:docMk/>
              <pc:sldMasterMk cId="622641952" sldId="2147483648"/>
              <pc:sldLayoutMk cId="1335091352" sldId="2147483659"/>
              <ac:spMk id="3" creationId="{9439B922-8DE8-58D9-20BC-0FA2CAAB0F6A}"/>
            </ac:spMkLst>
          </pc:spChg>
        </pc:sldLayoutChg>
      </pc:sldMasterChg>
      <pc:sldMasterChg chg="modSldLayout">
        <pc:chgData name="Hiếu Nguyễn Đắc" userId="3ffb4076c488cc93" providerId="LiveId" clId="{0A65EF65-45BB-8A40-BBA1-A532F23721C4}" dt="2023-03-19T03:35:15.852" v="4193" actId="255"/>
        <pc:sldMasterMkLst>
          <pc:docMk/>
          <pc:sldMasterMk cId="3693955610" sldId="2147483660"/>
        </pc:sldMasterMkLst>
        <pc:sldLayoutChg chg="modSp mod">
          <pc:chgData name="Hiếu Nguyễn Đắc" userId="3ffb4076c488cc93" providerId="LiveId" clId="{0A65EF65-45BB-8A40-BBA1-A532F23721C4}" dt="2023-03-19T03:35:15.852" v="4193" actId="255"/>
          <pc:sldLayoutMkLst>
            <pc:docMk/>
            <pc:sldMasterMk cId="3693955610" sldId="2147483660"/>
            <pc:sldLayoutMk cId="814650565" sldId="2147483662"/>
          </pc:sldLayoutMkLst>
          <pc:spChg chg="mod">
            <ac:chgData name="Hiếu Nguyễn Đắc" userId="3ffb4076c488cc93" providerId="LiveId" clId="{0A65EF65-45BB-8A40-BBA1-A532F23721C4}" dt="2023-03-19T03:33:37.787" v="4166" actId="14100"/>
            <ac:spMkLst>
              <pc:docMk/>
              <pc:sldMasterMk cId="3693955610" sldId="2147483660"/>
              <pc:sldLayoutMk cId="814650565" sldId="2147483662"/>
              <ac:spMk id="2" creationId="{00000000-0000-0000-0000-000000000000}"/>
            </ac:spMkLst>
          </pc:spChg>
          <pc:spChg chg="mod">
            <ac:chgData name="Hiếu Nguyễn Đắc" userId="3ffb4076c488cc93" providerId="LiveId" clId="{0A65EF65-45BB-8A40-BBA1-A532F23721C4}" dt="2023-03-19T03:35:15.852" v="4193" actId="255"/>
            <ac:spMkLst>
              <pc:docMk/>
              <pc:sldMasterMk cId="3693955610" sldId="2147483660"/>
              <pc:sldLayoutMk cId="814650565" sldId="2147483662"/>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B277B-A285-AD07-96DC-892C97A463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393F4968-6B4C-9523-2657-CF6328D99B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65F52-A289-9E44-8A55-B8A8421A2736}" type="datetimeFigureOut">
              <a:t>19/03/2023</a:t>
            </a:fld>
            <a:endParaRPr lang="en-VN"/>
          </a:p>
        </p:txBody>
      </p:sp>
      <p:sp>
        <p:nvSpPr>
          <p:cNvPr id="4" name="Footer Placeholder 3">
            <a:extLst>
              <a:ext uri="{FF2B5EF4-FFF2-40B4-BE49-F238E27FC236}">
                <a16:creationId xmlns:a16="http://schemas.microsoft.com/office/drawing/2014/main" id="{48EF44C1-04A6-39EE-D4DD-57057C8B38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7C696692-AEB7-8A79-2E25-9641701B9A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0B76F3-299B-F346-82C9-B718BFE26981}" type="slidenum">
              <a:t>‹#›</a:t>
            </a:fld>
            <a:endParaRPr lang="en-VN"/>
          </a:p>
        </p:txBody>
      </p:sp>
    </p:spTree>
    <p:extLst>
      <p:ext uri="{BB962C8B-B14F-4D97-AF65-F5344CB8AC3E}">
        <p14:creationId xmlns:p14="http://schemas.microsoft.com/office/powerpoint/2010/main" val="2876513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B24B1-B6AA-4243-8CA4-7D124F756DE6}" type="datetimeFigureOut">
              <a:t>19/03/2023</a:t>
            </a:fld>
            <a:endParaRPr lang="en-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D58B3-C057-3A4E-9444-4DDA103E6C4A}" type="slidenum">
              <a:t>‹#›</a:t>
            </a:fld>
            <a:endParaRPr lang="en-VN"/>
          </a:p>
        </p:txBody>
      </p:sp>
    </p:spTree>
    <p:extLst>
      <p:ext uri="{BB962C8B-B14F-4D97-AF65-F5344CB8AC3E}">
        <p14:creationId xmlns:p14="http://schemas.microsoft.com/office/powerpoint/2010/main" val="190474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8B5D58B3-C057-3A4E-9444-4DDA103E6C4A}" type="slidenum">
              <a:t>1</a:t>
            </a:fld>
            <a:endParaRPr lang="en-VN"/>
          </a:p>
        </p:txBody>
      </p:sp>
    </p:spTree>
    <p:extLst>
      <p:ext uri="{BB962C8B-B14F-4D97-AF65-F5344CB8AC3E}">
        <p14:creationId xmlns:p14="http://schemas.microsoft.com/office/powerpoint/2010/main" val="30542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8B5D58B3-C057-3A4E-9444-4DDA103E6C4A}" type="slidenum">
              <a:t>2</a:t>
            </a:fld>
            <a:endParaRPr lang="en-VN"/>
          </a:p>
        </p:txBody>
      </p:sp>
    </p:spTree>
    <p:extLst>
      <p:ext uri="{BB962C8B-B14F-4D97-AF65-F5344CB8AC3E}">
        <p14:creationId xmlns:p14="http://schemas.microsoft.com/office/powerpoint/2010/main" val="318646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D48FA926-8328-3D4F-8918-4DDCBC0681C4}" type="datetimeFigureOut">
              <a:t>19/03/2023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16784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8FA926-8328-3D4F-8918-4DDCBC0681C4}" type="datetimeFigureOut">
              <a:t>19/03/2023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154689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8FA926-8328-3D4F-8918-4DDCBC0681C4}" type="datetimeFigureOut">
              <a:t>19/03/2023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387209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0768"/>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516284"/>
            <a:ext cx="7886700" cy="4660679"/>
          </a:xfrm>
        </p:spPr>
        <p:txBody>
          <a:bodyPr>
            <a:normAutofit/>
          </a:bodyPr>
          <a:lstStyle>
            <a:lvl1pPr>
              <a:lnSpc>
                <a:spcPct val="150000"/>
              </a:lnSpc>
              <a:defRPr sz="2000">
                <a:latin typeface="Arial" panose="020B0604020202020204" pitchFamily="34" charset="0"/>
                <a:cs typeface="Arial" panose="020B0604020202020204" pitchFamily="34" charset="0"/>
              </a:defRPr>
            </a:lvl1pPr>
            <a:lvl2pPr>
              <a:lnSpc>
                <a:spcPct val="150000"/>
              </a:lnSpc>
              <a:defRPr sz="2000">
                <a:latin typeface="Arial" panose="020B0604020202020204" pitchFamily="34" charset="0"/>
                <a:cs typeface="Arial" panose="020B0604020202020204" pitchFamily="34" charset="0"/>
              </a:defRPr>
            </a:lvl2pPr>
            <a:lvl3pPr>
              <a:lnSpc>
                <a:spcPct val="150000"/>
              </a:lnSpc>
              <a:defRPr sz="2000">
                <a:latin typeface="Arial" panose="020B0604020202020204" pitchFamily="34" charset="0"/>
                <a:cs typeface="Arial" panose="020B0604020202020204" pitchFamily="34" charset="0"/>
              </a:defRPr>
            </a:lvl3pPr>
            <a:lvl4pPr>
              <a:lnSpc>
                <a:spcPct val="150000"/>
              </a:lnSpc>
              <a:defRPr sz="2000">
                <a:latin typeface="Arial" panose="020B0604020202020204" pitchFamily="34" charset="0"/>
                <a:cs typeface="Arial" panose="020B0604020202020204" pitchFamily="34" charset="0"/>
              </a:defRPr>
            </a:lvl4pPr>
            <a:lvl5pPr>
              <a:lnSpc>
                <a:spcPct val="150000"/>
              </a:lnSpc>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8FA926-8328-3D4F-8918-4DDCBC0681C4}" type="datetimeFigureOut">
              <a:t>19/03/2023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81465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48FA926-8328-3D4F-8918-4DDCBC0681C4}" type="datetimeFigureOut">
              <a:t>19/03/2023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03674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48FA926-8328-3D4F-8918-4DDCBC0681C4}" type="datetimeFigureOut">
              <a:t>19/03/2023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22814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48FA926-8328-3D4F-8918-4DDCBC0681C4}" type="datetimeFigureOut">
              <a:t>19/03/2023</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08475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48FA926-8328-3D4F-8918-4DDCBC0681C4}" type="datetimeFigureOut">
              <a:t>19/03/2023</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38465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FA926-8328-3D4F-8918-4DDCBC0681C4}" type="datetimeFigureOut">
              <a:t>19/03/2023</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50005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48FA926-8328-3D4F-8918-4DDCBC0681C4}" type="datetimeFigureOut">
              <a:t>19/03/2023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427224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48FA926-8328-3D4F-8918-4DDCBC0681C4}" type="datetimeFigureOut">
              <a:t>19/03/2023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106879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FA926-8328-3D4F-8918-4DDCBC0681C4}" type="datetimeFigureOut">
              <a:t>19/03/2023</a:t>
            </a:fld>
            <a:endParaRPr lang="en-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A5ACE-C511-D745-A096-97B21341C17F}" type="slidenum">
              <a:rPr lang="en-VN"/>
              <a:t>‹#›</a:t>
            </a:fld>
            <a:endParaRPr lang="en-VN"/>
          </a:p>
        </p:txBody>
      </p:sp>
    </p:spTree>
    <p:extLst>
      <p:ext uri="{BB962C8B-B14F-4D97-AF65-F5344CB8AC3E}">
        <p14:creationId xmlns:p14="http://schemas.microsoft.com/office/powerpoint/2010/main" val="3693955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E298-F111-CB7C-5D9C-C73857362986}"/>
              </a:ext>
            </a:extLst>
          </p:cNvPr>
          <p:cNvSpPr>
            <a:spLocks noGrp="1"/>
          </p:cNvSpPr>
          <p:nvPr>
            <p:ph type="title"/>
          </p:nvPr>
        </p:nvSpPr>
        <p:spPr/>
        <p:txBody>
          <a:bodyPr/>
          <a:lstStyle/>
          <a:p>
            <a:r>
              <a:rPr lang="en-VN"/>
              <a:t>Thuật toán K-Means</a:t>
            </a:r>
          </a:p>
        </p:txBody>
      </p:sp>
      <p:sp>
        <p:nvSpPr>
          <p:cNvPr id="3" name="Content Placeholder 2">
            <a:extLst>
              <a:ext uri="{FF2B5EF4-FFF2-40B4-BE49-F238E27FC236}">
                <a16:creationId xmlns:a16="http://schemas.microsoft.com/office/drawing/2014/main" id="{F5D6DE7E-8338-C1A2-A37D-81A559D70B9E}"/>
              </a:ext>
            </a:extLst>
          </p:cNvPr>
          <p:cNvSpPr>
            <a:spLocks noGrp="1"/>
          </p:cNvSpPr>
          <p:nvPr>
            <p:ph idx="1"/>
          </p:nvPr>
        </p:nvSpPr>
        <p:spPr/>
        <p:txBody>
          <a:bodyPr/>
          <a:lstStyle/>
          <a:p>
            <a:r>
              <a:rPr lang="en-VN"/>
              <a:t>Là một trong các thuật toán phân cụm không giám sát đơn giản và điển hình nhất</a:t>
            </a:r>
          </a:p>
          <a:p>
            <a:r>
              <a:rPr lang="en-VN"/>
              <a:t>Do MacQueen đề xuất trong lĩnh vực thống kê năm 1967</a:t>
            </a:r>
          </a:p>
          <a:p>
            <a:r>
              <a:rPr lang="en-VN"/>
              <a:t>Được ứng dụng rộng rãi cho các bài toán như phân loại khách hàng, phân tích dữ liệu văn bản, phát hiện bất thường, nén dữ liệu hình ảnh, phân tích gen...</a:t>
            </a:r>
          </a:p>
          <a:p>
            <a:pPr lvl="1"/>
            <a:endParaRPr lang="en-VN"/>
          </a:p>
        </p:txBody>
      </p:sp>
    </p:spTree>
    <p:extLst>
      <p:ext uri="{BB962C8B-B14F-4D97-AF65-F5344CB8AC3E}">
        <p14:creationId xmlns:p14="http://schemas.microsoft.com/office/powerpoint/2010/main" val="111920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A256-074B-4732-594D-0364ABD3F94A}"/>
              </a:ext>
            </a:extLst>
          </p:cNvPr>
          <p:cNvSpPr>
            <a:spLocks noGrp="1"/>
          </p:cNvSpPr>
          <p:nvPr>
            <p:ph type="title"/>
          </p:nvPr>
        </p:nvSpPr>
        <p:spPr/>
        <p:txBody>
          <a:bodyPr>
            <a:normAutofit fontScale="90000"/>
          </a:bodyPr>
          <a:lstStyle/>
          <a:p>
            <a:r>
              <a:rPr lang="en-VN"/>
              <a:t>Xây dựng thuật toán MapRedude - Kmeans</a:t>
            </a:r>
          </a:p>
        </p:txBody>
      </p:sp>
      <p:sp>
        <p:nvSpPr>
          <p:cNvPr id="3" name="Content Placeholder 2">
            <a:extLst>
              <a:ext uri="{FF2B5EF4-FFF2-40B4-BE49-F238E27FC236}">
                <a16:creationId xmlns:a16="http://schemas.microsoft.com/office/drawing/2014/main" id="{2A72C0D1-958B-3A92-1659-DC26B5A7B11D}"/>
              </a:ext>
            </a:extLst>
          </p:cNvPr>
          <p:cNvSpPr>
            <a:spLocks noGrp="1"/>
          </p:cNvSpPr>
          <p:nvPr>
            <p:ph idx="1"/>
          </p:nvPr>
        </p:nvSpPr>
        <p:spPr/>
        <p:txBody>
          <a:bodyPr/>
          <a:lstStyle/>
          <a:p>
            <a:r>
              <a:rPr lang="en-VN"/>
              <a:t>Ý tưởng: tách dữ liệu thành các nhóm nhỏ. Với mỗi nhóm ta tính:</a:t>
            </a:r>
          </a:p>
          <a:p>
            <a:pPr lvl="1"/>
            <a:r>
              <a:rPr lang="en-VN"/>
              <a:t>Map:</a:t>
            </a:r>
          </a:p>
          <a:p>
            <a:pPr lvl="2"/>
            <a:r>
              <a:rPr lang="en-VN"/>
              <a:t>Phân cụm trên từng nhóm nhỏ dữ liệu</a:t>
            </a:r>
          </a:p>
          <a:p>
            <a:pPr lvl="2"/>
            <a:r>
              <a:rPr lang="en-VN"/>
              <a:t>Với mỗi điểm dữ liệu, tìm trọng tâm gần nhất</a:t>
            </a:r>
          </a:p>
          <a:p>
            <a:pPr lvl="2"/>
            <a:r>
              <a:rPr lang="en-VN"/>
              <a:t>Tạo cặp key/value, với key là trọng tâm gần nhất, value là toạ độ của điểm đang xét</a:t>
            </a:r>
          </a:p>
          <a:p>
            <a:pPr lvl="1"/>
            <a:r>
              <a:rPr lang="en-VN"/>
              <a:t>Shuffle and Sort: Tất cả dữ liệu được gom theo từng tâm</a:t>
            </a:r>
          </a:p>
          <a:p>
            <a:pPr lvl="1"/>
            <a:r>
              <a:rPr lang="en-VN"/>
              <a:t>Reduce:</a:t>
            </a:r>
          </a:p>
          <a:p>
            <a:pPr lvl="2"/>
            <a:r>
              <a:rPr lang="en-VN"/>
              <a:t>Tính tâm mới của các dữ liệu được gom (theo từng tâm)</a:t>
            </a:r>
          </a:p>
        </p:txBody>
      </p:sp>
    </p:spTree>
    <p:extLst>
      <p:ext uri="{BB962C8B-B14F-4D97-AF65-F5344CB8AC3E}">
        <p14:creationId xmlns:p14="http://schemas.microsoft.com/office/powerpoint/2010/main" val="380909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5896-947D-B923-4358-436CD0AB9E9C}"/>
              </a:ext>
            </a:extLst>
          </p:cNvPr>
          <p:cNvSpPr>
            <a:spLocks noGrp="1"/>
          </p:cNvSpPr>
          <p:nvPr>
            <p:ph type="title"/>
          </p:nvPr>
        </p:nvSpPr>
        <p:spPr/>
        <p:txBody>
          <a:bodyPr/>
          <a:lstStyle/>
          <a:p>
            <a:r>
              <a:rPr lang="en-VN"/>
              <a:t>Các bước MapReduce</a:t>
            </a:r>
          </a:p>
        </p:txBody>
      </p:sp>
      <p:sp>
        <p:nvSpPr>
          <p:cNvPr id="3" name="Content Placeholder 2">
            <a:extLst>
              <a:ext uri="{FF2B5EF4-FFF2-40B4-BE49-F238E27FC236}">
                <a16:creationId xmlns:a16="http://schemas.microsoft.com/office/drawing/2014/main" id="{53E06074-0A60-3B55-C0F6-ADEE4842C385}"/>
              </a:ext>
            </a:extLst>
          </p:cNvPr>
          <p:cNvSpPr>
            <a:spLocks noGrp="1"/>
          </p:cNvSpPr>
          <p:nvPr>
            <p:ph idx="1"/>
          </p:nvPr>
        </p:nvSpPr>
        <p:spPr/>
        <p:txBody>
          <a:bodyPr/>
          <a:lstStyle/>
          <a:p>
            <a:r>
              <a:rPr lang="en-VN"/>
              <a:t>Bước 1: Input</a:t>
            </a:r>
          </a:p>
          <a:p>
            <a:pPr lvl="1"/>
            <a:r>
              <a:rPr lang="en-VN"/>
              <a:t>Thu thập dữ liệu cần phân cụm</a:t>
            </a:r>
          </a:p>
          <a:p>
            <a:pPr lvl="1"/>
            <a:r>
              <a:rPr lang="en-VN"/>
              <a:t>Khởi tạo k tâm cụm</a:t>
            </a:r>
          </a:p>
          <a:p>
            <a:r>
              <a:rPr lang="en-VN"/>
              <a:t>Bước 2: Splitting</a:t>
            </a:r>
          </a:p>
          <a:p>
            <a:pPr lvl="1"/>
            <a:r>
              <a:rPr lang="en-VN"/>
              <a:t>Chia tập dữ liệu thành 1 hoặc một nhóm các điểm</a:t>
            </a:r>
          </a:p>
        </p:txBody>
      </p:sp>
    </p:spTree>
    <p:extLst>
      <p:ext uri="{BB962C8B-B14F-4D97-AF65-F5344CB8AC3E}">
        <p14:creationId xmlns:p14="http://schemas.microsoft.com/office/powerpoint/2010/main" val="76300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5896-947D-B923-4358-436CD0AB9E9C}"/>
              </a:ext>
            </a:extLst>
          </p:cNvPr>
          <p:cNvSpPr>
            <a:spLocks noGrp="1"/>
          </p:cNvSpPr>
          <p:nvPr>
            <p:ph type="title"/>
          </p:nvPr>
        </p:nvSpPr>
        <p:spPr/>
        <p:txBody>
          <a:bodyPr/>
          <a:lstStyle/>
          <a:p>
            <a:r>
              <a:rPr lang="en-VN"/>
              <a:t>Các bước MapReduce</a:t>
            </a:r>
          </a:p>
        </p:txBody>
      </p:sp>
      <p:sp>
        <p:nvSpPr>
          <p:cNvPr id="3" name="Content Placeholder 2">
            <a:extLst>
              <a:ext uri="{FF2B5EF4-FFF2-40B4-BE49-F238E27FC236}">
                <a16:creationId xmlns:a16="http://schemas.microsoft.com/office/drawing/2014/main" id="{53E06074-0A60-3B55-C0F6-ADEE4842C385}"/>
              </a:ext>
            </a:extLst>
          </p:cNvPr>
          <p:cNvSpPr>
            <a:spLocks noGrp="1"/>
          </p:cNvSpPr>
          <p:nvPr>
            <p:ph idx="1"/>
          </p:nvPr>
        </p:nvSpPr>
        <p:spPr/>
        <p:txBody>
          <a:bodyPr numCol="2"/>
          <a:lstStyle/>
          <a:p>
            <a:r>
              <a:rPr lang="en-VN"/>
              <a:t>Bước 1: Input</a:t>
            </a:r>
          </a:p>
          <a:p>
            <a:pPr lvl="1"/>
            <a:r>
              <a:rPr lang="en-VN"/>
              <a:t>Thu thập dữ liệu cần phân cụm</a:t>
            </a:r>
          </a:p>
          <a:p>
            <a:pPr lvl="1"/>
            <a:r>
              <a:rPr lang="en-VN"/>
              <a:t>Khởi tạo k tâm cụm</a:t>
            </a:r>
          </a:p>
          <a:p>
            <a:r>
              <a:rPr lang="en-VN"/>
              <a:t>Bước 2: Splitting</a:t>
            </a:r>
          </a:p>
          <a:p>
            <a:pPr lvl="1"/>
            <a:r>
              <a:rPr lang="en-VN"/>
              <a:t>Chia tập dữ liệu thành 1 hoặc một nhóm các điểm</a:t>
            </a:r>
          </a:p>
        </p:txBody>
      </p:sp>
      <p:pic>
        <p:nvPicPr>
          <p:cNvPr id="5" name="Picture 4">
            <a:extLst>
              <a:ext uri="{FF2B5EF4-FFF2-40B4-BE49-F238E27FC236}">
                <a16:creationId xmlns:a16="http://schemas.microsoft.com/office/drawing/2014/main" id="{E5EF637C-ACDC-DE5E-BBB3-B2FB8C71F0E6}"/>
              </a:ext>
            </a:extLst>
          </p:cNvPr>
          <p:cNvPicPr>
            <a:picLocks noChangeAspect="1"/>
          </p:cNvPicPr>
          <p:nvPr/>
        </p:nvPicPr>
        <p:blipFill>
          <a:blip r:embed="rId2"/>
          <a:stretch>
            <a:fillRect/>
          </a:stretch>
        </p:blipFill>
        <p:spPr>
          <a:xfrm>
            <a:off x="4689566" y="984428"/>
            <a:ext cx="4137278" cy="5724390"/>
          </a:xfrm>
          <a:prstGeom prst="rect">
            <a:avLst/>
          </a:prstGeom>
        </p:spPr>
      </p:pic>
    </p:spTree>
    <p:extLst>
      <p:ext uri="{BB962C8B-B14F-4D97-AF65-F5344CB8AC3E}">
        <p14:creationId xmlns:p14="http://schemas.microsoft.com/office/powerpoint/2010/main" val="177428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5896-947D-B923-4358-436CD0AB9E9C}"/>
              </a:ext>
            </a:extLst>
          </p:cNvPr>
          <p:cNvSpPr>
            <a:spLocks noGrp="1"/>
          </p:cNvSpPr>
          <p:nvPr>
            <p:ph type="title"/>
          </p:nvPr>
        </p:nvSpPr>
        <p:spPr/>
        <p:txBody>
          <a:bodyPr/>
          <a:lstStyle/>
          <a:p>
            <a:r>
              <a:rPr lang="en-VN"/>
              <a:t>Các bước MapReduce</a:t>
            </a:r>
          </a:p>
        </p:txBody>
      </p:sp>
      <p:sp>
        <p:nvSpPr>
          <p:cNvPr id="3" name="Content Placeholder 2">
            <a:extLst>
              <a:ext uri="{FF2B5EF4-FFF2-40B4-BE49-F238E27FC236}">
                <a16:creationId xmlns:a16="http://schemas.microsoft.com/office/drawing/2014/main" id="{53E06074-0A60-3B55-C0F6-ADEE4842C385}"/>
              </a:ext>
            </a:extLst>
          </p:cNvPr>
          <p:cNvSpPr>
            <a:spLocks noGrp="1"/>
          </p:cNvSpPr>
          <p:nvPr>
            <p:ph idx="1"/>
          </p:nvPr>
        </p:nvSpPr>
        <p:spPr/>
        <p:txBody>
          <a:bodyPr numCol="2"/>
          <a:lstStyle/>
          <a:p>
            <a:r>
              <a:rPr lang="en-VN"/>
              <a:t>Bước 3: Mapping</a:t>
            </a:r>
          </a:p>
          <a:p>
            <a:pPr lvl="1"/>
            <a:r>
              <a:rPr lang="en-VN"/>
              <a:t>Tính khoảng cách các điểm đến các tâm cụm</a:t>
            </a:r>
          </a:p>
          <a:p>
            <a:pPr lvl="1"/>
            <a:r>
              <a:rPr lang="en-VN"/>
              <a:t>Tạo cặp key/value, với key là trọng tâm gần nhất, value là toạ độ của điểm đang xét</a:t>
            </a:r>
          </a:p>
          <a:p>
            <a:pPr lvl="1"/>
            <a:endParaRPr lang="en-VN"/>
          </a:p>
          <a:p>
            <a:pPr lvl="1"/>
            <a:endParaRPr lang="en-VN"/>
          </a:p>
        </p:txBody>
      </p:sp>
      <p:pic>
        <p:nvPicPr>
          <p:cNvPr id="5" name="Picture 4">
            <a:extLst>
              <a:ext uri="{FF2B5EF4-FFF2-40B4-BE49-F238E27FC236}">
                <a16:creationId xmlns:a16="http://schemas.microsoft.com/office/drawing/2014/main" id="{97A04331-14ED-E6CE-424D-2F0045FC39EC}"/>
              </a:ext>
            </a:extLst>
          </p:cNvPr>
          <p:cNvPicPr>
            <a:picLocks noChangeAspect="1"/>
          </p:cNvPicPr>
          <p:nvPr/>
        </p:nvPicPr>
        <p:blipFill>
          <a:blip r:embed="rId2"/>
          <a:stretch>
            <a:fillRect/>
          </a:stretch>
        </p:blipFill>
        <p:spPr>
          <a:xfrm>
            <a:off x="5063025" y="1145895"/>
            <a:ext cx="3452325" cy="5468112"/>
          </a:xfrm>
          <a:prstGeom prst="rect">
            <a:avLst/>
          </a:prstGeom>
        </p:spPr>
      </p:pic>
    </p:spTree>
    <p:extLst>
      <p:ext uri="{BB962C8B-B14F-4D97-AF65-F5344CB8AC3E}">
        <p14:creationId xmlns:p14="http://schemas.microsoft.com/office/powerpoint/2010/main" val="382841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5896-947D-B923-4358-436CD0AB9E9C}"/>
              </a:ext>
            </a:extLst>
          </p:cNvPr>
          <p:cNvSpPr>
            <a:spLocks noGrp="1"/>
          </p:cNvSpPr>
          <p:nvPr>
            <p:ph type="title"/>
          </p:nvPr>
        </p:nvSpPr>
        <p:spPr/>
        <p:txBody>
          <a:bodyPr/>
          <a:lstStyle/>
          <a:p>
            <a:r>
              <a:rPr lang="en-VN"/>
              <a:t>Các bước MapReduce</a:t>
            </a:r>
          </a:p>
        </p:txBody>
      </p:sp>
      <p:sp>
        <p:nvSpPr>
          <p:cNvPr id="3" name="Content Placeholder 2">
            <a:extLst>
              <a:ext uri="{FF2B5EF4-FFF2-40B4-BE49-F238E27FC236}">
                <a16:creationId xmlns:a16="http://schemas.microsoft.com/office/drawing/2014/main" id="{53E06074-0A60-3B55-C0F6-ADEE4842C385}"/>
              </a:ext>
            </a:extLst>
          </p:cNvPr>
          <p:cNvSpPr>
            <a:spLocks noGrp="1"/>
          </p:cNvSpPr>
          <p:nvPr>
            <p:ph idx="1"/>
          </p:nvPr>
        </p:nvSpPr>
        <p:spPr/>
        <p:txBody>
          <a:bodyPr numCol="2"/>
          <a:lstStyle/>
          <a:p>
            <a:r>
              <a:rPr lang="en-VN"/>
              <a:t>Bước 4: Shuffling</a:t>
            </a:r>
          </a:p>
          <a:p>
            <a:pPr lvl="1"/>
            <a:r>
              <a:rPr lang="en-VN"/>
              <a:t>Gom các dữ liệu có cùng key thành 1 nhóm</a:t>
            </a:r>
          </a:p>
          <a:p>
            <a:pPr lvl="1"/>
            <a:endParaRPr lang="en-VN"/>
          </a:p>
          <a:p>
            <a:pPr lvl="1"/>
            <a:endParaRPr lang="en-VN"/>
          </a:p>
        </p:txBody>
      </p:sp>
      <p:pic>
        <p:nvPicPr>
          <p:cNvPr id="6" name="Picture 5">
            <a:extLst>
              <a:ext uri="{FF2B5EF4-FFF2-40B4-BE49-F238E27FC236}">
                <a16:creationId xmlns:a16="http://schemas.microsoft.com/office/drawing/2014/main" id="{13E48EA0-15C4-5E6F-6F84-6D2B842478D9}"/>
              </a:ext>
            </a:extLst>
          </p:cNvPr>
          <p:cNvPicPr>
            <a:picLocks noChangeAspect="1"/>
          </p:cNvPicPr>
          <p:nvPr/>
        </p:nvPicPr>
        <p:blipFill>
          <a:blip r:embed="rId2"/>
          <a:stretch>
            <a:fillRect/>
          </a:stretch>
        </p:blipFill>
        <p:spPr>
          <a:xfrm>
            <a:off x="5067449" y="1343003"/>
            <a:ext cx="3447901" cy="5149870"/>
          </a:xfrm>
          <a:prstGeom prst="rect">
            <a:avLst/>
          </a:prstGeom>
        </p:spPr>
      </p:pic>
    </p:spTree>
    <p:extLst>
      <p:ext uri="{BB962C8B-B14F-4D97-AF65-F5344CB8AC3E}">
        <p14:creationId xmlns:p14="http://schemas.microsoft.com/office/powerpoint/2010/main" val="127552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5896-947D-B923-4358-436CD0AB9E9C}"/>
              </a:ext>
            </a:extLst>
          </p:cNvPr>
          <p:cNvSpPr>
            <a:spLocks noGrp="1"/>
          </p:cNvSpPr>
          <p:nvPr>
            <p:ph type="title"/>
          </p:nvPr>
        </p:nvSpPr>
        <p:spPr/>
        <p:txBody>
          <a:bodyPr/>
          <a:lstStyle/>
          <a:p>
            <a:r>
              <a:rPr lang="en-VN"/>
              <a:t>Các bước MapReduce</a:t>
            </a:r>
          </a:p>
        </p:txBody>
      </p:sp>
      <p:sp>
        <p:nvSpPr>
          <p:cNvPr id="3" name="Content Placeholder 2">
            <a:extLst>
              <a:ext uri="{FF2B5EF4-FFF2-40B4-BE49-F238E27FC236}">
                <a16:creationId xmlns:a16="http://schemas.microsoft.com/office/drawing/2014/main" id="{53E06074-0A60-3B55-C0F6-ADEE4842C385}"/>
              </a:ext>
            </a:extLst>
          </p:cNvPr>
          <p:cNvSpPr>
            <a:spLocks noGrp="1"/>
          </p:cNvSpPr>
          <p:nvPr>
            <p:ph idx="1"/>
          </p:nvPr>
        </p:nvSpPr>
        <p:spPr/>
        <p:txBody>
          <a:bodyPr numCol="2"/>
          <a:lstStyle/>
          <a:p>
            <a:r>
              <a:rPr lang="en-VN"/>
              <a:t>Bước 5: Reducing</a:t>
            </a:r>
          </a:p>
          <a:p>
            <a:pPr lvl="1"/>
            <a:r>
              <a:rPr lang="en-VN"/>
              <a:t>Tính toạ độ tâm mới bằng cách tính </a:t>
            </a:r>
            <a:r>
              <a:rPr lang="en-US"/>
              <a:t>trung bình cộng các điểm đã được gán trong tâm</a:t>
            </a:r>
            <a:endParaRPr lang="en-VN"/>
          </a:p>
          <a:p>
            <a:pPr lvl="1"/>
            <a:endParaRPr lang="en-VN"/>
          </a:p>
        </p:txBody>
      </p:sp>
      <p:pic>
        <p:nvPicPr>
          <p:cNvPr id="4" name="Picture 3">
            <a:extLst>
              <a:ext uri="{FF2B5EF4-FFF2-40B4-BE49-F238E27FC236}">
                <a16:creationId xmlns:a16="http://schemas.microsoft.com/office/drawing/2014/main" id="{EC7BB3D8-B0F2-E616-3664-49D4AC53D045}"/>
              </a:ext>
            </a:extLst>
          </p:cNvPr>
          <p:cNvPicPr>
            <a:picLocks noChangeAspect="1"/>
          </p:cNvPicPr>
          <p:nvPr/>
        </p:nvPicPr>
        <p:blipFill>
          <a:blip r:embed="rId2"/>
          <a:stretch>
            <a:fillRect/>
          </a:stretch>
        </p:blipFill>
        <p:spPr>
          <a:xfrm>
            <a:off x="5116004" y="1516284"/>
            <a:ext cx="3399346" cy="4801233"/>
          </a:xfrm>
          <a:prstGeom prst="rect">
            <a:avLst/>
          </a:prstGeom>
        </p:spPr>
      </p:pic>
    </p:spTree>
    <p:extLst>
      <p:ext uri="{BB962C8B-B14F-4D97-AF65-F5344CB8AC3E}">
        <p14:creationId xmlns:p14="http://schemas.microsoft.com/office/powerpoint/2010/main" val="31185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5896-947D-B923-4358-436CD0AB9E9C}"/>
              </a:ext>
            </a:extLst>
          </p:cNvPr>
          <p:cNvSpPr>
            <a:spLocks noGrp="1"/>
          </p:cNvSpPr>
          <p:nvPr>
            <p:ph type="title"/>
          </p:nvPr>
        </p:nvSpPr>
        <p:spPr/>
        <p:txBody>
          <a:bodyPr/>
          <a:lstStyle/>
          <a:p>
            <a:r>
              <a:rPr lang="en-VN"/>
              <a:t>Các bước MapReduce</a:t>
            </a:r>
          </a:p>
        </p:txBody>
      </p:sp>
      <p:sp>
        <p:nvSpPr>
          <p:cNvPr id="3" name="Content Placeholder 2">
            <a:extLst>
              <a:ext uri="{FF2B5EF4-FFF2-40B4-BE49-F238E27FC236}">
                <a16:creationId xmlns:a16="http://schemas.microsoft.com/office/drawing/2014/main" id="{53E06074-0A60-3B55-C0F6-ADEE4842C385}"/>
              </a:ext>
            </a:extLst>
          </p:cNvPr>
          <p:cNvSpPr>
            <a:spLocks noGrp="1"/>
          </p:cNvSpPr>
          <p:nvPr>
            <p:ph idx="1"/>
          </p:nvPr>
        </p:nvSpPr>
        <p:spPr/>
        <p:txBody>
          <a:bodyPr numCol="1"/>
          <a:lstStyle/>
          <a:p>
            <a:r>
              <a:rPr lang="en-VN"/>
              <a:t>Bước 6: Lặp lại và kiểm tra điểm dừng</a:t>
            </a:r>
          </a:p>
          <a:p>
            <a:pPr lvl="1"/>
            <a:r>
              <a:rPr lang="en-US"/>
              <a:t>Gán tâm mới vào tâm khởi tạo ban đầu và thực hiện một vòng lặp mới</a:t>
            </a:r>
          </a:p>
          <a:p>
            <a:pPr lvl="1"/>
            <a:r>
              <a:rPr lang="en-US"/>
              <a:t>Điều kiện dừng khi các tâm cũ không đổi so với tâm mới</a:t>
            </a:r>
            <a:endParaRPr lang="en-VN"/>
          </a:p>
          <a:p>
            <a:pPr lvl="1"/>
            <a:endParaRPr lang="en-VN"/>
          </a:p>
        </p:txBody>
      </p:sp>
    </p:spTree>
    <p:extLst>
      <p:ext uri="{BB962C8B-B14F-4D97-AF65-F5344CB8AC3E}">
        <p14:creationId xmlns:p14="http://schemas.microsoft.com/office/powerpoint/2010/main" val="65982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5896-947D-B923-4358-436CD0AB9E9C}"/>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53E06074-0A60-3B55-C0F6-ADEE4842C385}"/>
              </a:ext>
            </a:extLst>
          </p:cNvPr>
          <p:cNvSpPr>
            <a:spLocks noGrp="1"/>
          </p:cNvSpPr>
          <p:nvPr>
            <p:ph idx="1"/>
          </p:nvPr>
        </p:nvSpPr>
        <p:spPr/>
        <p:txBody>
          <a:bodyPr numCol="1"/>
          <a:lstStyle/>
          <a:p>
            <a:pPr lvl="1"/>
            <a:endParaRPr lang="en-VN"/>
          </a:p>
        </p:txBody>
      </p:sp>
      <p:pic>
        <p:nvPicPr>
          <p:cNvPr id="4" name="Picture 3">
            <a:extLst>
              <a:ext uri="{FF2B5EF4-FFF2-40B4-BE49-F238E27FC236}">
                <a16:creationId xmlns:a16="http://schemas.microsoft.com/office/drawing/2014/main" id="{A05B5FAF-7F62-8FC9-980F-26CA802CC9B5}"/>
              </a:ext>
            </a:extLst>
          </p:cNvPr>
          <p:cNvPicPr>
            <a:picLocks noChangeAspect="1"/>
          </p:cNvPicPr>
          <p:nvPr/>
        </p:nvPicPr>
        <p:blipFill>
          <a:blip r:embed="rId2"/>
          <a:stretch>
            <a:fillRect/>
          </a:stretch>
        </p:blipFill>
        <p:spPr>
          <a:xfrm>
            <a:off x="0" y="0"/>
            <a:ext cx="9850288" cy="6858000"/>
          </a:xfrm>
          <a:prstGeom prst="rect">
            <a:avLst/>
          </a:prstGeom>
        </p:spPr>
      </p:pic>
    </p:spTree>
    <p:extLst>
      <p:ext uri="{BB962C8B-B14F-4D97-AF65-F5344CB8AC3E}">
        <p14:creationId xmlns:p14="http://schemas.microsoft.com/office/powerpoint/2010/main" val="245918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284D8-F506-DDBD-867E-2A887A767ECD}"/>
              </a:ext>
            </a:extLst>
          </p:cNvPr>
          <p:cNvSpPr>
            <a:spLocks noGrp="1"/>
          </p:cNvSpPr>
          <p:nvPr>
            <p:ph idx="1"/>
          </p:nvPr>
        </p:nvSpPr>
        <p:spPr/>
        <p:txBody>
          <a:bodyPr>
            <a:normAutofit fontScale="85000" lnSpcReduction="20000"/>
          </a:bodyPr>
          <a:lstStyle/>
          <a:p>
            <a:r>
              <a:rPr lang="en-US"/>
              <a:t>Bước 1: Khởi tạo tâm cụm</a:t>
            </a:r>
          </a:p>
          <a:p>
            <a:pPr lvl="1"/>
            <a:r>
              <a:rPr lang="en-US"/>
              <a:t>Để phân dữ liệu thành k nhóm, tạo k tâm cụm (có thể tạo một cách ngẫu nhiên hoặc theo kinh nghiệm)</a:t>
            </a:r>
          </a:p>
          <a:p>
            <a:r>
              <a:rPr lang="en-US"/>
              <a:t>Bước 2: Tính toán khoảng cách và gán cụm</a:t>
            </a:r>
          </a:p>
          <a:p>
            <a:pPr lvl="1"/>
            <a:r>
              <a:rPr lang="en-US"/>
              <a:t>Tính toán khoảng cách các điểm các điểm trong tập dữ liệu với tâm cụm, gán tâm gần nhất đối với mỗi điểm</a:t>
            </a:r>
          </a:p>
          <a:p>
            <a:r>
              <a:rPr lang="en-US"/>
              <a:t>Bước 3: Cập nhật lại trọng tâm</a:t>
            </a:r>
          </a:p>
          <a:p>
            <a:pPr lvl="1"/>
            <a:r>
              <a:rPr lang="en-US"/>
              <a:t>Cập nhật lại trọng tâm bằng cách xác định trung bình cộng các điểm đã được gán trong tâm</a:t>
            </a:r>
          </a:p>
          <a:p>
            <a:r>
              <a:rPr lang="en-US"/>
              <a:t>Bước 4: Lặp lại và kiểm tra điều kiện dừng</a:t>
            </a:r>
          </a:p>
          <a:p>
            <a:pPr lvl="1"/>
            <a:r>
              <a:rPr lang="en-US"/>
              <a:t>Lặp lại các bước 2 và 3 cho đến khi các tâm của cụm không thay đổi</a:t>
            </a:r>
          </a:p>
        </p:txBody>
      </p:sp>
      <p:sp>
        <p:nvSpPr>
          <p:cNvPr id="4" name="Title 1">
            <a:extLst>
              <a:ext uri="{FF2B5EF4-FFF2-40B4-BE49-F238E27FC236}">
                <a16:creationId xmlns:a16="http://schemas.microsoft.com/office/drawing/2014/main" id="{363D2048-1B5D-B2AE-6D61-EC36E197AA7B}"/>
              </a:ext>
            </a:extLst>
          </p:cNvPr>
          <p:cNvSpPr>
            <a:spLocks noGrp="1"/>
          </p:cNvSpPr>
          <p:nvPr>
            <p:ph type="title"/>
          </p:nvPr>
        </p:nvSpPr>
        <p:spPr>
          <a:xfrm>
            <a:off x="628650" y="365127"/>
            <a:ext cx="7886700" cy="780768"/>
          </a:xfrm>
        </p:spPr>
        <p:txBody>
          <a:bodyPr/>
          <a:lstStyle/>
          <a:p>
            <a:r>
              <a:rPr lang="en-US"/>
              <a:t>Các bước thuật toán K-Means</a:t>
            </a:r>
          </a:p>
        </p:txBody>
      </p:sp>
    </p:spTree>
    <p:extLst>
      <p:ext uri="{BB962C8B-B14F-4D97-AF65-F5344CB8AC3E}">
        <p14:creationId xmlns:p14="http://schemas.microsoft.com/office/powerpoint/2010/main" val="19439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810C-B68B-B139-9D62-E5E3950DC4C2}"/>
              </a:ext>
            </a:extLst>
          </p:cNvPr>
          <p:cNvSpPr>
            <a:spLocks noGrp="1"/>
          </p:cNvSpPr>
          <p:nvPr>
            <p:ph type="title"/>
          </p:nvPr>
        </p:nvSpPr>
        <p:spPr/>
        <p:txBody>
          <a:bodyPr/>
          <a:lstStyle/>
          <a:p>
            <a:r>
              <a:rPr lang="en-VN"/>
              <a:t>Minh hoạ các bước</a:t>
            </a:r>
          </a:p>
        </p:txBody>
      </p:sp>
      <p:sp>
        <p:nvSpPr>
          <p:cNvPr id="3" name="Content Placeholder 2">
            <a:extLst>
              <a:ext uri="{FF2B5EF4-FFF2-40B4-BE49-F238E27FC236}">
                <a16:creationId xmlns:a16="http://schemas.microsoft.com/office/drawing/2014/main" id="{9F95F59B-A878-97EE-27EB-437BEB94B2F8}"/>
              </a:ext>
            </a:extLst>
          </p:cNvPr>
          <p:cNvSpPr>
            <a:spLocks noGrp="1"/>
          </p:cNvSpPr>
          <p:nvPr>
            <p:ph idx="1"/>
          </p:nvPr>
        </p:nvSpPr>
        <p:spPr/>
        <p:txBody>
          <a:bodyPr/>
          <a:lstStyle/>
          <a:p>
            <a:r>
              <a:rPr lang="en-VN"/>
              <a:t>Cho tập dữ liệu, yêu cầu chia dữ liệu thành 2 cụm</a:t>
            </a:r>
          </a:p>
        </p:txBody>
      </p:sp>
      <p:pic>
        <p:nvPicPr>
          <p:cNvPr id="4" name="Picture 3">
            <a:extLst>
              <a:ext uri="{FF2B5EF4-FFF2-40B4-BE49-F238E27FC236}">
                <a16:creationId xmlns:a16="http://schemas.microsoft.com/office/drawing/2014/main" id="{B5A1FDB1-F099-D6FC-494E-4B5C94185B7B}"/>
              </a:ext>
            </a:extLst>
          </p:cNvPr>
          <p:cNvPicPr>
            <a:picLocks noChangeAspect="1"/>
          </p:cNvPicPr>
          <p:nvPr/>
        </p:nvPicPr>
        <p:blipFill>
          <a:blip r:embed="rId2"/>
          <a:stretch>
            <a:fillRect/>
          </a:stretch>
        </p:blipFill>
        <p:spPr>
          <a:xfrm>
            <a:off x="1546017" y="2345553"/>
            <a:ext cx="6051966" cy="4147320"/>
          </a:xfrm>
          <a:prstGeom prst="rect">
            <a:avLst/>
          </a:prstGeom>
        </p:spPr>
      </p:pic>
    </p:spTree>
    <p:extLst>
      <p:ext uri="{BB962C8B-B14F-4D97-AF65-F5344CB8AC3E}">
        <p14:creationId xmlns:p14="http://schemas.microsoft.com/office/powerpoint/2010/main" val="81709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810C-B68B-B139-9D62-E5E3950DC4C2}"/>
              </a:ext>
            </a:extLst>
          </p:cNvPr>
          <p:cNvSpPr>
            <a:spLocks noGrp="1"/>
          </p:cNvSpPr>
          <p:nvPr>
            <p:ph type="title"/>
          </p:nvPr>
        </p:nvSpPr>
        <p:spPr/>
        <p:txBody>
          <a:bodyPr/>
          <a:lstStyle/>
          <a:p>
            <a:r>
              <a:rPr lang="en-VN"/>
              <a:t>Bước 1: Khởi tạo tâm cụm</a:t>
            </a:r>
          </a:p>
        </p:txBody>
      </p:sp>
      <p:sp>
        <p:nvSpPr>
          <p:cNvPr id="3" name="Content Placeholder 2">
            <a:extLst>
              <a:ext uri="{FF2B5EF4-FFF2-40B4-BE49-F238E27FC236}">
                <a16:creationId xmlns:a16="http://schemas.microsoft.com/office/drawing/2014/main" id="{9F95F59B-A878-97EE-27EB-437BEB94B2F8}"/>
              </a:ext>
            </a:extLst>
          </p:cNvPr>
          <p:cNvSpPr>
            <a:spLocks noGrp="1"/>
          </p:cNvSpPr>
          <p:nvPr>
            <p:ph idx="1"/>
          </p:nvPr>
        </p:nvSpPr>
        <p:spPr/>
        <p:txBody>
          <a:bodyPr/>
          <a:lstStyle/>
          <a:p>
            <a:r>
              <a:rPr lang="en-VN"/>
              <a:t>Khởi tạo ngẫu nhiên 2 tâm cụm (màu đỏ và màu xanh)</a:t>
            </a:r>
          </a:p>
        </p:txBody>
      </p:sp>
      <p:pic>
        <p:nvPicPr>
          <p:cNvPr id="5" name="Picture 4">
            <a:extLst>
              <a:ext uri="{FF2B5EF4-FFF2-40B4-BE49-F238E27FC236}">
                <a16:creationId xmlns:a16="http://schemas.microsoft.com/office/drawing/2014/main" id="{39543A30-877E-B156-8CFC-68746A7D1E35}"/>
              </a:ext>
            </a:extLst>
          </p:cNvPr>
          <p:cNvPicPr>
            <a:picLocks noChangeAspect="1"/>
          </p:cNvPicPr>
          <p:nvPr/>
        </p:nvPicPr>
        <p:blipFill>
          <a:blip r:embed="rId2"/>
          <a:stretch>
            <a:fillRect/>
          </a:stretch>
        </p:blipFill>
        <p:spPr>
          <a:xfrm>
            <a:off x="1566829" y="2340864"/>
            <a:ext cx="6010342" cy="4152009"/>
          </a:xfrm>
          <a:prstGeom prst="rect">
            <a:avLst/>
          </a:prstGeom>
        </p:spPr>
      </p:pic>
    </p:spTree>
    <p:extLst>
      <p:ext uri="{BB962C8B-B14F-4D97-AF65-F5344CB8AC3E}">
        <p14:creationId xmlns:p14="http://schemas.microsoft.com/office/powerpoint/2010/main" val="28453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810C-B68B-B139-9D62-E5E3950DC4C2}"/>
              </a:ext>
            </a:extLst>
          </p:cNvPr>
          <p:cNvSpPr>
            <a:spLocks noGrp="1"/>
          </p:cNvSpPr>
          <p:nvPr>
            <p:ph type="title"/>
          </p:nvPr>
        </p:nvSpPr>
        <p:spPr/>
        <p:txBody>
          <a:bodyPr>
            <a:normAutofit fontScale="90000"/>
          </a:bodyPr>
          <a:lstStyle/>
          <a:p>
            <a:r>
              <a:rPr lang="en-US"/>
              <a:t>Bước 2: Tính toán khoảng cách và gán cụm</a:t>
            </a:r>
          </a:p>
        </p:txBody>
      </p:sp>
      <p:sp>
        <p:nvSpPr>
          <p:cNvPr id="3" name="Content Placeholder 2">
            <a:extLst>
              <a:ext uri="{FF2B5EF4-FFF2-40B4-BE49-F238E27FC236}">
                <a16:creationId xmlns:a16="http://schemas.microsoft.com/office/drawing/2014/main" id="{9F95F59B-A878-97EE-27EB-437BEB94B2F8}"/>
              </a:ext>
            </a:extLst>
          </p:cNvPr>
          <p:cNvSpPr>
            <a:spLocks noGrp="1"/>
          </p:cNvSpPr>
          <p:nvPr>
            <p:ph idx="1"/>
          </p:nvPr>
        </p:nvSpPr>
        <p:spPr/>
        <p:txBody>
          <a:bodyPr/>
          <a:lstStyle/>
          <a:p>
            <a:r>
              <a:rPr lang="en-VN"/>
              <a:t>Tính toán khoảng cách các điểm đến tâm cụm và gán điểm gần nhất cho tâm cụm tương ứng</a:t>
            </a:r>
          </a:p>
        </p:txBody>
      </p:sp>
      <p:pic>
        <p:nvPicPr>
          <p:cNvPr id="4" name="Picture 3">
            <a:extLst>
              <a:ext uri="{FF2B5EF4-FFF2-40B4-BE49-F238E27FC236}">
                <a16:creationId xmlns:a16="http://schemas.microsoft.com/office/drawing/2014/main" id="{38C08BAB-8A3E-4CC0-F8F6-93B0E48091DB}"/>
              </a:ext>
            </a:extLst>
          </p:cNvPr>
          <p:cNvPicPr>
            <a:picLocks noChangeAspect="1"/>
          </p:cNvPicPr>
          <p:nvPr/>
        </p:nvPicPr>
        <p:blipFill>
          <a:blip r:embed="rId2"/>
          <a:stretch>
            <a:fillRect/>
          </a:stretch>
        </p:blipFill>
        <p:spPr>
          <a:xfrm>
            <a:off x="1530440" y="2459735"/>
            <a:ext cx="6083120" cy="4033137"/>
          </a:xfrm>
          <a:prstGeom prst="rect">
            <a:avLst/>
          </a:prstGeom>
        </p:spPr>
      </p:pic>
    </p:spTree>
    <p:extLst>
      <p:ext uri="{BB962C8B-B14F-4D97-AF65-F5344CB8AC3E}">
        <p14:creationId xmlns:p14="http://schemas.microsoft.com/office/powerpoint/2010/main" val="234307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810C-B68B-B139-9D62-E5E3950DC4C2}"/>
              </a:ext>
            </a:extLst>
          </p:cNvPr>
          <p:cNvSpPr>
            <a:spLocks noGrp="1"/>
          </p:cNvSpPr>
          <p:nvPr>
            <p:ph type="title"/>
          </p:nvPr>
        </p:nvSpPr>
        <p:spPr/>
        <p:txBody>
          <a:bodyPr>
            <a:normAutofit/>
          </a:bodyPr>
          <a:lstStyle/>
          <a:p>
            <a:r>
              <a:rPr lang="en-US"/>
              <a:t>Bước 3: Cập nhật lại trọng tâm</a:t>
            </a:r>
          </a:p>
        </p:txBody>
      </p:sp>
      <p:sp>
        <p:nvSpPr>
          <p:cNvPr id="3" name="Content Placeholder 2">
            <a:extLst>
              <a:ext uri="{FF2B5EF4-FFF2-40B4-BE49-F238E27FC236}">
                <a16:creationId xmlns:a16="http://schemas.microsoft.com/office/drawing/2014/main" id="{9F95F59B-A878-97EE-27EB-437BEB94B2F8}"/>
              </a:ext>
            </a:extLst>
          </p:cNvPr>
          <p:cNvSpPr>
            <a:spLocks noGrp="1"/>
          </p:cNvSpPr>
          <p:nvPr>
            <p:ph idx="1"/>
          </p:nvPr>
        </p:nvSpPr>
        <p:spPr/>
        <p:txBody>
          <a:bodyPr/>
          <a:lstStyle/>
          <a:p>
            <a:r>
              <a:rPr lang="en-US"/>
              <a:t>Cập nhật lại trọng tâm bằng cách xác định trung bình cộng các điểm đã được gán trong tâm</a:t>
            </a:r>
          </a:p>
        </p:txBody>
      </p:sp>
      <p:pic>
        <p:nvPicPr>
          <p:cNvPr id="5" name="Picture 4">
            <a:extLst>
              <a:ext uri="{FF2B5EF4-FFF2-40B4-BE49-F238E27FC236}">
                <a16:creationId xmlns:a16="http://schemas.microsoft.com/office/drawing/2014/main" id="{870FAEE5-F6CD-EE6E-D797-CE0328AEC683}"/>
              </a:ext>
            </a:extLst>
          </p:cNvPr>
          <p:cNvPicPr>
            <a:picLocks noChangeAspect="1"/>
          </p:cNvPicPr>
          <p:nvPr/>
        </p:nvPicPr>
        <p:blipFill>
          <a:blip r:embed="rId2"/>
          <a:stretch>
            <a:fillRect/>
          </a:stretch>
        </p:blipFill>
        <p:spPr>
          <a:xfrm>
            <a:off x="1548373" y="2459737"/>
            <a:ext cx="6047254" cy="4033136"/>
          </a:xfrm>
          <a:prstGeom prst="rect">
            <a:avLst/>
          </a:prstGeom>
        </p:spPr>
      </p:pic>
    </p:spTree>
    <p:extLst>
      <p:ext uri="{BB962C8B-B14F-4D97-AF65-F5344CB8AC3E}">
        <p14:creationId xmlns:p14="http://schemas.microsoft.com/office/powerpoint/2010/main" val="220704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810C-B68B-B139-9D62-E5E3950DC4C2}"/>
              </a:ext>
            </a:extLst>
          </p:cNvPr>
          <p:cNvSpPr>
            <a:spLocks noGrp="1"/>
          </p:cNvSpPr>
          <p:nvPr>
            <p:ph type="title"/>
          </p:nvPr>
        </p:nvSpPr>
        <p:spPr/>
        <p:txBody>
          <a:bodyPr>
            <a:normAutofit/>
          </a:bodyPr>
          <a:lstStyle/>
          <a:p>
            <a:r>
              <a:rPr lang="en-US"/>
              <a:t>Bước 4: Lặp lại và kiểm tra điều kiện dừng</a:t>
            </a:r>
          </a:p>
        </p:txBody>
      </p:sp>
      <p:sp>
        <p:nvSpPr>
          <p:cNvPr id="3" name="Content Placeholder 2">
            <a:extLst>
              <a:ext uri="{FF2B5EF4-FFF2-40B4-BE49-F238E27FC236}">
                <a16:creationId xmlns:a16="http://schemas.microsoft.com/office/drawing/2014/main" id="{9F95F59B-A878-97EE-27EB-437BEB94B2F8}"/>
              </a:ext>
            </a:extLst>
          </p:cNvPr>
          <p:cNvSpPr>
            <a:spLocks noGrp="1"/>
          </p:cNvSpPr>
          <p:nvPr>
            <p:ph idx="1"/>
          </p:nvPr>
        </p:nvSpPr>
        <p:spPr/>
        <p:txBody>
          <a:bodyPr/>
          <a:lstStyle/>
          <a:p>
            <a:r>
              <a:rPr lang="en-US"/>
              <a:t>Lặp lại các bước 2 và 3 cho đến khi các tâm của cụm không thay đổi</a:t>
            </a:r>
          </a:p>
          <a:p>
            <a:endParaRPr lang="en-VN"/>
          </a:p>
        </p:txBody>
      </p:sp>
      <p:pic>
        <p:nvPicPr>
          <p:cNvPr id="7" name="Picture 6">
            <a:extLst>
              <a:ext uri="{FF2B5EF4-FFF2-40B4-BE49-F238E27FC236}">
                <a16:creationId xmlns:a16="http://schemas.microsoft.com/office/drawing/2014/main" id="{3EB760BD-7416-021E-0A5D-26258471DD48}"/>
              </a:ext>
            </a:extLst>
          </p:cNvPr>
          <p:cNvPicPr>
            <a:picLocks noChangeAspect="1"/>
          </p:cNvPicPr>
          <p:nvPr/>
        </p:nvPicPr>
        <p:blipFill>
          <a:blip r:embed="rId2"/>
          <a:stretch>
            <a:fillRect/>
          </a:stretch>
        </p:blipFill>
        <p:spPr>
          <a:xfrm>
            <a:off x="1548373" y="2426658"/>
            <a:ext cx="6047254" cy="4120694"/>
          </a:xfrm>
          <a:prstGeom prst="rect">
            <a:avLst/>
          </a:prstGeom>
        </p:spPr>
      </p:pic>
    </p:spTree>
    <p:extLst>
      <p:ext uri="{BB962C8B-B14F-4D97-AF65-F5344CB8AC3E}">
        <p14:creationId xmlns:p14="http://schemas.microsoft.com/office/powerpoint/2010/main" val="342688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810C-B68B-B139-9D62-E5E3950DC4C2}"/>
              </a:ext>
            </a:extLst>
          </p:cNvPr>
          <p:cNvSpPr>
            <a:spLocks noGrp="1"/>
          </p:cNvSpPr>
          <p:nvPr>
            <p:ph type="title"/>
          </p:nvPr>
        </p:nvSpPr>
        <p:spPr/>
        <p:txBody>
          <a:bodyPr>
            <a:normAutofit/>
          </a:bodyPr>
          <a:lstStyle/>
          <a:p>
            <a:r>
              <a:rPr lang="en-US"/>
              <a:t>Kết quả</a:t>
            </a:r>
          </a:p>
        </p:txBody>
      </p:sp>
      <p:sp>
        <p:nvSpPr>
          <p:cNvPr id="3" name="Content Placeholder 2">
            <a:extLst>
              <a:ext uri="{FF2B5EF4-FFF2-40B4-BE49-F238E27FC236}">
                <a16:creationId xmlns:a16="http://schemas.microsoft.com/office/drawing/2014/main" id="{9F95F59B-A878-97EE-27EB-437BEB94B2F8}"/>
              </a:ext>
            </a:extLst>
          </p:cNvPr>
          <p:cNvSpPr>
            <a:spLocks noGrp="1"/>
          </p:cNvSpPr>
          <p:nvPr>
            <p:ph idx="1"/>
          </p:nvPr>
        </p:nvSpPr>
        <p:spPr/>
        <p:txBody>
          <a:bodyPr/>
          <a:lstStyle/>
          <a:p>
            <a:r>
              <a:rPr lang="en-VN"/>
              <a:t>Ta chia được thành 2 cụm:</a:t>
            </a:r>
          </a:p>
        </p:txBody>
      </p:sp>
      <p:pic>
        <p:nvPicPr>
          <p:cNvPr id="4" name="Picture 3">
            <a:extLst>
              <a:ext uri="{FF2B5EF4-FFF2-40B4-BE49-F238E27FC236}">
                <a16:creationId xmlns:a16="http://schemas.microsoft.com/office/drawing/2014/main" id="{29A2B7E0-6EBD-637D-624D-249FFB92E81C}"/>
              </a:ext>
            </a:extLst>
          </p:cNvPr>
          <p:cNvPicPr>
            <a:picLocks noChangeAspect="1"/>
          </p:cNvPicPr>
          <p:nvPr/>
        </p:nvPicPr>
        <p:blipFill>
          <a:blip r:embed="rId2"/>
          <a:stretch>
            <a:fillRect/>
          </a:stretch>
        </p:blipFill>
        <p:spPr>
          <a:xfrm>
            <a:off x="1631373" y="2339517"/>
            <a:ext cx="5881254" cy="4153356"/>
          </a:xfrm>
          <a:prstGeom prst="rect">
            <a:avLst/>
          </a:prstGeom>
        </p:spPr>
      </p:pic>
    </p:spTree>
    <p:extLst>
      <p:ext uri="{BB962C8B-B14F-4D97-AF65-F5344CB8AC3E}">
        <p14:creationId xmlns:p14="http://schemas.microsoft.com/office/powerpoint/2010/main" val="423225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4B15-EDE5-A3BB-D496-CA2683A97BA0}"/>
              </a:ext>
            </a:extLst>
          </p:cNvPr>
          <p:cNvSpPr>
            <a:spLocks noGrp="1"/>
          </p:cNvSpPr>
          <p:nvPr>
            <p:ph type="title"/>
          </p:nvPr>
        </p:nvSpPr>
        <p:spPr/>
        <p:txBody>
          <a:bodyPr/>
          <a:lstStyle/>
          <a:p>
            <a:r>
              <a:rPr lang="en-VN"/>
              <a:t>Nhận xét thuật toán K-Means</a:t>
            </a:r>
          </a:p>
        </p:txBody>
      </p:sp>
      <p:sp>
        <p:nvSpPr>
          <p:cNvPr id="3" name="Content Placeholder 2">
            <a:extLst>
              <a:ext uri="{FF2B5EF4-FFF2-40B4-BE49-F238E27FC236}">
                <a16:creationId xmlns:a16="http://schemas.microsoft.com/office/drawing/2014/main" id="{36F3E227-F988-BABC-7068-D3B040647C86}"/>
              </a:ext>
            </a:extLst>
          </p:cNvPr>
          <p:cNvSpPr>
            <a:spLocks noGrp="1"/>
          </p:cNvSpPr>
          <p:nvPr>
            <p:ph idx="1"/>
          </p:nvPr>
        </p:nvSpPr>
        <p:spPr/>
        <p:txBody>
          <a:bodyPr/>
          <a:lstStyle/>
          <a:p>
            <a:r>
              <a:rPr lang="en-VN"/>
              <a:t>Phần lớn khối lượng tính toán tập trung ở bước 2: tính khoảng cách từ mỗi điểm (đối tượng) tới các tâm cụm</a:t>
            </a:r>
          </a:p>
          <a:p>
            <a:r>
              <a:rPr lang="en-VN"/>
              <a:t>Số lượng đối tượng trong tập dữ liệu càng lớn, thời gian cần cho bước này càng nhiều</a:t>
            </a:r>
          </a:p>
          <a:p>
            <a:r>
              <a:rPr lang="en-VN"/>
              <a:t>Việc tính toán khoảng cách từ một điểm tới tâm cụm là độc lập, không phụ thuộc vào điểm khác</a:t>
            </a:r>
          </a:p>
          <a:p>
            <a:pPr marL="0" indent="0">
              <a:buNone/>
            </a:pPr>
            <a:r>
              <a:rPr lang="en-VN"/>
              <a:t>=&gt; Việc tính khoảng cách từ các điểm đến các tâm cụm có thể thực hiện song song, đồng thời với nhau</a:t>
            </a:r>
          </a:p>
        </p:txBody>
      </p:sp>
    </p:spTree>
    <p:extLst>
      <p:ext uri="{BB962C8B-B14F-4D97-AF65-F5344CB8AC3E}">
        <p14:creationId xmlns:p14="http://schemas.microsoft.com/office/powerpoint/2010/main" val="42305515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256</TotalTime>
  <Words>707</Words>
  <Application>Microsoft Macintosh PowerPoint</Application>
  <PresentationFormat>On-screen Show (4:3)</PresentationFormat>
  <Paragraphs>67</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Thuật toán K-Means</vt:lpstr>
      <vt:lpstr>Các bước thuật toán K-Means</vt:lpstr>
      <vt:lpstr>Minh hoạ các bước</vt:lpstr>
      <vt:lpstr>Bước 1: Khởi tạo tâm cụm</vt:lpstr>
      <vt:lpstr>Bước 2: Tính toán khoảng cách và gán cụm</vt:lpstr>
      <vt:lpstr>Bước 3: Cập nhật lại trọng tâm</vt:lpstr>
      <vt:lpstr>Bước 4: Lặp lại và kiểm tra điều kiện dừng</vt:lpstr>
      <vt:lpstr>Kết quả</vt:lpstr>
      <vt:lpstr>Nhận xét thuật toán K-Means</vt:lpstr>
      <vt:lpstr>Xây dựng thuật toán MapRedude - Kmeans</vt:lpstr>
      <vt:lpstr>Các bước MapReduce</vt:lpstr>
      <vt:lpstr>Các bước MapReduce</vt:lpstr>
      <vt:lpstr>Các bước MapReduce</vt:lpstr>
      <vt:lpstr>Các bước MapReduce</vt:lpstr>
      <vt:lpstr>Các bước MapReduce</vt:lpstr>
      <vt:lpstr>Các bước MapReduce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Hiếu Nguyễn Đắc</dc:creator>
  <cp:lastModifiedBy>Hiếu Nguyễn Đắc</cp:lastModifiedBy>
  <cp:revision>1</cp:revision>
  <dcterms:created xsi:type="dcterms:W3CDTF">2023-03-16T03:21:10Z</dcterms:created>
  <dcterms:modified xsi:type="dcterms:W3CDTF">2023-03-19T08:44:58Z</dcterms:modified>
</cp:coreProperties>
</file>