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handoutMasterIdLst>
    <p:handoutMasterId r:id="rId29"/>
  </p:handoutMasterIdLst>
  <p:sldIdLst>
    <p:sldId id="279" r:id="rId2"/>
    <p:sldId id="270" r:id="rId3"/>
    <p:sldId id="261" r:id="rId4"/>
    <p:sldId id="258" r:id="rId5"/>
    <p:sldId id="259" r:id="rId6"/>
    <p:sldId id="260" r:id="rId7"/>
    <p:sldId id="282"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77" r:id="rId23"/>
    <p:sldId id="278" r:id="rId24"/>
    <p:sldId id="280" r:id="rId25"/>
    <p:sldId id="281"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5EF65-45BB-8A40-BBA1-A532F23721C4}" v="8044" dt="2023-03-19T05:04:17.826"/>
    <p1510:client id="{B67E946F-97EF-4448-848A-E8D0C35CF857}" v="489" dt="2023-03-18T08:16:34.9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ếu Nguyễn Đắc" userId="3ffb4076c488cc93" providerId="LiveId" clId="{B67E946F-97EF-4448-848A-E8D0C35CF857}"/>
    <pc:docChg chg="undo custSel addSld delSld modSld sldOrd modMainMaster">
      <pc:chgData name="Hiếu Nguyễn Đắc" userId="3ffb4076c488cc93" providerId="LiveId" clId="{B67E946F-97EF-4448-848A-E8D0C35CF857}" dt="2023-03-18T08:30:10.869" v="1013" actId="680"/>
      <pc:docMkLst>
        <pc:docMk/>
      </pc:docMkLst>
      <pc:sldChg chg="addSp delSp modSp mod">
        <pc:chgData name="Hiếu Nguyễn Đắc" userId="3ffb4076c488cc93" providerId="LiveId" clId="{B67E946F-97EF-4448-848A-E8D0C35CF857}" dt="2023-03-18T07:49:05.392" v="7" actId="22"/>
        <pc:sldMkLst>
          <pc:docMk/>
          <pc:sldMk cId="3583503797" sldId="256"/>
        </pc:sldMkLst>
        <pc:picChg chg="add del">
          <ac:chgData name="Hiếu Nguyễn Đắc" userId="3ffb4076c488cc93" providerId="LiveId" clId="{B67E946F-97EF-4448-848A-E8D0C35CF857}" dt="2023-03-18T07:48:38.594" v="4" actId="478"/>
          <ac:picMkLst>
            <pc:docMk/>
            <pc:sldMk cId="3583503797" sldId="256"/>
            <ac:picMk id="3" creationId="{B445A9EB-C7A8-B4FF-ADC5-9952A1923647}"/>
          </ac:picMkLst>
        </pc:picChg>
        <pc:picChg chg="add del">
          <ac:chgData name="Hiếu Nguyễn Đắc" userId="3ffb4076c488cc93" providerId="LiveId" clId="{B67E946F-97EF-4448-848A-E8D0C35CF857}" dt="2023-03-18T07:49:05.163" v="6" actId="478"/>
          <ac:picMkLst>
            <pc:docMk/>
            <pc:sldMk cId="3583503797" sldId="256"/>
            <ac:picMk id="5" creationId="{A08B1914-D261-050A-344C-8742BDC6482D}"/>
          </ac:picMkLst>
        </pc:picChg>
        <pc:picChg chg="del mod">
          <ac:chgData name="Hiếu Nguyễn Đắc" userId="3ffb4076c488cc93" providerId="LiveId" clId="{B67E946F-97EF-4448-848A-E8D0C35CF857}" dt="2023-03-18T07:47:48.927" v="2" actId="478"/>
          <ac:picMkLst>
            <pc:docMk/>
            <pc:sldMk cId="3583503797" sldId="256"/>
            <ac:picMk id="7" creationId="{B12E1158-DF5A-D21D-D210-8291C2412199}"/>
          </ac:picMkLst>
        </pc:picChg>
        <pc:picChg chg="add">
          <ac:chgData name="Hiếu Nguyễn Đắc" userId="3ffb4076c488cc93" providerId="LiveId" clId="{B67E946F-97EF-4448-848A-E8D0C35CF857}" dt="2023-03-18T07:49:05.392" v="7" actId="22"/>
          <ac:picMkLst>
            <pc:docMk/>
            <pc:sldMk cId="3583503797" sldId="256"/>
            <ac:picMk id="8" creationId="{CAFE4138-81BA-C7D2-D1B4-9653C69203B2}"/>
          </ac:picMkLst>
        </pc:picChg>
      </pc:sldChg>
      <pc:sldChg chg="modSp new mod ord">
        <pc:chgData name="Hiếu Nguyễn Đắc" userId="3ffb4076c488cc93" providerId="LiveId" clId="{B67E946F-97EF-4448-848A-E8D0C35CF857}" dt="2023-03-18T08:07:03.495" v="648" actId="255"/>
        <pc:sldMkLst>
          <pc:docMk/>
          <pc:sldMk cId="2325726179" sldId="257"/>
        </pc:sldMkLst>
        <pc:spChg chg="mod">
          <ac:chgData name="Hiếu Nguyễn Đắc" userId="3ffb4076c488cc93" providerId="LiveId" clId="{B67E946F-97EF-4448-848A-E8D0C35CF857}" dt="2023-03-18T07:57:06.193" v="512" actId="20577"/>
          <ac:spMkLst>
            <pc:docMk/>
            <pc:sldMk cId="2325726179" sldId="257"/>
            <ac:spMk id="2" creationId="{6D4C8D6D-0094-4F80-885A-1C40C68370DC}"/>
          </ac:spMkLst>
        </pc:spChg>
        <pc:spChg chg="mod">
          <ac:chgData name="Hiếu Nguyễn Đắc" userId="3ffb4076c488cc93" providerId="LiveId" clId="{B67E946F-97EF-4448-848A-E8D0C35CF857}" dt="2023-03-18T08:07:03.495" v="648" actId="255"/>
          <ac:spMkLst>
            <pc:docMk/>
            <pc:sldMk cId="2325726179" sldId="257"/>
            <ac:spMk id="3" creationId="{7D04F414-B144-A114-ABA0-E473DA1C74D4}"/>
          </ac:spMkLst>
        </pc:spChg>
      </pc:sldChg>
      <pc:sldChg chg="addSp delSp modSp new mod ord setBg">
        <pc:chgData name="Hiếu Nguyễn Đắc" userId="3ffb4076c488cc93" providerId="LiveId" clId="{B67E946F-97EF-4448-848A-E8D0C35CF857}" dt="2023-03-18T08:06:18.540" v="646" actId="207"/>
        <pc:sldMkLst>
          <pc:docMk/>
          <pc:sldMk cId="1353046374" sldId="258"/>
        </pc:sldMkLst>
        <pc:spChg chg="mod">
          <ac:chgData name="Hiếu Nguyễn Đắc" userId="3ffb4076c488cc93" providerId="LiveId" clId="{B67E946F-97EF-4448-848A-E8D0C35CF857}" dt="2023-03-18T08:01:28.185" v="614" actId="20577"/>
          <ac:spMkLst>
            <pc:docMk/>
            <pc:sldMk cId="1353046374" sldId="258"/>
            <ac:spMk id="2" creationId="{8867F729-3A07-4260-FB5C-E4B3302AA878}"/>
          </ac:spMkLst>
        </pc:spChg>
        <pc:spChg chg="add del">
          <ac:chgData name="Hiếu Nguyễn Đắc" userId="3ffb4076c488cc93" providerId="LiveId" clId="{B67E946F-97EF-4448-848A-E8D0C35CF857}" dt="2023-03-18T07:58:52.957" v="525"/>
          <ac:spMkLst>
            <pc:docMk/>
            <pc:sldMk cId="1353046374" sldId="258"/>
            <ac:spMk id="3" creationId="{6C70B792-EBBC-2BF7-6551-A154858D4EFF}"/>
          </ac:spMkLst>
        </pc:spChg>
        <pc:spChg chg="add del">
          <ac:chgData name="Hiếu Nguyễn Đắc" userId="3ffb4076c488cc93" providerId="LiveId" clId="{B67E946F-97EF-4448-848A-E8D0C35CF857}" dt="2023-03-18T07:57:26.975" v="516" actId="22"/>
          <ac:spMkLst>
            <pc:docMk/>
            <pc:sldMk cId="1353046374" sldId="258"/>
            <ac:spMk id="5" creationId="{255E7E73-E96D-BF28-1B41-959C238A6A4A}"/>
          </ac:spMkLst>
        </pc:spChg>
        <pc:spChg chg="add del mod">
          <ac:chgData name="Hiếu Nguyễn Đắc" userId="3ffb4076c488cc93" providerId="LiveId" clId="{B67E946F-97EF-4448-848A-E8D0C35CF857}" dt="2023-03-18T07:57:33.978" v="522" actId="22"/>
          <ac:spMkLst>
            <pc:docMk/>
            <pc:sldMk cId="1353046374" sldId="258"/>
            <ac:spMk id="7" creationId="{6A30CFB7-0743-7432-8328-EBB18F80EDED}"/>
          </ac:spMkLst>
        </pc:spChg>
        <pc:spChg chg="add del mod">
          <ac:chgData name="Hiếu Nguyễn Đắc" userId="3ffb4076c488cc93" providerId="LiveId" clId="{B67E946F-97EF-4448-848A-E8D0C35CF857}" dt="2023-03-18T07:58:50.943" v="524"/>
          <ac:spMkLst>
            <pc:docMk/>
            <pc:sldMk cId="1353046374" sldId="258"/>
            <ac:spMk id="9" creationId="{AAB45133-A850-F8A2-2AC8-B51E5DC65EA1}"/>
          </ac:spMkLst>
        </pc:spChg>
        <pc:spChg chg="add del">
          <ac:chgData name="Hiếu Nguyễn Đắc" userId="3ffb4076c488cc93" providerId="LiveId" clId="{B67E946F-97EF-4448-848A-E8D0C35CF857}" dt="2023-03-18T07:59:01.723" v="526" actId="478"/>
          <ac:spMkLst>
            <pc:docMk/>
            <pc:sldMk cId="1353046374" sldId="258"/>
            <ac:spMk id="11" creationId="{2160FEA5-E95C-2267-826F-EBC73DB97C91}"/>
          </ac:spMkLst>
        </pc:spChg>
        <pc:spChg chg="add del mod">
          <ac:chgData name="Hiếu Nguyễn Đắc" userId="3ffb4076c488cc93" providerId="LiveId" clId="{B67E946F-97EF-4448-848A-E8D0C35CF857}" dt="2023-03-18T07:59:02.302" v="527"/>
          <ac:spMkLst>
            <pc:docMk/>
            <pc:sldMk cId="1353046374" sldId="258"/>
            <ac:spMk id="12" creationId="{08AFABA6-1C5F-5D49-D438-A0CF971A28F0}"/>
          </ac:spMkLst>
        </pc:spChg>
        <pc:spChg chg="add del mod">
          <ac:chgData name="Hiếu Nguyễn Đắc" userId="3ffb4076c488cc93" providerId="LiveId" clId="{B67E946F-97EF-4448-848A-E8D0C35CF857}" dt="2023-03-18T08:03:30.342" v="621"/>
          <ac:spMkLst>
            <pc:docMk/>
            <pc:sldMk cId="1353046374" sldId="258"/>
            <ac:spMk id="14" creationId="{9AC46813-FFD6-8579-6E8F-9F08C9280902}"/>
          </ac:spMkLst>
        </pc:spChg>
        <pc:spChg chg="add del">
          <ac:chgData name="Hiếu Nguyễn Đắc" userId="3ffb4076c488cc93" providerId="LiveId" clId="{B67E946F-97EF-4448-848A-E8D0C35CF857}" dt="2023-03-18T07:59:16.955" v="529" actId="26606"/>
          <ac:spMkLst>
            <pc:docMk/>
            <pc:sldMk cId="1353046374" sldId="258"/>
            <ac:spMk id="18" creationId="{BACC6370-2D7E-4714-9D71-7542949D7D5D}"/>
          </ac:spMkLst>
        </pc:spChg>
        <pc:spChg chg="add del">
          <ac:chgData name="Hiếu Nguyễn Đắc" userId="3ffb4076c488cc93" providerId="LiveId" clId="{B67E946F-97EF-4448-848A-E8D0C35CF857}" dt="2023-03-18T07:59:16.955" v="529" actId="26606"/>
          <ac:spMkLst>
            <pc:docMk/>
            <pc:sldMk cId="1353046374" sldId="258"/>
            <ac:spMk id="20" creationId="{F68B3F68-107C-434F-AA38-110D5EA91B85}"/>
          </ac:spMkLst>
        </pc:spChg>
        <pc:spChg chg="add del">
          <ac:chgData name="Hiếu Nguyễn Đắc" userId="3ffb4076c488cc93" providerId="LiveId" clId="{B67E946F-97EF-4448-848A-E8D0C35CF857}" dt="2023-03-18T07:59:16.955" v="529" actId="26606"/>
          <ac:spMkLst>
            <pc:docMk/>
            <pc:sldMk cId="1353046374" sldId="258"/>
            <ac:spMk id="22" creationId="{AAD0DBB9-1A4B-4391-81D4-CB19F9AB918A}"/>
          </ac:spMkLst>
        </pc:spChg>
        <pc:spChg chg="add del">
          <ac:chgData name="Hiếu Nguyễn Đắc" userId="3ffb4076c488cc93" providerId="LiveId" clId="{B67E946F-97EF-4448-848A-E8D0C35CF857}" dt="2023-03-18T07:59:16.955" v="529" actId="26606"/>
          <ac:spMkLst>
            <pc:docMk/>
            <pc:sldMk cId="1353046374" sldId="258"/>
            <ac:spMk id="24" creationId="{063BBA22-50EA-4C4D-BE05-F1CE4E63AA56}"/>
          </ac:spMkLst>
        </pc:spChg>
        <pc:graphicFrameChg chg="add del mod">
          <ac:chgData name="Hiếu Nguyễn Đắc" userId="3ffb4076c488cc93" providerId="LiveId" clId="{B67E946F-97EF-4448-848A-E8D0C35CF857}" dt="2023-03-18T07:58:50.943" v="524"/>
          <ac:graphicFrameMkLst>
            <pc:docMk/>
            <pc:sldMk cId="1353046374" sldId="258"/>
            <ac:graphicFrameMk id="8" creationId="{41BD9039-9B66-C946-C434-F515B23C6894}"/>
          </ac:graphicFrameMkLst>
        </pc:graphicFrameChg>
        <pc:graphicFrameChg chg="add del mod">
          <ac:chgData name="Hiếu Nguyễn Đắc" userId="3ffb4076c488cc93" providerId="LiveId" clId="{B67E946F-97EF-4448-848A-E8D0C35CF857}" dt="2023-03-18T07:59:01.723" v="526" actId="478"/>
          <ac:graphicFrameMkLst>
            <pc:docMk/>
            <pc:sldMk cId="1353046374" sldId="258"/>
            <ac:graphicFrameMk id="10" creationId="{8D5AE422-84A2-E55A-7597-C80B1587969C}"/>
          </ac:graphicFrameMkLst>
        </pc:graphicFrameChg>
        <pc:graphicFrameChg chg="add mod modGraphic">
          <ac:chgData name="Hiếu Nguyễn Đắc" userId="3ffb4076c488cc93" providerId="LiveId" clId="{B67E946F-97EF-4448-848A-E8D0C35CF857}" dt="2023-03-18T08:06:18.540" v="646" actId="207"/>
          <ac:graphicFrameMkLst>
            <pc:docMk/>
            <pc:sldMk cId="1353046374" sldId="258"/>
            <ac:graphicFrameMk id="13" creationId="{4556C3D8-2487-2673-3B1C-4536B906C1DE}"/>
          </ac:graphicFrameMkLst>
        </pc:graphicFrameChg>
      </pc:sldChg>
      <pc:sldChg chg="new del">
        <pc:chgData name="Hiếu Nguyễn Đắc" userId="3ffb4076c488cc93" providerId="LiveId" clId="{B67E946F-97EF-4448-848A-E8D0C35CF857}" dt="2023-03-18T07:50:16.165" v="21" actId="680"/>
        <pc:sldMkLst>
          <pc:docMk/>
          <pc:sldMk cId="615612078" sldId="259"/>
        </pc:sldMkLst>
      </pc:sldChg>
      <pc:sldChg chg="modSp new mod">
        <pc:chgData name="Hiếu Nguyễn Đắc" userId="3ffb4076c488cc93" providerId="LiveId" clId="{B67E946F-97EF-4448-848A-E8D0C35CF857}" dt="2023-03-18T08:16:34.971" v="1012" actId="20577"/>
        <pc:sldMkLst>
          <pc:docMk/>
          <pc:sldMk cId="2777553594" sldId="259"/>
        </pc:sldMkLst>
        <pc:spChg chg="mod">
          <ac:chgData name="Hiếu Nguyễn Đắc" userId="3ffb4076c488cc93" providerId="LiveId" clId="{B67E946F-97EF-4448-848A-E8D0C35CF857}" dt="2023-03-18T08:16:34.971" v="1012" actId="20577"/>
          <ac:spMkLst>
            <pc:docMk/>
            <pc:sldMk cId="2777553594" sldId="259"/>
            <ac:spMk id="3" creationId="{18547119-3D14-2753-F524-AD95112565A4}"/>
          </ac:spMkLst>
        </pc:spChg>
      </pc:sldChg>
      <pc:sldChg chg="new del">
        <pc:chgData name="Hiếu Nguyễn Đắc" userId="3ffb4076c488cc93" providerId="LiveId" clId="{B67E946F-97EF-4448-848A-E8D0C35CF857}" dt="2023-03-18T07:50:15.935" v="20" actId="680"/>
        <pc:sldMkLst>
          <pc:docMk/>
          <pc:sldMk cId="752467614" sldId="260"/>
        </pc:sldMkLst>
      </pc:sldChg>
      <pc:sldChg chg="new">
        <pc:chgData name="Hiếu Nguyễn Đắc" userId="3ffb4076c488cc93" providerId="LiveId" clId="{B67E946F-97EF-4448-848A-E8D0C35CF857}" dt="2023-03-18T08:30:10.869" v="1013" actId="680"/>
        <pc:sldMkLst>
          <pc:docMk/>
          <pc:sldMk cId="2220079084" sldId="260"/>
        </pc:sldMkLst>
      </pc:sldChg>
      <pc:sldChg chg="new del">
        <pc:chgData name="Hiếu Nguyễn Đắc" userId="3ffb4076c488cc93" providerId="LiveId" clId="{B67E946F-97EF-4448-848A-E8D0C35CF857}" dt="2023-03-18T07:50:15.474" v="19" actId="680"/>
        <pc:sldMkLst>
          <pc:docMk/>
          <pc:sldMk cId="3108908640" sldId="261"/>
        </pc:sldMkLst>
      </pc:sldChg>
      <pc:sldChg chg="new del">
        <pc:chgData name="Hiếu Nguyễn Đắc" userId="3ffb4076c488cc93" providerId="LiveId" clId="{B67E946F-97EF-4448-848A-E8D0C35CF857}" dt="2023-03-18T07:50:15.319" v="18" actId="680"/>
        <pc:sldMkLst>
          <pc:docMk/>
          <pc:sldMk cId="4122885311" sldId="262"/>
        </pc:sldMkLst>
      </pc:sldChg>
      <pc:sldChg chg="new del">
        <pc:chgData name="Hiếu Nguyễn Đắc" userId="3ffb4076c488cc93" providerId="LiveId" clId="{B67E946F-97EF-4448-848A-E8D0C35CF857}" dt="2023-03-18T07:50:15.160" v="17" actId="680"/>
        <pc:sldMkLst>
          <pc:docMk/>
          <pc:sldMk cId="3515602687" sldId="263"/>
        </pc:sldMkLst>
      </pc:sldChg>
      <pc:sldChg chg="new del">
        <pc:chgData name="Hiếu Nguyễn Đắc" userId="3ffb4076c488cc93" providerId="LiveId" clId="{B67E946F-97EF-4448-848A-E8D0C35CF857}" dt="2023-03-18T07:50:14.921" v="16" actId="680"/>
        <pc:sldMkLst>
          <pc:docMk/>
          <pc:sldMk cId="4217063875" sldId="264"/>
        </pc:sldMkLst>
      </pc:sldChg>
      <pc:sldMasterChg chg="modSldLayout">
        <pc:chgData name="Hiếu Nguyễn Đắc" userId="3ffb4076c488cc93" providerId="LiveId" clId="{B67E946F-97EF-4448-848A-E8D0C35CF857}" dt="2023-03-18T08:04:54.035" v="629" actId="2711"/>
        <pc:sldMasterMkLst>
          <pc:docMk/>
          <pc:sldMasterMk cId="622641952" sldId="2147483648"/>
        </pc:sldMasterMkLst>
        <pc:sldLayoutChg chg="modSp mod">
          <pc:chgData name="Hiếu Nguyễn Đắc" userId="3ffb4076c488cc93" providerId="LiveId" clId="{B67E946F-97EF-4448-848A-E8D0C35CF857}" dt="2023-03-18T08:04:54.035" v="629" actId="2711"/>
          <pc:sldLayoutMkLst>
            <pc:docMk/>
            <pc:sldMasterMk cId="622641952" sldId="2147483648"/>
            <pc:sldLayoutMk cId="1703996015" sldId="2147483650"/>
          </pc:sldLayoutMkLst>
          <pc:spChg chg="mod">
            <ac:chgData name="Hiếu Nguyễn Đắc" userId="3ffb4076c488cc93" providerId="LiveId" clId="{B67E946F-97EF-4448-848A-E8D0C35CF857}" dt="2023-03-18T08:04:48.112" v="628" actId="255"/>
            <ac:spMkLst>
              <pc:docMk/>
              <pc:sldMasterMk cId="622641952" sldId="2147483648"/>
              <pc:sldLayoutMk cId="1703996015" sldId="2147483650"/>
              <ac:spMk id="2" creationId="{7C5BB0DA-34DD-2668-1F59-CBF2E1EDEDBA}"/>
            </ac:spMkLst>
          </pc:spChg>
          <pc:spChg chg="mod">
            <ac:chgData name="Hiếu Nguyễn Đắc" userId="3ffb4076c488cc93" providerId="LiveId" clId="{B67E946F-97EF-4448-848A-E8D0C35CF857}" dt="2023-03-18T08:04:54.035" v="629" actId="2711"/>
            <ac:spMkLst>
              <pc:docMk/>
              <pc:sldMasterMk cId="622641952" sldId="2147483648"/>
              <pc:sldLayoutMk cId="1703996015" sldId="2147483650"/>
              <ac:spMk id="3" creationId="{BB11C756-7E0A-31BD-6E4C-B70353089C94}"/>
            </ac:spMkLst>
          </pc:spChg>
        </pc:sldLayoutChg>
      </pc:sldMasterChg>
    </pc:docChg>
  </pc:docChgLst>
  <pc:docChgLst>
    <pc:chgData name="Hiếu Nguyễn Đắc" userId="3ffb4076c488cc93" providerId="LiveId" clId="{0A65EF65-45BB-8A40-BBA1-A532F23721C4}"/>
    <pc:docChg chg="undo custSel addSld delSld modSld sldOrd modMainMaster modNotesMaster">
      <pc:chgData name="Hiếu Nguyễn Đắc" userId="3ffb4076c488cc93" providerId="LiveId" clId="{0A65EF65-45BB-8A40-BBA1-A532F23721C4}" dt="2023-03-19T05:04:17.826" v="9969" actId="20577"/>
      <pc:docMkLst>
        <pc:docMk/>
      </pc:docMkLst>
      <pc:sldChg chg="addSp delSp modSp del mod">
        <pc:chgData name="Hiếu Nguyễn Đắc" userId="3ffb4076c488cc93" providerId="LiveId" clId="{0A65EF65-45BB-8A40-BBA1-A532F23721C4}" dt="2023-03-19T04:25:28.001" v="7274" actId="2696"/>
        <pc:sldMkLst>
          <pc:docMk/>
          <pc:sldMk cId="3583503797" sldId="256"/>
        </pc:sldMkLst>
        <pc:spChg chg="add del mod">
          <ac:chgData name="Hiếu Nguyễn Đắc" userId="3ffb4076c488cc93" providerId="LiveId" clId="{0A65EF65-45BB-8A40-BBA1-A532F23721C4}" dt="2023-03-19T04:25:07.922" v="7265"/>
          <ac:spMkLst>
            <pc:docMk/>
            <pc:sldMk cId="3583503797" sldId="256"/>
            <ac:spMk id="2" creationId="{34E92A52-D6DE-6CB1-3A8F-722CA95985B7}"/>
          </ac:spMkLst>
        </pc:spChg>
        <pc:spChg chg="add del mod">
          <ac:chgData name="Hiếu Nguyễn Đắc" userId="3ffb4076c488cc93" providerId="LiveId" clId="{0A65EF65-45BB-8A40-BBA1-A532F23721C4}" dt="2023-03-19T04:25:12.893" v="7269"/>
          <ac:spMkLst>
            <pc:docMk/>
            <pc:sldMk cId="3583503797" sldId="256"/>
            <ac:spMk id="3" creationId="{55AAF0FB-F4C2-902B-B02E-CE7F51215955}"/>
          </ac:spMkLst>
        </pc:spChg>
        <pc:picChg chg="del mod">
          <ac:chgData name="Hiếu Nguyễn Đắc" userId="3ffb4076c488cc93" providerId="LiveId" clId="{0A65EF65-45BB-8A40-BBA1-A532F23721C4}" dt="2023-03-19T04:25:22.745" v="7272" actId="21"/>
          <ac:picMkLst>
            <pc:docMk/>
            <pc:sldMk cId="3583503797" sldId="256"/>
            <ac:picMk id="8" creationId="{CAFE4138-81BA-C7D2-D1B4-9653C69203B2}"/>
          </ac:picMkLst>
        </pc:picChg>
      </pc:sldChg>
      <pc:sldChg chg="modSp del mod modNotes">
        <pc:chgData name="Hiếu Nguyễn Đắc" userId="3ffb4076c488cc93" providerId="LiveId" clId="{0A65EF65-45BB-8A40-BBA1-A532F23721C4}" dt="2023-03-19T03:34:25.855" v="4183" actId="2696"/>
        <pc:sldMkLst>
          <pc:docMk/>
          <pc:sldMk cId="2325726179" sldId="257"/>
        </pc:sldMkLst>
        <pc:spChg chg="mod">
          <ac:chgData name="Hiếu Nguyễn Đắc" userId="3ffb4076c488cc93" providerId="LiveId" clId="{0A65EF65-45BB-8A40-BBA1-A532F23721C4}" dt="2023-03-19T03:31:51.138" v="4143"/>
          <ac:spMkLst>
            <pc:docMk/>
            <pc:sldMk cId="2325726179" sldId="257"/>
            <ac:spMk id="2" creationId="{6D4C8D6D-0094-4F80-885A-1C40C68370DC}"/>
          </ac:spMkLst>
        </pc:spChg>
        <pc:spChg chg="mod">
          <ac:chgData name="Hiếu Nguyễn Đắc" userId="3ffb4076c488cc93" providerId="LiveId" clId="{0A65EF65-45BB-8A40-BBA1-A532F23721C4}" dt="2023-03-19T03:34:07.185" v="4176" actId="27636"/>
          <ac:spMkLst>
            <pc:docMk/>
            <pc:sldMk cId="2325726179" sldId="257"/>
            <ac:spMk id="3" creationId="{7D04F414-B144-A114-ABA0-E473DA1C74D4}"/>
          </ac:spMkLst>
        </pc:spChg>
      </pc:sldChg>
      <pc:sldChg chg="modSp mod">
        <pc:chgData name="Hiếu Nguyễn Đắc" userId="3ffb4076c488cc93" providerId="LiveId" clId="{0A65EF65-45BB-8A40-BBA1-A532F23721C4}" dt="2023-03-19T04:34:28.167" v="8282" actId="14734"/>
        <pc:sldMkLst>
          <pc:docMk/>
          <pc:sldMk cId="1353046374" sldId="258"/>
        </pc:sldMkLst>
        <pc:spChg chg="mod">
          <ac:chgData name="Hiếu Nguyễn Đắc" userId="3ffb4076c488cc93" providerId="LiveId" clId="{0A65EF65-45BB-8A40-BBA1-A532F23721C4}" dt="2023-03-19T03:32:53.770" v="4160" actId="27636"/>
          <ac:spMkLst>
            <pc:docMk/>
            <pc:sldMk cId="1353046374" sldId="258"/>
            <ac:spMk id="2" creationId="{8867F729-3A07-4260-FB5C-E4B3302AA878}"/>
          </ac:spMkLst>
        </pc:spChg>
        <pc:graphicFrameChg chg="mod modGraphic">
          <ac:chgData name="Hiếu Nguyễn Đắc" userId="3ffb4076c488cc93" providerId="LiveId" clId="{0A65EF65-45BB-8A40-BBA1-A532F23721C4}" dt="2023-03-19T04:34:28.167" v="8282" actId="14734"/>
          <ac:graphicFrameMkLst>
            <pc:docMk/>
            <pc:sldMk cId="1353046374" sldId="258"/>
            <ac:graphicFrameMk id="13" creationId="{4556C3D8-2487-2673-3B1C-4536B906C1DE}"/>
          </ac:graphicFrameMkLst>
        </pc:graphicFrameChg>
      </pc:sldChg>
      <pc:sldChg chg="modSp mod">
        <pc:chgData name="Hiếu Nguyễn Đắc" userId="3ffb4076c488cc93" providerId="LiveId" clId="{0A65EF65-45BB-8A40-BBA1-A532F23721C4}" dt="2023-03-19T03:31:51.138" v="4143"/>
        <pc:sldMkLst>
          <pc:docMk/>
          <pc:sldMk cId="2777553594" sldId="259"/>
        </pc:sldMkLst>
        <pc:spChg chg="mod">
          <ac:chgData name="Hiếu Nguyễn Đắc" userId="3ffb4076c488cc93" providerId="LiveId" clId="{0A65EF65-45BB-8A40-BBA1-A532F23721C4}" dt="2023-03-19T03:31:51.138" v="4143"/>
          <ac:spMkLst>
            <pc:docMk/>
            <pc:sldMk cId="2777553594" sldId="259"/>
            <ac:spMk id="2" creationId="{106D67A6-2136-24D4-1614-CE492D8CA038}"/>
          </ac:spMkLst>
        </pc:spChg>
        <pc:spChg chg="mod">
          <ac:chgData name="Hiếu Nguyễn Đắc" userId="3ffb4076c488cc93" providerId="LiveId" clId="{0A65EF65-45BB-8A40-BBA1-A532F23721C4}" dt="2023-03-19T03:31:51.138" v="4143"/>
          <ac:spMkLst>
            <pc:docMk/>
            <pc:sldMk cId="2777553594" sldId="259"/>
            <ac:spMk id="3" creationId="{18547119-3D14-2753-F524-AD95112565A4}"/>
          </ac:spMkLst>
        </pc:spChg>
      </pc:sldChg>
      <pc:sldChg chg="modSp mod">
        <pc:chgData name="Hiếu Nguyễn Đắc" userId="3ffb4076c488cc93" providerId="LiveId" clId="{0A65EF65-45BB-8A40-BBA1-A532F23721C4}" dt="2023-03-19T03:35:16.054" v="4196" actId="27636"/>
        <pc:sldMkLst>
          <pc:docMk/>
          <pc:sldMk cId="2220079084" sldId="260"/>
        </pc:sldMkLst>
        <pc:spChg chg="mod">
          <ac:chgData name="Hiếu Nguyễn Đắc" userId="3ffb4076c488cc93" providerId="LiveId" clId="{0A65EF65-45BB-8A40-BBA1-A532F23721C4}" dt="2023-03-19T03:31:51.138" v="4143"/>
          <ac:spMkLst>
            <pc:docMk/>
            <pc:sldMk cId="2220079084" sldId="260"/>
            <ac:spMk id="2" creationId="{2AEA8F84-EC80-1516-9004-F17E4F6F21D5}"/>
          </ac:spMkLst>
        </pc:spChg>
        <pc:spChg chg="mod">
          <ac:chgData name="Hiếu Nguyễn Đắc" userId="3ffb4076c488cc93" providerId="LiveId" clId="{0A65EF65-45BB-8A40-BBA1-A532F23721C4}" dt="2023-03-19T03:35:16.054" v="4196" actId="27636"/>
          <ac:spMkLst>
            <pc:docMk/>
            <pc:sldMk cId="2220079084" sldId="260"/>
            <ac:spMk id="3" creationId="{B9509C46-DD51-18A1-E850-DB80A3D4B246}"/>
          </ac:spMkLst>
        </pc:spChg>
      </pc:sldChg>
      <pc:sldChg chg="modSp new mod">
        <pc:chgData name="Hiếu Nguyễn Đắc" userId="3ffb4076c488cc93" providerId="LiveId" clId="{0A65EF65-45BB-8A40-BBA1-A532F23721C4}" dt="2023-03-19T03:35:16.011" v="4195" actId="27636"/>
        <pc:sldMkLst>
          <pc:docMk/>
          <pc:sldMk cId="1117593216" sldId="261"/>
        </pc:sldMkLst>
        <pc:spChg chg="mod">
          <ac:chgData name="Hiếu Nguyễn Đắc" userId="3ffb4076c488cc93" providerId="LiveId" clId="{0A65EF65-45BB-8A40-BBA1-A532F23721C4}" dt="2023-03-19T03:31:51.138" v="4143"/>
          <ac:spMkLst>
            <pc:docMk/>
            <pc:sldMk cId="1117593216" sldId="261"/>
            <ac:spMk id="2" creationId="{FFF9119B-95FB-4BCB-74C9-4D65BACE4A52}"/>
          </ac:spMkLst>
        </pc:spChg>
        <pc:spChg chg="mod">
          <ac:chgData name="Hiếu Nguyễn Đắc" userId="3ffb4076c488cc93" providerId="LiveId" clId="{0A65EF65-45BB-8A40-BBA1-A532F23721C4}" dt="2023-03-19T03:35:16.011" v="4195" actId="27636"/>
          <ac:spMkLst>
            <pc:docMk/>
            <pc:sldMk cId="1117593216" sldId="261"/>
            <ac:spMk id="3" creationId="{B2F134BD-27F3-7D93-7EF2-9F841E7B5C88}"/>
          </ac:spMkLst>
        </pc:spChg>
      </pc:sldChg>
      <pc:sldChg chg="modSp new mod">
        <pc:chgData name="Hiếu Nguyễn Đắc" userId="3ffb4076c488cc93" providerId="LiveId" clId="{0A65EF65-45BB-8A40-BBA1-A532F23721C4}" dt="2023-03-19T03:35:16.123" v="4197" actId="27636"/>
        <pc:sldMkLst>
          <pc:docMk/>
          <pc:sldMk cId="2057919082" sldId="262"/>
        </pc:sldMkLst>
        <pc:spChg chg="mod">
          <ac:chgData name="Hiếu Nguyễn Đắc" userId="3ffb4076c488cc93" providerId="LiveId" clId="{0A65EF65-45BB-8A40-BBA1-A532F23721C4}" dt="2023-03-19T03:31:51.138" v="4143"/>
          <ac:spMkLst>
            <pc:docMk/>
            <pc:sldMk cId="2057919082" sldId="262"/>
            <ac:spMk id="2" creationId="{62862679-9C47-D17D-CD7B-099B16ABE600}"/>
          </ac:spMkLst>
        </pc:spChg>
        <pc:spChg chg="mod">
          <ac:chgData name="Hiếu Nguyễn Đắc" userId="3ffb4076c488cc93" providerId="LiveId" clId="{0A65EF65-45BB-8A40-BBA1-A532F23721C4}" dt="2023-03-19T03:35:16.123" v="4197" actId="27636"/>
          <ac:spMkLst>
            <pc:docMk/>
            <pc:sldMk cId="2057919082" sldId="262"/>
            <ac:spMk id="3" creationId="{7F03FD14-5B58-542C-3ABC-2B9C873D29F0}"/>
          </ac:spMkLst>
        </pc:spChg>
      </pc:sldChg>
      <pc:sldChg chg="modSp add mod">
        <pc:chgData name="Hiếu Nguyễn Đắc" userId="3ffb4076c488cc93" providerId="LiveId" clId="{0A65EF65-45BB-8A40-BBA1-A532F23721C4}" dt="2023-03-19T03:31:51.138" v="4143"/>
        <pc:sldMkLst>
          <pc:docMk/>
          <pc:sldMk cId="1825427834" sldId="263"/>
        </pc:sldMkLst>
        <pc:spChg chg="mod">
          <ac:chgData name="Hiếu Nguyễn Đắc" userId="3ffb4076c488cc93" providerId="LiveId" clId="{0A65EF65-45BB-8A40-BBA1-A532F23721C4}" dt="2023-03-19T03:31:51.138" v="4143"/>
          <ac:spMkLst>
            <pc:docMk/>
            <pc:sldMk cId="1825427834" sldId="263"/>
            <ac:spMk id="2" creationId="{62862679-9C47-D17D-CD7B-099B16ABE600}"/>
          </ac:spMkLst>
        </pc:spChg>
        <pc:spChg chg="mod">
          <ac:chgData name="Hiếu Nguyễn Đắc" userId="3ffb4076c488cc93" providerId="LiveId" clId="{0A65EF65-45BB-8A40-BBA1-A532F23721C4}" dt="2023-03-19T03:31:51.138" v="4143"/>
          <ac:spMkLst>
            <pc:docMk/>
            <pc:sldMk cId="1825427834" sldId="263"/>
            <ac:spMk id="3" creationId="{7F03FD14-5B58-542C-3ABC-2B9C873D29F0}"/>
          </ac:spMkLst>
        </pc:spChg>
      </pc:sldChg>
      <pc:sldChg chg="modSp add mod">
        <pc:chgData name="Hiếu Nguyễn Đắc" userId="3ffb4076c488cc93" providerId="LiveId" clId="{0A65EF65-45BB-8A40-BBA1-A532F23721C4}" dt="2023-03-19T03:31:51.138" v="4143"/>
        <pc:sldMkLst>
          <pc:docMk/>
          <pc:sldMk cId="3420484353" sldId="264"/>
        </pc:sldMkLst>
        <pc:spChg chg="mod">
          <ac:chgData name="Hiếu Nguyễn Đắc" userId="3ffb4076c488cc93" providerId="LiveId" clId="{0A65EF65-45BB-8A40-BBA1-A532F23721C4}" dt="2023-03-19T03:31:51.138" v="4143"/>
          <ac:spMkLst>
            <pc:docMk/>
            <pc:sldMk cId="3420484353" sldId="264"/>
            <ac:spMk id="2" creationId="{62862679-9C47-D17D-CD7B-099B16ABE600}"/>
          </ac:spMkLst>
        </pc:spChg>
        <pc:spChg chg="mod">
          <ac:chgData name="Hiếu Nguyễn Đắc" userId="3ffb4076c488cc93" providerId="LiveId" clId="{0A65EF65-45BB-8A40-BBA1-A532F23721C4}" dt="2023-03-19T03:31:51.138" v="4143"/>
          <ac:spMkLst>
            <pc:docMk/>
            <pc:sldMk cId="3420484353" sldId="264"/>
            <ac:spMk id="3" creationId="{7F03FD14-5B58-542C-3ABC-2B9C873D29F0}"/>
          </ac:spMkLst>
        </pc:spChg>
      </pc:sldChg>
      <pc:sldChg chg="modSp new mod">
        <pc:chgData name="Hiếu Nguyễn Đắc" userId="3ffb4076c488cc93" providerId="LiveId" clId="{0A65EF65-45BB-8A40-BBA1-A532F23721C4}" dt="2023-03-19T03:35:42.697" v="4198" actId="5793"/>
        <pc:sldMkLst>
          <pc:docMk/>
          <pc:sldMk cId="3551955842" sldId="265"/>
        </pc:sldMkLst>
        <pc:spChg chg="mod">
          <ac:chgData name="Hiếu Nguyễn Đắc" userId="3ffb4076c488cc93" providerId="LiveId" clId="{0A65EF65-45BB-8A40-BBA1-A532F23721C4}" dt="2023-03-19T03:31:51.138" v="4143"/>
          <ac:spMkLst>
            <pc:docMk/>
            <pc:sldMk cId="3551955842" sldId="265"/>
            <ac:spMk id="2" creationId="{8D11FF18-E6DB-DF88-E1B6-899ADF200521}"/>
          </ac:spMkLst>
        </pc:spChg>
        <pc:spChg chg="mod">
          <ac:chgData name="Hiếu Nguyễn Đắc" userId="3ffb4076c488cc93" providerId="LiveId" clId="{0A65EF65-45BB-8A40-BBA1-A532F23721C4}" dt="2023-03-19T03:35:42.697" v="4198" actId="5793"/>
          <ac:spMkLst>
            <pc:docMk/>
            <pc:sldMk cId="3551955842" sldId="265"/>
            <ac:spMk id="3" creationId="{D9136ACB-3F98-6180-AFBC-5EE769647F4F}"/>
          </ac:spMkLst>
        </pc:spChg>
      </pc:sldChg>
      <pc:sldChg chg="modSp new mod">
        <pc:chgData name="Hiếu Nguyễn Đắc" userId="3ffb4076c488cc93" providerId="LiveId" clId="{0A65EF65-45BB-8A40-BBA1-A532F23721C4}" dt="2023-03-19T03:35:57.397" v="4203" actId="255"/>
        <pc:sldMkLst>
          <pc:docMk/>
          <pc:sldMk cId="1538646462" sldId="266"/>
        </pc:sldMkLst>
        <pc:spChg chg="mod">
          <ac:chgData name="Hiếu Nguyễn Đắc" userId="3ffb4076c488cc93" providerId="LiveId" clId="{0A65EF65-45BB-8A40-BBA1-A532F23721C4}" dt="2023-03-19T03:31:51.138" v="4143"/>
          <ac:spMkLst>
            <pc:docMk/>
            <pc:sldMk cId="1538646462" sldId="266"/>
            <ac:spMk id="2" creationId="{0008D551-0A0C-0CF4-EC0E-07A3A6F89597}"/>
          </ac:spMkLst>
        </pc:spChg>
        <pc:spChg chg="mod">
          <ac:chgData name="Hiếu Nguyễn Đắc" userId="3ffb4076c488cc93" providerId="LiveId" clId="{0A65EF65-45BB-8A40-BBA1-A532F23721C4}" dt="2023-03-19T03:35:57.397" v="4203" actId="255"/>
          <ac:spMkLst>
            <pc:docMk/>
            <pc:sldMk cId="1538646462" sldId="266"/>
            <ac:spMk id="3" creationId="{F089B8E7-0652-8F77-8E43-4599604F9BD0}"/>
          </ac:spMkLst>
        </pc:spChg>
      </pc:sldChg>
      <pc:sldChg chg="modSp add mod">
        <pc:chgData name="Hiếu Nguyễn Đắc" userId="3ffb4076c488cc93" providerId="LiveId" clId="{0A65EF65-45BB-8A40-BBA1-A532F23721C4}" dt="2023-03-19T03:36:03.177" v="4204" actId="255"/>
        <pc:sldMkLst>
          <pc:docMk/>
          <pc:sldMk cId="379781759" sldId="267"/>
        </pc:sldMkLst>
        <pc:spChg chg="mod">
          <ac:chgData name="Hiếu Nguyễn Đắc" userId="3ffb4076c488cc93" providerId="LiveId" clId="{0A65EF65-45BB-8A40-BBA1-A532F23721C4}" dt="2023-03-19T03:31:51.138" v="4143"/>
          <ac:spMkLst>
            <pc:docMk/>
            <pc:sldMk cId="379781759" sldId="267"/>
            <ac:spMk id="2" creationId="{0008D551-0A0C-0CF4-EC0E-07A3A6F89597}"/>
          </ac:spMkLst>
        </pc:spChg>
        <pc:spChg chg="mod">
          <ac:chgData name="Hiếu Nguyễn Đắc" userId="3ffb4076c488cc93" providerId="LiveId" clId="{0A65EF65-45BB-8A40-BBA1-A532F23721C4}" dt="2023-03-19T03:36:03.177" v="4204" actId="255"/>
          <ac:spMkLst>
            <pc:docMk/>
            <pc:sldMk cId="379781759" sldId="267"/>
            <ac:spMk id="3" creationId="{F089B8E7-0652-8F77-8E43-4599604F9BD0}"/>
          </ac:spMkLst>
        </pc:spChg>
      </pc:sldChg>
      <pc:sldChg chg="modSp add mod modNotes">
        <pc:chgData name="Hiếu Nguyễn Đắc" userId="3ffb4076c488cc93" providerId="LiveId" clId="{0A65EF65-45BB-8A40-BBA1-A532F23721C4}" dt="2023-03-19T03:36:15.414" v="4205" actId="255"/>
        <pc:sldMkLst>
          <pc:docMk/>
          <pc:sldMk cId="3671733163" sldId="268"/>
        </pc:sldMkLst>
        <pc:spChg chg="mod">
          <ac:chgData name="Hiếu Nguyễn Đắc" userId="3ffb4076c488cc93" providerId="LiveId" clId="{0A65EF65-45BB-8A40-BBA1-A532F23721C4}" dt="2023-03-19T03:31:51.138" v="4143"/>
          <ac:spMkLst>
            <pc:docMk/>
            <pc:sldMk cId="3671733163" sldId="268"/>
            <ac:spMk id="2" creationId="{0008D551-0A0C-0CF4-EC0E-07A3A6F89597}"/>
          </ac:spMkLst>
        </pc:spChg>
        <pc:spChg chg="mod">
          <ac:chgData name="Hiếu Nguyễn Đắc" userId="3ffb4076c488cc93" providerId="LiveId" clId="{0A65EF65-45BB-8A40-BBA1-A532F23721C4}" dt="2023-03-19T03:36:15.414" v="4205" actId="255"/>
          <ac:spMkLst>
            <pc:docMk/>
            <pc:sldMk cId="3671733163" sldId="268"/>
            <ac:spMk id="3" creationId="{F089B8E7-0652-8F77-8E43-4599604F9BD0}"/>
          </ac:spMkLst>
        </pc:spChg>
      </pc:sldChg>
      <pc:sldChg chg="modSp new mod">
        <pc:chgData name="Hiếu Nguyễn Đắc" userId="3ffb4076c488cc93" providerId="LiveId" clId="{0A65EF65-45BB-8A40-BBA1-A532F23721C4}" dt="2023-03-19T03:43:24.785" v="4805" actId="207"/>
        <pc:sldMkLst>
          <pc:docMk/>
          <pc:sldMk cId="388174202" sldId="269"/>
        </pc:sldMkLst>
        <pc:spChg chg="mod">
          <ac:chgData name="Hiếu Nguyễn Đắc" userId="3ffb4076c488cc93" providerId="LiveId" clId="{0A65EF65-45BB-8A40-BBA1-A532F23721C4}" dt="2023-03-19T03:31:51.138" v="4143"/>
          <ac:spMkLst>
            <pc:docMk/>
            <pc:sldMk cId="388174202" sldId="269"/>
            <ac:spMk id="2" creationId="{B3236E33-34BD-DB93-D193-B18F9B5BDC72}"/>
          </ac:spMkLst>
        </pc:spChg>
        <pc:spChg chg="mod">
          <ac:chgData name="Hiếu Nguyễn Đắc" userId="3ffb4076c488cc93" providerId="LiveId" clId="{0A65EF65-45BB-8A40-BBA1-A532F23721C4}" dt="2023-03-19T03:43:24.785" v="4805" actId="207"/>
          <ac:spMkLst>
            <pc:docMk/>
            <pc:sldMk cId="388174202" sldId="269"/>
            <ac:spMk id="3" creationId="{DD48D930-EF55-2503-976E-D967A15E0FFA}"/>
          </ac:spMkLst>
        </pc:spChg>
      </pc:sldChg>
      <pc:sldChg chg="addSp delSp modSp new mod ord">
        <pc:chgData name="Hiếu Nguyễn Đắc" userId="3ffb4076c488cc93" providerId="LiveId" clId="{0A65EF65-45BB-8A40-BBA1-A532F23721C4}" dt="2023-03-19T03:44:33.542" v="4816" actId="12"/>
        <pc:sldMkLst>
          <pc:docMk/>
          <pc:sldMk cId="1943906030" sldId="270"/>
        </pc:sldMkLst>
        <pc:spChg chg="del">
          <ac:chgData name="Hiếu Nguyễn Đắc" userId="3ffb4076c488cc93" providerId="LiveId" clId="{0A65EF65-45BB-8A40-BBA1-A532F23721C4}" dt="2023-03-19T03:34:23.784" v="4181" actId="478"/>
          <ac:spMkLst>
            <pc:docMk/>
            <pc:sldMk cId="1943906030" sldId="270"/>
            <ac:spMk id="2" creationId="{C97E15FF-1AF9-3E94-5D58-477E63F4A1D3}"/>
          </ac:spMkLst>
        </pc:spChg>
        <pc:spChg chg="mod">
          <ac:chgData name="Hiếu Nguyễn Đắc" userId="3ffb4076c488cc93" providerId="LiveId" clId="{0A65EF65-45BB-8A40-BBA1-A532F23721C4}" dt="2023-03-19T03:44:33.542" v="4816" actId="12"/>
          <ac:spMkLst>
            <pc:docMk/>
            <pc:sldMk cId="1943906030" sldId="270"/>
            <ac:spMk id="3" creationId="{197284D8-F506-DDBD-867E-2A887A767ECD}"/>
          </ac:spMkLst>
        </pc:spChg>
        <pc:spChg chg="add mod">
          <ac:chgData name="Hiếu Nguyễn Đắc" userId="3ffb4076c488cc93" providerId="LiveId" clId="{0A65EF65-45BB-8A40-BBA1-A532F23721C4}" dt="2023-03-19T03:34:24.235" v="4182"/>
          <ac:spMkLst>
            <pc:docMk/>
            <pc:sldMk cId="1943906030" sldId="270"/>
            <ac:spMk id="4" creationId="{363D2048-1B5D-B2AE-6D61-EC36E197AA7B}"/>
          </ac:spMkLst>
        </pc:spChg>
      </pc:sldChg>
      <pc:sldChg chg="modSp new mod">
        <pc:chgData name="Hiếu Nguyễn Đắc" userId="3ffb4076c488cc93" providerId="LiveId" clId="{0A65EF65-45BB-8A40-BBA1-A532F23721C4}" dt="2023-03-19T04:38:38.942" v="8542" actId="20577"/>
        <pc:sldMkLst>
          <pc:docMk/>
          <pc:sldMk cId="4122165517" sldId="271"/>
        </pc:sldMkLst>
        <pc:spChg chg="mod">
          <ac:chgData name="Hiếu Nguyễn Đắc" userId="3ffb4076c488cc93" providerId="LiveId" clId="{0A65EF65-45BB-8A40-BBA1-A532F23721C4}" dt="2023-03-19T03:45:36.949" v="4870" actId="20577"/>
          <ac:spMkLst>
            <pc:docMk/>
            <pc:sldMk cId="4122165517" sldId="271"/>
            <ac:spMk id="2" creationId="{77BFF9D9-DC46-339A-622A-536C2E56EA52}"/>
          </ac:spMkLst>
        </pc:spChg>
        <pc:spChg chg="mod">
          <ac:chgData name="Hiếu Nguyễn Đắc" userId="3ffb4076c488cc93" providerId="LiveId" clId="{0A65EF65-45BB-8A40-BBA1-A532F23721C4}" dt="2023-03-19T04:38:38.942" v="8542" actId="20577"/>
          <ac:spMkLst>
            <pc:docMk/>
            <pc:sldMk cId="4122165517" sldId="271"/>
            <ac:spMk id="3" creationId="{D6E2F349-923C-DF6E-E00D-43D39FED7ABB}"/>
          </ac:spMkLst>
        </pc:spChg>
      </pc:sldChg>
      <pc:sldChg chg="addSp delSp modSp new mod">
        <pc:chgData name="Hiếu Nguyễn Đắc" userId="3ffb4076c488cc93" providerId="LiveId" clId="{0A65EF65-45BB-8A40-BBA1-A532F23721C4}" dt="2023-03-19T04:29:14.063" v="8075" actId="2711"/>
        <pc:sldMkLst>
          <pc:docMk/>
          <pc:sldMk cId="1903061398" sldId="272"/>
        </pc:sldMkLst>
        <pc:spChg chg="mod">
          <ac:chgData name="Hiếu Nguyễn Đắc" userId="3ffb4076c488cc93" providerId="LiveId" clId="{0A65EF65-45BB-8A40-BBA1-A532F23721C4}" dt="2023-03-19T03:56:56.685" v="6092" actId="20577"/>
          <ac:spMkLst>
            <pc:docMk/>
            <pc:sldMk cId="1903061398" sldId="272"/>
            <ac:spMk id="2" creationId="{B88EB0C2-3DEB-D794-65C7-619477A75DC7}"/>
          </ac:spMkLst>
        </pc:spChg>
        <pc:spChg chg="mod">
          <ac:chgData name="Hiếu Nguyễn Đắc" userId="3ffb4076c488cc93" providerId="LiveId" clId="{0A65EF65-45BB-8A40-BBA1-A532F23721C4}" dt="2023-03-19T04:03:43.696" v="6548" actId="20577"/>
          <ac:spMkLst>
            <pc:docMk/>
            <pc:sldMk cId="1903061398" sldId="272"/>
            <ac:spMk id="3" creationId="{BD32E986-2E59-15CC-0083-5E480393BD53}"/>
          </ac:spMkLst>
        </pc:spChg>
        <pc:spChg chg="add del">
          <ac:chgData name="Hiếu Nguyễn Đắc" userId="3ffb4076c488cc93" providerId="LiveId" clId="{0A65EF65-45BB-8A40-BBA1-A532F23721C4}" dt="2023-03-19T03:59:56.334" v="6490" actId="22"/>
          <ac:spMkLst>
            <pc:docMk/>
            <pc:sldMk cId="1903061398" sldId="272"/>
            <ac:spMk id="5" creationId="{FF6BE4FD-8073-1A77-D32E-F1EE6C68B811}"/>
          </ac:spMkLst>
        </pc:spChg>
        <pc:graphicFrameChg chg="add mod modGraphic">
          <ac:chgData name="Hiếu Nguyễn Đắc" userId="3ffb4076c488cc93" providerId="LiveId" clId="{0A65EF65-45BB-8A40-BBA1-A532F23721C4}" dt="2023-03-19T04:29:14.063" v="8075" actId="2711"/>
          <ac:graphicFrameMkLst>
            <pc:docMk/>
            <pc:sldMk cId="1903061398" sldId="272"/>
            <ac:graphicFrameMk id="7" creationId="{1F26C45E-BE48-4F88-66BD-F87F907D07F5}"/>
          </ac:graphicFrameMkLst>
        </pc:graphicFrameChg>
        <pc:picChg chg="add del mod">
          <ac:chgData name="Hiếu Nguyễn Đắc" userId="3ffb4076c488cc93" providerId="LiveId" clId="{0A65EF65-45BB-8A40-BBA1-A532F23721C4}" dt="2023-03-19T04:02:42.880" v="6519" actId="478"/>
          <ac:picMkLst>
            <pc:docMk/>
            <pc:sldMk cId="1903061398" sldId="272"/>
            <ac:picMk id="6" creationId="{88107584-5248-2827-B624-B916B2D7FA34}"/>
          </ac:picMkLst>
        </pc:picChg>
      </pc:sldChg>
      <pc:sldChg chg="addSp modSp new mod">
        <pc:chgData name="Hiếu Nguyễn Đắc" userId="3ffb4076c488cc93" providerId="LiveId" clId="{0A65EF65-45BB-8A40-BBA1-A532F23721C4}" dt="2023-03-19T04:05:02.776" v="6567" actId="20577"/>
        <pc:sldMkLst>
          <pc:docMk/>
          <pc:sldMk cId="361214921" sldId="273"/>
        </pc:sldMkLst>
        <pc:spChg chg="mod">
          <ac:chgData name="Hiếu Nguyễn Đắc" userId="3ffb4076c488cc93" providerId="LiveId" clId="{0A65EF65-45BB-8A40-BBA1-A532F23721C4}" dt="2023-03-19T04:04:27.778" v="6557"/>
          <ac:spMkLst>
            <pc:docMk/>
            <pc:sldMk cId="361214921" sldId="273"/>
            <ac:spMk id="2" creationId="{9A47815D-3710-EE16-F2DD-9121C0EC4A40}"/>
          </ac:spMkLst>
        </pc:spChg>
        <pc:spChg chg="mod">
          <ac:chgData name="Hiếu Nguyễn Đắc" userId="3ffb4076c488cc93" providerId="LiveId" clId="{0A65EF65-45BB-8A40-BBA1-A532F23721C4}" dt="2023-03-19T04:05:02.776" v="6567" actId="20577"/>
          <ac:spMkLst>
            <pc:docMk/>
            <pc:sldMk cId="361214921" sldId="273"/>
            <ac:spMk id="3" creationId="{3564C1F7-CAB7-3BF3-8ADD-1B58B8D57BD2}"/>
          </ac:spMkLst>
        </pc:spChg>
        <pc:picChg chg="add mod">
          <ac:chgData name="Hiếu Nguyễn Đắc" userId="3ffb4076c488cc93" providerId="LiveId" clId="{0A65EF65-45BB-8A40-BBA1-A532F23721C4}" dt="2023-03-19T04:02:37.063" v="6518" actId="1076"/>
          <ac:picMkLst>
            <pc:docMk/>
            <pc:sldMk cId="361214921" sldId="273"/>
            <ac:picMk id="4" creationId="{DC76F9A8-D136-298E-B6AF-4198FDD9E1C6}"/>
          </ac:picMkLst>
        </pc:picChg>
      </pc:sldChg>
      <pc:sldChg chg="modSp new mod">
        <pc:chgData name="Hiếu Nguyễn Đắc" userId="3ffb4076c488cc93" providerId="LiveId" clId="{0A65EF65-45BB-8A40-BBA1-A532F23721C4}" dt="2023-03-19T04:11:33.453" v="7069" actId="20577"/>
        <pc:sldMkLst>
          <pc:docMk/>
          <pc:sldMk cId="3454344115" sldId="274"/>
        </pc:sldMkLst>
        <pc:spChg chg="mod">
          <ac:chgData name="Hiếu Nguyễn Đắc" userId="3ffb4076c488cc93" providerId="LiveId" clId="{0A65EF65-45BB-8A40-BBA1-A532F23721C4}" dt="2023-03-19T04:04:34.702" v="6559"/>
          <ac:spMkLst>
            <pc:docMk/>
            <pc:sldMk cId="3454344115" sldId="274"/>
            <ac:spMk id="2" creationId="{1465FFB8-EC3A-326B-4F66-65930ABD8343}"/>
          </ac:spMkLst>
        </pc:spChg>
        <pc:spChg chg="mod">
          <ac:chgData name="Hiếu Nguyễn Đắc" userId="3ffb4076c488cc93" providerId="LiveId" clId="{0A65EF65-45BB-8A40-BBA1-A532F23721C4}" dt="2023-03-19T04:11:33.453" v="7069" actId="20577"/>
          <ac:spMkLst>
            <pc:docMk/>
            <pc:sldMk cId="3454344115" sldId="274"/>
            <ac:spMk id="3" creationId="{3F32FE56-7442-2ACA-C466-8B248C0C0892}"/>
          </ac:spMkLst>
        </pc:spChg>
      </pc:sldChg>
      <pc:sldChg chg="addSp delSp modSp new mod">
        <pc:chgData name="Hiếu Nguyễn Đắc" userId="3ffb4076c488cc93" providerId="LiveId" clId="{0A65EF65-45BB-8A40-BBA1-A532F23721C4}" dt="2023-03-19T04:12:59.764" v="7071"/>
        <pc:sldMkLst>
          <pc:docMk/>
          <pc:sldMk cId="2054881783" sldId="275"/>
        </pc:sldMkLst>
        <pc:spChg chg="mod">
          <ac:chgData name="Hiếu Nguyễn Đắc" userId="3ffb4076c488cc93" providerId="LiveId" clId="{0A65EF65-45BB-8A40-BBA1-A532F23721C4}" dt="2023-03-19T04:12:59.764" v="7071"/>
          <ac:spMkLst>
            <pc:docMk/>
            <pc:sldMk cId="2054881783" sldId="275"/>
            <ac:spMk id="2" creationId="{E6A65A96-8624-7CC2-7627-E8F9F297C983}"/>
          </ac:spMkLst>
        </pc:spChg>
        <pc:spChg chg="del">
          <ac:chgData name="Hiếu Nguyễn Đắc" userId="3ffb4076c488cc93" providerId="LiveId" clId="{0A65EF65-45BB-8A40-BBA1-A532F23721C4}" dt="2023-03-19T04:12:54.612" v="7070"/>
          <ac:spMkLst>
            <pc:docMk/>
            <pc:sldMk cId="2054881783" sldId="275"/>
            <ac:spMk id="3" creationId="{A11073A1-9A0A-2896-4C7A-26482111399E}"/>
          </ac:spMkLst>
        </pc:spChg>
        <pc:picChg chg="add mod">
          <ac:chgData name="Hiếu Nguyễn Đắc" userId="3ffb4076c488cc93" providerId="LiveId" clId="{0A65EF65-45BB-8A40-BBA1-A532F23721C4}" dt="2023-03-19T04:12:54.612" v="7070"/>
          <ac:picMkLst>
            <pc:docMk/>
            <pc:sldMk cId="2054881783" sldId="275"/>
            <ac:picMk id="4" creationId="{E3E78B72-B59A-1C2C-D838-5C490E9434FC}"/>
          </ac:picMkLst>
        </pc:picChg>
      </pc:sldChg>
      <pc:sldChg chg="addSp delSp modSp new mod">
        <pc:chgData name="Hiếu Nguyễn Đắc" userId="3ffb4076c488cc93" providerId="LiveId" clId="{0A65EF65-45BB-8A40-BBA1-A532F23721C4}" dt="2023-03-19T04:20:57.225" v="7123" actId="20577"/>
        <pc:sldMkLst>
          <pc:docMk/>
          <pc:sldMk cId="832097127" sldId="276"/>
        </pc:sldMkLst>
        <pc:spChg chg="mod">
          <ac:chgData name="Hiếu Nguyễn Đắc" userId="3ffb4076c488cc93" providerId="LiveId" clId="{0A65EF65-45BB-8A40-BBA1-A532F23721C4}" dt="2023-03-19T04:13:15.535" v="7073"/>
          <ac:spMkLst>
            <pc:docMk/>
            <pc:sldMk cId="832097127" sldId="276"/>
            <ac:spMk id="2" creationId="{C8B97571-34D2-33A1-AEE0-02D48EE8C59C}"/>
          </ac:spMkLst>
        </pc:spChg>
        <pc:spChg chg="mod">
          <ac:chgData name="Hiếu Nguyễn Đắc" userId="3ffb4076c488cc93" providerId="LiveId" clId="{0A65EF65-45BB-8A40-BBA1-A532F23721C4}" dt="2023-03-19T04:20:57.225" v="7123" actId="20577"/>
          <ac:spMkLst>
            <pc:docMk/>
            <pc:sldMk cId="832097127" sldId="276"/>
            <ac:spMk id="3" creationId="{D3274C10-4B6E-E98C-A7E9-C85E887EC236}"/>
          </ac:spMkLst>
        </pc:spChg>
        <pc:picChg chg="add del mod">
          <ac:chgData name="Hiếu Nguyễn Đắc" userId="3ffb4076c488cc93" providerId="LiveId" clId="{0A65EF65-45BB-8A40-BBA1-A532F23721C4}" dt="2023-03-19T04:19:18.728" v="7115" actId="478"/>
          <ac:picMkLst>
            <pc:docMk/>
            <pc:sldMk cId="832097127" sldId="276"/>
            <ac:picMk id="4" creationId="{73DAFEDB-8EF4-462B-97A2-88FAEF10B4F9}"/>
          </ac:picMkLst>
        </pc:picChg>
        <pc:picChg chg="add del mod">
          <ac:chgData name="Hiếu Nguyễn Đắc" userId="3ffb4076c488cc93" providerId="LiveId" clId="{0A65EF65-45BB-8A40-BBA1-A532F23721C4}" dt="2023-03-19T04:20:34.823" v="7118" actId="478"/>
          <ac:picMkLst>
            <pc:docMk/>
            <pc:sldMk cId="832097127" sldId="276"/>
            <ac:picMk id="5" creationId="{586A25BE-8675-5885-95C8-BF10B664E022}"/>
          </ac:picMkLst>
        </pc:picChg>
        <pc:picChg chg="add mod">
          <ac:chgData name="Hiếu Nguyễn Đắc" userId="3ffb4076c488cc93" providerId="LiveId" clId="{0A65EF65-45BB-8A40-BBA1-A532F23721C4}" dt="2023-03-19T04:20:47.046" v="7122" actId="1076"/>
          <ac:picMkLst>
            <pc:docMk/>
            <pc:sldMk cId="832097127" sldId="276"/>
            <ac:picMk id="6" creationId="{BF26F38D-417D-4F6D-5633-F865C99A642F}"/>
          </ac:picMkLst>
        </pc:picChg>
      </pc:sldChg>
      <pc:sldChg chg="addSp delSp modSp new mod">
        <pc:chgData name="Hiếu Nguyễn Đắc" userId="3ffb4076c488cc93" providerId="LiveId" clId="{0A65EF65-45BB-8A40-BBA1-A532F23721C4}" dt="2023-03-19T04:24:49.727" v="7260" actId="1076"/>
        <pc:sldMkLst>
          <pc:docMk/>
          <pc:sldMk cId="2130644920" sldId="277"/>
        </pc:sldMkLst>
        <pc:spChg chg="mod">
          <ac:chgData name="Hiếu Nguyễn Đắc" userId="3ffb4076c488cc93" providerId="LiveId" clId="{0A65EF65-45BB-8A40-BBA1-A532F23721C4}" dt="2023-03-19T04:21:29.505" v="7125"/>
          <ac:spMkLst>
            <pc:docMk/>
            <pc:sldMk cId="2130644920" sldId="277"/>
            <ac:spMk id="2" creationId="{FBCC7C64-00CB-AFC2-9D62-EB3D8F115E3A}"/>
          </ac:spMkLst>
        </pc:spChg>
        <pc:spChg chg="mod">
          <ac:chgData name="Hiếu Nguyễn Đắc" userId="3ffb4076c488cc93" providerId="LiveId" clId="{0A65EF65-45BB-8A40-BBA1-A532F23721C4}" dt="2023-03-19T04:23:02.230" v="7253" actId="20577"/>
          <ac:spMkLst>
            <pc:docMk/>
            <pc:sldMk cId="2130644920" sldId="277"/>
            <ac:spMk id="3" creationId="{865AECFF-FCCB-EC3E-CC9B-9ABDC15DFB28}"/>
          </ac:spMkLst>
        </pc:spChg>
        <pc:picChg chg="add del mod">
          <ac:chgData name="Hiếu Nguyễn Đắc" userId="3ffb4076c488cc93" providerId="LiveId" clId="{0A65EF65-45BB-8A40-BBA1-A532F23721C4}" dt="2023-03-19T04:24:38.791" v="7256" actId="478"/>
          <ac:picMkLst>
            <pc:docMk/>
            <pc:sldMk cId="2130644920" sldId="277"/>
            <ac:picMk id="4" creationId="{FFA4A24F-A192-5589-565C-7A602EFD23F7}"/>
          </ac:picMkLst>
        </pc:picChg>
        <pc:picChg chg="add mod">
          <ac:chgData name="Hiếu Nguyễn Đắc" userId="3ffb4076c488cc93" providerId="LiveId" clId="{0A65EF65-45BB-8A40-BBA1-A532F23721C4}" dt="2023-03-19T04:24:49.727" v="7260" actId="1076"/>
          <ac:picMkLst>
            <pc:docMk/>
            <pc:sldMk cId="2130644920" sldId="277"/>
            <ac:picMk id="5" creationId="{12727053-E2C7-367F-3BA0-FEB987B30664}"/>
          </ac:picMkLst>
        </pc:picChg>
      </pc:sldChg>
      <pc:sldChg chg="addSp modSp new mod">
        <pc:chgData name="Hiếu Nguyễn Đắc" userId="3ffb4076c488cc93" providerId="LiveId" clId="{0A65EF65-45BB-8A40-BBA1-A532F23721C4}" dt="2023-03-19T04:30:11.186" v="8082" actId="1076"/>
        <pc:sldMkLst>
          <pc:docMk/>
          <pc:sldMk cId="2451267921" sldId="278"/>
        </pc:sldMkLst>
        <pc:spChg chg="mod">
          <ac:chgData name="Hiếu Nguyễn Đắc" userId="3ffb4076c488cc93" providerId="LiveId" clId="{0A65EF65-45BB-8A40-BBA1-A532F23721C4}" dt="2023-03-19T04:25:20.610" v="7271"/>
          <ac:spMkLst>
            <pc:docMk/>
            <pc:sldMk cId="2451267921" sldId="278"/>
            <ac:spMk id="2" creationId="{0A9DBCB1-8C36-611A-5304-CCB74816B62D}"/>
          </ac:spMkLst>
        </pc:spChg>
        <pc:picChg chg="add mod">
          <ac:chgData name="Hiếu Nguyễn Đắc" userId="3ffb4076c488cc93" providerId="LiveId" clId="{0A65EF65-45BB-8A40-BBA1-A532F23721C4}" dt="2023-03-19T04:30:11.186" v="8082" actId="1076"/>
          <ac:picMkLst>
            <pc:docMk/>
            <pc:sldMk cId="2451267921" sldId="278"/>
            <ac:picMk id="4" creationId="{80E36F05-9DC3-5E2A-6C56-14509127A133}"/>
          </ac:picMkLst>
        </pc:picChg>
      </pc:sldChg>
      <pc:sldChg chg="modSp new mod ord">
        <pc:chgData name="Hiếu Nguyễn Đắc" userId="3ffb4076c488cc93" providerId="LiveId" clId="{0A65EF65-45BB-8A40-BBA1-A532F23721C4}" dt="2023-03-19T04:28:23.889" v="8073" actId="20577"/>
        <pc:sldMkLst>
          <pc:docMk/>
          <pc:sldMk cId="1119207095" sldId="279"/>
        </pc:sldMkLst>
        <pc:spChg chg="mod">
          <ac:chgData name="Hiếu Nguyễn Đắc" userId="3ffb4076c488cc93" providerId="LiveId" clId="{0A65EF65-45BB-8A40-BBA1-A532F23721C4}" dt="2023-03-19T04:26:26.916" v="7307" actId="20577"/>
          <ac:spMkLst>
            <pc:docMk/>
            <pc:sldMk cId="1119207095" sldId="279"/>
            <ac:spMk id="2" creationId="{62D8E298-F111-CB7C-5D9C-C73857362986}"/>
          </ac:spMkLst>
        </pc:spChg>
        <pc:spChg chg="mod">
          <ac:chgData name="Hiếu Nguyễn Đắc" userId="3ffb4076c488cc93" providerId="LiveId" clId="{0A65EF65-45BB-8A40-BBA1-A532F23721C4}" dt="2023-03-19T04:28:23.889" v="8073" actId="20577"/>
          <ac:spMkLst>
            <pc:docMk/>
            <pc:sldMk cId="1119207095" sldId="279"/>
            <ac:spMk id="3" creationId="{F5D6DE7E-8338-C1A2-A37D-81A559D70B9E}"/>
          </ac:spMkLst>
        </pc:spChg>
      </pc:sldChg>
      <pc:sldChg chg="modSp new mod">
        <pc:chgData name="Hiếu Nguyễn Đắc" userId="3ffb4076c488cc93" providerId="LiveId" clId="{0A65EF65-45BB-8A40-BBA1-A532F23721C4}" dt="2023-03-19T04:37:32.397" v="8436" actId="15"/>
        <pc:sldMkLst>
          <pc:docMk/>
          <pc:sldMk cId="1787690309" sldId="280"/>
        </pc:sldMkLst>
        <pc:spChg chg="mod">
          <ac:chgData name="Hiếu Nguyễn Đắc" userId="3ffb4076c488cc93" providerId="LiveId" clId="{0A65EF65-45BB-8A40-BBA1-A532F23721C4}" dt="2023-03-19T04:29:56.451" v="8080" actId="20577"/>
          <ac:spMkLst>
            <pc:docMk/>
            <pc:sldMk cId="1787690309" sldId="280"/>
            <ac:spMk id="2" creationId="{CD9E3681-8CCC-4F3D-08C1-ED961247EE2F}"/>
          </ac:spMkLst>
        </pc:spChg>
        <pc:spChg chg="mod">
          <ac:chgData name="Hiếu Nguyễn Đắc" userId="3ffb4076c488cc93" providerId="LiveId" clId="{0A65EF65-45BB-8A40-BBA1-A532F23721C4}" dt="2023-03-19T04:37:32.397" v="8436" actId="15"/>
          <ac:spMkLst>
            <pc:docMk/>
            <pc:sldMk cId="1787690309" sldId="280"/>
            <ac:spMk id="3" creationId="{31D240EE-053C-4AAB-753B-D3D634B37B11}"/>
          </ac:spMkLst>
        </pc:spChg>
      </pc:sldChg>
      <pc:sldChg chg="modSp new mod">
        <pc:chgData name="Hiếu Nguyễn Đắc" userId="3ffb4076c488cc93" providerId="LiveId" clId="{0A65EF65-45BB-8A40-BBA1-A532F23721C4}" dt="2023-03-19T05:04:17.826" v="9969" actId="20577"/>
        <pc:sldMkLst>
          <pc:docMk/>
          <pc:sldMk cId="1947173290" sldId="281"/>
        </pc:sldMkLst>
        <pc:spChg chg="mod">
          <ac:chgData name="Hiếu Nguyễn Đắc" userId="3ffb4076c488cc93" providerId="LiveId" clId="{0A65EF65-45BB-8A40-BBA1-A532F23721C4}" dt="2023-03-19T04:36:56.549" v="8387"/>
          <ac:spMkLst>
            <pc:docMk/>
            <pc:sldMk cId="1947173290" sldId="281"/>
            <ac:spMk id="2" creationId="{B4F41CE1-0071-97E4-D726-9E5F27A56ABD}"/>
          </ac:spMkLst>
        </pc:spChg>
        <pc:spChg chg="mod">
          <ac:chgData name="Hiếu Nguyễn Đắc" userId="3ffb4076c488cc93" providerId="LiveId" clId="{0A65EF65-45BB-8A40-BBA1-A532F23721C4}" dt="2023-03-19T05:04:17.826" v="9969" actId="20577"/>
          <ac:spMkLst>
            <pc:docMk/>
            <pc:sldMk cId="1947173290" sldId="281"/>
            <ac:spMk id="3" creationId="{B05FA6A1-3336-3B61-0936-49F32EC9FB68}"/>
          </ac:spMkLst>
        </pc:spChg>
      </pc:sldChg>
      <pc:sldChg chg="modSp add mod ord">
        <pc:chgData name="Hiếu Nguyễn Đắc" userId="3ffb4076c488cc93" providerId="LiveId" clId="{0A65EF65-45BB-8A40-BBA1-A532F23721C4}" dt="2023-03-19T04:48:06.904" v="9067" actId="20577"/>
        <pc:sldMkLst>
          <pc:docMk/>
          <pc:sldMk cId="4173870846" sldId="282"/>
        </pc:sldMkLst>
        <pc:spChg chg="mod">
          <ac:chgData name="Hiếu Nguyễn Đắc" userId="3ffb4076c488cc93" providerId="LiveId" clId="{0A65EF65-45BB-8A40-BBA1-A532F23721C4}" dt="2023-03-19T04:46:43.175" v="8964" actId="20577"/>
          <ac:spMkLst>
            <pc:docMk/>
            <pc:sldMk cId="4173870846" sldId="282"/>
            <ac:spMk id="2" creationId="{62862679-9C47-D17D-CD7B-099B16ABE600}"/>
          </ac:spMkLst>
        </pc:spChg>
        <pc:spChg chg="mod">
          <ac:chgData name="Hiếu Nguyễn Đắc" userId="3ffb4076c488cc93" providerId="LiveId" clId="{0A65EF65-45BB-8A40-BBA1-A532F23721C4}" dt="2023-03-19T04:48:06.904" v="9067" actId="20577"/>
          <ac:spMkLst>
            <pc:docMk/>
            <pc:sldMk cId="4173870846" sldId="282"/>
            <ac:spMk id="3" creationId="{7F03FD14-5B58-542C-3ABC-2B9C873D29F0}"/>
          </ac:spMkLst>
        </pc:spChg>
      </pc:sldChg>
      <pc:sldChg chg="addSp delSp modSp new mod">
        <pc:chgData name="Hiếu Nguyễn Đắc" userId="3ffb4076c488cc93" providerId="LiveId" clId="{0A65EF65-45BB-8A40-BBA1-A532F23721C4}" dt="2023-03-19T04:56:23.452" v="9452" actId="20577"/>
        <pc:sldMkLst>
          <pc:docMk/>
          <pc:sldMk cId="552642194" sldId="283"/>
        </pc:sldMkLst>
        <pc:spChg chg="del">
          <ac:chgData name="Hiếu Nguyễn Đắc" userId="3ffb4076c488cc93" providerId="LiveId" clId="{0A65EF65-45BB-8A40-BBA1-A532F23721C4}" dt="2023-03-19T04:55:25.291" v="9132"/>
          <ac:spMkLst>
            <pc:docMk/>
            <pc:sldMk cId="552642194" sldId="283"/>
            <ac:spMk id="2" creationId="{9DA2284C-F8DC-E525-E52B-23F91AD87398}"/>
          </ac:spMkLst>
        </pc:spChg>
        <pc:spChg chg="mod">
          <ac:chgData name="Hiếu Nguyễn Đắc" userId="3ffb4076c488cc93" providerId="LiveId" clId="{0A65EF65-45BB-8A40-BBA1-A532F23721C4}" dt="2023-03-19T04:56:23.452" v="9452" actId="20577"/>
          <ac:spMkLst>
            <pc:docMk/>
            <pc:sldMk cId="552642194" sldId="283"/>
            <ac:spMk id="3" creationId="{7924714D-7116-88B6-A4F6-F6F77E7A53AE}"/>
          </ac:spMkLst>
        </pc:spChg>
        <pc:spChg chg="add mod">
          <ac:chgData name="Hiếu Nguyễn Đắc" userId="3ffb4076c488cc93" providerId="LiveId" clId="{0A65EF65-45BB-8A40-BBA1-A532F23721C4}" dt="2023-03-19T04:55:25.291" v="9132"/>
          <ac:spMkLst>
            <pc:docMk/>
            <pc:sldMk cId="552642194" sldId="283"/>
            <ac:spMk id="4" creationId="{5C2CDAF4-5149-365E-5986-41D8AE9A5F75}"/>
          </ac:spMkLst>
        </pc:spChg>
      </pc:sldChg>
      <pc:sldMasterChg chg="modSp modSldLayout">
        <pc:chgData name="Hiếu Nguyễn Đắc" userId="3ffb4076c488cc93" providerId="LiveId" clId="{0A65EF65-45BB-8A40-BBA1-A532F23721C4}" dt="2023-03-19T03:31:51.138" v="4143"/>
        <pc:sldMasterMkLst>
          <pc:docMk/>
          <pc:sldMasterMk cId="622641952" sldId="2147483648"/>
        </pc:sldMasterMkLst>
        <pc:spChg chg="mod">
          <ac:chgData name="Hiếu Nguyễn Đắc" userId="3ffb4076c488cc93" providerId="LiveId" clId="{0A65EF65-45BB-8A40-BBA1-A532F23721C4}" dt="2023-03-19T03:31:51.138" v="4143"/>
          <ac:spMkLst>
            <pc:docMk/>
            <pc:sldMasterMk cId="622641952" sldId="2147483648"/>
            <ac:spMk id="2" creationId="{DB122DBA-EEDC-4084-FE78-421E7C400E10}"/>
          </ac:spMkLst>
        </pc:spChg>
        <pc:spChg chg="mod">
          <ac:chgData name="Hiếu Nguyễn Đắc" userId="3ffb4076c488cc93" providerId="LiveId" clId="{0A65EF65-45BB-8A40-BBA1-A532F23721C4}" dt="2023-03-19T03:31:51.138" v="4143"/>
          <ac:spMkLst>
            <pc:docMk/>
            <pc:sldMasterMk cId="622641952" sldId="2147483648"/>
            <ac:spMk id="3" creationId="{DD5C33AD-C6B2-AE13-B813-64A6AC244CB7}"/>
          </ac:spMkLst>
        </pc:spChg>
        <pc:spChg chg="mod">
          <ac:chgData name="Hiếu Nguyễn Đắc" userId="3ffb4076c488cc93" providerId="LiveId" clId="{0A65EF65-45BB-8A40-BBA1-A532F23721C4}" dt="2023-03-19T03:31:51.138" v="4143"/>
          <ac:spMkLst>
            <pc:docMk/>
            <pc:sldMasterMk cId="622641952" sldId="2147483648"/>
            <ac:spMk id="4" creationId="{90B3D294-0762-ABD9-090E-35F03AF9AB10}"/>
          </ac:spMkLst>
        </pc:spChg>
        <pc:spChg chg="mod">
          <ac:chgData name="Hiếu Nguyễn Đắc" userId="3ffb4076c488cc93" providerId="LiveId" clId="{0A65EF65-45BB-8A40-BBA1-A532F23721C4}" dt="2023-03-19T03:31:51.138" v="4143"/>
          <ac:spMkLst>
            <pc:docMk/>
            <pc:sldMasterMk cId="622641952" sldId="2147483648"/>
            <ac:spMk id="5" creationId="{E39EF54C-A90B-28E4-59EB-C80EB5B0DA04}"/>
          </ac:spMkLst>
        </pc:spChg>
        <pc:spChg chg="mod">
          <ac:chgData name="Hiếu Nguyễn Đắc" userId="3ffb4076c488cc93" providerId="LiveId" clId="{0A65EF65-45BB-8A40-BBA1-A532F23721C4}" dt="2023-03-19T03:31:51.138" v="4143"/>
          <ac:spMkLst>
            <pc:docMk/>
            <pc:sldMasterMk cId="622641952" sldId="2147483648"/>
            <ac:spMk id="6" creationId="{36D0238C-F589-1732-1249-EE880B2329C8}"/>
          </ac:spMkLst>
        </pc:spChg>
        <pc:sldLayoutChg chg="modSp">
          <pc:chgData name="Hiếu Nguyễn Đắc" userId="3ffb4076c488cc93" providerId="LiveId" clId="{0A65EF65-45BB-8A40-BBA1-A532F23721C4}" dt="2023-03-19T03:31:51.138" v="4143"/>
          <pc:sldLayoutMkLst>
            <pc:docMk/>
            <pc:sldMasterMk cId="622641952" sldId="2147483648"/>
            <pc:sldLayoutMk cId="2635999025" sldId="2147483649"/>
          </pc:sldLayoutMkLst>
          <pc:spChg chg="mod">
            <ac:chgData name="Hiếu Nguyễn Đắc" userId="3ffb4076c488cc93" providerId="LiveId" clId="{0A65EF65-45BB-8A40-BBA1-A532F23721C4}" dt="2023-03-19T03:31:51.138" v="4143"/>
            <ac:spMkLst>
              <pc:docMk/>
              <pc:sldMasterMk cId="622641952" sldId="2147483648"/>
              <pc:sldLayoutMk cId="2635999025" sldId="2147483649"/>
              <ac:spMk id="2" creationId="{7CCBCA71-AEDE-5FEB-B1B6-261DC8258C9A}"/>
            </ac:spMkLst>
          </pc:spChg>
          <pc:spChg chg="mod">
            <ac:chgData name="Hiếu Nguyễn Đắc" userId="3ffb4076c488cc93" providerId="LiveId" clId="{0A65EF65-45BB-8A40-BBA1-A532F23721C4}" dt="2023-03-19T03:31:51.138" v="4143"/>
            <ac:spMkLst>
              <pc:docMk/>
              <pc:sldMasterMk cId="622641952" sldId="2147483648"/>
              <pc:sldLayoutMk cId="2635999025" sldId="2147483649"/>
              <ac:spMk id="3" creationId="{42CBAB6E-8F5E-4DD2-E2B5-CF333245DD2F}"/>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1703996015" sldId="2147483650"/>
          </pc:sldLayoutMkLst>
          <pc:spChg chg="mod">
            <ac:chgData name="Hiếu Nguyễn Đắc" userId="3ffb4076c488cc93" providerId="LiveId" clId="{0A65EF65-45BB-8A40-BBA1-A532F23721C4}" dt="2023-03-19T03:31:51.138" v="4143"/>
            <ac:spMkLst>
              <pc:docMk/>
              <pc:sldMasterMk cId="622641952" sldId="2147483648"/>
              <pc:sldLayoutMk cId="1703996015" sldId="2147483650"/>
              <ac:spMk id="2" creationId="{7C5BB0DA-34DD-2668-1F59-CBF2E1EDEDBA}"/>
            </ac:spMkLst>
          </pc:spChg>
          <pc:spChg chg="mod">
            <ac:chgData name="Hiếu Nguyễn Đắc" userId="3ffb4076c488cc93" providerId="LiveId" clId="{0A65EF65-45BB-8A40-BBA1-A532F23721C4}" dt="2023-03-19T03:31:51.138" v="4143"/>
            <ac:spMkLst>
              <pc:docMk/>
              <pc:sldMasterMk cId="622641952" sldId="2147483648"/>
              <pc:sldLayoutMk cId="1703996015" sldId="2147483650"/>
              <ac:spMk id="3" creationId="{BB11C756-7E0A-31BD-6E4C-B70353089C94}"/>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3822149389" sldId="2147483651"/>
          </pc:sldLayoutMkLst>
          <pc:spChg chg="mod">
            <ac:chgData name="Hiếu Nguyễn Đắc" userId="3ffb4076c488cc93" providerId="LiveId" clId="{0A65EF65-45BB-8A40-BBA1-A532F23721C4}" dt="2023-03-19T03:31:51.138" v="4143"/>
            <ac:spMkLst>
              <pc:docMk/>
              <pc:sldMasterMk cId="622641952" sldId="2147483648"/>
              <pc:sldLayoutMk cId="3822149389" sldId="2147483651"/>
              <ac:spMk id="2" creationId="{9E174CB7-1B33-A128-FC1D-A0C0295F06B9}"/>
            </ac:spMkLst>
          </pc:spChg>
          <pc:spChg chg="mod">
            <ac:chgData name="Hiếu Nguyễn Đắc" userId="3ffb4076c488cc93" providerId="LiveId" clId="{0A65EF65-45BB-8A40-BBA1-A532F23721C4}" dt="2023-03-19T03:31:51.138" v="4143"/>
            <ac:spMkLst>
              <pc:docMk/>
              <pc:sldMasterMk cId="622641952" sldId="2147483648"/>
              <pc:sldLayoutMk cId="3822149389" sldId="2147483651"/>
              <ac:spMk id="3" creationId="{3F4A0116-9CF8-3AE0-E674-921D928A275E}"/>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3064097800" sldId="2147483652"/>
          </pc:sldLayoutMkLst>
          <pc:spChg chg="mod">
            <ac:chgData name="Hiếu Nguyễn Đắc" userId="3ffb4076c488cc93" providerId="LiveId" clId="{0A65EF65-45BB-8A40-BBA1-A532F23721C4}" dt="2023-03-19T03:31:51.138" v="4143"/>
            <ac:spMkLst>
              <pc:docMk/>
              <pc:sldMasterMk cId="622641952" sldId="2147483648"/>
              <pc:sldLayoutMk cId="3064097800" sldId="2147483652"/>
              <ac:spMk id="3" creationId="{61F527FA-739D-2648-22AF-DC0BC90170B6}"/>
            </ac:spMkLst>
          </pc:spChg>
          <pc:spChg chg="mod">
            <ac:chgData name="Hiếu Nguyễn Đắc" userId="3ffb4076c488cc93" providerId="LiveId" clId="{0A65EF65-45BB-8A40-BBA1-A532F23721C4}" dt="2023-03-19T03:31:51.138" v="4143"/>
            <ac:spMkLst>
              <pc:docMk/>
              <pc:sldMasterMk cId="622641952" sldId="2147483648"/>
              <pc:sldLayoutMk cId="3064097800" sldId="2147483652"/>
              <ac:spMk id="4" creationId="{5BEF9EB0-9715-CC52-0279-11B2B740ABB9}"/>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283985251" sldId="2147483653"/>
          </pc:sldLayoutMkLst>
          <pc:spChg chg="mod">
            <ac:chgData name="Hiếu Nguyễn Đắc" userId="3ffb4076c488cc93" providerId="LiveId" clId="{0A65EF65-45BB-8A40-BBA1-A532F23721C4}" dt="2023-03-19T03:31:51.138" v="4143"/>
            <ac:spMkLst>
              <pc:docMk/>
              <pc:sldMasterMk cId="622641952" sldId="2147483648"/>
              <pc:sldLayoutMk cId="283985251" sldId="2147483653"/>
              <ac:spMk id="2" creationId="{92300A3C-36E6-8606-A473-0011DCF4FA73}"/>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3" creationId="{CBB42B91-1BFC-51EA-F896-C6B71219CE5C}"/>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4" creationId="{D3246F81-4C57-2ECA-2E87-E3C395063EC6}"/>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5" creationId="{F7AE60F2-6FDF-C4E6-DF55-892AF11E1571}"/>
            </ac:spMkLst>
          </pc:spChg>
          <pc:spChg chg="mod">
            <ac:chgData name="Hiếu Nguyễn Đắc" userId="3ffb4076c488cc93" providerId="LiveId" clId="{0A65EF65-45BB-8A40-BBA1-A532F23721C4}" dt="2023-03-19T03:31:51.138" v="4143"/>
            <ac:spMkLst>
              <pc:docMk/>
              <pc:sldMasterMk cId="622641952" sldId="2147483648"/>
              <pc:sldLayoutMk cId="283985251" sldId="2147483653"/>
              <ac:spMk id="6" creationId="{EF62B8EE-7D13-C120-50B8-570CD8E81750}"/>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155320708" sldId="2147483656"/>
          </pc:sldLayoutMkLst>
          <pc:spChg chg="mod">
            <ac:chgData name="Hiếu Nguyễn Đắc" userId="3ffb4076c488cc93" providerId="LiveId" clId="{0A65EF65-45BB-8A40-BBA1-A532F23721C4}" dt="2023-03-19T03:31:51.138" v="4143"/>
            <ac:spMkLst>
              <pc:docMk/>
              <pc:sldMasterMk cId="622641952" sldId="2147483648"/>
              <pc:sldLayoutMk cId="155320708" sldId="2147483656"/>
              <ac:spMk id="2" creationId="{C1518353-E47E-F147-444F-54FDB180877F}"/>
            </ac:spMkLst>
          </pc:spChg>
          <pc:spChg chg="mod">
            <ac:chgData name="Hiếu Nguyễn Đắc" userId="3ffb4076c488cc93" providerId="LiveId" clId="{0A65EF65-45BB-8A40-BBA1-A532F23721C4}" dt="2023-03-19T03:31:51.138" v="4143"/>
            <ac:spMkLst>
              <pc:docMk/>
              <pc:sldMasterMk cId="622641952" sldId="2147483648"/>
              <pc:sldLayoutMk cId="155320708" sldId="2147483656"/>
              <ac:spMk id="3" creationId="{2C189436-9584-8339-A7E9-D1C35369371E}"/>
            </ac:spMkLst>
          </pc:spChg>
          <pc:spChg chg="mod">
            <ac:chgData name="Hiếu Nguyễn Đắc" userId="3ffb4076c488cc93" providerId="LiveId" clId="{0A65EF65-45BB-8A40-BBA1-A532F23721C4}" dt="2023-03-19T03:31:51.138" v="4143"/>
            <ac:spMkLst>
              <pc:docMk/>
              <pc:sldMasterMk cId="622641952" sldId="2147483648"/>
              <pc:sldLayoutMk cId="155320708" sldId="2147483656"/>
              <ac:spMk id="4" creationId="{8A2FE659-E540-A807-9EA4-BBC7A63FC397}"/>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4191329369" sldId="2147483657"/>
          </pc:sldLayoutMkLst>
          <pc:spChg chg="mod">
            <ac:chgData name="Hiếu Nguyễn Đắc" userId="3ffb4076c488cc93" providerId="LiveId" clId="{0A65EF65-45BB-8A40-BBA1-A532F23721C4}" dt="2023-03-19T03:31:51.138" v="4143"/>
            <ac:spMkLst>
              <pc:docMk/>
              <pc:sldMasterMk cId="622641952" sldId="2147483648"/>
              <pc:sldLayoutMk cId="4191329369" sldId="2147483657"/>
              <ac:spMk id="2" creationId="{70825C41-643E-9638-2C1E-416DEBF233A8}"/>
            </ac:spMkLst>
          </pc:spChg>
          <pc:spChg chg="mod">
            <ac:chgData name="Hiếu Nguyễn Đắc" userId="3ffb4076c488cc93" providerId="LiveId" clId="{0A65EF65-45BB-8A40-BBA1-A532F23721C4}" dt="2023-03-19T03:31:51.138" v="4143"/>
            <ac:spMkLst>
              <pc:docMk/>
              <pc:sldMasterMk cId="622641952" sldId="2147483648"/>
              <pc:sldLayoutMk cId="4191329369" sldId="2147483657"/>
              <ac:spMk id="3" creationId="{55AD7CAF-C2B6-9295-3F4D-CABE2BB1972E}"/>
            </ac:spMkLst>
          </pc:spChg>
          <pc:spChg chg="mod">
            <ac:chgData name="Hiếu Nguyễn Đắc" userId="3ffb4076c488cc93" providerId="LiveId" clId="{0A65EF65-45BB-8A40-BBA1-A532F23721C4}" dt="2023-03-19T03:31:51.138" v="4143"/>
            <ac:spMkLst>
              <pc:docMk/>
              <pc:sldMasterMk cId="622641952" sldId="2147483648"/>
              <pc:sldLayoutMk cId="4191329369" sldId="2147483657"/>
              <ac:spMk id="4" creationId="{C792D291-CB51-BE55-7871-514C5D001053}"/>
            </ac:spMkLst>
          </pc:spChg>
        </pc:sldLayoutChg>
        <pc:sldLayoutChg chg="modSp">
          <pc:chgData name="Hiếu Nguyễn Đắc" userId="3ffb4076c488cc93" providerId="LiveId" clId="{0A65EF65-45BB-8A40-BBA1-A532F23721C4}" dt="2023-03-19T03:31:51.138" v="4143"/>
          <pc:sldLayoutMkLst>
            <pc:docMk/>
            <pc:sldMasterMk cId="622641952" sldId="2147483648"/>
            <pc:sldLayoutMk cId="1335091352" sldId="2147483659"/>
          </pc:sldLayoutMkLst>
          <pc:spChg chg="mod">
            <ac:chgData name="Hiếu Nguyễn Đắc" userId="3ffb4076c488cc93" providerId="LiveId" clId="{0A65EF65-45BB-8A40-BBA1-A532F23721C4}" dt="2023-03-19T03:31:51.138" v="4143"/>
            <ac:spMkLst>
              <pc:docMk/>
              <pc:sldMasterMk cId="622641952" sldId="2147483648"/>
              <pc:sldLayoutMk cId="1335091352" sldId="2147483659"/>
              <ac:spMk id="2" creationId="{C6D0EFA1-1366-ADFC-560F-3B314E436BBB}"/>
            </ac:spMkLst>
          </pc:spChg>
          <pc:spChg chg="mod">
            <ac:chgData name="Hiếu Nguyễn Đắc" userId="3ffb4076c488cc93" providerId="LiveId" clId="{0A65EF65-45BB-8A40-BBA1-A532F23721C4}" dt="2023-03-19T03:31:51.138" v="4143"/>
            <ac:spMkLst>
              <pc:docMk/>
              <pc:sldMasterMk cId="622641952" sldId="2147483648"/>
              <pc:sldLayoutMk cId="1335091352" sldId="2147483659"/>
              <ac:spMk id="3" creationId="{9439B922-8DE8-58D9-20BC-0FA2CAAB0F6A}"/>
            </ac:spMkLst>
          </pc:spChg>
        </pc:sldLayoutChg>
      </pc:sldMasterChg>
      <pc:sldMasterChg chg="modSldLayout">
        <pc:chgData name="Hiếu Nguyễn Đắc" userId="3ffb4076c488cc93" providerId="LiveId" clId="{0A65EF65-45BB-8A40-BBA1-A532F23721C4}" dt="2023-03-19T03:35:15.852" v="4193" actId="255"/>
        <pc:sldMasterMkLst>
          <pc:docMk/>
          <pc:sldMasterMk cId="3693955610" sldId="2147483660"/>
        </pc:sldMasterMkLst>
        <pc:sldLayoutChg chg="modSp mod">
          <pc:chgData name="Hiếu Nguyễn Đắc" userId="3ffb4076c488cc93" providerId="LiveId" clId="{0A65EF65-45BB-8A40-BBA1-A532F23721C4}" dt="2023-03-19T03:35:15.852" v="4193" actId="255"/>
          <pc:sldLayoutMkLst>
            <pc:docMk/>
            <pc:sldMasterMk cId="3693955610" sldId="2147483660"/>
            <pc:sldLayoutMk cId="814650565" sldId="2147483662"/>
          </pc:sldLayoutMkLst>
          <pc:spChg chg="mod">
            <ac:chgData name="Hiếu Nguyễn Đắc" userId="3ffb4076c488cc93" providerId="LiveId" clId="{0A65EF65-45BB-8A40-BBA1-A532F23721C4}" dt="2023-03-19T03:33:37.787" v="4166" actId="14100"/>
            <ac:spMkLst>
              <pc:docMk/>
              <pc:sldMasterMk cId="3693955610" sldId="2147483660"/>
              <pc:sldLayoutMk cId="814650565" sldId="2147483662"/>
              <ac:spMk id="2" creationId="{00000000-0000-0000-0000-000000000000}"/>
            </ac:spMkLst>
          </pc:spChg>
          <pc:spChg chg="mod">
            <ac:chgData name="Hiếu Nguyễn Đắc" userId="3ffb4076c488cc93" providerId="LiveId" clId="{0A65EF65-45BB-8A40-BBA1-A532F23721C4}" dt="2023-03-19T03:35:15.852" v="4193" actId="255"/>
            <ac:spMkLst>
              <pc:docMk/>
              <pc:sldMasterMk cId="3693955610" sldId="2147483660"/>
              <pc:sldLayoutMk cId="814650565" sldId="2147483662"/>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3B277B-A285-AD07-96DC-892C97A4637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393F4968-6B4C-9523-2657-CF6328D99B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65F52-A289-9E44-8A55-B8A8421A2736}" type="datetimeFigureOut">
              <a:t>3/18/2023</a:t>
            </a:fld>
            <a:endParaRPr lang="en-VN"/>
          </a:p>
        </p:txBody>
      </p:sp>
      <p:sp>
        <p:nvSpPr>
          <p:cNvPr id="4" name="Footer Placeholder 3">
            <a:extLst>
              <a:ext uri="{FF2B5EF4-FFF2-40B4-BE49-F238E27FC236}">
                <a16:creationId xmlns:a16="http://schemas.microsoft.com/office/drawing/2014/main" id="{48EF44C1-04A6-39EE-D4DD-57057C8B38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7C696692-AEB7-8A79-2E25-9641701B9A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0B76F3-299B-F346-82C9-B718BFE26981}" type="slidenum">
              <a:t>‹#›</a:t>
            </a:fld>
            <a:endParaRPr lang="en-VN"/>
          </a:p>
        </p:txBody>
      </p:sp>
    </p:spTree>
    <p:extLst>
      <p:ext uri="{BB962C8B-B14F-4D97-AF65-F5344CB8AC3E}">
        <p14:creationId xmlns:p14="http://schemas.microsoft.com/office/powerpoint/2010/main" val="2876513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4B24B1-B6AA-4243-8CA4-7D124F756DE6}" type="datetimeFigureOut">
              <a:t>3/18/2023</a:t>
            </a:fld>
            <a:endParaRPr lang="en-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D58B3-C057-3A4E-9444-4DDA103E6C4A}" type="slidenum">
              <a:t>‹#›</a:t>
            </a:fld>
            <a:endParaRPr lang="en-VN"/>
          </a:p>
        </p:txBody>
      </p:sp>
    </p:spTree>
    <p:extLst>
      <p:ext uri="{BB962C8B-B14F-4D97-AF65-F5344CB8AC3E}">
        <p14:creationId xmlns:p14="http://schemas.microsoft.com/office/powerpoint/2010/main" val="190474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8B5D58B3-C057-3A4E-9444-4DDA103E6C4A}" type="slidenum">
              <a:t>1</a:t>
            </a:fld>
            <a:endParaRPr lang="en-VN"/>
          </a:p>
        </p:txBody>
      </p:sp>
    </p:spTree>
    <p:extLst>
      <p:ext uri="{BB962C8B-B14F-4D97-AF65-F5344CB8AC3E}">
        <p14:creationId xmlns:p14="http://schemas.microsoft.com/office/powerpoint/2010/main" val="3054215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8B5D58B3-C057-3A4E-9444-4DDA103E6C4A}" type="slidenum">
              <a:t>2</a:t>
            </a:fld>
            <a:endParaRPr lang="en-VN"/>
          </a:p>
        </p:txBody>
      </p:sp>
    </p:spTree>
    <p:extLst>
      <p:ext uri="{BB962C8B-B14F-4D97-AF65-F5344CB8AC3E}">
        <p14:creationId xmlns:p14="http://schemas.microsoft.com/office/powerpoint/2010/main" val="318646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sz="quarter" idx="5"/>
          </p:nvPr>
        </p:nvSpPr>
        <p:spPr/>
        <p:txBody>
          <a:bodyPr/>
          <a:lstStyle/>
          <a:p>
            <a:fld id="{8B5D58B3-C057-3A4E-9444-4DDA103E6C4A}" type="slidenum">
              <a:t>14</a:t>
            </a:fld>
            <a:endParaRPr lang="en-VN"/>
          </a:p>
        </p:txBody>
      </p:sp>
    </p:spTree>
    <p:extLst>
      <p:ext uri="{BB962C8B-B14F-4D97-AF65-F5344CB8AC3E}">
        <p14:creationId xmlns:p14="http://schemas.microsoft.com/office/powerpoint/2010/main" val="1476543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48FA926-8328-3D4F-8918-4DDCBC0681C4}" type="datetimeFigureOut">
              <a:t>3/18/2023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16784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FA926-8328-3D4F-8918-4DDCBC0681C4}" type="datetimeFigureOut">
              <a:t>3/18/2023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154689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FA926-8328-3D4F-8918-4DDCBC0681C4}" type="datetimeFigureOut">
              <a:t>3/18/2023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3872099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80768"/>
          </a:xfrm>
        </p:spPr>
        <p:txBody>
          <a:bodyPr>
            <a:normAutofit/>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628650" y="1516284"/>
            <a:ext cx="7886700" cy="4660679"/>
          </a:xfrm>
        </p:spPr>
        <p:txBody>
          <a:bodyPr>
            <a:normAutofit/>
          </a:bodyPr>
          <a:lstStyle>
            <a:lvl1pPr>
              <a:lnSpc>
                <a:spcPct val="150000"/>
              </a:lnSpc>
              <a:defRPr sz="2000">
                <a:latin typeface="Arial" panose="020B0604020202020204" pitchFamily="34" charset="0"/>
                <a:cs typeface="Arial" panose="020B0604020202020204" pitchFamily="34" charset="0"/>
              </a:defRPr>
            </a:lvl1pPr>
            <a:lvl2pPr>
              <a:lnSpc>
                <a:spcPct val="150000"/>
              </a:lnSpc>
              <a:defRPr sz="2000">
                <a:latin typeface="Arial" panose="020B0604020202020204" pitchFamily="34" charset="0"/>
                <a:cs typeface="Arial" panose="020B0604020202020204" pitchFamily="34" charset="0"/>
              </a:defRPr>
            </a:lvl2pPr>
            <a:lvl3pPr>
              <a:lnSpc>
                <a:spcPct val="150000"/>
              </a:lnSpc>
              <a:defRPr sz="2000">
                <a:latin typeface="Arial" panose="020B0604020202020204" pitchFamily="34" charset="0"/>
                <a:cs typeface="Arial" panose="020B0604020202020204" pitchFamily="34" charset="0"/>
              </a:defRPr>
            </a:lvl3pPr>
            <a:lvl4pPr>
              <a:lnSpc>
                <a:spcPct val="150000"/>
              </a:lnSpc>
              <a:defRPr sz="2000">
                <a:latin typeface="Arial" panose="020B0604020202020204" pitchFamily="34" charset="0"/>
                <a:cs typeface="Arial" panose="020B0604020202020204" pitchFamily="34" charset="0"/>
              </a:defRPr>
            </a:lvl4pPr>
            <a:lvl5pPr>
              <a:lnSpc>
                <a:spcPct val="150000"/>
              </a:lnSpc>
              <a:defRPr sz="20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8FA926-8328-3D4F-8918-4DDCBC0681C4}" type="datetimeFigureOut">
              <a:t>3/18/2023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814650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8FA926-8328-3D4F-8918-4DDCBC0681C4}" type="datetimeFigureOut">
              <a:t>3/18/2023</a:t>
            </a:fld>
            <a:endParaRPr lang="en-VN"/>
          </a:p>
        </p:txBody>
      </p:sp>
      <p:sp>
        <p:nvSpPr>
          <p:cNvPr id="5" name="Footer Placeholder 4"/>
          <p:cNvSpPr>
            <a:spLocks noGrp="1"/>
          </p:cNvSpPr>
          <p:nvPr>
            <p:ph type="ftr" sz="quarter" idx="11"/>
          </p:nvPr>
        </p:nvSpPr>
        <p:spPr/>
        <p:txBody>
          <a:bodyPr/>
          <a:lstStyle/>
          <a:p>
            <a:endParaRPr lang="en-VN"/>
          </a:p>
        </p:txBody>
      </p:sp>
      <p:sp>
        <p:nvSpPr>
          <p:cNvPr id="6" name="Slide Number Placeholder 5"/>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036746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8FA926-8328-3D4F-8918-4DDCBC0681C4}" type="datetimeFigureOut">
              <a:t>3/18/2023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22814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8FA926-8328-3D4F-8918-4DDCBC0681C4}" type="datetimeFigureOut">
              <a:t>3/18/2023</a:t>
            </a:fld>
            <a:endParaRPr lang="en-VN"/>
          </a:p>
        </p:txBody>
      </p:sp>
      <p:sp>
        <p:nvSpPr>
          <p:cNvPr id="8" name="Footer Placeholder 7"/>
          <p:cNvSpPr>
            <a:spLocks noGrp="1"/>
          </p:cNvSpPr>
          <p:nvPr>
            <p:ph type="ftr" sz="quarter" idx="11"/>
          </p:nvPr>
        </p:nvSpPr>
        <p:spPr/>
        <p:txBody>
          <a:bodyPr/>
          <a:lstStyle/>
          <a:p>
            <a:endParaRPr lang="en-VN"/>
          </a:p>
        </p:txBody>
      </p:sp>
      <p:sp>
        <p:nvSpPr>
          <p:cNvPr id="9" name="Slide Number Placeholder 8"/>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084754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8FA926-8328-3D4F-8918-4DDCBC0681C4}" type="datetimeFigureOut">
              <a:t>3/18/2023</a:t>
            </a:fld>
            <a:endParaRPr lang="en-VN"/>
          </a:p>
        </p:txBody>
      </p:sp>
      <p:sp>
        <p:nvSpPr>
          <p:cNvPr id="4" name="Footer Placeholder 3"/>
          <p:cNvSpPr>
            <a:spLocks noGrp="1"/>
          </p:cNvSpPr>
          <p:nvPr>
            <p:ph type="ftr" sz="quarter" idx="11"/>
          </p:nvPr>
        </p:nvSpPr>
        <p:spPr/>
        <p:txBody>
          <a:bodyPr/>
          <a:lstStyle/>
          <a:p>
            <a:endParaRPr lang="en-VN"/>
          </a:p>
        </p:txBody>
      </p:sp>
      <p:sp>
        <p:nvSpPr>
          <p:cNvPr id="5" name="Slide Number Placeholder 4"/>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3846533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FA926-8328-3D4F-8918-4DDCBC0681C4}" type="datetimeFigureOut">
              <a:t>3/18/2023</a:t>
            </a:fld>
            <a:endParaRPr lang="en-VN"/>
          </a:p>
        </p:txBody>
      </p:sp>
      <p:sp>
        <p:nvSpPr>
          <p:cNvPr id="3" name="Footer Placeholder 2"/>
          <p:cNvSpPr>
            <a:spLocks noGrp="1"/>
          </p:cNvSpPr>
          <p:nvPr>
            <p:ph type="ftr" sz="quarter" idx="11"/>
          </p:nvPr>
        </p:nvSpPr>
        <p:spPr/>
        <p:txBody>
          <a:bodyPr/>
          <a:lstStyle/>
          <a:p>
            <a:endParaRPr lang="en-VN"/>
          </a:p>
        </p:txBody>
      </p:sp>
      <p:sp>
        <p:nvSpPr>
          <p:cNvPr id="4" name="Slide Number Placeholder 3"/>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250005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FA926-8328-3D4F-8918-4DDCBC0681C4}" type="datetimeFigureOut">
              <a:t>3/18/2023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427224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8FA926-8328-3D4F-8918-4DDCBC0681C4}" type="datetimeFigureOut">
              <a:t>3/18/2023</a:t>
            </a:fld>
            <a:endParaRPr lang="en-VN"/>
          </a:p>
        </p:txBody>
      </p:sp>
      <p:sp>
        <p:nvSpPr>
          <p:cNvPr id="6" name="Footer Placeholder 5"/>
          <p:cNvSpPr>
            <a:spLocks noGrp="1"/>
          </p:cNvSpPr>
          <p:nvPr>
            <p:ph type="ftr" sz="quarter" idx="11"/>
          </p:nvPr>
        </p:nvSpPr>
        <p:spPr/>
        <p:txBody>
          <a:bodyPr/>
          <a:lstStyle/>
          <a:p>
            <a:endParaRPr lang="en-VN"/>
          </a:p>
        </p:txBody>
      </p:sp>
      <p:sp>
        <p:nvSpPr>
          <p:cNvPr id="7" name="Slide Number Placeholder 6"/>
          <p:cNvSpPr>
            <a:spLocks noGrp="1"/>
          </p:cNvSpPr>
          <p:nvPr>
            <p:ph type="sldNum" sz="quarter" idx="12"/>
          </p:nvPr>
        </p:nvSpPr>
        <p:spPr/>
        <p:txBody>
          <a:bodyPr/>
          <a:lstStyle/>
          <a:p>
            <a:fld id="{FE8A5ACE-C511-D745-A096-97B21341C17F}" type="slidenum">
              <a:rPr lang="en-VN"/>
              <a:t>‹#›</a:t>
            </a:fld>
            <a:endParaRPr lang="en-VN"/>
          </a:p>
        </p:txBody>
      </p:sp>
    </p:spTree>
    <p:extLst>
      <p:ext uri="{BB962C8B-B14F-4D97-AF65-F5344CB8AC3E}">
        <p14:creationId xmlns:p14="http://schemas.microsoft.com/office/powerpoint/2010/main" val="1068796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FA926-8328-3D4F-8918-4DDCBC0681C4}" type="datetimeFigureOut">
              <a:t>3/18/2023</a:t>
            </a:fld>
            <a:endParaRPr lang="en-V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A5ACE-C511-D745-A096-97B21341C17F}" type="slidenum">
              <a:rPr lang="en-VN"/>
              <a:t>‹#›</a:t>
            </a:fld>
            <a:endParaRPr lang="en-VN"/>
          </a:p>
        </p:txBody>
      </p:sp>
    </p:spTree>
    <p:extLst>
      <p:ext uri="{BB962C8B-B14F-4D97-AF65-F5344CB8AC3E}">
        <p14:creationId xmlns:p14="http://schemas.microsoft.com/office/powerpoint/2010/main" val="3693955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E298-F111-CB7C-5D9C-C73857362986}"/>
              </a:ext>
            </a:extLst>
          </p:cNvPr>
          <p:cNvSpPr>
            <a:spLocks noGrp="1"/>
          </p:cNvSpPr>
          <p:nvPr>
            <p:ph type="title"/>
          </p:nvPr>
        </p:nvSpPr>
        <p:spPr/>
        <p:txBody>
          <a:bodyPr/>
          <a:lstStyle/>
          <a:p>
            <a:r>
              <a:rPr lang="en-VN"/>
              <a:t>Thuật toán Naive Bayes</a:t>
            </a:r>
          </a:p>
        </p:txBody>
      </p:sp>
      <p:sp>
        <p:nvSpPr>
          <p:cNvPr id="3" name="Content Placeholder 2">
            <a:extLst>
              <a:ext uri="{FF2B5EF4-FFF2-40B4-BE49-F238E27FC236}">
                <a16:creationId xmlns:a16="http://schemas.microsoft.com/office/drawing/2014/main" id="{F5D6DE7E-8338-C1A2-A37D-81A559D70B9E}"/>
              </a:ext>
            </a:extLst>
          </p:cNvPr>
          <p:cNvSpPr>
            <a:spLocks noGrp="1"/>
          </p:cNvSpPr>
          <p:nvPr>
            <p:ph idx="1"/>
          </p:nvPr>
        </p:nvSpPr>
        <p:spPr/>
        <p:txBody>
          <a:bodyPr/>
          <a:lstStyle/>
          <a:p>
            <a:r>
              <a:rPr lang="en-VN"/>
              <a:t>Là phương pháp phân loại dựa vào xác suất</a:t>
            </a:r>
          </a:p>
          <a:p>
            <a:r>
              <a:rPr lang="en-VN"/>
              <a:t>Sử dụng rộng rãi trong lĩnh vực học máy, phổ biến trong nhiều lĩnh vực như các công cụ tìm kiếm, các bộ lọc mail nói riêng và phân loại văn bản nói chung</a:t>
            </a:r>
          </a:p>
          <a:p>
            <a:r>
              <a:rPr lang="en-VN"/>
              <a:t>Ý tưởng cơ bản của cách tiếp cận Naive Bayes là sử dụng xác suất có điều kiện giữa từ và chủ đề để dự đoán xác suất của một văn bản cần phân loại</a:t>
            </a:r>
          </a:p>
          <a:p>
            <a:r>
              <a:rPr lang="en-VN"/>
              <a:t>Được xem là thuật toán đơn giản nhất trong các phương pháp</a:t>
            </a:r>
          </a:p>
        </p:txBody>
      </p:sp>
    </p:spTree>
    <p:extLst>
      <p:ext uri="{BB962C8B-B14F-4D97-AF65-F5344CB8AC3E}">
        <p14:creationId xmlns:p14="http://schemas.microsoft.com/office/powerpoint/2010/main" val="1119207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2679-9C47-D17D-CD7B-099B16ABE600}"/>
              </a:ext>
            </a:extLst>
          </p:cNvPr>
          <p:cNvSpPr>
            <a:spLocks noGrp="1"/>
          </p:cNvSpPr>
          <p:nvPr>
            <p:ph type="title"/>
          </p:nvPr>
        </p:nvSpPr>
        <p:spPr/>
        <p:txBody>
          <a:bodyPr/>
          <a:lstStyle/>
          <a:p>
            <a:r>
              <a:rPr lang="en-VN"/>
              <a:t>Với thuộc tính Wind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03FD14-5B58-542C-3ABC-2B9C873D29F0}"/>
                  </a:ext>
                </a:extLst>
              </p:cNvPr>
              <p:cNvSpPr>
                <a:spLocks noGrp="1"/>
              </p:cNvSpPr>
              <p:nvPr>
                <p:ph idx="1"/>
              </p:nvPr>
            </p:nvSpPr>
            <p:spPr/>
            <p:txBody>
              <a:bodyPr/>
              <a:lstStyle/>
              <a:p>
                <a:r>
                  <a:rPr lang="en-VN"/>
                  <a:t>Có các giá trị: weak, strong</a:t>
                </a:r>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𝑤𝑒𝑎𝑘</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)=6/9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𝑤𝑒𝑎𝑘</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)=2/5</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𝑠𝑡𝑟𝑜𝑛𝑔</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)=3/9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𝑠𝑡𝑟𝑜𝑛𝑔</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)=3/5</m:t>
                    </m:r>
                  </m:oMath>
                </a14:m>
                <a:endParaRPr lang="en-VN"/>
              </a:p>
              <a:p>
                <a:endParaRPr lang="en-VN"/>
              </a:p>
            </p:txBody>
          </p:sp>
        </mc:Choice>
        <mc:Fallback>
          <p:sp>
            <p:nvSpPr>
              <p:cNvPr id="3" name="Content Placeholder 2">
                <a:extLst>
                  <a:ext uri="{FF2B5EF4-FFF2-40B4-BE49-F238E27FC236}">
                    <a16:creationId xmlns:a16="http://schemas.microsoft.com/office/drawing/2014/main" id="{7F03FD14-5B58-542C-3ABC-2B9C873D29F0}"/>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3420484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FF18-E6DB-DF88-E1B6-899ADF200521}"/>
              </a:ext>
            </a:extLst>
          </p:cNvPr>
          <p:cNvSpPr>
            <a:spLocks noGrp="1"/>
          </p:cNvSpPr>
          <p:nvPr>
            <p:ph type="title"/>
          </p:nvPr>
        </p:nvSpPr>
        <p:spPr/>
        <p:txBody>
          <a:bodyPr/>
          <a:lstStyle/>
          <a:p>
            <a:r>
              <a:rPr lang="en-VN"/>
              <a:t>Bước 2: Phân lớp Bayes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136ACB-3F98-6180-AFBC-5EE769647F4F}"/>
                  </a:ext>
                </a:extLst>
              </p:cNvPr>
              <p:cNvSpPr>
                <a:spLocks noGrp="1"/>
              </p:cNvSpPr>
              <p:nvPr>
                <p:ph idx="1"/>
              </p:nvPr>
            </p:nvSpPr>
            <p:spPr/>
            <p:txBody>
              <a:bodyPr>
                <a:normAutofit/>
              </a:bodyPr>
              <a:lstStyle/>
              <a:p>
                <a:pPr marL="0" indent="0">
                  <a:buNone/>
                </a:pPr>
                <a:endParaRPr lang="en-VN"/>
              </a:p>
              <a:p>
                <a:r>
                  <a:rPr lang="en-VN"/>
                  <a:t>Tính xác xuất có đi chơi hay không trong trường hợp biết:</a:t>
                </a:r>
              </a:p>
              <a:p>
                <a:pPr marL="342900" lvl="1" indent="0">
                  <a:buNone/>
                </a:pPr>
                <a:endParaRPr lang="en-VN" i="1">
                  <a:latin typeface="Cambria Math" panose="02040503050406030204" pitchFamily="18" charset="0"/>
                </a:endParaRPr>
              </a:p>
              <a:p>
                <a:pPr marL="342900" lvl="1" indent="0">
                  <a:buNone/>
                </a:pPr>
                <a14:m>
                  <m:oMathPara xmlns:m="http://schemas.openxmlformats.org/officeDocument/2006/math">
                    <m:oMathParaPr>
                      <m:jc m:val="centerGroup"/>
                    </m:oMathParaPr>
                    <m:oMath xmlns:m="http://schemas.openxmlformats.org/officeDocument/2006/math">
                      <m:sSup>
                        <m:sSupPr>
                          <m:ctrlPr>
                            <a:rPr lang="en-VN" i="1">
                              <a:latin typeface="Cambria Math" panose="02040503050406030204" pitchFamily="18" charset="0"/>
                            </a:rPr>
                          </m:ctrlPr>
                        </m:sSupPr>
                        <m:e>
                          <m:r>
                            <a:rPr lang="en-US" b="0" i="1">
                              <a:latin typeface="Cambria Math" panose="02040503050406030204" pitchFamily="18" charset="0"/>
                            </a:rPr>
                            <m:t>𝑋</m:t>
                          </m:r>
                        </m:e>
                        <m:sup>
                          <m:r>
                            <a:rPr lang="en-US" b="0" i="1">
                              <a:latin typeface="Cambria Math" panose="02040503050406030204" pitchFamily="18" charset="0"/>
                            </a:rPr>
                            <m:t>𝑛𝑒𝑤</m:t>
                          </m:r>
                        </m:sup>
                      </m:sSup>
                      <m:r>
                        <a:rPr lang="en-US" b="0" i="1">
                          <a:latin typeface="Cambria Math" panose="02040503050406030204" pitchFamily="18" charset="0"/>
                        </a:rPr>
                        <m:t>={</m:t>
                      </m:r>
                      <m:r>
                        <a:rPr lang="en-US" b="0" i="1">
                          <a:latin typeface="Cambria Math" panose="02040503050406030204" pitchFamily="18" charset="0"/>
                        </a:rPr>
                        <m:t>𝑠𝑢𝑛𝑛𝑦</m:t>
                      </m:r>
                      <m:r>
                        <a:rPr lang="en-US" b="0" i="1">
                          <a:latin typeface="Cambria Math" panose="02040503050406030204" pitchFamily="18" charset="0"/>
                        </a:rPr>
                        <m:t>, </m:t>
                      </m:r>
                      <m:r>
                        <a:rPr lang="en-US" b="0" i="1">
                          <a:latin typeface="Cambria Math" panose="02040503050406030204" pitchFamily="18" charset="0"/>
                        </a:rPr>
                        <m:t>𝑐𝑜𝑜𝑙</m:t>
                      </m:r>
                      <m:r>
                        <a:rPr lang="en-US" b="0" i="1">
                          <a:latin typeface="Cambria Math" panose="02040503050406030204" pitchFamily="18" charset="0"/>
                        </a:rPr>
                        <m:t>, </m:t>
                      </m:r>
                      <m:r>
                        <a:rPr lang="en-US" b="0" i="1">
                          <a:latin typeface="Cambria Math" panose="02040503050406030204" pitchFamily="18" charset="0"/>
                        </a:rPr>
                        <m:t>h𝑖𝑔h</m:t>
                      </m:r>
                      <m:r>
                        <a:rPr lang="en-US" b="0" i="1">
                          <a:latin typeface="Cambria Math" panose="02040503050406030204" pitchFamily="18" charset="0"/>
                        </a:rPr>
                        <m:t>, </m:t>
                      </m:r>
                      <m:r>
                        <a:rPr lang="en-US" b="0" i="1">
                          <a:latin typeface="Cambria Math" panose="02040503050406030204" pitchFamily="18" charset="0"/>
                        </a:rPr>
                        <m:t>𝑠𝑡𝑟𝑜𝑛𝑔</m:t>
                      </m:r>
                      <m:r>
                        <a:rPr lang="en-US" b="0" i="1">
                          <a:latin typeface="Cambria Math" panose="02040503050406030204" pitchFamily="18" charset="0"/>
                        </a:rPr>
                        <m:t>}</m:t>
                      </m:r>
                    </m:oMath>
                  </m:oMathPara>
                </a14:m>
                <a:endParaRPr lang="en-VN"/>
              </a:p>
              <a:p>
                <a:endParaRPr lang="en-VN"/>
              </a:p>
            </p:txBody>
          </p:sp>
        </mc:Choice>
        <mc:Fallback>
          <p:sp>
            <p:nvSpPr>
              <p:cNvPr id="3" name="Content Placeholder 2">
                <a:extLst>
                  <a:ext uri="{FF2B5EF4-FFF2-40B4-BE49-F238E27FC236}">
                    <a16:creationId xmlns:a16="http://schemas.microsoft.com/office/drawing/2014/main" id="{D9136ACB-3F98-6180-AFBC-5EE769647F4F}"/>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3551955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D551-0A0C-0CF4-EC0E-07A3A6F89597}"/>
              </a:ext>
            </a:extLst>
          </p:cNvPr>
          <p:cNvSpPr>
            <a:spLocks noGrp="1"/>
          </p:cNvSpPr>
          <p:nvPr>
            <p:ph type="title"/>
          </p:nvPr>
        </p:nvSpPr>
        <p:spPr/>
        <p:txBody>
          <a:bodyPr>
            <a:normAutofit/>
          </a:bodyPr>
          <a:lstStyle/>
          <a:p>
            <a:r>
              <a:rPr lang="en-VN"/>
              <a:t>Xác suất có đi chơi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9B8E7-0652-8F77-8E43-4599604F9BD0}"/>
                  </a:ext>
                </a:extLst>
              </p:cNvPr>
              <p:cNvSpPr>
                <a:spLocks noGrp="1"/>
              </p:cNvSpPr>
              <p:nvPr>
                <p:ph idx="1"/>
              </p:nvPr>
            </p:nvSpPr>
            <p:spPr/>
            <p:txBody>
              <a:bodyPr>
                <a:normAutofit/>
              </a:bodyPr>
              <a:lstStyle/>
              <a:p>
                <a:pPr marL="342900" lvl="1" indent="0">
                  <a:buNone/>
                </a:pPr>
                <a14:m>
                  <m:oMath xmlns:m="http://schemas.openxmlformats.org/officeDocument/2006/math">
                    <m:r>
                      <a:rPr lang="en-US" sz="1800" i="1">
                        <a:latin typeface="Cambria Math" panose="02040503050406030204" pitchFamily="18" charset="0"/>
                      </a:rPr>
                      <m:t>𝑃</m:t>
                    </m:r>
                    <m:d>
                      <m:dPr>
                        <m:endChr m:val="|"/>
                        <m:ctrlPr>
                          <a:rPr lang="en-US" sz="1800" i="1">
                            <a:latin typeface="Cambria Math" panose="02040503050406030204" pitchFamily="18" charset="0"/>
                          </a:rPr>
                        </m:ctrlPr>
                      </m:dPr>
                      <m:e>
                        <m:r>
                          <a:rPr lang="en-US" sz="1800" i="1">
                            <a:latin typeface="Cambria Math" panose="02040503050406030204" pitchFamily="18" charset="0"/>
                          </a:rPr>
                          <m:t>𝑦𝑒𝑠</m:t>
                        </m:r>
                        <m:r>
                          <a:rPr lang="en-US" sz="1800" i="1">
                            <a:latin typeface="Cambria Math" panose="02040503050406030204" pitchFamily="18" charset="0"/>
                          </a:rPr>
                          <m:t> </m:t>
                        </m:r>
                      </m:e>
                    </m:d>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oMath>
                </a14:m>
                <a:r>
                  <a:rPr lang="en-US" sz="1800" i="1">
                    <a:latin typeface="Cambria Math" panose="02040503050406030204" pitchFamily="18" charset="0"/>
                  </a:rPr>
                  <a:t> </a:t>
                </a:r>
                <a:r>
                  <a:rPr lang="en-VN" sz="1800"/>
                  <a:t>=  </a:t>
                </a:r>
                <a14:m>
                  <m:oMath xmlns:m="http://schemas.openxmlformats.org/officeDocument/2006/math">
                    <m:f>
                      <m:fPr>
                        <m:ctrlPr>
                          <a:rPr lang="en-VN"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𝑦𝑒𝑠</m:t>
                            </m:r>
                          </m:e>
                        </m:d>
                        <m:r>
                          <a:rPr lang="en-US" sz="1800" i="1">
                            <a:latin typeface="Cambria Math" panose="02040503050406030204" pitchFamily="18" charset="0"/>
                          </a:rPr>
                          <m:t> .  </m:t>
                        </m:r>
                        <m:r>
                          <a:rPr lang="en-US" sz="1800" i="1">
                            <a:latin typeface="Cambria Math" panose="02040503050406030204" pitchFamily="18" charset="0"/>
                          </a:rPr>
                          <m:t>𝑃</m:t>
                        </m:r>
                        <m:d>
                          <m:dPr>
                            <m:endChr m:val="|"/>
                            <m:ctrlPr>
                              <a:rPr lang="en-US" sz="1800" i="1">
                                <a:latin typeface="Cambria Math" panose="02040503050406030204" pitchFamily="18" charset="0"/>
                              </a:rPr>
                            </m:ctrlPr>
                          </m:dPr>
                          <m:e>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 </m:t>
                            </m:r>
                          </m:e>
                        </m:d>
                        <m:r>
                          <a:rPr lang="en-US" sz="1800" i="1">
                            <a:latin typeface="Cambria Math" panose="02040503050406030204" pitchFamily="18" charset="0"/>
                          </a:rPr>
                          <m:t> </m:t>
                        </m:r>
                        <m:r>
                          <a:rPr lang="en-US" sz="1800" i="1">
                            <a:latin typeface="Cambria Math" panose="02040503050406030204" pitchFamily="18" charset="0"/>
                          </a:rPr>
                          <m:t>𝑦𝑒𝑠</m:t>
                        </m:r>
                        <m:r>
                          <a:rPr lang="en-US" sz="1800" i="1">
                            <a:latin typeface="Cambria Math" panose="02040503050406030204" pitchFamily="18" charset="0"/>
                          </a:rPr>
                          <m:t>)</m:t>
                        </m:r>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a14:m>
                <a:endParaRPr lang="en-US" sz="1800" i="1">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r>
                        <a:rPr lang="en-US" sz="180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𝑦𝑒𝑠</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𝑠𝑢𝑛𝑛𝑦</m:t>
                              </m:r>
                              <m:r>
                                <a:rPr lang="en-US" sz="1800" i="1">
                                  <a:latin typeface="Cambria Math" panose="02040503050406030204" pitchFamily="18" charset="0"/>
                                </a:rPr>
                                <m:t>|</m:t>
                              </m:r>
                              <m:r>
                                <a:rPr lang="en-US" sz="1800" i="1">
                                  <a:latin typeface="Cambria Math" panose="02040503050406030204" pitchFamily="18" charset="0"/>
                                </a:rPr>
                                <m:t>𝑦𝑒𝑠</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𝑐𝑜𝑜𝑙</m:t>
                              </m:r>
                              <m:r>
                                <a:rPr lang="en-US" sz="1800" i="1">
                                  <a:latin typeface="Cambria Math" panose="02040503050406030204" pitchFamily="18" charset="0"/>
                                </a:rPr>
                                <m:t>|</m:t>
                              </m:r>
                              <m:r>
                                <a:rPr lang="en-US" sz="1800" i="1">
                                  <a:latin typeface="Cambria Math" panose="02040503050406030204" pitchFamily="18" charset="0"/>
                                </a:rPr>
                                <m:t>𝑦𝑒𝑠</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h𝑖𝑔h</m:t>
                              </m:r>
                              <m:r>
                                <a:rPr lang="en-US" sz="1800" i="1">
                                  <a:latin typeface="Cambria Math" panose="02040503050406030204" pitchFamily="18" charset="0"/>
                                </a:rPr>
                                <m:t>|</m:t>
                              </m:r>
                              <m:r>
                                <a:rPr lang="en-US" sz="1800" i="1">
                                  <a:latin typeface="Cambria Math" panose="02040503050406030204" pitchFamily="18" charset="0"/>
                                </a:rPr>
                                <m:t>𝑦𝑒𝑠</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𝑠𝑡𝑟𝑜𝑛𝑔</m:t>
                              </m:r>
                              <m:r>
                                <a:rPr lang="en-US" sz="1800" i="1">
                                  <a:latin typeface="Cambria Math" panose="02040503050406030204" pitchFamily="18" charset="0"/>
                                </a:rPr>
                                <m:t>|</m:t>
                              </m:r>
                              <m:r>
                                <a:rPr lang="en-US" sz="1800" i="1">
                                  <a:latin typeface="Cambria Math" panose="02040503050406030204" pitchFamily="18" charset="0"/>
                                </a:rPr>
                                <m:t>𝑦𝑒𝑠</m:t>
                              </m:r>
                            </m:e>
                          </m:d>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m:oMathPara>
                </a14:m>
                <a:endParaRPr lang="en-US" sz="1800">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r>
                        <a:rPr lang="en-US" sz="1800">
                          <a:latin typeface="Cambria Math" panose="02040503050406030204" pitchFamily="18" charset="0"/>
                        </a:rPr>
                        <m:t>= </m:t>
                      </m:r>
                      <m:f>
                        <m:fPr>
                          <m:ctrlPr>
                            <a:rPr lang="en-US" sz="1800" i="1">
                              <a:latin typeface="Cambria Math" panose="02040503050406030204" pitchFamily="18" charset="0"/>
                            </a:rPr>
                          </m:ctrlPr>
                        </m:fPr>
                        <m:num>
                          <m:r>
                            <m:rPr>
                              <m:nor/>
                            </m:rPr>
                            <a:rPr lang="en-VN" sz="1800">
                              <a:latin typeface="Cambria Math" panose="02040503050406030204" pitchFamily="18" charset="0"/>
                              <a:ea typeface="Cambria Math" panose="02040503050406030204" pitchFamily="18" charset="0"/>
                            </a:rPr>
                            <m:t>9/14 </m:t>
                          </m:r>
                          <m:r>
                            <m:rPr>
                              <m:nor/>
                            </m:rPr>
                            <a:rPr lang="en-US" sz="1800">
                              <a:latin typeface="Cambria Math" panose="02040503050406030204" pitchFamily="18" charset="0"/>
                              <a:ea typeface="Cambria Math" panose="02040503050406030204" pitchFamily="18" charset="0"/>
                            </a:rPr>
                            <m:t>∗</m:t>
                          </m:r>
                          <m:r>
                            <m:rPr>
                              <m:nor/>
                            </m:rPr>
                            <a:rPr lang="en-VN" sz="1800">
                              <a:latin typeface="Cambria Math" panose="02040503050406030204" pitchFamily="18" charset="0"/>
                              <a:ea typeface="Cambria Math" panose="02040503050406030204" pitchFamily="18" charset="0"/>
                            </a:rPr>
                            <m:t> 2/9 </m:t>
                          </m:r>
                          <m:r>
                            <m:rPr>
                              <m:nor/>
                            </m:rPr>
                            <a:rPr lang="en-US" sz="1800">
                              <a:latin typeface="Cambria Math" panose="02040503050406030204" pitchFamily="18" charset="0"/>
                              <a:ea typeface="Cambria Math" panose="02040503050406030204" pitchFamily="18" charset="0"/>
                            </a:rPr>
                            <m:t>∗</m:t>
                          </m:r>
                          <m:r>
                            <m:rPr>
                              <m:nor/>
                            </m:rPr>
                            <a:rPr lang="en-VN" sz="1800">
                              <a:latin typeface="Cambria Math" panose="02040503050406030204" pitchFamily="18" charset="0"/>
                              <a:ea typeface="Cambria Math" panose="02040503050406030204" pitchFamily="18" charset="0"/>
                            </a:rPr>
                            <m:t> 2/9 </m:t>
                          </m:r>
                          <m:r>
                            <m:rPr>
                              <m:nor/>
                            </m:rPr>
                            <a:rPr lang="en-US" sz="1800">
                              <a:latin typeface="Cambria Math" panose="02040503050406030204" pitchFamily="18" charset="0"/>
                              <a:ea typeface="Cambria Math" panose="02040503050406030204" pitchFamily="18" charset="0"/>
                            </a:rPr>
                            <m:t>∗</m:t>
                          </m:r>
                          <m:r>
                            <m:rPr>
                              <m:nor/>
                            </m:rPr>
                            <a:rPr lang="en-VN" sz="1800">
                              <a:latin typeface="Cambria Math" panose="02040503050406030204" pitchFamily="18" charset="0"/>
                              <a:ea typeface="Cambria Math" panose="02040503050406030204" pitchFamily="18" charset="0"/>
                            </a:rPr>
                            <m:t> 3/9 </m:t>
                          </m:r>
                          <m:r>
                            <m:rPr>
                              <m:nor/>
                            </m:rPr>
                            <a:rPr lang="en-US" sz="1800">
                              <a:latin typeface="Cambria Math" panose="02040503050406030204" pitchFamily="18" charset="0"/>
                              <a:ea typeface="Cambria Math" panose="02040503050406030204" pitchFamily="18" charset="0"/>
                            </a:rPr>
                            <m:t>∗</m:t>
                          </m:r>
                          <m:r>
                            <m:rPr>
                              <m:nor/>
                            </m:rPr>
                            <a:rPr lang="en-VN" sz="1800">
                              <a:latin typeface="Cambria Math" panose="02040503050406030204" pitchFamily="18" charset="0"/>
                              <a:ea typeface="Cambria Math" panose="02040503050406030204" pitchFamily="18" charset="0"/>
                            </a:rPr>
                            <m:t> 3/9 </m:t>
                          </m:r>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m:oMathPara>
                </a14:m>
                <a:endParaRPr lang="en-US" sz="1800">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r>
                        <a:rPr lang="en-US" sz="180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0.0035</m:t>
                          </m:r>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m:oMathPara>
                </a14:m>
                <a:endParaRPr lang="en-US" sz="1800" i="1">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089B8E7-0652-8F77-8E43-4599604F9B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3864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D551-0A0C-0CF4-EC0E-07A3A6F89597}"/>
              </a:ext>
            </a:extLst>
          </p:cNvPr>
          <p:cNvSpPr>
            <a:spLocks noGrp="1"/>
          </p:cNvSpPr>
          <p:nvPr>
            <p:ph type="title"/>
          </p:nvPr>
        </p:nvSpPr>
        <p:spPr/>
        <p:txBody>
          <a:bodyPr>
            <a:normAutofit/>
          </a:bodyPr>
          <a:lstStyle/>
          <a:p>
            <a:r>
              <a:rPr lang="en-VN"/>
              <a:t>Xác suất không đi chơi</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9B8E7-0652-8F77-8E43-4599604F9BD0}"/>
                  </a:ext>
                </a:extLst>
              </p:cNvPr>
              <p:cNvSpPr>
                <a:spLocks noGrp="1"/>
              </p:cNvSpPr>
              <p:nvPr>
                <p:ph idx="1"/>
              </p:nvPr>
            </p:nvSpPr>
            <p:spPr/>
            <p:txBody>
              <a:bodyPr>
                <a:normAutofit/>
              </a:bodyPr>
              <a:lstStyle/>
              <a:p>
                <a:pPr marL="342900" lvl="1" indent="0">
                  <a:buNone/>
                </a:pPr>
                <a14:m>
                  <m:oMath xmlns:m="http://schemas.openxmlformats.org/officeDocument/2006/math">
                    <m:r>
                      <a:rPr lang="en-US" sz="1800" i="1">
                        <a:latin typeface="Cambria Math" panose="02040503050406030204" pitchFamily="18" charset="0"/>
                      </a:rPr>
                      <m:t>𝑃</m:t>
                    </m:r>
                    <m:d>
                      <m:dPr>
                        <m:endChr m:val="|"/>
                        <m:ctrlPr>
                          <a:rPr lang="en-US" sz="1800" i="1">
                            <a:latin typeface="Cambria Math" panose="02040503050406030204" pitchFamily="18" charset="0"/>
                          </a:rPr>
                        </m:ctrlPr>
                      </m:dPr>
                      <m:e>
                        <m:r>
                          <a:rPr lang="en-US" sz="1800" i="1">
                            <a:latin typeface="Cambria Math" panose="02040503050406030204" pitchFamily="18" charset="0"/>
                          </a:rPr>
                          <m:t>𝑛𝑜</m:t>
                        </m:r>
                        <m:r>
                          <a:rPr lang="en-US" sz="1800" i="1">
                            <a:latin typeface="Cambria Math" panose="02040503050406030204" pitchFamily="18" charset="0"/>
                          </a:rPr>
                          <m:t> </m:t>
                        </m:r>
                      </m:e>
                    </m:d>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oMath>
                </a14:m>
                <a:r>
                  <a:rPr lang="en-VN" sz="1800"/>
                  <a:t> = </a:t>
                </a:r>
                <a14:m>
                  <m:oMath xmlns:m="http://schemas.openxmlformats.org/officeDocument/2006/math">
                    <m:f>
                      <m:fPr>
                        <m:ctrlPr>
                          <a:rPr lang="en-VN"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𝑛𝑜</m:t>
                            </m:r>
                          </m:e>
                        </m:d>
                        <m:r>
                          <a:rPr lang="en-US" sz="1800" i="1">
                            <a:latin typeface="Cambria Math" panose="02040503050406030204" pitchFamily="18" charset="0"/>
                          </a:rPr>
                          <m:t> .  </m:t>
                        </m:r>
                        <m:r>
                          <a:rPr lang="en-US" sz="1800" i="1">
                            <a:latin typeface="Cambria Math" panose="02040503050406030204" pitchFamily="18" charset="0"/>
                          </a:rPr>
                          <m:t>𝑃</m:t>
                        </m:r>
                        <m:d>
                          <m:dPr>
                            <m:endChr m:val="|"/>
                            <m:ctrlPr>
                              <a:rPr lang="en-US" sz="1800" i="1">
                                <a:latin typeface="Cambria Math" panose="02040503050406030204" pitchFamily="18" charset="0"/>
                              </a:rPr>
                            </m:ctrlPr>
                          </m:dPr>
                          <m:e>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 </m:t>
                            </m:r>
                          </m:e>
                        </m:d>
                        <m:r>
                          <a:rPr lang="en-US" sz="1800" i="1">
                            <a:latin typeface="Cambria Math" panose="02040503050406030204" pitchFamily="18" charset="0"/>
                          </a:rPr>
                          <m:t> </m:t>
                        </m:r>
                        <m:r>
                          <a:rPr lang="en-US" sz="1800" i="1">
                            <a:latin typeface="Cambria Math" panose="02040503050406030204" pitchFamily="18" charset="0"/>
                          </a:rPr>
                          <m:t>𝑛𝑜</m:t>
                        </m:r>
                        <m:r>
                          <a:rPr lang="en-US" sz="1800" i="1">
                            <a:latin typeface="Cambria Math" panose="02040503050406030204" pitchFamily="18" charset="0"/>
                          </a:rPr>
                          <m:t>)</m:t>
                        </m:r>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a14:m>
                <a:endParaRPr lang="en-US" sz="1800">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r>
                        <a:rPr lang="en-US" sz="180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𝑛𝑜</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𝑠𝑢𝑛𝑛𝑦</m:t>
                              </m:r>
                              <m:r>
                                <a:rPr lang="en-US" sz="1800" i="1">
                                  <a:latin typeface="Cambria Math" panose="02040503050406030204" pitchFamily="18" charset="0"/>
                                </a:rPr>
                                <m:t>|</m:t>
                              </m:r>
                              <m:r>
                                <a:rPr lang="en-US" sz="1800" i="1">
                                  <a:latin typeface="Cambria Math" panose="02040503050406030204" pitchFamily="18" charset="0"/>
                                </a:rPr>
                                <m:t>𝑛𝑜</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𝑐𝑜𝑜𝑙</m:t>
                              </m:r>
                              <m:r>
                                <a:rPr lang="en-US" sz="1800" i="1">
                                  <a:latin typeface="Cambria Math" panose="02040503050406030204" pitchFamily="18" charset="0"/>
                                </a:rPr>
                                <m:t>|</m:t>
                              </m:r>
                              <m:r>
                                <a:rPr lang="en-US" sz="1800" i="1">
                                  <a:latin typeface="Cambria Math" panose="02040503050406030204" pitchFamily="18" charset="0"/>
                                </a:rPr>
                                <m:t>𝑛𝑜</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h𝑖𝑔h</m:t>
                              </m:r>
                              <m:r>
                                <a:rPr lang="en-US" sz="1800" i="1">
                                  <a:latin typeface="Cambria Math" panose="02040503050406030204" pitchFamily="18" charset="0"/>
                                </a:rPr>
                                <m:t>|</m:t>
                              </m:r>
                              <m:r>
                                <a:rPr lang="en-US" sz="1800" i="1">
                                  <a:latin typeface="Cambria Math" panose="02040503050406030204" pitchFamily="18" charset="0"/>
                                </a:rPr>
                                <m:t>𝑛𝑜</m:t>
                              </m:r>
                            </m:e>
                          </m:d>
                          <m:r>
                            <a:rPr lang="en-US" sz="1800" i="1">
                              <a:latin typeface="Cambria Math" panose="02040503050406030204" pitchFamily="18" charset="0"/>
                            </a:rPr>
                            <m:t> .  </m:t>
                          </m:r>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𝑠𝑡𝑟𝑜𝑛𝑔</m:t>
                              </m:r>
                              <m:r>
                                <a:rPr lang="en-US" sz="1800" i="1">
                                  <a:latin typeface="Cambria Math" panose="02040503050406030204" pitchFamily="18" charset="0"/>
                                </a:rPr>
                                <m:t>|</m:t>
                              </m:r>
                              <m:r>
                                <a:rPr lang="en-US" sz="1800" i="1">
                                  <a:latin typeface="Cambria Math" panose="02040503050406030204" pitchFamily="18" charset="0"/>
                                </a:rPr>
                                <m:t>𝑛𝑜</m:t>
                              </m:r>
                            </m:e>
                          </m:d>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m:oMathPara>
                </a14:m>
                <a:endParaRPr lang="en-US" sz="1800">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r>
                        <a:rPr lang="en-US" sz="1800">
                          <a:latin typeface="Cambria Math" panose="02040503050406030204" pitchFamily="18" charset="0"/>
                        </a:rPr>
                        <m:t>= </m:t>
                      </m:r>
                      <m:f>
                        <m:fPr>
                          <m:ctrlPr>
                            <a:rPr lang="en-US" sz="1800" i="1">
                              <a:latin typeface="Cambria Math" panose="02040503050406030204" pitchFamily="18" charset="0"/>
                            </a:rPr>
                          </m:ctrlPr>
                        </m:fPr>
                        <m:num>
                          <m:r>
                            <m:rPr>
                              <m:nor/>
                            </m:rPr>
                            <a:rPr lang="en-VN" sz="1800">
                              <a:latin typeface="Cambria Math" panose="02040503050406030204" pitchFamily="18" charset="0"/>
                              <a:ea typeface="Cambria Math" panose="02040503050406030204" pitchFamily="18" charset="0"/>
                            </a:rPr>
                            <m:t>5/14 </m:t>
                          </m:r>
                          <m:r>
                            <m:rPr>
                              <m:nor/>
                            </m:rPr>
                            <a:rPr lang="en-US" sz="1800">
                              <a:latin typeface="Cambria Math" panose="02040503050406030204" pitchFamily="18" charset="0"/>
                              <a:ea typeface="Cambria Math" panose="02040503050406030204" pitchFamily="18" charset="0"/>
                            </a:rPr>
                            <m:t>∗</m:t>
                          </m:r>
                          <m:r>
                            <m:rPr>
                              <m:nor/>
                            </m:rPr>
                            <a:rPr lang="en-VN" sz="1800">
                              <a:latin typeface="Cambria Math" panose="02040503050406030204" pitchFamily="18" charset="0"/>
                              <a:ea typeface="Cambria Math" panose="02040503050406030204" pitchFamily="18" charset="0"/>
                            </a:rPr>
                            <m:t> 3/5 ∗ 1/5 ∗ 4/5 ∗ 3/5 </m:t>
                          </m:r>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m:oMathPara>
                </a14:m>
                <a:endParaRPr lang="en-US" sz="1800" i="1">
                  <a:latin typeface="Cambria Math" panose="02040503050406030204" pitchFamily="18" charset="0"/>
                </a:endParaRPr>
              </a:p>
              <a:p>
                <a:pPr marL="342900" lvl="1" indent="0">
                  <a:buNone/>
                </a:pPr>
                <a14:m>
                  <m:oMathPara xmlns:m="http://schemas.openxmlformats.org/officeDocument/2006/math">
                    <m:oMathParaPr>
                      <m:jc m:val="left"/>
                    </m:oMathParaPr>
                    <m:oMath xmlns:m="http://schemas.openxmlformats.org/officeDocument/2006/math">
                      <m:r>
                        <a:rPr lang="en-US" sz="1800">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0.0206</m:t>
                          </m:r>
                        </m:num>
                        <m:den>
                          <m:r>
                            <a:rPr lang="en-US" sz="1800" i="1">
                              <a:latin typeface="Cambria Math" panose="02040503050406030204" pitchFamily="18" charset="0"/>
                            </a:rPr>
                            <m:t>𝑃</m:t>
                          </m:r>
                          <m:r>
                            <a:rPr lang="en-US" sz="1800" i="1">
                              <a:latin typeface="Cambria Math" panose="02040503050406030204" pitchFamily="18" charset="0"/>
                            </a:rPr>
                            <m:t>(</m:t>
                          </m:r>
                          <m:sSup>
                            <m:sSupPr>
                              <m:ctrlPr>
                                <a:rPr lang="en-VN" sz="1800" i="1">
                                  <a:latin typeface="Cambria Math" panose="02040503050406030204" pitchFamily="18" charset="0"/>
                                </a:rPr>
                              </m:ctrlPr>
                            </m:sSupPr>
                            <m:e>
                              <m:r>
                                <a:rPr lang="en-US" sz="1800" i="1">
                                  <a:latin typeface="Cambria Math" panose="02040503050406030204" pitchFamily="18" charset="0"/>
                                </a:rPr>
                                <m:t> </m:t>
                              </m:r>
                              <m:r>
                                <a:rPr lang="en-US" sz="1800" i="1">
                                  <a:latin typeface="Cambria Math" panose="02040503050406030204" pitchFamily="18" charset="0"/>
                                </a:rPr>
                                <m:t>𝑋</m:t>
                              </m:r>
                            </m:e>
                            <m:sup>
                              <m:r>
                                <a:rPr lang="en-US" sz="1800" i="1">
                                  <a:latin typeface="Cambria Math" panose="02040503050406030204" pitchFamily="18" charset="0"/>
                                </a:rPr>
                                <m:t>𝑛𝑒𝑤</m:t>
                              </m:r>
                            </m:sup>
                          </m:sSup>
                          <m:r>
                            <a:rPr lang="en-US" sz="1800" i="1">
                              <a:latin typeface="Cambria Math" panose="02040503050406030204" pitchFamily="18" charset="0"/>
                            </a:rPr>
                            <m:t>)</m:t>
                          </m:r>
                        </m:den>
                      </m:f>
                    </m:oMath>
                  </m:oMathPara>
                </a14:m>
                <a:endParaRPr lang="en-US" sz="1800" i="1">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F089B8E7-0652-8F77-8E43-4599604F9BD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978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D551-0A0C-0CF4-EC0E-07A3A6F89597}"/>
              </a:ext>
            </a:extLst>
          </p:cNvPr>
          <p:cNvSpPr>
            <a:spLocks noGrp="1"/>
          </p:cNvSpPr>
          <p:nvPr>
            <p:ph type="title"/>
          </p:nvPr>
        </p:nvSpPr>
        <p:spPr/>
        <p:txBody>
          <a:bodyPr>
            <a:normAutofit/>
          </a:bodyPr>
          <a:lstStyle/>
          <a:p>
            <a:r>
              <a:rPr lang="en-VN"/>
              <a:t>Kết quả phân lớp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9B8E7-0652-8F77-8E43-4599604F9BD0}"/>
                  </a:ext>
                </a:extLst>
              </p:cNvPr>
              <p:cNvSpPr>
                <a:spLocks noGrp="1"/>
              </p:cNvSpPr>
              <p:nvPr>
                <p:ph idx="1"/>
              </p:nvPr>
            </p:nvSpPr>
            <p:spPr/>
            <p:txBody>
              <a:bodyPr>
                <a:normAutofit/>
              </a:bodyPr>
              <a:lstStyle/>
              <a:p>
                <a:pPr marL="342900" lvl="1" indent="0">
                  <a:buNone/>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𝑃</m:t>
                      </m:r>
                      <m:d>
                        <m:dPr>
                          <m:endChr m:val="|"/>
                          <m:ctrlPr>
                            <a:rPr lang="en-US" sz="2200" i="1">
                              <a:latin typeface="Cambria Math" panose="02040503050406030204" pitchFamily="18" charset="0"/>
                            </a:rPr>
                          </m:ctrlPr>
                        </m:dPr>
                        <m:e>
                          <m:r>
                            <a:rPr lang="en-US" sz="2200" i="1">
                              <a:latin typeface="Cambria Math" panose="02040503050406030204" pitchFamily="18" charset="0"/>
                            </a:rPr>
                            <m:t>𝑦𝑒𝑠</m:t>
                          </m:r>
                          <m:r>
                            <a:rPr lang="en-US" sz="2200" i="1">
                              <a:latin typeface="Cambria Math" panose="02040503050406030204" pitchFamily="18" charset="0"/>
                            </a:rPr>
                            <m:t> </m:t>
                          </m:r>
                        </m:e>
                      </m:d>
                      <m:sSup>
                        <m:sSupPr>
                          <m:ctrlPr>
                            <a:rPr lang="en-VN"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𝑋</m:t>
                          </m:r>
                        </m:e>
                        <m:sup>
                          <m:r>
                            <a:rPr lang="en-US" sz="2200" i="1">
                              <a:latin typeface="Cambria Math" panose="02040503050406030204" pitchFamily="18" charset="0"/>
                            </a:rPr>
                            <m:t>𝑛𝑒𝑤</m:t>
                          </m:r>
                        </m:sup>
                      </m:sSup>
                      <m:r>
                        <a:rPr lang="en-US" sz="2200" i="1">
                          <a:latin typeface="Cambria Math" panose="02040503050406030204" pitchFamily="18" charset="0"/>
                        </a:rPr>
                        <m:t>)</m:t>
                      </m:r>
                      <m:r>
                        <a:rPr lang="en-US" sz="2200">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0.0035</m:t>
                          </m:r>
                        </m:num>
                        <m:den>
                          <m:r>
                            <a:rPr lang="en-US" sz="2200" i="1">
                              <a:latin typeface="Cambria Math" panose="02040503050406030204" pitchFamily="18" charset="0"/>
                            </a:rPr>
                            <m:t>𝑃</m:t>
                          </m:r>
                          <m:r>
                            <a:rPr lang="en-US" sz="2200" i="1">
                              <a:latin typeface="Cambria Math" panose="02040503050406030204" pitchFamily="18" charset="0"/>
                            </a:rPr>
                            <m:t>(</m:t>
                          </m:r>
                          <m:sSup>
                            <m:sSupPr>
                              <m:ctrlPr>
                                <a:rPr lang="en-VN"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𝑋</m:t>
                              </m:r>
                            </m:e>
                            <m:sup>
                              <m:r>
                                <a:rPr lang="en-US" sz="2200" i="1">
                                  <a:latin typeface="Cambria Math" panose="02040503050406030204" pitchFamily="18" charset="0"/>
                                </a:rPr>
                                <m:t>𝑛𝑒𝑤</m:t>
                              </m:r>
                            </m:sup>
                          </m:sSup>
                          <m:r>
                            <a:rPr lang="en-US" sz="2200" i="1">
                              <a:latin typeface="Cambria Math" panose="02040503050406030204" pitchFamily="18" charset="0"/>
                            </a:rPr>
                            <m:t>)</m:t>
                          </m:r>
                        </m:den>
                      </m:f>
                      <m:r>
                        <a:rPr lang="en-US" sz="2200" i="1">
                          <a:latin typeface="Cambria Math" panose="02040503050406030204" pitchFamily="18" charset="0"/>
                        </a:rPr>
                        <m:t>&lt; </m:t>
                      </m:r>
                      <m:r>
                        <a:rPr lang="en-US" sz="2200" i="1">
                          <a:latin typeface="Cambria Math" panose="02040503050406030204" pitchFamily="18" charset="0"/>
                        </a:rPr>
                        <m:t>𝑃</m:t>
                      </m:r>
                      <m:d>
                        <m:dPr>
                          <m:endChr m:val="|"/>
                          <m:ctrlPr>
                            <a:rPr lang="en-US" sz="2200" i="1">
                              <a:latin typeface="Cambria Math" panose="02040503050406030204" pitchFamily="18" charset="0"/>
                            </a:rPr>
                          </m:ctrlPr>
                        </m:dPr>
                        <m:e>
                          <m:r>
                            <a:rPr lang="en-US" sz="2200" i="1">
                              <a:latin typeface="Cambria Math" panose="02040503050406030204" pitchFamily="18" charset="0"/>
                            </a:rPr>
                            <m:t>𝑛𝑜</m:t>
                          </m:r>
                          <m:r>
                            <a:rPr lang="en-US" sz="2200" i="1">
                              <a:latin typeface="Cambria Math" panose="02040503050406030204" pitchFamily="18" charset="0"/>
                            </a:rPr>
                            <m:t> </m:t>
                          </m:r>
                        </m:e>
                      </m:d>
                      <m:sSup>
                        <m:sSupPr>
                          <m:ctrlPr>
                            <a:rPr lang="en-VN"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𝑋</m:t>
                          </m:r>
                        </m:e>
                        <m:sup>
                          <m:r>
                            <a:rPr lang="en-US" sz="2200" i="1">
                              <a:latin typeface="Cambria Math" panose="02040503050406030204" pitchFamily="18" charset="0"/>
                            </a:rPr>
                            <m:t>𝑛𝑒𝑤</m:t>
                          </m:r>
                        </m:sup>
                      </m:sSup>
                      <m:r>
                        <a:rPr lang="en-US" sz="2200" i="1">
                          <a:latin typeface="Cambria Math" panose="02040503050406030204" pitchFamily="18" charset="0"/>
                        </a:rPr>
                        <m:t>)</m:t>
                      </m:r>
                      <m:r>
                        <a:rPr lang="en-US" sz="2200">
                          <a:latin typeface="Cambria Math" panose="02040503050406030204" pitchFamily="18" charset="0"/>
                        </a:rPr>
                        <m:t>= </m:t>
                      </m:r>
                      <m:f>
                        <m:fPr>
                          <m:ctrlPr>
                            <a:rPr lang="en-US" sz="2200" i="1">
                              <a:latin typeface="Cambria Math" panose="02040503050406030204" pitchFamily="18" charset="0"/>
                            </a:rPr>
                          </m:ctrlPr>
                        </m:fPr>
                        <m:num>
                          <m:r>
                            <a:rPr lang="en-US" sz="2200" i="1">
                              <a:latin typeface="Cambria Math" panose="02040503050406030204" pitchFamily="18" charset="0"/>
                            </a:rPr>
                            <m:t>0.0206</m:t>
                          </m:r>
                        </m:num>
                        <m:den>
                          <m:r>
                            <a:rPr lang="en-US" sz="2200" i="1">
                              <a:latin typeface="Cambria Math" panose="02040503050406030204" pitchFamily="18" charset="0"/>
                            </a:rPr>
                            <m:t>𝑃</m:t>
                          </m:r>
                          <m:r>
                            <a:rPr lang="en-US" sz="2200" i="1">
                              <a:latin typeface="Cambria Math" panose="02040503050406030204" pitchFamily="18" charset="0"/>
                            </a:rPr>
                            <m:t>(</m:t>
                          </m:r>
                          <m:sSup>
                            <m:sSupPr>
                              <m:ctrlPr>
                                <a:rPr lang="en-VN"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𝑋</m:t>
                              </m:r>
                            </m:e>
                            <m:sup>
                              <m:r>
                                <a:rPr lang="en-US" sz="2200" i="1">
                                  <a:latin typeface="Cambria Math" panose="02040503050406030204" pitchFamily="18" charset="0"/>
                                </a:rPr>
                                <m:t>𝑛𝑒𝑤</m:t>
                              </m:r>
                            </m:sup>
                          </m:sSup>
                          <m:r>
                            <a:rPr lang="en-US" sz="2200" i="1">
                              <a:latin typeface="Cambria Math" panose="02040503050406030204" pitchFamily="18" charset="0"/>
                            </a:rPr>
                            <m:t>)</m:t>
                          </m:r>
                        </m:den>
                      </m:f>
                    </m:oMath>
                  </m:oMathPara>
                </a14:m>
                <a:endParaRPr lang="en-US" sz="2200" i="1">
                  <a:latin typeface="Cambria Math" panose="02040503050406030204" pitchFamily="18" charset="0"/>
                </a:endParaRPr>
              </a:p>
              <a:p>
                <a:pPr marL="342900" lvl="1" indent="0">
                  <a:buNone/>
                </a:pPr>
                <a:endParaRPr lang="en-US" sz="2200"/>
              </a:p>
              <a:p>
                <a:pPr marL="342900" lvl="1" indent="0">
                  <a:buNone/>
                </a:pPr>
                <a:r>
                  <a:rPr lang="en-US" sz="2200"/>
                  <a:t>Kết luận: </a:t>
                </a:r>
                <a14:m>
                  <m:oMath xmlns:m="http://schemas.openxmlformats.org/officeDocument/2006/math">
                    <m:sSup>
                      <m:sSupPr>
                        <m:ctrlPr>
                          <a:rPr lang="en-VN" sz="2200" i="1">
                            <a:latin typeface="Cambria Math" panose="02040503050406030204" pitchFamily="18" charset="0"/>
                          </a:rPr>
                        </m:ctrlPr>
                      </m:sSupPr>
                      <m:e>
                        <m:r>
                          <a:rPr lang="en-US" sz="2200" i="1">
                            <a:latin typeface="Cambria Math" panose="02040503050406030204" pitchFamily="18" charset="0"/>
                          </a:rPr>
                          <m:t> </m:t>
                        </m:r>
                        <m:r>
                          <a:rPr lang="en-US" sz="2200" i="1">
                            <a:latin typeface="Cambria Math" panose="02040503050406030204" pitchFamily="18" charset="0"/>
                          </a:rPr>
                          <m:t>𝑋</m:t>
                        </m:r>
                      </m:e>
                      <m:sup>
                        <m:r>
                          <a:rPr lang="en-US" sz="2200" i="1">
                            <a:latin typeface="Cambria Math" panose="02040503050406030204" pitchFamily="18" charset="0"/>
                          </a:rPr>
                          <m:t>𝑛𝑒𝑤</m:t>
                        </m:r>
                      </m:sup>
                    </m:sSup>
                  </m:oMath>
                </a14:m>
                <a:r>
                  <a:rPr lang="en-US" sz="2200"/>
                  <a:t> thuộc vào lớp No</a:t>
                </a:r>
              </a:p>
            </p:txBody>
          </p:sp>
        </mc:Choice>
        <mc:Fallback>
          <p:sp>
            <p:nvSpPr>
              <p:cNvPr id="3" name="Content Placeholder 2">
                <a:extLst>
                  <a:ext uri="{FF2B5EF4-FFF2-40B4-BE49-F238E27FC236}">
                    <a16:creationId xmlns:a16="http://schemas.microsoft.com/office/drawing/2014/main" id="{F089B8E7-0652-8F77-8E43-4599604F9BD0}"/>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71733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6E33-34BD-DB93-D193-B18F9B5BDC72}"/>
              </a:ext>
            </a:extLst>
          </p:cNvPr>
          <p:cNvSpPr>
            <a:spLocks noGrp="1"/>
          </p:cNvSpPr>
          <p:nvPr>
            <p:ph type="title"/>
          </p:nvPr>
        </p:nvSpPr>
        <p:spPr/>
        <p:txBody>
          <a:bodyPr/>
          <a:lstStyle/>
          <a:p>
            <a:r>
              <a:rPr lang="en-VN"/>
              <a:t>Phân tích thuật toán Naive Bayes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48D930-EF55-2503-976E-D967A15E0FFA}"/>
                  </a:ext>
                </a:extLst>
              </p:cNvPr>
              <p:cNvSpPr>
                <a:spLocks noGrp="1"/>
              </p:cNvSpPr>
              <p:nvPr>
                <p:ph idx="1"/>
              </p:nvPr>
            </p:nvSpPr>
            <p:spPr/>
            <p:txBody>
              <a:bodyPr/>
              <a:lstStyle/>
              <a:p>
                <a:r>
                  <a:rPr lang="en-VN"/>
                  <a:t>Tương tự như thuật toán K-means, Naive Bayes cũng có vấn đề khi xử lý lượng dữ liệu lớn.</a:t>
                </a:r>
              </a:p>
              <a:p>
                <a:r>
                  <a:rPr lang="en-VN"/>
                  <a:t>Trong quá trình học (training), nếu số lượng dữ liệu quá lớn, dẫn đến các vấn đề thiếu bộ nhớ, tốc độ xử lý</a:t>
                </a:r>
              </a:p>
              <a:p>
                <a:r>
                  <a:rPr lang="en-VN"/>
                  <a:t>Với lượng dữ liệu lớn (khoảng vài triệu bản ghi) thì hầu hết thời gian của Naive Bayes là đếm số lần xuất hiện của các biến =&gt; tính các xác xuất cần thiết để xây dựng mô hình</a:t>
                </a:r>
              </a:p>
              <a:p>
                <a:r>
                  <a:rPr lang="en-VN"/>
                  <a:t>Tiêu thụ thời gian chủ yếu ở Bước 1 huấn luyện Bayes, do tính các xác xuất </a:t>
                </a:r>
                <a14:m>
                  <m:oMath xmlns:m="http://schemas.openxmlformats.org/officeDocument/2006/math">
                    <m:r>
                      <a:rPr lang="en-US" b="0" i="1" smtClean="0">
                        <a:solidFill>
                          <a:srgbClr val="FF0000"/>
                        </a:solidFill>
                        <a:latin typeface="Cambria Math" panose="02040503050406030204" pitchFamily="18" charset="0"/>
                      </a:rPr>
                      <m:t>𝑃</m:t>
                    </m:r>
                    <m:r>
                      <a:rPr lang="en-US" b="0" i="1" smtClean="0">
                        <a:solidFill>
                          <a:srgbClr val="FF0000"/>
                        </a:solidFill>
                        <a:latin typeface="Cambria Math" panose="02040503050406030204" pitchFamily="18" charset="0"/>
                      </a:rPr>
                      <m:t>(</m:t>
                    </m:r>
                    <m:sSub>
                      <m:sSubPr>
                        <m:ctrlPr>
                          <a:rPr lang="en-VN" i="1">
                            <a:solidFill>
                              <a:srgbClr val="FF0000"/>
                            </a:solidFill>
                            <a:latin typeface="Cambria Math" panose="02040503050406030204" pitchFamily="18" charset="0"/>
                          </a:rPr>
                        </m:ctrlPr>
                      </m:sSubPr>
                      <m:e>
                        <m:r>
                          <a:rPr lang="en-US" b="0" i="1">
                            <a:solidFill>
                              <a:srgbClr val="FF0000"/>
                            </a:solidFill>
                            <a:latin typeface="Cambria Math" panose="02040503050406030204" pitchFamily="18" charset="0"/>
                          </a:rPr>
                          <m:t>𝐶</m:t>
                        </m:r>
                      </m:e>
                      <m:sub>
                        <m:r>
                          <a:rPr lang="en-US" b="0" i="1">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oMath>
                </a14:m>
                <a:r>
                  <a:rPr lang="en-VN">
                    <a:solidFill>
                      <a:srgbClr val="FF0000"/>
                    </a:solidFill>
                  </a:rPr>
                  <a:t> </a:t>
                </a:r>
                <a:r>
                  <a:rPr lang="en-VN"/>
                  <a:t>và </a:t>
                </a:r>
                <a14:m>
                  <m:oMath xmlns:m="http://schemas.openxmlformats.org/officeDocument/2006/math">
                    <m:r>
                      <a:rPr lang="en-US" i="1">
                        <a:solidFill>
                          <a:srgbClr val="FF0000"/>
                        </a:solidFill>
                        <a:latin typeface="Cambria Math" panose="02040503050406030204" pitchFamily="18" charset="0"/>
                      </a:rPr>
                      <m:t>𝑃</m:t>
                    </m:r>
                    <m:d>
                      <m:dPr>
                        <m:endChr m:val="|"/>
                        <m:ctrlPr>
                          <a:rPr lang="en-US" i="1">
                            <a:solidFill>
                              <a:srgbClr val="FF0000"/>
                            </a:solidFill>
                            <a:latin typeface="Cambria Math" panose="02040503050406030204" pitchFamily="18" charset="0"/>
                          </a:rPr>
                        </m:ctrlPr>
                      </m:dPr>
                      <m:e>
                        <m:sSub>
                          <m:sSubPr>
                            <m:ctrlPr>
                              <a:rPr lang="en-VN"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𝑥</m:t>
                            </m:r>
                          </m:e>
                          <m:sub>
                            <m:r>
                              <a:rPr lang="en-US" i="1">
                                <a:solidFill>
                                  <a:srgbClr val="FF0000"/>
                                </a:solidFill>
                                <a:latin typeface="Cambria Math" panose="02040503050406030204" pitchFamily="18" charset="0"/>
                              </a:rPr>
                              <m:t>𝑘</m:t>
                            </m:r>
                          </m:sub>
                        </m:sSub>
                      </m:e>
                    </m:d>
                    <m:sSub>
                      <m:sSubPr>
                        <m:ctrlPr>
                          <a:rPr lang="en-VN"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𝑖</m:t>
                        </m:r>
                      </m:sub>
                    </m:sSub>
                    <m:r>
                      <a:rPr lang="en-US" i="1">
                        <a:solidFill>
                          <a:srgbClr val="FF0000"/>
                        </a:solidFill>
                        <a:latin typeface="Cambria Math" panose="02040503050406030204" pitchFamily="18" charset="0"/>
                      </a:rPr>
                      <m:t>)</m:t>
                    </m:r>
                  </m:oMath>
                </a14:m>
                <a:endParaRPr lang="en-VN"/>
              </a:p>
            </p:txBody>
          </p:sp>
        </mc:Choice>
        <mc:Fallback>
          <p:sp>
            <p:nvSpPr>
              <p:cNvPr id="3" name="Content Placeholder 2">
                <a:extLst>
                  <a:ext uri="{FF2B5EF4-FFF2-40B4-BE49-F238E27FC236}">
                    <a16:creationId xmlns:a16="http://schemas.microsoft.com/office/drawing/2014/main" id="{DD48D930-EF55-2503-976E-D967A15E0FFA}"/>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388174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F9D9-DC46-339A-622A-536C2E56EA52}"/>
              </a:ext>
            </a:extLst>
          </p:cNvPr>
          <p:cNvSpPr>
            <a:spLocks noGrp="1"/>
          </p:cNvSpPr>
          <p:nvPr>
            <p:ph type="title"/>
          </p:nvPr>
        </p:nvSpPr>
        <p:spPr/>
        <p:txBody>
          <a:bodyPr/>
          <a:lstStyle/>
          <a:p>
            <a:r>
              <a:rPr lang="en-VN"/>
              <a:t>Thuật toán MapReduce – Naive Bayes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E2F349-923C-DF6E-E00D-43D39FED7ABB}"/>
                  </a:ext>
                </a:extLst>
              </p:cNvPr>
              <p:cNvSpPr>
                <a:spLocks noGrp="1"/>
              </p:cNvSpPr>
              <p:nvPr>
                <p:ph idx="1"/>
              </p:nvPr>
            </p:nvSpPr>
            <p:spPr/>
            <p:txBody>
              <a:bodyPr/>
              <a:lstStyle/>
              <a:p>
                <a:r>
                  <a:rPr lang="en-US"/>
                  <a:t>Thuật toán MapReduce trong Naive Bayes cũng được chia thành 2 phần:</a:t>
                </a:r>
              </a:p>
              <a:p>
                <a:pPr lvl="1"/>
                <a:r>
                  <a:rPr lang="en-US"/>
                  <a:t>Phần 1 - MapReduce hoá để huấn luyện Naive Bayes: Nhiệm vụ đếm số lần xuất hiện của các </a:t>
                </a:r>
                <a14:m>
                  <m:oMath xmlns:m="http://schemas.openxmlformats.org/officeDocument/2006/math">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a:t> và </a:t>
                </a:r>
                <a14:m>
                  <m:oMath xmlns:m="http://schemas.openxmlformats.org/officeDocument/2006/math">
                    <m:sSub>
                      <m:sSubPr>
                        <m:ctrlPr>
                          <a:rPr lang="en-VN"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𝑘</m:t>
                        </m:r>
                      </m:sub>
                    </m:sSub>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a:t>, tổng hợp kết quả để phục vụ tính </a:t>
                </a:r>
                <a14:m>
                  <m:oMath xmlns:m="http://schemas.openxmlformats.org/officeDocument/2006/math">
                    <m:r>
                      <a:rPr lang="en-US" i="1">
                        <a:latin typeface="Cambria Math" panose="02040503050406030204" pitchFamily="18" charset="0"/>
                      </a:rPr>
                      <m:t>𝑃</m:t>
                    </m:r>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a:t> và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oMath>
                </a14:m>
                <a:endParaRPr lang="en-US"/>
              </a:p>
              <a:p>
                <a:pPr lvl="1"/>
                <a:r>
                  <a:rPr lang="en-US"/>
                  <a:t>Phần 2 - MapReduce hoá để phân loại: sử dụng các xác suất </a:t>
                </a:r>
                <a14:m>
                  <m:oMath xmlns:m="http://schemas.openxmlformats.org/officeDocument/2006/math">
                    <m:r>
                      <a:rPr lang="en-US" i="1">
                        <a:latin typeface="Cambria Math" panose="02040503050406030204" pitchFamily="18" charset="0"/>
                      </a:rPr>
                      <m:t>𝑃</m:t>
                    </m:r>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oMath>
                </a14:m>
                <a:r>
                  <a:rPr lang="en-US"/>
                  <a:t> và </a:t>
                </a:r>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sSub>
                          <m:sSubPr>
                            <m:ctrlPr>
                              <a:rPr lang="en-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e>
                    </m:d>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oMath>
                </a14:m>
                <a:r>
                  <a:rPr lang="en-VN"/>
                  <a:t> để phân lớp tập dữ liệu </a:t>
                </a:r>
                <a14:m>
                  <m:oMath xmlns:m="http://schemas.openxmlformats.org/officeDocument/2006/math">
                    <m:sSup>
                      <m:sSupPr>
                        <m:ctrlPr>
                          <a:rPr lang="en-VN"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𝑛𝑒𝑤</m:t>
                        </m:r>
                      </m:sup>
                    </m:sSup>
                  </m:oMath>
                </a14:m>
                <a:endParaRPr lang="en-US"/>
              </a:p>
            </p:txBody>
          </p:sp>
        </mc:Choice>
        <mc:Fallback>
          <p:sp>
            <p:nvSpPr>
              <p:cNvPr id="3" name="Content Placeholder 2">
                <a:extLst>
                  <a:ext uri="{FF2B5EF4-FFF2-40B4-BE49-F238E27FC236}">
                    <a16:creationId xmlns:a16="http://schemas.microsoft.com/office/drawing/2014/main" id="{D6E2F349-923C-DF6E-E00D-43D39FED7ABB}"/>
                  </a:ext>
                </a:extLst>
              </p:cNvPr>
              <p:cNvSpPr>
                <a:spLocks noGrp="1" noRot="1" noChangeAspect="1" noMove="1" noResize="1" noEditPoints="1" noAdjustHandles="1" noChangeArrowheads="1" noChangeShapeType="1" noTextEdit="1"/>
              </p:cNvSpPr>
              <p:nvPr>
                <p:ph idx="1"/>
              </p:nvPr>
            </p:nvSpPr>
            <p:spPr>
              <a:blipFill>
                <a:blip r:embed="rId2"/>
                <a:stretch>
                  <a:fillRect l="-696" r="-696"/>
                </a:stretch>
              </a:blipFill>
            </p:spPr>
            <p:txBody>
              <a:bodyPr/>
              <a:lstStyle/>
              <a:p>
                <a:r>
                  <a:rPr lang="en-US">
                    <a:noFill/>
                  </a:rPr>
                  <a:t> </a:t>
                </a:r>
              </a:p>
            </p:txBody>
          </p:sp>
        </mc:Fallback>
      </mc:AlternateContent>
    </p:spTree>
    <p:extLst>
      <p:ext uri="{BB962C8B-B14F-4D97-AF65-F5344CB8AC3E}">
        <p14:creationId xmlns:p14="http://schemas.microsoft.com/office/powerpoint/2010/main" val="4122165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B0C2-3DEB-D794-65C7-619477A75DC7}"/>
              </a:ext>
            </a:extLst>
          </p:cNvPr>
          <p:cNvSpPr>
            <a:spLocks noGrp="1"/>
          </p:cNvSpPr>
          <p:nvPr>
            <p:ph type="title"/>
          </p:nvPr>
        </p:nvSpPr>
        <p:spPr/>
        <p:txBody>
          <a:bodyPr>
            <a:normAutofit/>
          </a:bodyPr>
          <a:lstStyle/>
          <a:p>
            <a:r>
              <a:rPr lang="en-US"/>
              <a:t>Phần 1: MapReduce hoá để huấn luyện</a:t>
            </a:r>
            <a:endParaRPr lang="en-VN"/>
          </a:p>
        </p:txBody>
      </p:sp>
      <p:sp>
        <p:nvSpPr>
          <p:cNvPr id="3" name="Content Placeholder 2">
            <a:extLst>
              <a:ext uri="{FF2B5EF4-FFF2-40B4-BE49-F238E27FC236}">
                <a16:creationId xmlns:a16="http://schemas.microsoft.com/office/drawing/2014/main" id="{BD32E986-2E59-15CC-0083-5E480393BD53}"/>
              </a:ext>
            </a:extLst>
          </p:cNvPr>
          <p:cNvSpPr>
            <a:spLocks noGrp="1"/>
          </p:cNvSpPr>
          <p:nvPr>
            <p:ph idx="1"/>
          </p:nvPr>
        </p:nvSpPr>
        <p:spPr/>
        <p:txBody>
          <a:bodyPr/>
          <a:lstStyle/>
          <a:p>
            <a:r>
              <a:rPr lang="en-VN"/>
              <a:t>Bước 1: Input - Chuẩn bị dữ liệu</a:t>
            </a:r>
          </a:p>
          <a:p>
            <a:pPr lvl="1"/>
            <a:r>
              <a:rPr lang="en-VN"/>
              <a:t>Dữ liệu đầu vào là danh sách các bản ghi đã phân loại, ví dụ ở ví dụ dự đoán có đi chơi tennis hay không.</a:t>
            </a:r>
          </a:p>
        </p:txBody>
      </p:sp>
      <p:graphicFrame>
        <p:nvGraphicFramePr>
          <p:cNvPr id="7" name="Table 6">
            <a:extLst>
              <a:ext uri="{FF2B5EF4-FFF2-40B4-BE49-F238E27FC236}">
                <a16:creationId xmlns:a16="http://schemas.microsoft.com/office/drawing/2014/main" id="{1F26C45E-BE48-4F88-66BD-F87F907D07F5}"/>
              </a:ext>
            </a:extLst>
          </p:cNvPr>
          <p:cNvGraphicFramePr>
            <a:graphicFrameLocks noGrp="1"/>
          </p:cNvGraphicFramePr>
          <p:nvPr>
            <p:extLst>
              <p:ext uri="{D42A27DB-BD31-4B8C-83A1-F6EECF244321}">
                <p14:modId xmlns:p14="http://schemas.microsoft.com/office/powerpoint/2010/main" val="1362311604"/>
              </p:ext>
            </p:extLst>
          </p:nvPr>
        </p:nvGraphicFramePr>
        <p:xfrm>
          <a:off x="975890" y="3562297"/>
          <a:ext cx="7357660" cy="2110582"/>
        </p:xfrm>
        <a:graphic>
          <a:graphicData uri="http://schemas.openxmlformats.org/drawingml/2006/table">
            <a:tbl>
              <a:tblPr>
                <a:tableStyleId>{5C22544A-7EE6-4342-B048-85BDC9FD1C3A}</a:tableStyleId>
              </a:tblPr>
              <a:tblGrid>
                <a:gridCol w="778228">
                  <a:extLst>
                    <a:ext uri="{9D8B030D-6E8A-4147-A177-3AD203B41FA5}">
                      <a16:colId xmlns:a16="http://schemas.microsoft.com/office/drawing/2014/main" val="1943164166"/>
                    </a:ext>
                  </a:extLst>
                </a:gridCol>
                <a:gridCol w="1413629">
                  <a:extLst>
                    <a:ext uri="{9D8B030D-6E8A-4147-A177-3AD203B41FA5}">
                      <a16:colId xmlns:a16="http://schemas.microsoft.com/office/drawing/2014/main" val="3901950941"/>
                    </a:ext>
                  </a:extLst>
                </a:gridCol>
                <a:gridCol w="1087822">
                  <a:extLst>
                    <a:ext uri="{9D8B030D-6E8A-4147-A177-3AD203B41FA5}">
                      <a16:colId xmlns:a16="http://schemas.microsoft.com/office/drawing/2014/main" val="2268280415"/>
                    </a:ext>
                  </a:extLst>
                </a:gridCol>
                <a:gridCol w="1250723">
                  <a:extLst>
                    <a:ext uri="{9D8B030D-6E8A-4147-A177-3AD203B41FA5}">
                      <a16:colId xmlns:a16="http://schemas.microsoft.com/office/drawing/2014/main" val="266638731"/>
                    </a:ext>
                  </a:extLst>
                </a:gridCol>
                <a:gridCol w="1413629">
                  <a:extLst>
                    <a:ext uri="{9D8B030D-6E8A-4147-A177-3AD203B41FA5}">
                      <a16:colId xmlns:a16="http://schemas.microsoft.com/office/drawing/2014/main" val="1706216640"/>
                    </a:ext>
                  </a:extLst>
                </a:gridCol>
                <a:gridCol w="1413629">
                  <a:extLst>
                    <a:ext uri="{9D8B030D-6E8A-4147-A177-3AD203B41FA5}">
                      <a16:colId xmlns:a16="http://schemas.microsoft.com/office/drawing/2014/main" val="2113770694"/>
                    </a:ext>
                  </a:extLst>
                </a:gridCol>
              </a:tblGrid>
              <a:tr h="454767">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Day</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Outlook</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Temp.</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Humidity</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Wind</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Play Tennis</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7150586"/>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D1</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Sunny</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Hot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rgbClr val="FF0000"/>
                          </a:solidFill>
                          <a:effectLst/>
                          <a:latin typeface="Arial" panose="020B0604020202020204" pitchFamily="34" charset="0"/>
                          <a:cs typeface="Arial" panose="020B0604020202020204" pitchFamily="34" charset="0"/>
                        </a:rPr>
                        <a:t>No</a:t>
                      </a:r>
                      <a:endParaRPr lang="en-US" sz="1800" kern="1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09551465"/>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D2</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Sunny</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Hot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Strong</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rgbClr val="FF0000"/>
                          </a:solidFill>
                          <a:effectLst/>
                          <a:latin typeface="Arial" panose="020B0604020202020204" pitchFamily="34" charset="0"/>
                          <a:cs typeface="Arial" panose="020B0604020202020204" pitchFamily="34" charset="0"/>
                        </a:rPr>
                        <a:t>No</a:t>
                      </a:r>
                      <a:endParaRPr lang="en-US" sz="1800" kern="1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51981291"/>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D3</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Overcast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Hot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06488903"/>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D4</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Rain</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Mild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7636610"/>
                  </a:ext>
                </a:extLst>
              </a:tr>
              <a:tr h="331163">
                <a:tc>
                  <a:txBody>
                    <a:bodyPr/>
                    <a:lstStyle/>
                    <a:p>
                      <a:pPr marL="0" marR="0" lvl="0">
                        <a:lnSpc>
                          <a:spcPct val="107000"/>
                        </a:lnSpc>
                        <a:spcBef>
                          <a:spcPts val="0"/>
                        </a:spcBef>
                        <a:spcAft>
                          <a:spcPts val="0"/>
                        </a:spcAft>
                      </a:pPr>
                      <a:r>
                        <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rPr>
                        <a:t>...</a:t>
                      </a: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73053760"/>
                  </a:ext>
                </a:extLst>
              </a:tr>
            </a:tbl>
          </a:graphicData>
        </a:graphic>
      </p:graphicFrame>
    </p:spTree>
    <p:extLst>
      <p:ext uri="{BB962C8B-B14F-4D97-AF65-F5344CB8AC3E}">
        <p14:creationId xmlns:p14="http://schemas.microsoft.com/office/powerpoint/2010/main" val="1903061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7815D-3710-EE16-F2DD-9121C0EC4A40}"/>
              </a:ext>
            </a:extLst>
          </p:cNvPr>
          <p:cNvSpPr>
            <a:spLocks noGrp="1"/>
          </p:cNvSpPr>
          <p:nvPr>
            <p:ph type="title"/>
          </p:nvPr>
        </p:nvSpPr>
        <p:spPr/>
        <p:txBody>
          <a:bodyPr/>
          <a:lstStyle/>
          <a:p>
            <a:r>
              <a:rPr lang="en-US"/>
              <a:t>Phần 1: MapReduce hoá để huấn luyện</a:t>
            </a:r>
            <a:endParaRPr lang="en-VN"/>
          </a:p>
        </p:txBody>
      </p:sp>
      <p:sp>
        <p:nvSpPr>
          <p:cNvPr id="3" name="Content Placeholder 2">
            <a:extLst>
              <a:ext uri="{FF2B5EF4-FFF2-40B4-BE49-F238E27FC236}">
                <a16:creationId xmlns:a16="http://schemas.microsoft.com/office/drawing/2014/main" id="{3564C1F7-CAB7-3BF3-8ADD-1B58B8D57BD2}"/>
              </a:ext>
            </a:extLst>
          </p:cNvPr>
          <p:cNvSpPr>
            <a:spLocks noGrp="1"/>
          </p:cNvSpPr>
          <p:nvPr>
            <p:ph idx="1"/>
          </p:nvPr>
        </p:nvSpPr>
        <p:spPr/>
        <p:txBody>
          <a:bodyPr/>
          <a:lstStyle/>
          <a:p>
            <a:r>
              <a:rPr lang="en-VN"/>
              <a:t>Bước 2: Splitting</a:t>
            </a:r>
          </a:p>
          <a:p>
            <a:pPr lvl="1"/>
            <a:r>
              <a:rPr lang="en-VN"/>
              <a:t>Chia dữ liệu thành từng dòng để xử lý</a:t>
            </a:r>
          </a:p>
          <a:p>
            <a:endParaRPr lang="en-VN"/>
          </a:p>
        </p:txBody>
      </p:sp>
      <p:pic>
        <p:nvPicPr>
          <p:cNvPr id="4" name="Picture 3">
            <a:extLst>
              <a:ext uri="{FF2B5EF4-FFF2-40B4-BE49-F238E27FC236}">
                <a16:creationId xmlns:a16="http://schemas.microsoft.com/office/drawing/2014/main" id="{DC76F9A8-D136-298E-B6AF-4198FDD9E1C6}"/>
              </a:ext>
            </a:extLst>
          </p:cNvPr>
          <p:cNvPicPr>
            <a:picLocks noChangeAspect="1"/>
          </p:cNvPicPr>
          <p:nvPr/>
        </p:nvPicPr>
        <p:blipFill>
          <a:blip r:embed="rId2"/>
          <a:stretch>
            <a:fillRect/>
          </a:stretch>
        </p:blipFill>
        <p:spPr>
          <a:xfrm>
            <a:off x="1562100" y="2797096"/>
            <a:ext cx="6019800" cy="3352800"/>
          </a:xfrm>
          <a:prstGeom prst="rect">
            <a:avLst/>
          </a:prstGeom>
        </p:spPr>
      </p:pic>
    </p:spTree>
    <p:extLst>
      <p:ext uri="{BB962C8B-B14F-4D97-AF65-F5344CB8AC3E}">
        <p14:creationId xmlns:p14="http://schemas.microsoft.com/office/powerpoint/2010/main" val="361214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5FFB8-EC3A-326B-4F66-65930ABD8343}"/>
              </a:ext>
            </a:extLst>
          </p:cNvPr>
          <p:cNvSpPr>
            <a:spLocks noGrp="1"/>
          </p:cNvSpPr>
          <p:nvPr>
            <p:ph type="title"/>
          </p:nvPr>
        </p:nvSpPr>
        <p:spPr/>
        <p:txBody>
          <a:bodyPr/>
          <a:lstStyle/>
          <a:p>
            <a:r>
              <a:rPr lang="en-US"/>
              <a:t>Phần 1: MapReduce hoá để huấn luyện</a:t>
            </a:r>
            <a:endParaRPr lang="en-V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32FE56-7442-2ACA-C466-8B248C0C0892}"/>
                  </a:ext>
                </a:extLst>
              </p:cNvPr>
              <p:cNvSpPr>
                <a:spLocks noGrp="1"/>
              </p:cNvSpPr>
              <p:nvPr>
                <p:ph idx="1"/>
              </p:nvPr>
            </p:nvSpPr>
            <p:spPr/>
            <p:txBody>
              <a:bodyPr>
                <a:normAutofit fontScale="92500" lnSpcReduction="10000"/>
              </a:bodyPr>
              <a:lstStyle/>
              <a:p>
                <a:r>
                  <a:rPr lang="en-VN"/>
                  <a:t>Bước 3: Mapping</a:t>
                </a:r>
              </a:p>
              <a:p>
                <a:pPr lvl="1"/>
                <a:r>
                  <a:rPr lang="en-VN"/>
                  <a:t>Tạo thành các cặp key/value, với key là </a:t>
                </a:r>
                <a14:m>
                  <m:oMath xmlns:m="http://schemas.openxmlformats.org/officeDocument/2006/math">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a:t> và </a:t>
                </a:r>
                <a14:m>
                  <m:oMath xmlns:m="http://schemas.openxmlformats.org/officeDocument/2006/math">
                    <m:sSub>
                      <m:sSubPr>
                        <m:ctrlPr>
                          <a:rPr lang="en-VN"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𝑘</m:t>
                        </m:r>
                      </m:sub>
                    </m:sSub>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VN"/>
                  <a:t>, value là 1, ví dụ ở dòng </a:t>
                </a:r>
                <a:r>
                  <a:rPr lang="en-US" b="0" i="0">
                    <a:solidFill>
                      <a:srgbClr val="000000"/>
                    </a:solidFill>
                    <a:effectLst/>
                    <a:latin typeface="Helvetica" pitchFamily="2" charset="0"/>
                  </a:rPr>
                  <a:t>Sunny, Hot, High, Weak, No. Ta có:</a:t>
                </a:r>
              </a:p>
              <a:p>
                <a:pPr lvl="2"/>
                <a:r>
                  <a:rPr lang="en-US">
                    <a:solidFill>
                      <a:srgbClr val="000000"/>
                    </a:solidFill>
                    <a:latin typeface="Helvetica" pitchFamily="2" charset="0"/>
                  </a:rPr>
                  <a:t>Với </a:t>
                </a:r>
                <a14:m>
                  <m:oMath xmlns:m="http://schemas.openxmlformats.org/officeDocument/2006/math">
                    <m:sSub>
                      <m:sSubPr>
                        <m:ctrlPr>
                          <a:rPr lang="en-VN" i="1">
                            <a:solidFill>
                              <a:srgbClr val="FF0000"/>
                            </a:solidFill>
                            <a:latin typeface="Cambria Math" panose="02040503050406030204" pitchFamily="18" charset="0"/>
                          </a:rPr>
                        </m:ctrlPr>
                      </m:sSubPr>
                      <m:e>
                        <m:r>
                          <a:rPr lang="en-US" b="0" i="1">
                            <a:solidFill>
                              <a:srgbClr val="FF0000"/>
                            </a:solidFill>
                            <a:latin typeface="Cambria Math" panose="02040503050406030204" pitchFamily="18" charset="0"/>
                          </a:rPr>
                          <m:t>𝑥</m:t>
                        </m:r>
                      </m:e>
                      <m:sub>
                        <m:r>
                          <a:rPr lang="en-US" b="0" i="1">
                            <a:solidFill>
                              <a:srgbClr val="FF0000"/>
                            </a:solidFill>
                            <a:latin typeface="Cambria Math" panose="02040503050406030204" pitchFamily="18" charset="0"/>
                          </a:rPr>
                          <m:t>𝑘</m:t>
                        </m:r>
                      </m:sub>
                    </m:sSub>
                    <m:r>
                      <a:rPr lang="en-US" b="0" i="1">
                        <a:solidFill>
                          <a:srgbClr val="FF0000"/>
                        </a:solidFill>
                        <a:latin typeface="Cambria Math" panose="02040503050406030204" pitchFamily="18" charset="0"/>
                      </a:rPr>
                      <m:t>|</m:t>
                    </m:r>
                    <m:sSub>
                      <m:sSubPr>
                        <m:ctrlPr>
                          <a:rPr lang="en-VN"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𝑖</m:t>
                        </m:r>
                      </m:sub>
                    </m:sSub>
                  </m:oMath>
                </a14:m>
                <a:r>
                  <a:rPr lang="en-VN"/>
                  <a:t>:</a:t>
                </a:r>
              </a:p>
              <a:p>
                <a:pPr marL="1371600" lvl="3" indent="0">
                  <a:buNone/>
                </a:pPr>
                <a:r>
                  <a:rPr lang="en-US" b="0" i="0">
                    <a:solidFill>
                      <a:srgbClr val="000000"/>
                    </a:solidFill>
                    <a:effectLst/>
                    <a:latin typeface="Helvetica" pitchFamily="2" charset="0"/>
                  </a:rPr>
                  <a:t>("outlook", "sunny", "no"), 1 </a:t>
                </a:r>
                <a:br>
                  <a:rPr lang="en-US"/>
                </a:br>
                <a:r>
                  <a:rPr lang="en-US" b="0" i="0">
                    <a:solidFill>
                      <a:srgbClr val="000000"/>
                    </a:solidFill>
                    <a:effectLst/>
                    <a:latin typeface="Helvetica" pitchFamily="2" charset="0"/>
                  </a:rPr>
                  <a:t>("temp", "hot", "no"), 1</a:t>
                </a:r>
                <a:br>
                  <a:rPr lang="en-US"/>
                </a:br>
                <a:r>
                  <a:rPr lang="en-US" b="0" i="0">
                    <a:solidFill>
                      <a:srgbClr val="000000"/>
                    </a:solidFill>
                    <a:effectLst/>
                    <a:latin typeface="Helvetica" pitchFamily="2" charset="0"/>
                  </a:rPr>
                  <a:t>("humidity", "high", "no"), 1</a:t>
                </a:r>
                <a:br>
                  <a:rPr lang="en-US"/>
                </a:br>
                <a:r>
                  <a:rPr lang="en-US" b="0" i="0">
                    <a:solidFill>
                      <a:srgbClr val="000000"/>
                    </a:solidFill>
                    <a:effectLst/>
                    <a:latin typeface="Helvetica" pitchFamily="2" charset="0"/>
                  </a:rPr>
                  <a:t>("wind", "weak", "no"), 1</a:t>
                </a:r>
              </a:p>
              <a:p>
                <a:pPr lvl="2"/>
                <a:r>
                  <a:rPr lang="en-VN"/>
                  <a:t>Với </a:t>
                </a:r>
                <a14:m>
                  <m:oMath xmlns:m="http://schemas.openxmlformats.org/officeDocument/2006/math">
                    <m:sSub>
                      <m:sSubPr>
                        <m:ctrlPr>
                          <a:rPr lang="en-VN"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𝐶</m:t>
                        </m:r>
                      </m:e>
                      <m:sub>
                        <m:r>
                          <a:rPr lang="en-US" i="1">
                            <a:solidFill>
                              <a:srgbClr val="FF0000"/>
                            </a:solidFill>
                            <a:latin typeface="Cambria Math" panose="02040503050406030204" pitchFamily="18" charset="0"/>
                          </a:rPr>
                          <m:t>𝑖</m:t>
                        </m:r>
                      </m:sub>
                    </m:sSub>
                  </m:oMath>
                </a14:m>
                <a:r>
                  <a:rPr lang="en-VN"/>
                  <a:t>:</a:t>
                </a:r>
              </a:p>
              <a:p>
                <a:pPr marL="1371600" lvl="3" indent="0">
                  <a:buNone/>
                </a:pPr>
                <a:r>
                  <a:rPr lang="en-US" b="0" i="0">
                    <a:solidFill>
                      <a:srgbClr val="000000"/>
                    </a:solidFill>
                    <a:effectLst/>
                    <a:latin typeface="Helvetica" pitchFamily="2" charset="0"/>
                  </a:rPr>
                  <a:t>("play", "no"), 1</a:t>
                </a:r>
                <a:endParaRPr lang="en-VN"/>
              </a:p>
            </p:txBody>
          </p:sp>
        </mc:Choice>
        <mc:Fallback>
          <p:sp>
            <p:nvSpPr>
              <p:cNvPr id="3" name="Content Placeholder 2">
                <a:extLst>
                  <a:ext uri="{FF2B5EF4-FFF2-40B4-BE49-F238E27FC236}">
                    <a16:creationId xmlns:a16="http://schemas.microsoft.com/office/drawing/2014/main" id="{3F32FE56-7442-2ACA-C466-8B248C0C0892}"/>
                  </a:ext>
                </a:extLst>
              </p:cNvPr>
              <p:cNvSpPr>
                <a:spLocks noGrp="1" noRot="1" noChangeAspect="1" noMove="1" noResize="1" noEditPoints="1" noAdjustHandles="1" noChangeArrowheads="1" noChangeShapeType="1" noTextEdit="1"/>
              </p:cNvSpPr>
              <p:nvPr>
                <p:ph idx="1"/>
              </p:nvPr>
            </p:nvSpPr>
            <p:spPr>
              <a:blipFill>
                <a:blip r:embed="rId2"/>
                <a:stretch>
                  <a:fillRect l="-541" r="-541"/>
                </a:stretch>
              </a:blipFill>
            </p:spPr>
            <p:txBody>
              <a:bodyPr/>
              <a:lstStyle/>
              <a:p>
                <a:r>
                  <a:rPr lang="en-US">
                    <a:noFill/>
                  </a:rPr>
                  <a:t> </a:t>
                </a:r>
              </a:p>
            </p:txBody>
          </p:sp>
        </mc:Fallback>
      </mc:AlternateContent>
    </p:spTree>
    <p:extLst>
      <p:ext uri="{BB962C8B-B14F-4D97-AF65-F5344CB8AC3E}">
        <p14:creationId xmlns:p14="http://schemas.microsoft.com/office/powerpoint/2010/main" val="345434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97284D8-F506-DDBD-867E-2A887A767ECD}"/>
                  </a:ext>
                </a:extLst>
              </p:cNvPr>
              <p:cNvSpPr>
                <a:spLocks noGrp="1"/>
              </p:cNvSpPr>
              <p:nvPr>
                <p:ph idx="1"/>
              </p:nvPr>
            </p:nvSpPr>
            <p:spPr/>
            <p:txBody>
              <a:bodyPr>
                <a:noAutofit/>
              </a:bodyPr>
              <a:lstStyle/>
              <a:p>
                <a:r>
                  <a:rPr lang="en-US"/>
                  <a:t>Định lý Bayes được phát biểu như sau:</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den>
                      </m:f>
                    </m:oMath>
                  </m:oMathPara>
                </a14:m>
                <a:endParaRPr lang="en-US" i="1">
                  <a:latin typeface="Cambria Math" panose="02040503050406030204" pitchFamily="18" charset="0"/>
                </a:endParaRPr>
              </a:p>
              <a:p>
                <a:pPr marL="457200" lvl="1" indent="0">
                  <a:buNone/>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e>
                    </m:d>
                    <m:r>
                      <a:rPr lang="en-US">
                        <a:latin typeface="Cambria Math" panose="02040503050406030204" pitchFamily="18" charset="0"/>
                      </a:rPr>
                      <m:t>:</m:t>
                    </m:r>
                  </m:oMath>
                </a14:m>
                <a:r>
                  <a:rPr lang="en-US"/>
                  <a:t> Xác suất của sự kiện Y xảy ra</a:t>
                </a:r>
              </a:p>
              <a:p>
                <a:pPr marL="457200" lvl="1" indent="0">
                  <a:buNone/>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d>
                    <m:r>
                      <a:rPr lang="en-US">
                        <a:latin typeface="Cambria Math" panose="02040503050406030204" pitchFamily="18" charset="0"/>
                      </a:rPr>
                      <m:t>:</m:t>
                    </m:r>
                  </m:oMath>
                </a14:m>
                <a:r>
                  <a:rPr lang="en-US"/>
                  <a:t> Xác suất của sự kiện X xảy ra</a:t>
                </a:r>
              </a:p>
              <a:p>
                <a:pPr marL="457200" lvl="1" indent="0">
                  <a:buNone/>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e>
                    </m:d>
                    <m:r>
                      <a:rPr lang="en-US">
                        <a:latin typeface="Cambria Math" panose="02040503050406030204" pitchFamily="18" charset="0"/>
                      </a:rPr>
                      <m:t>:</m:t>
                    </m:r>
                  </m:oMath>
                </a14:m>
                <a:r>
                  <a:rPr lang="en-US"/>
                  <a:t> Xác suất (có điều kiện) của sự kiện X xảy ra, nếu biết rằng sự kiện Y đã xảy ra</a:t>
                </a:r>
              </a:p>
              <a:p>
                <a:pPr marL="457200" lvl="1" indent="0">
                  <a:buNone/>
                </a:pP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𝑋</m:t>
                        </m:r>
                      </m:e>
                    </m:d>
                    <m:r>
                      <a:rPr lang="en-US">
                        <a:latin typeface="Cambria Math" panose="02040503050406030204" pitchFamily="18" charset="0"/>
                      </a:rPr>
                      <m:t>:</m:t>
                    </m:r>
                  </m:oMath>
                </a14:m>
                <a:r>
                  <a:rPr lang="en-US"/>
                  <a:t> Xác suất (có điều kiện) của sự kiện Y xảy ra, nếu biết rằng sự kiện X đã xảy ra</a:t>
                </a:r>
              </a:p>
            </p:txBody>
          </p:sp>
        </mc:Choice>
        <mc:Fallback>
          <p:sp>
            <p:nvSpPr>
              <p:cNvPr id="3" name="Content Placeholder 2">
                <a:extLst>
                  <a:ext uri="{FF2B5EF4-FFF2-40B4-BE49-F238E27FC236}">
                    <a16:creationId xmlns:a16="http://schemas.microsoft.com/office/drawing/2014/main" id="{197284D8-F506-DDBD-867E-2A887A767ECD}"/>
                  </a:ext>
                </a:extLst>
              </p:cNvPr>
              <p:cNvSpPr>
                <a:spLocks noGrp="1" noRot="1" noChangeAspect="1" noMove="1" noResize="1" noEditPoints="1" noAdjustHandles="1" noChangeArrowheads="1" noChangeShapeType="1" noTextEdit="1"/>
              </p:cNvSpPr>
              <p:nvPr>
                <p:ph idx="1"/>
              </p:nvPr>
            </p:nvSpPr>
            <p:spPr>
              <a:blipFill>
                <a:blip r:embed="rId3"/>
                <a:stretch>
                  <a:fillRect l="-69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63D2048-1B5D-B2AE-6D61-EC36E197AA7B}"/>
              </a:ext>
            </a:extLst>
          </p:cNvPr>
          <p:cNvSpPr>
            <a:spLocks noGrp="1"/>
          </p:cNvSpPr>
          <p:nvPr>
            <p:ph type="title"/>
          </p:nvPr>
        </p:nvSpPr>
        <p:spPr>
          <a:xfrm>
            <a:off x="628650" y="365127"/>
            <a:ext cx="7886700" cy="780768"/>
          </a:xfrm>
        </p:spPr>
        <p:txBody>
          <a:bodyPr/>
          <a:lstStyle/>
          <a:p>
            <a:r>
              <a:rPr lang="en-US"/>
              <a:t>Định lý Bayes</a:t>
            </a:r>
          </a:p>
        </p:txBody>
      </p:sp>
    </p:spTree>
    <p:extLst>
      <p:ext uri="{BB962C8B-B14F-4D97-AF65-F5344CB8AC3E}">
        <p14:creationId xmlns:p14="http://schemas.microsoft.com/office/powerpoint/2010/main" val="1943906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5A96-8624-7CC2-7627-E8F9F297C983}"/>
              </a:ext>
            </a:extLst>
          </p:cNvPr>
          <p:cNvSpPr>
            <a:spLocks noGrp="1"/>
          </p:cNvSpPr>
          <p:nvPr>
            <p:ph type="title"/>
          </p:nvPr>
        </p:nvSpPr>
        <p:spPr/>
        <p:txBody>
          <a:bodyPr/>
          <a:lstStyle/>
          <a:p>
            <a:r>
              <a:rPr lang="en-US"/>
              <a:t>Phần 1: MapReduce hoá để huấn luyện</a:t>
            </a:r>
            <a:endParaRPr lang="en-VN"/>
          </a:p>
        </p:txBody>
      </p:sp>
      <p:pic>
        <p:nvPicPr>
          <p:cNvPr id="4" name="Content Placeholder 3">
            <a:extLst>
              <a:ext uri="{FF2B5EF4-FFF2-40B4-BE49-F238E27FC236}">
                <a16:creationId xmlns:a16="http://schemas.microsoft.com/office/drawing/2014/main" id="{E3E78B72-B59A-1C2C-D838-5C490E9434FC}"/>
              </a:ext>
            </a:extLst>
          </p:cNvPr>
          <p:cNvPicPr>
            <a:picLocks noGrp="1" noChangeAspect="1"/>
          </p:cNvPicPr>
          <p:nvPr>
            <p:ph idx="1"/>
          </p:nvPr>
        </p:nvPicPr>
        <p:blipFill>
          <a:blip r:embed="rId2"/>
          <a:stretch>
            <a:fillRect/>
          </a:stretch>
        </p:blipFill>
        <p:spPr>
          <a:xfrm>
            <a:off x="1763647" y="1516063"/>
            <a:ext cx="5616706" cy="4660900"/>
          </a:xfrm>
          <a:prstGeom prst="rect">
            <a:avLst/>
          </a:prstGeom>
        </p:spPr>
      </p:pic>
    </p:spTree>
    <p:extLst>
      <p:ext uri="{BB962C8B-B14F-4D97-AF65-F5344CB8AC3E}">
        <p14:creationId xmlns:p14="http://schemas.microsoft.com/office/powerpoint/2010/main" val="2054881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7571-34D2-33A1-AEE0-02D48EE8C59C}"/>
              </a:ext>
            </a:extLst>
          </p:cNvPr>
          <p:cNvSpPr>
            <a:spLocks noGrp="1"/>
          </p:cNvSpPr>
          <p:nvPr>
            <p:ph type="title"/>
          </p:nvPr>
        </p:nvSpPr>
        <p:spPr/>
        <p:txBody>
          <a:bodyPr/>
          <a:lstStyle/>
          <a:p>
            <a:r>
              <a:rPr lang="en-US"/>
              <a:t>Phần 1: MapReduce hoá để huấn luyện</a:t>
            </a:r>
            <a:endParaRPr lang="en-VN"/>
          </a:p>
        </p:txBody>
      </p:sp>
      <p:sp>
        <p:nvSpPr>
          <p:cNvPr id="3" name="Content Placeholder 2">
            <a:extLst>
              <a:ext uri="{FF2B5EF4-FFF2-40B4-BE49-F238E27FC236}">
                <a16:creationId xmlns:a16="http://schemas.microsoft.com/office/drawing/2014/main" id="{D3274C10-4B6E-E98C-A7E9-C85E887EC236}"/>
              </a:ext>
            </a:extLst>
          </p:cNvPr>
          <p:cNvSpPr>
            <a:spLocks noGrp="1"/>
          </p:cNvSpPr>
          <p:nvPr>
            <p:ph idx="1"/>
          </p:nvPr>
        </p:nvSpPr>
        <p:spPr/>
        <p:txBody>
          <a:bodyPr/>
          <a:lstStyle/>
          <a:p>
            <a:r>
              <a:rPr lang="en-VN"/>
              <a:t>Bước 4: Shuffling and Sort</a:t>
            </a:r>
          </a:p>
          <a:p>
            <a:endParaRPr lang="en-VN"/>
          </a:p>
        </p:txBody>
      </p:sp>
      <p:pic>
        <p:nvPicPr>
          <p:cNvPr id="6" name="Picture 5">
            <a:extLst>
              <a:ext uri="{FF2B5EF4-FFF2-40B4-BE49-F238E27FC236}">
                <a16:creationId xmlns:a16="http://schemas.microsoft.com/office/drawing/2014/main" id="{BF26F38D-417D-4F6D-5633-F865C99A642F}"/>
              </a:ext>
            </a:extLst>
          </p:cNvPr>
          <p:cNvPicPr>
            <a:picLocks noChangeAspect="1"/>
          </p:cNvPicPr>
          <p:nvPr/>
        </p:nvPicPr>
        <p:blipFill>
          <a:blip r:embed="rId2"/>
          <a:stretch>
            <a:fillRect/>
          </a:stretch>
        </p:blipFill>
        <p:spPr>
          <a:xfrm>
            <a:off x="1158915" y="2149280"/>
            <a:ext cx="6826169" cy="4484267"/>
          </a:xfrm>
          <a:prstGeom prst="rect">
            <a:avLst/>
          </a:prstGeom>
        </p:spPr>
      </p:pic>
    </p:spTree>
    <p:extLst>
      <p:ext uri="{BB962C8B-B14F-4D97-AF65-F5344CB8AC3E}">
        <p14:creationId xmlns:p14="http://schemas.microsoft.com/office/powerpoint/2010/main" val="832097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C7C64-00CB-AFC2-9D62-EB3D8F115E3A}"/>
              </a:ext>
            </a:extLst>
          </p:cNvPr>
          <p:cNvSpPr>
            <a:spLocks noGrp="1"/>
          </p:cNvSpPr>
          <p:nvPr>
            <p:ph type="title"/>
          </p:nvPr>
        </p:nvSpPr>
        <p:spPr/>
        <p:txBody>
          <a:bodyPr/>
          <a:lstStyle/>
          <a:p>
            <a:r>
              <a:rPr lang="en-US"/>
              <a:t>Phần 1: MapReduce hoá để huấn luyện</a:t>
            </a:r>
            <a:endParaRPr lang="en-VN"/>
          </a:p>
        </p:txBody>
      </p:sp>
      <p:sp>
        <p:nvSpPr>
          <p:cNvPr id="3" name="Content Placeholder 2">
            <a:extLst>
              <a:ext uri="{FF2B5EF4-FFF2-40B4-BE49-F238E27FC236}">
                <a16:creationId xmlns:a16="http://schemas.microsoft.com/office/drawing/2014/main" id="{865AECFF-FCCB-EC3E-CC9B-9ABDC15DFB28}"/>
              </a:ext>
            </a:extLst>
          </p:cNvPr>
          <p:cNvSpPr>
            <a:spLocks noGrp="1"/>
          </p:cNvSpPr>
          <p:nvPr>
            <p:ph idx="1"/>
          </p:nvPr>
        </p:nvSpPr>
        <p:spPr/>
        <p:txBody>
          <a:bodyPr/>
          <a:lstStyle/>
          <a:p>
            <a:r>
              <a:rPr lang="en-VN"/>
              <a:t>Bước 5: Reducing</a:t>
            </a:r>
          </a:p>
          <a:p>
            <a:pPr lvl="1"/>
            <a:r>
              <a:rPr lang="en-VN"/>
              <a:t>Tính tổng các giá trị giống như bài toán WordCount</a:t>
            </a:r>
          </a:p>
        </p:txBody>
      </p:sp>
      <p:pic>
        <p:nvPicPr>
          <p:cNvPr id="5" name="Picture 4">
            <a:extLst>
              <a:ext uri="{FF2B5EF4-FFF2-40B4-BE49-F238E27FC236}">
                <a16:creationId xmlns:a16="http://schemas.microsoft.com/office/drawing/2014/main" id="{12727053-E2C7-367F-3BA0-FEB987B30664}"/>
              </a:ext>
            </a:extLst>
          </p:cNvPr>
          <p:cNvPicPr>
            <a:picLocks noChangeAspect="1"/>
          </p:cNvPicPr>
          <p:nvPr/>
        </p:nvPicPr>
        <p:blipFill>
          <a:blip r:embed="rId2"/>
          <a:stretch>
            <a:fillRect/>
          </a:stretch>
        </p:blipFill>
        <p:spPr>
          <a:xfrm>
            <a:off x="1387716" y="2779182"/>
            <a:ext cx="6368568" cy="3768170"/>
          </a:xfrm>
          <a:prstGeom prst="rect">
            <a:avLst/>
          </a:prstGeom>
        </p:spPr>
      </p:pic>
    </p:spTree>
    <p:extLst>
      <p:ext uri="{BB962C8B-B14F-4D97-AF65-F5344CB8AC3E}">
        <p14:creationId xmlns:p14="http://schemas.microsoft.com/office/powerpoint/2010/main" val="2130644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BCB1-8C36-611A-5304-CCB74816B62D}"/>
              </a:ext>
            </a:extLst>
          </p:cNvPr>
          <p:cNvSpPr>
            <a:spLocks noGrp="1"/>
          </p:cNvSpPr>
          <p:nvPr>
            <p:ph type="title"/>
          </p:nvPr>
        </p:nvSpPr>
        <p:spPr/>
        <p:txBody>
          <a:bodyPr/>
          <a:lstStyle/>
          <a:p>
            <a:r>
              <a:rPr lang="en-US"/>
              <a:t>Phần 1: MapReduce hoá để huấn luyện</a:t>
            </a:r>
            <a:endParaRPr lang="en-VN"/>
          </a:p>
        </p:txBody>
      </p:sp>
      <p:sp>
        <p:nvSpPr>
          <p:cNvPr id="3" name="Content Placeholder 2">
            <a:extLst>
              <a:ext uri="{FF2B5EF4-FFF2-40B4-BE49-F238E27FC236}">
                <a16:creationId xmlns:a16="http://schemas.microsoft.com/office/drawing/2014/main" id="{D8F92AE8-5E21-FE57-7C82-622AD9294CB3}"/>
              </a:ext>
            </a:extLst>
          </p:cNvPr>
          <p:cNvSpPr>
            <a:spLocks noGrp="1"/>
          </p:cNvSpPr>
          <p:nvPr>
            <p:ph idx="1"/>
          </p:nvPr>
        </p:nvSpPr>
        <p:spPr/>
        <p:txBody>
          <a:bodyPr/>
          <a:lstStyle/>
          <a:p>
            <a:endParaRPr lang="en-VN"/>
          </a:p>
        </p:txBody>
      </p:sp>
      <p:pic>
        <p:nvPicPr>
          <p:cNvPr id="4" name="Picture 3">
            <a:extLst>
              <a:ext uri="{FF2B5EF4-FFF2-40B4-BE49-F238E27FC236}">
                <a16:creationId xmlns:a16="http://schemas.microsoft.com/office/drawing/2014/main" id="{80E36F05-9DC3-5E2A-6C56-14509127A133}"/>
              </a:ext>
            </a:extLst>
          </p:cNvPr>
          <p:cNvPicPr>
            <a:picLocks noChangeAspect="1"/>
          </p:cNvPicPr>
          <p:nvPr/>
        </p:nvPicPr>
        <p:blipFill>
          <a:blip r:embed="rId2"/>
          <a:stretch>
            <a:fillRect/>
          </a:stretch>
        </p:blipFill>
        <p:spPr>
          <a:xfrm>
            <a:off x="0" y="1516284"/>
            <a:ext cx="9144000" cy="4731414"/>
          </a:xfrm>
          <a:prstGeom prst="rect">
            <a:avLst/>
          </a:prstGeom>
        </p:spPr>
      </p:pic>
    </p:spTree>
    <p:extLst>
      <p:ext uri="{BB962C8B-B14F-4D97-AF65-F5344CB8AC3E}">
        <p14:creationId xmlns:p14="http://schemas.microsoft.com/office/powerpoint/2010/main" val="24512679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3681-8CCC-4F3D-08C1-ED961247EE2F}"/>
              </a:ext>
            </a:extLst>
          </p:cNvPr>
          <p:cNvSpPr>
            <a:spLocks noGrp="1"/>
          </p:cNvSpPr>
          <p:nvPr>
            <p:ph type="title"/>
          </p:nvPr>
        </p:nvSpPr>
        <p:spPr/>
        <p:txBody>
          <a:bodyPr/>
          <a:lstStyle/>
          <a:p>
            <a:r>
              <a:rPr lang="en-US"/>
              <a:t>Phần 2: MapReduce hoá để phân loại</a:t>
            </a:r>
            <a:endParaRPr lang="en-VN"/>
          </a:p>
        </p:txBody>
      </p:sp>
      <p:sp>
        <p:nvSpPr>
          <p:cNvPr id="3" name="Content Placeholder 2">
            <a:extLst>
              <a:ext uri="{FF2B5EF4-FFF2-40B4-BE49-F238E27FC236}">
                <a16:creationId xmlns:a16="http://schemas.microsoft.com/office/drawing/2014/main" id="{31D240EE-053C-4AAB-753B-D3D634B37B11}"/>
              </a:ext>
            </a:extLst>
          </p:cNvPr>
          <p:cNvSpPr>
            <a:spLocks noGrp="1"/>
          </p:cNvSpPr>
          <p:nvPr>
            <p:ph idx="1"/>
          </p:nvPr>
        </p:nvSpPr>
        <p:spPr/>
        <p:txBody>
          <a:bodyPr/>
          <a:lstStyle/>
          <a:p>
            <a:r>
              <a:rPr lang="en-VN"/>
              <a:t>Bước 1: Input - Chuẩn bị dữ liệu</a:t>
            </a:r>
          </a:p>
          <a:p>
            <a:pPr lvl="1"/>
            <a:r>
              <a:rPr lang="en-VN"/>
              <a:t>Tập dữ liệu chưa được gán nhãn, ví dụ:</a:t>
            </a:r>
          </a:p>
          <a:p>
            <a:pPr marL="457200" lvl="1" indent="0" algn="ctr">
              <a:buNone/>
            </a:pPr>
            <a:r>
              <a:rPr lang="en-VN"/>
              <a:t>Sunny, Cool, High, Strong</a:t>
            </a:r>
          </a:p>
          <a:p>
            <a:pPr marL="457200" lvl="1" indent="0" algn="ctr">
              <a:buNone/>
            </a:pPr>
            <a:r>
              <a:rPr lang="en-US" b="0"/>
              <a:t>Rain, Cold, High, Weak</a:t>
            </a:r>
          </a:p>
          <a:p>
            <a:pPr marL="457200" lvl="1" indent="0" algn="ctr">
              <a:buNone/>
            </a:pPr>
            <a:r>
              <a:rPr lang="en-US"/>
              <a:t>Overcast</a:t>
            </a:r>
            <a:r>
              <a:rPr lang="en-US" b="0"/>
              <a:t>, Cold, High, Strong</a:t>
            </a:r>
          </a:p>
          <a:p>
            <a:r>
              <a:rPr lang="en-VN"/>
              <a:t>Bước 2: Splitting</a:t>
            </a:r>
          </a:p>
          <a:p>
            <a:pPr lvl="1"/>
            <a:r>
              <a:rPr lang="en-VN"/>
              <a:t>Chia dữ liệu thành từng dòng để xử lý</a:t>
            </a:r>
          </a:p>
          <a:p>
            <a:endParaRPr lang="en-VN"/>
          </a:p>
        </p:txBody>
      </p:sp>
    </p:spTree>
    <p:extLst>
      <p:ext uri="{BB962C8B-B14F-4D97-AF65-F5344CB8AC3E}">
        <p14:creationId xmlns:p14="http://schemas.microsoft.com/office/powerpoint/2010/main" val="178769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41CE1-0071-97E4-D726-9E5F27A56ABD}"/>
              </a:ext>
            </a:extLst>
          </p:cNvPr>
          <p:cNvSpPr>
            <a:spLocks noGrp="1"/>
          </p:cNvSpPr>
          <p:nvPr>
            <p:ph type="title"/>
          </p:nvPr>
        </p:nvSpPr>
        <p:spPr/>
        <p:txBody>
          <a:bodyPr/>
          <a:lstStyle/>
          <a:p>
            <a:r>
              <a:rPr lang="en-US"/>
              <a:t>Phần 2: MapReduce hoá để phân loại</a:t>
            </a:r>
            <a:endParaRPr lang="en-VN"/>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05FA6A1-3336-3B61-0936-49F32EC9FB68}"/>
                  </a:ext>
                </a:extLst>
              </p:cNvPr>
              <p:cNvSpPr>
                <a:spLocks noGrp="1"/>
              </p:cNvSpPr>
              <p:nvPr>
                <p:ph idx="1"/>
              </p:nvPr>
            </p:nvSpPr>
            <p:spPr>
              <a:xfrm>
                <a:off x="628650" y="1516284"/>
                <a:ext cx="7886700" cy="4815068"/>
              </a:xfrm>
            </p:spPr>
            <p:txBody>
              <a:bodyPr>
                <a:normAutofit lnSpcReduction="10000"/>
              </a:bodyPr>
              <a:lstStyle/>
              <a:p>
                <a:r>
                  <a:rPr lang="en-VN"/>
                  <a:t>Bước 3: Mapping</a:t>
                </a:r>
              </a:p>
              <a:p>
                <a:pPr lvl="1"/>
                <a:r>
                  <a:rPr lang="en-VN"/>
                  <a:t>Từ các kết quả tổng hợp đếm của các biến </a:t>
                </a:r>
                <a14:m>
                  <m:oMath xmlns:m="http://schemas.openxmlformats.org/officeDocument/2006/math">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a:t> và </a:t>
                </a:r>
                <a14:m>
                  <m:oMath xmlns:m="http://schemas.openxmlformats.org/officeDocument/2006/math">
                    <m:sSub>
                      <m:sSubPr>
                        <m:ctrlPr>
                          <a:rPr lang="en-VN"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𝑘</m:t>
                        </m:r>
                      </m:sub>
                    </m:sSub>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VN"/>
                  <a:t> ở phần 1, ta đã có đủ dữ liệu để tính xác xuất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1">
                        <a:latin typeface="Cambria Math" panose="02040503050406030204" pitchFamily="18" charset="0"/>
                      </a:rPr>
                      <m:t>)</m:t>
                    </m:r>
                  </m:oMath>
                </a14:m>
                <a:r>
                  <a:rPr lang="en-VN"/>
                  <a:t>. Ví dụ: với dữ liệu Sunny, Cool, High, Strong</a:t>
                </a:r>
              </a:p>
              <a:p>
                <a:pPr lvl="2"/>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a:latin typeface="Cambria Math" panose="02040503050406030204" pitchFamily="18" charset="0"/>
                          </a:rPr>
                          <m:t>𝑁𝑜</m:t>
                        </m:r>
                      </m:e>
                    </m:d>
                    <m:r>
                      <a:rPr lang="en-US" b="0" i="1">
                        <a:latin typeface="Cambria Math" panose="02040503050406030204" pitchFamily="18" charset="0"/>
                      </a:rPr>
                      <m:t>=</m:t>
                    </m:r>
                    <m:f>
                      <m:fPr>
                        <m:ctrlPr>
                          <a:rPr lang="en-VN" i="1">
                            <a:latin typeface="Cambria Math" panose="02040503050406030204" pitchFamily="18" charset="0"/>
                          </a:rPr>
                        </m:ctrlPr>
                      </m:fPr>
                      <m:num>
                        <m:r>
                          <a:rPr lang="en-US" b="0" i="1">
                            <a:latin typeface="Cambria Math" panose="02040503050406030204" pitchFamily="18" charset="0"/>
                          </a:rPr>
                          <m:t>𝑣𝑎𝑙</m:t>
                        </m:r>
                        <m:r>
                          <a:rPr lang="en-US" b="0" i="1">
                            <a:latin typeface="Cambria Math" panose="02040503050406030204" pitchFamily="18" charset="0"/>
                          </a:rPr>
                          <m:t>(“</m:t>
                        </m:r>
                        <m:r>
                          <a:rPr lang="en-US" b="0" i="1">
                            <a:latin typeface="Cambria Math" panose="02040503050406030204" pitchFamily="18" charset="0"/>
                          </a:rPr>
                          <m:t>𝑝𝑙𝑎𝑦</m:t>
                        </m:r>
                        <m:r>
                          <a:rPr lang="en-US" b="0" i="1">
                            <a:latin typeface="Cambria Math" panose="02040503050406030204" pitchFamily="18" charset="0"/>
                          </a:rPr>
                          <m:t>”, “</m:t>
                        </m:r>
                        <m:r>
                          <a:rPr lang="en-US" b="0" i="1">
                            <a:latin typeface="Cambria Math" panose="02040503050406030204" pitchFamily="18" charset="0"/>
                          </a:rPr>
                          <m:t>𝑛𝑜</m:t>
                        </m:r>
                        <m:r>
                          <a:rPr lang="en-US" b="0" i="1">
                            <a:latin typeface="Cambria Math" panose="02040503050406030204" pitchFamily="18" charset="0"/>
                          </a:rPr>
                          <m:t>”)</m:t>
                        </m:r>
                      </m:num>
                      <m:den>
                        <m:r>
                          <a:rPr lang="en-US" i="1">
                            <a:latin typeface="Cambria Math" panose="02040503050406030204" pitchFamily="18" charset="0"/>
                          </a:rPr>
                          <m:t>𝑣𝑎𝑙</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𝑝𝑙𝑎𝑦</m:t>
                            </m:r>
                            <m:r>
                              <a:rPr lang="en-US" i="1">
                                <a:latin typeface="Cambria Math" panose="02040503050406030204" pitchFamily="18" charset="0"/>
                              </a:rPr>
                              <m:t>”, “</m:t>
                            </m:r>
                            <m:r>
                              <a:rPr lang="en-US" i="1">
                                <a:latin typeface="Cambria Math" panose="02040503050406030204" pitchFamily="18" charset="0"/>
                              </a:rPr>
                              <m:t>𝑛𝑜</m:t>
                            </m:r>
                            <m:r>
                              <a:rPr lang="en-US" i="1">
                                <a:latin typeface="Cambria Math" panose="02040503050406030204" pitchFamily="18" charset="0"/>
                              </a:rPr>
                              <m:t>”</m:t>
                            </m:r>
                          </m:e>
                        </m:d>
                        <m:r>
                          <a:rPr lang="en-US" b="0" i="1">
                            <a:latin typeface="Cambria Math" panose="02040503050406030204" pitchFamily="18" charset="0"/>
                          </a:rPr>
                          <m:t> + </m:t>
                        </m:r>
                        <m:r>
                          <a:rPr lang="en-US" i="1">
                            <a:latin typeface="Cambria Math" panose="02040503050406030204" pitchFamily="18" charset="0"/>
                          </a:rPr>
                          <m:t>𝑣𝑎𝑙</m:t>
                        </m:r>
                        <m:r>
                          <a:rPr lang="en-US" i="1">
                            <a:latin typeface="Cambria Math" panose="02040503050406030204" pitchFamily="18" charset="0"/>
                          </a:rPr>
                          <m:t>(“</m:t>
                        </m:r>
                        <m:r>
                          <a:rPr lang="en-US" i="1">
                            <a:latin typeface="Cambria Math" panose="02040503050406030204" pitchFamily="18" charset="0"/>
                          </a:rPr>
                          <m:t>𝑝𝑙𝑎𝑦</m:t>
                        </m:r>
                        <m:r>
                          <a:rPr lang="en-US" i="1">
                            <a:latin typeface="Cambria Math" panose="02040503050406030204" pitchFamily="18" charset="0"/>
                          </a:rPr>
                          <m:t>”, “</m:t>
                        </m:r>
                        <m:r>
                          <a:rPr lang="en-US" b="0" i="1">
                            <a:latin typeface="Cambria Math" panose="02040503050406030204" pitchFamily="18" charset="0"/>
                          </a:rPr>
                          <m:t>𝑦𝑒𝑠</m:t>
                        </m:r>
                        <m:r>
                          <a:rPr lang="en-US" i="1">
                            <a:latin typeface="Cambria Math" panose="02040503050406030204" pitchFamily="18" charset="0"/>
                          </a:rPr>
                          <m:t>”)</m:t>
                        </m:r>
                      </m:den>
                    </m:f>
                    <m:r>
                      <a:rPr lang="en-US" b="0" i="1">
                        <a:latin typeface="Cambria Math" panose="02040503050406030204" pitchFamily="18" charset="0"/>
                      </a:rPr>
                      <m:t>= </m:t>
                    </m:r>
                    <m:f>
                      <m:fPr>
                        <m:ctrlPr>
                          <a:rPr lang="en-VN" i="1">
                            <a:latin typeface="Cambria Math" panose="02040503050406030204" pitchFamily="18" charset="0"/>
                          </a:rPr>
                        </m:ctrlPr>
                      </m:fPr>
                      <m:num>
                        <m:r>
                          <a:rPr lang="en-US" b="0" i="1">
                            <a:latin typeface="Cambria Math" panose="02040503050406030204" pitchFamily="18" charset="0"/>
                          </a:rPr>
                          <m:t>5</m:t>
                        </m:r>
                      </m:num>
                      <m:den>
                        <m:r>
                          <a:rPr lang="en-US" b="0" i="1">
                            <a:latin typeface="Cambria Math" panose="02040503050406030204" pitchFamily="18" charset="0"/>
                          </a:rPr>
                          <m:t>14</m:t>
                        </m:r>
                      </m:den>
                    </m:f>
                    <m:r>
                      <a:rPr lang="en-US" b="0" i="1">
                        <a:latin typeface="Cambria Math" panose="02040503050406030204" pitchFamily="18" charset="0"/>
                      </a:rPr>
                      <m:t> </m:t>
                    </m:r>
                  </m:oMath>
                </a14:m>
                <a:endParaRPr lang="en-VN"/>
              </a:p>
              <a:p>
                <a:pPr lvl="2"/>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a:latin typeface="Cambria Math" panose="02040503050406030204" pitchFamily="18" charset="0"/>
                          </a:rPr>
                          <m:t>𝑆𝑢𝑛𝑛𝑦</m:t>
                        </m:r>
                        <m:r>
                          <a:rPr lang="en-US" b="0" i="1">
                            <a:latin typeface="Cambria Math" panose="02040503050406030204" pitchFamily="18" charset="0"/>
                          </a:rPr>
                          <m:t>|</m:t>
                        </m:r>
                        <m:r>
                          <a:rPr lang="en-US" b="0" i="1">
                            <a:latin typeface="Cambria Math" panose="02040503050406030204" pitchFamily="18" charset="0"/>
                          </a:rPr>
                          <m:t>𝑁𝑜</m:t>
                        </m:r>
                      </m:e>
                    </m:d>
                    <m:r>
                      <a:rPr lang="en-US" b="0" i="1">
                        <a:latin typeface="Cambria Math" panose="02040503050406030204" pitchFamily="18" charset="0"/>
                      </a:rPr>
                      <m:t>= </m:t>
                    </m:r>
                    <m:f>
                      <m:fPr>
                        <m:ctrlPr>
                          <a:rPr lang="en-US" b="0" i="1">
                            <a:latin typeface="Cambria Math" panose="02040503050406030204" pitchFamily="18" charset="0"/>
                          </a:rPr>
                        </m:ctrlPr>
                      </m:fPr>
                      <m:num>
                        <m:r>
                          <a:rPr lang="en-US" b="0" i="1">
                            <a:latin typeface="Cambria Math" panose="02040503050406030204" pitchFamily="18" charset="0"/>
                          </a:rPr>
                          <m:t>𝑣𝑎𝑙</m:t>
                        </m:r>
                        <m:r>
                          <a:rPr lang="en-US" b="0" i="1">
                            <a:latin typeface="Cambria Math" panose="02040503050406030204" pitchFamily="18" charset="0"/>
                          </a:rPr>
                          <m:t>(“</m:t>
                        </m:r>
                        <m:r>
                          <a:rPr lang="en-US" b="0" i="1">
                            <a:latin typeface="Cambria Math" panose="02040503050406030204" pitchFamily="18" charset="0"/>
                          </a:rPr>
                          <m:t>𝑜𝑢𝑡𝑙𝑜𝑜𝑘</m:t>
                        </m:r>
                        <m:r>
                          <a:rPr lang="en-US" b="0" i="1">
                            <a:latin typeface="Cambria Math" panose="02040503050406030204" pitchFamily="18" charset="0"/>
                          </a:rPr>
                          <m:t>”, “</m:t>
                        </m:r>
                        <m:r>
                          <a:rPr lang="en-US" b="0" i="1">
                            <a:latin typeface="Cambria Math" panose="02040503050406030204" pitchFamily="18" charset="0"/>
                          </a:rPr>
                          <m:t>𝑠𝑢𝑛𝑛𝑦</m:t>
                        </m:r>
                        <m:r>
                          <a:rPr lang="en-US" b="0" i="1">
                            <a:latin typeface="Cambria Math" panose="02040503050406030204" pitchFamily="18" charset="0"/>
                          </a:rPr>
                          <m:t>”, “</m:t>
                        </m:r>
                        <m:r>
                          <a:rPr lang="en-US" b="0" i="1">
                            <a:latin typeface="Cambria Math" panose="02040503050406030204" pitchFamily="18" charset="0"/>
                          </a:rPr>
                          <m:t>𝑛𝑜</m:t>
                        </m:r>
                        <m:r>
                          <a:rPr lang="en-US" b="0" i="1">
                            <a:latin typeface="Cambria Math" panose="02040503050406030204" pitchFamily="18" charset="0"/>
                          </a:rPr>
                          <m:t>”)</m:t>
                        </m:r>
                      </m:num>
                      <m:den>
                        <m:r>
                          <a:rPr lang="en-US" b="0" i="1">
                            <a:latin typeface="Cambria Math" panose="02040503050406030204" pitchFamily="18" charset="0"/>
                          </a:rPr>
                          <m:t>𝑣𝑎𝑙</m:t>
                        </m:r>
                        <m:r>
                          <a:rPr lang="en-US" b="0" i="1">
                            <a:latin typeface="Cambria Math" panose="02040503050406030204" pitchFamily="18" charset="0"/>
                          </a:rPr>
                          <m:t>(“</m:t>
                        </m:r>
                        <m:r>
                          <a:rPr lang="en-US" b="0" i="1">
                            <a:latin typeface="Cambria Math" panose="02040503050406030204" pitchFamily="18" charset="0"/>
                          </a:rPr>
                          <m:t>𝑛𝑜</m:t>
                        </m:r>
                        <m:r>
                          <a:rPr lang="en-US" b="0" i="1">
                            <a:latin typeface="Cambria Math" panose="02040503050406030204" pitchFamily="18" charset="0"/>
                          </a:rPr>
                          <m:t>”)</m:t>
                        </m:r>
                      </m:den>
                    </m:f>
                  </m:oMath>
                </a14:m>
                <a:r>
                  <a:rPr lang="en-VN"/>
                  <a:t> = </a:t>
                </a:r>
                <a14:m>
                  <m:oMath xmlns:m="http://schemas.openxmlformats.org/officeDocument/2006/math">
                    <m:f>
                      <m:fPr>
                        <m:ctrlPr>
                          <a:rPr lang="en-VN" i="1">
                            <a:latin typeface="Cambria Math" panose="02040503050406030204" pitchFamily="18" charset="0"/>
                          </a:rPr>
                        </m:ctrlPr>
                      </m:fPr>
                      <m:num>
                        <m:r>
                          <a:rPr lang="en-US" b="0" i="1">
                            <a:latin typeface="Cambria Math" panose="02040503050406030204" pitchFamily="18" charset="0"/>
                          </a:rPr>
                          <m:t>3</m:t>
                        </m:r>
                      </m:num>
                      <m:den>
                        <m:r>
                          <a:rPr lang="en-US" b="0" i="1">
                            <a:latin typeface="Cambria Math" panose="02040503050406030204" pitchFamily="18" charset="0"/>
                          </a:rPr>
                          <m:t>5</m:t>
                        </m:r>
                      </m:den>
                    </m:f>
                  </m:oMath>
                </a14:m>
                <a:endParaRPr lang="en-VN"/>
              </a:p>
              <a:p>
                <a:pPr lvl="2"/>
                <a:r>
                  <a:rPr lang="en-VN"/>
                  <a:t>...</a:t>
                </a:r>
              </a:p>
              <a:p>
                <a:pPr lvl="1"/>
                <a:r>
                  <a:rPr lang="en-VN"/>
                  <a:t>Sau khi tính được xác xuất thành phần ta có thể tính được </a:t>
                </a:r>
                <a14:m>
                  <m:oMath xmlns:m="http://schemas.openxmlformats.org/officeDocument/2006/math">
                    <m:r>
                      <a:rPr lang="en-US" i="1">
                        <a:latin typeface="Cambria Math" panose="02040503050406030204" pitchFamily="18" charset="0"/>
                      </a:rPr>
                      <m:t>𝑃</m:t>
                    </m:r>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r>
                      <a:rPr lang="en-US" i="1">
                        <a:latin typeface="Cambria Math" panose="02040503050406030204" pitchFamily="18" charset="0"/>
                      </a:rPr>
                      <m:t>)</m:t>
                    </m:r>
                  </m:oMath>
                </a14:m>
                <a:r>
                  <a:rPr lang="en-VN"/>
                  <a:t> theo định lý Naive Bayes và so sánh các kết quả</a:t>
                </a:r>
              </a:p>
            </p:txBody>
          </p:sp>
        </mc:Choice>
        <mc:Fallback>
          <p:sp>
            <p:nvSpPr>
              <p:cNvPr id="3" name="Content Placeholder 2">
                <a:extLst>
                  <a:ext uri="{FF2B5EF4-FFF2-40B4-BE49-F238E27FC236}">
                    <a16:creationId xmlns:a16="http://schemas.microsoft.com/office/drawing/2014/main" id="{B05FA6A1-3336-3B61-0936-49F32EC9FB68}"/>
                  </a:ext>
                </a:extLst>
              </p:cNvPr>
              <p:cNvSpPr>
                <a:spLocks noGrp="1" noRot="1" noChangeAspect="1" noMove="1" noResize="1" noEditPoints="1" noAdjustHandles="1" noChangeArrowheads="1" noChangeShapeType="1" noTextEdit="1"/>
              </p:cNvSpPr>
              <p:nvPr>
                <p:ph idx="1"/>
              </p:nvPr>
            </p:nvSpPr>
            <p:spPr>
              <a:xfrm>
                <a:off x="628650" y="1516284"/>
                <a:ext cx="7886700" cy="4815068"/>
              </a:xfrm>
              <a:blipFill>
                <a:blip r:embed="rId2"/>
                <a:stretch>
                  <a:fillRect l="-696" r="-1082" b="-1139"/>
                </a:stretch>
              </a:blipFill>
            </p:spPr>
            <p:txBody>
              <a:bodyPr/>
              <a:lstStyle/>
              <a:p>
                <a:r>
                  <a:rPr lang="en-US">
                    <a:noFill/>
                  </a:rPr>
                  <a:t> </a:t>
                </a:r>
              </a:p>
            </p:txBody>
          </p:sp>
        </mc:Fallback>
      </mc:AlternateContent>
    </p:spTree>
    <p:extLst>
      <p:ext uri="{BB962C8B-B14F-4D97-AF65-F5344CB8AC3E}">
        <p14:creationId xmlns:p14="http://schemas.microsoft.com/office/powerpoint/2010/main" val="1947173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4714D-7116-88B6-A4F6-F6F77E7A53AE}"/>
              </a:ext>
            </a:extLst>
          </p:cNvPr>
          <p:cNvSpPr>
            <a:spLocks noGrp="1"/>
          </p:cNvSpPr>
          <p:nvPr>
            <p:ph idx="1"/>
          </p:nvPr>
        </p:nvSpPr>
        <p:spPr/>
        <p:txBody>
          <a:bodyPr/>
          <a:lstStyle/>
          <a:p>
            <a:r>
              <a:rPr lang="en-VN"/>
              <a:t>Do từ bước Map đã có thể tính xác suất một cách song song, không cần thực hiện đến bước Reduce cho nên ở phần phân loại không nhất thiết sử dụng thành phần Reduce</a:t>
            </a:r>
          </a:p>
        </p:txBody>
      </p:sp>
      <p:sp>
        <p:nvSpPr>
          <p:cNvPr id="4" name="Title 1">
            <a:extLst>
              <a:ext uri="{FF2B5EF4-FFF2-40B4-BE49-F238E27FC236}">
                <a16:creationId xmlns:a16="http://schemas.microsoft.com/office/drawing/2014/main" id="{5C2CDAF4-5149-365E-5986-41D8AE9A5F75}"/>
              </a:ext>
            </a:extLst>
          </p:cNvPr>
          <p:cNvSpPr>
            <a:spLocks noGrp="1"/>
          </p:cNvSpPr>
          <p:nvPr>
            <p:ph type="title"/>
          </p:nvPr>
        </p:nvSpPr>
        <p:spPr/>
        <p:txBody>
          <a:bodyPr/>
          <a:lstStyle/>
          <a:p>
            <a:r>
              <a:rPr lang="en-US"/>
              <a:t>Phần 2: MapReduce hoá để phân loại</a:t>
            </a:r>
            <a:endParaRPr lang="en-VN"/>
          </a:p>
        </p:txBody>
      </p:sp>
    </p:spTree>
    <p:extLst>
      <p:ext uri="{BB962C8B-B14F-4D97-AF65-F5344CB8AC3E}">
        <p14:creationId xmlns:p14="http://schemas.microsoft.com/office/powerpoint/2010/main" val="55264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9119B-95FB-4BCB-74C9-4D65BACE4A52}"/>
              </a:ext>
            </a:extLst>
          </p:cNvPr>
          <p:cNvSpPr>
            <a:spLocks noGrp="1"/>
          </p:cNvSpPr>
          <p:nvPr>
            <p:ph type="title"/>
          </p:nvPr>
        </p:nvSpPr>
        <p:spPr/>
        <p:txBody>
          <a:bodyPr/>
          <a:lstStyle/>
          <a:p>
            <a:r>
              <a:rPr lang="en-VN"/>
              <a:t>Thuật toán phân lớp Naive Bayes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2F134BD-27F3-7D93-7EF2-9F841E7B5C88}"/>
                  </a:ext>
                </a:extLst>
              </p:cNvPr>
              <p:cNvSpPr>
                <a:spLocks noGrp="1"/>
              </p:cNvSpPr>
              <p:nvPr>
                <p:ph idx="1"/>
              </p:nvPr>
            </p:nvSpPr>
            <p:spPr/>
            <p:txBody>
              <a:bodyPr>
                <a:normAutofit fontScale="85000" lnSpcReduction="20000"/>
              </a:bodyPr>
              <a:lstStyle/>
              <a:p>
                <a:r>
                  <a:rPr lang="en-VN"/>
                  <a:t>Dữ liệu cần có:</a:t>
                </a:r>
              </a:p>
              <a:p>
                <a:pPr lvl="1"/>
                <a:r>
                  <a:rPr lang="en-VN"/>
                  <a:t>D: Tập dữ liệu huấn luyện, được vector hoá dưới dạng </a:t>
                </a:r>
                <a14:m>
                  <m:oMath xmlns:m="http://schemas.openxmlformats.org/officeDocument/2006/math">
                    <m:acc>
                      <m:accPr>
                        <m:chr m:val="⃑"/>
                        <m:ctrlPr>
                          <a:rPr lang="en-VN" i="1">
                            <a:latin typeface="Cambria Math" panose="02040503050406030204" pitchFamily="18" charset="0"/>
                          </a:rPr>
                        </m:ctrlPr>
                      </m:accPr>
                      <m:e>
                        <m:r>
                          <a:rPr lang="en-US" b="0" i="1">
                            <a:latin typeface="Cambria Math" panose="02040503050406030204" pitchFamily="18" charset="0"/>
                          </a:rPr>
                          <m:t>𝑥</m:t>
                        </m:r>
                      </m:e>
                    </m:acc>
                    <m:r>
                      <a:rPr lang="en-US" b="0" i="1">
                        <a:latin typeface="Cambria Math" panose="02040503050406030204" pitchFamily="18" charset="0"/>
                      </a:rPr>
                      <m:t>=(</m:t>
                    </m:r>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1</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a:latin typeface="Cambria Math" panose="02040503050406030204" pitchFamily="18" charset="0"/>
                          </a:rPr>
                          <m:t>2</m:t>
                        </m:r>
                      </m:sub>
                    </m:sSub>
                  </m:oMath>
                </a14:m>
                <a:r>
                  <a:rPr lang="en-VN"/>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a:latin typeface="Cambria Math" panose="02040503050406030204" pitchFamily="18" charset="0"/>
                          </a:rPr>
                          <m:t>𝑛</m:t>
                        </m:r>
                      </m:sub>
                    </m:sSub>
                  </m:oMath>
                </a14:m>
                <a:r>
                  <a:rPr lang="en-VN"/>
                  <a:t>)</a:t>
                </a:r>
              </a:p>
              <a:p>
                <a:pPr lvl="1"/>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𝑖</m:t>
                        </m:r>
                      </m:sub>
                    </m:sSub>
                  </m:oMath>
                </a14:m>
                <a:r>
                  <a:rPr lang="en-VN"/>
                  <a:t>: tập các tài liệu của D thuộc lớp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𝑖</m:t>
                        </m:r>
                      </m:sub>
                    </m:sSub>
                  </m:oMath>
                </a14:m>
                <a:r>
                  <a:rPr lang="en-VN"/>
                  <a:t> với i = {1,2,3,...}</a:t>
                </a:r>
              </a:p>
              <a:p>
                <a:pPr lvl="1"/>
                <a:r>
                  <a:rPr lang="en-VN"/>
                  <a:t>Các thuộc tính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1</m:t>
                        </m:r>
                      </m:sub>
                    </m:sSub>
                  </m:oMath>
                </a14:m>
                <a:r>
                  <a:rPr lang="en-VN"/>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a:latin typeface="Cambria Math" panose="02040503050406030204" pitchFamily="18" charset="0"/>
                          </a:rPr>
                          <m:t>2</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a:latin typeface="Cambria Math" panose="02040503050406030204" pitchFamily="18" charset="0"/>
                          </a:rPr>
                          <m:t>3</m:t>
                        </m:r>
                      </m:sub>
                    </m:sSub>
                  </m:oMath>
                </a14:m>
                <a:r>
                  <a:rPr lang="en-VN"/>
                  <a:t> độc lập xác suất đôi một với nhau</a:t>
                </a:r>
              </a:p>
              <a:p>
                <a:r>
                  <a:rPr lang="en-VN"/>
                  <a:t>Thuật toán Naive Bayes cơ bản:</a:t>
                </a:r>
              </a:p>
              <a:p>
                <a:pPr lvl="1"/>
                <a:r>
                  <a:rPr lang="en-VN"/>
                  <a:t>Bước 1: Huấn luyện Naive Bayes (dựa vào tập dữ liệu)</a:t>
                </a:r>
              </a:p>
              <a:p>
                <a:pPr lvl="2"/>
                <a:r>
                  <a:rPr lang="en-VN"/>
                  <a:t>Tính xác xuất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VN"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𝑖</m:t>
                        </m:r>
                      </m:sub>
                    </m:sSub>
                    <m:r>
                      <a:rPr lang="en-US" b="0" i="1" smtClean="0">
                        <a:latin typeface="Cambria Math" panose="02040503050406030204" pitchFamily="18" charset="0"/>
                      </a:rPr>
                      <m:t>)</m:t>
                    </m:r>
                  </m:oMath>
                </a14:m>
                <a:endParaRPr lang="en-VN"/>
              </a:p>
              <a:p>
                <a:pPr lvl="2"/>
                <a:r>
                  <a:rPr lang="en-VN"/>
                  <a:t>Tính xác xuất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VN"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𝑘</m:t>
                        </m:r>
                      </m:sub>
                    </m:sSub>
                    <m:r>
                      <a:rPr lang="en-US" b="0" i="1">
                        <a:latin typeface="Cambria Math" panose="02040503050406030204" pitchFamily="18" charset="0"/>
                      </a:rPr>
                      <m:t>|</m:t>
                    </m:r>
                    <m:sSub>
                      <m:sSubPr>
                        <m:ctrlPr>
                          <a:rPr lang="en-VN"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𝑖</m:t>
                        </m:r>
                      </m:sub>
                    </m:sSub>
                    <m:r>
                      <a:rPr lang="en-US" b="0" i="1" smtClean="0">
                        <a:latin typeface="Cambria Math" panose="02040503050406030204" pitchFamily="18" charset="0"/>
                      </a:rPr>
                      <m:t>)</m:t>
                    </m:r>
                  </m:oMath>
                </a14:m>
                <a:endParaRPr lang="en-VN"/>
              </a:p>
              <a:p>
                <a:pPr lvl="1"/>
                <a:r>
                  <a:rPr lang="en-VN"/>
                  <a:t>Bước 2: Phân lớp </a:t>
                </a:r>
                <a14:m>
                  <m:oMath xmlns:m="http://schemas.openxmlformats.org/officeDocument/2006/math">
                    <m:sSub>
                      <m:sSubPr>
                        <m:ctrlPr>
                          <a:rPr lang="en-VN"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𝑛𝑒𝑤</m:t>
                        </m:r>
                      </m:sub>
                    </m:sSub>
                  </m:oMath>
                </a14:m>
                <a:endParaRPr lang="en-VN"/>
              </a:p>
              <a:p>
                <a:pPr lvl="2"/>
                <a:r>
                  <a:rPr lang="en-VN"/>
                  <a:t>Tính </a:t>
                </a:r>
                <a14:m>
                  <m:oMath xmlns:m="http://schemas.openxmlformats.org/officeDocument/2006/math">
                    <m:r>
                      <a:rPr lang="en-US" b="0" i="1">
                        <a:latin typeface="Cambria Math" panose="02040503050406030204" pitchFamily="18" charset="0"/>
                      </a:rPr>
                      <m:t>𝑃</m:t>
                    </m:r>
                    <m:r>
                      <a:rPr lang="en-US"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𝑛𝑒𝑤</m:t>
                        </m:r>
                      </m:sub>
                    </m:sSub>
                    <m:r>
                      <a:rPr lang="en-US" i="1">
                        <a:latin typeface="Cambria Math" panose="02040503050406030204" pitchFamily="18" charset="0"/>
                      </a:rPr>
                      <m:t>)</m:t>
                    </m:r>
                  </m:oMath>
                </a14:m>
                <a:endParaRPr lang="en-VN"/>
              </a:p>
              <a:p>
                <a:pPr lvl="2"/>
                <a14:m>
                  <m:oMath xmlns:m="http://schemas.openxmlformats.org/officeDocument/2006/math">
                    <m:sSub>
                      <m:sSubPr>
                        <m:ctrlPr>
                          <a:rPr lang="en-VN" i="1">
                            <a:latin typeface="Cambria Math" panose="02040503050406030204" pitchFamily="18" charset="0"/>
                          </a:rPr>
                        </m:ctrlPr>
                      </m:sSubPr>
                      <m:e>
                        <m:r>
                          <a:rPr lang="en-US" b="0" i="1">
                            <a:latin typeface="Cambria Math" panose="02040503050406030204" pitchFamily="18" charset="0"/>
                          </a:rPr>
                          <m:t>𝑋</m:t>
                        </m:r>
                      </m:e>
                      <m:sub>
                        <m:r>
                          <a:rPr lang="en-US" b="0" i="1">
                            <a:latin typeface="Cambria Math" panose="02040503050406030204" pitchFamily="18" charset="0"/>
                          </a:rPr>
                          <m:t>𝑛𝑒𝑤</m:t>
                        </m:r>
                      </m:sub>
                    </m:sSub>
                  </m:oMath>
                </a14:m>
                <a:r>
                  <a:rPr lang="en-VN"/>
                  <a:t> được gán vào lớp </a:t>
                </a:r>
                <a14:m>
                  <m:oMath xmlns:m="http://schemas.openxmlformats.org/officeDocument/2006/math">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b="0" i="1">
                            <a:latin typeface="Cambria Math" panose="02040503050406030204" pitchFamily="18" charset="0"/>
                          </a:rPr>
                          <m:t>𝑞</m:t>
                        </m:r>
                      </m:sub>
                    </m:sSub>
                  </m:oMath>
                </a14:m>
                <a:r>
                  <a:rPr lang="en-VN"/>
                  <a:t> sao cho: </a:t>
                </a:r>
                <a14:m>
                  <m:oMath xmlns:m="http://schemas.openxmlformats.org/officeDocument/2006/math">
                    <m:r>
                      <a:rPr lang="en-US" b="0" i="1">
                        <a:latin typeface="Cambria Math" panose="02040503050406030204" pitchFamily="18" charset="0"/>
                      </a:rPr>
                      <m:t>𝑃</m:t>
                    </m:r>
                    <m:r>
                      <a:rPr lang="en-US"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b="0" i="1">
                            <a:latin typeface="Cambria Math" panose="02040503050406030204" pitchFamily="18" charset="0"/>
                          </a:rPr>
                          <m:t>𝑞</m:t>
                        </m:r>
                      </m:sub>
                    </m:sSub>
                    <m:r>
                      <a:rPr lang="en-US" b="0"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𝑛𝑒𝑤</m:t>
                        </m:r>
                      </m:sub>
                    </m:sSub>
                    <m:r>
                      <a:rPr lang="en-US" i="1">
                        <a:latin typeface="Cambria Math" panose="02040503050406030204" pitchFamily="18" charset="0"/>
                      </a:rPr>
                      <m:t>)</m:t>
                    </m:r>
                  </m:oMath>
                </a14:m>
                <a:r>
                  <a:rPr lang="en-VN"/>
                  <a:t> = </a:t>
                </a:r>
                <a14:m>
                  <m:oMath xmlns:m="http://schemas.openxmlformats.org/officeDocument/2006/math">
                    <m:r>
                      <a:rPr lang="en-US" b="0" i="1">
                        <a:latin typeface="Cambria Math" panose="02040503050406030204" pitchFamily="18" charset="0"/>
                      </a:rPr>
                      <m:t>𝑚</m:t>
                    </m:r>
                    <m:r>
                      <m:rPr>
                        <m:sty m:val="p"/>
                      </m:rPr>
                      <a:rPr lang="en-US" b="0" i="1">
                        <a:latin typeface="Cambria Math" panose="02040503050406030204" pitchFamily="18" charset="0"/>
                      </a:rPr>
                      <m:t>ax</m:t>
                    </m:r>
                  </m:oMath>
                </a14:m>
                <a:r>
                  <a:rPr lang="en-VN"/>
                  <a:t>(</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b="0" i="1">
                            <a:latin typeface="Cambria Math" panose="02040503050406030204" pitchFamily="18" charset="0"/>
                          </a:rPr>
                          <m:t>𝑖</m:t>
                        </m:r>
                      </m:sub>
                    </m:sSub>
                    <m:r>
                      <a:rPr lang="en-US" i="1">
                        <a:latin typeface="Cambria Math" panose="02040503050406030204" pitchFamily="18" charset="0"/>
                      </a:rPr>
                      <m:t>|</m:t>
                    </m:r>
                    <m:sSub>
                      <m:sSubPr>
                        <m:ctrlPr>
                          <a:rPr lang="en-VN"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𝑛𝑒𝑤</m:t>
                        </m:r>
                      </m:sub>
                    </m:sSub>
                    <m:r>
                      <a:rPr lang="en-US" i="1">
                        <a:latin typeface="Cambria Math" panose="02040503050406030204" pitchFamily="18" charset="0"/>
                      </a:rPr>
                      <m:t>)</m:t>
                    </m:r>
                  </m:oMath>
                </a14:m>
                <a:r>
                  <a:rPr lang="en-VN"/>
                  <a:t>)</a:t>
                </a:r>
              </a:p>
              <a:p>
                <a:pPr lvl="2"/>
                <a:endParaRPr lang="en-VN"/>
              </a:p>
            </p:txBody>
          </p:sp>
        </mc:Choice>
        <mc:Fallback>
          <p:sp>
            <p:nvSpPr>
              <p:cNvPr id="3" name="Content Placeholder 2">
                <a:extLst>
                  <a:ext uri="{FF2B5EF4-FFF2-40B4-BE49-F238E27FC236}">
                    <a16:creationId xmlns:a16="http://schemas.microsoft.com/office/drawing/2014/main" id="{B2F134BD-27F3-7D93-7EF2-9F841E7B5C88}"/>
                  </a:ext>
                </a:extLst>
              </p:cNvPr>
              <p:cNvSpPr>
                <a:spLocks noGrp="1" noRot="1" noChangeAspect="1" noMove="1" noResize="1" noEditPoints="1" noAdjustHandles="1" noChangeArrowheads="1" noChangeShapeType="1" noTextEdit="1"/>
              </p:cNvSpPr>
              <p:nvPr>
                <p:ph idx="1"/>
              </p:nvPr>
            </p:nvSpPr>
            <p:spPr>
              <a:blipFill>
                <a:blip r:embed="rId2"/>
                <a:stretch>
                  <a:fillRect l="-386"/>
                </a:stretch>
              </a:blipFill>
            </p:spPr>
            <p:txBody>
              <a:bodyPr/>
              <a:lstStyle/>
              <a:p>
                <a:r>
                  <a:rPr lang="en-US">
                    <a:noFill/>
                  </a:rPr>
                  <a:t> </a:t>
                </a:r>
              </a:p>
            </p:txBody>
          </p:sp>
        </mc:Fallback>
      </mc:AlternateContent>
    </p:spTree>
    <p:extLst>
      <p:ext uri="{BB962C8B-B14F-4D97-AF65-F5344CB8AC3E}">
        <p14:creationId xmlns:p14="http://schemas.microsoft.com/office/powerpoint/2010/main" val="111759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7F729-3A07-4260-FB5C-E4B3302AA878}"/>
              </a:ext>
            </a:extLst>
          </p:cNvPr>
          <p:cNvSpPr>
            <a:spLocks noGrp="1"/>
          </p:cNvSpPr>
          <p:nvPr>
            <p:ph type="title"/>
          </p:nvPr>
        </p:nvSpPr>
        <p:spPr/>
        <p:txBody>
          <a:bodyPr>
            <a:normAutofit fontScale="90000"/>
          </a:bodyPr>
          <a:lstStyle/>
          <a:p>
            <a:r>
              <a:rPr lang="en-US"/>
              <a:t>Ví dụ: Dự đoán có đi chơi Tennis hay không</a:t>
            </a:r>
          </a:p>
        </p:txBody>
      </p:sp>
      <p:graphicFrame>
        <p:nvGraphicFramePr>
          <p:cNvPr id="13" name="Content Placeholder 12">
            <a:extLst>
              <a:ext uri="{FF2B5EF4-FFF2-40B4-BE49-F238E27FC236}">
                <a16:creationId xmlns:a16="http://schemas.microsoft.com/office/drawing/2014/main" id="{4556C3D8-2487-2673-3B1C-4536B906C1DE}"/>
              </a:ext>
            </a:extLst>
          </p:cNvPr>
          <p:cNvGraphicFramePr>
            <a:graphicFrameLocks noGrp="1"/>
          </p:cNvGraphicFramePr>
          <p:nvPr>
            <p:ph idx="1"/>
            <p:extLst>
              <p:ext uri="{D42A27DB-BD31-4B8C-83A1-F6EECF244321}">
                <p14:modId xmlns:p14="http://schemas.microsoft.com/office/powerpoint/2010/main" val="1402521044"/>
              </p:ext>
            </p:extLst>
          </p:nvPr>
        </p:nvGraphicFramePr>
        <p:xfrm>
          <a:off x="893171" y="1400537"/>
          <a:ext cx="7357660" cy="5092346"/>
        </p:xfrm>
        <a:graphic>
          <a:graphicData uri="http://schemas.openxmlformats.org/drawingml/2006/table">
            <a:tbl>
              <a:tblPr>
                <a:tableStyleId>{5C22544A-7EE6-4342-B048-85BDC9FD1C3A}</a:tableStyleId>
              </a:tblPr>
              <a:tblGrid>
                <a:gridCol w="778228">
                  <a:extLst>
                    <a:ext uri="{9D8B030D-6E8A-4147-A177-3AD203B41FA5}">
                      <a16:colId xmlns:a16="http://schemas.microsoft.com/office/drawing/2014/main" val="3759570892"/>
                    </a:ext>
                  </a:extLst>
                </a:gridCol>
                <a:gridCol w="1413629">
                  <a:extLst>
                    <a:ext uri="{9D8B030D-6E8A-4147-A177-3AD203B41FA5}">
                      <a16:colId xmlns:a16="http://schemas.microsoft.com/office/drawing/2014/main" val="3734429748"/>
                    </a:ext>
                  </a:extLst>
                </a:gridCol>
                <a:gridCol w="1087822">
                  <a:extLst>
                    <a:ext uri="{9D8B030D-6E8A-4147-A177-3AD203B41FA5}">
                      <a16:colId xmlns:a16="http://schemas.microsoft.com/office/drawing/2014/main" val="1140582787"/>
                    </a:ext>
                  </a:extLst>
                </a:gridCol>
                <a:gridCol w="1250723">
                  <a:extLst>
                    <a:ext uri="{9D8B030D-6E8A-4147-A177-3AD203B41FA5}">
                      <a16:colId xmlns:a16="http://schemas.microsoft.com/office/drawing/2014/main" val="155224720"/>
                    </a:ext>
                  </a:extLst>
                </a:gridCol>
                <a:gridCol w="1413629">
                  <a:extLst>
                    <a:ext uri="{9D8B030D-6E8A-4147-A177-3AD203B41FA5}">
                      <a16:colId xmlns:a16="http://schemas.microsoft.com/office/drawing/2014/main" val="113924068"/>
                    </a:ext>
                  </a:extLst>
                </a:gridCol>
                <a:gridCol w="1413629">
                  <a:extLst>
                    <a:ext uri="{9D8B030D-6E8A-4147-A177-3AD203B41FA5}">
                      <a16:colId xmlns:a16="http://schemas.microsoft.com/office/drawing/2014/main" val="3482630203"/>
                    </a:ext>
                  </a:extLst>
                </a:gridCol>
              </a:tblGrid>
              <a:tr h="454767">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Day</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Outlook</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Temp.</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Humidity</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Wind</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nSpc>
                          <a:spcPct val="107000"/>
                        </a:lnSpc>
                        <a:spcBef>
                          <a:spcPts val="0"/>
                        </a:spcBef>
                        <a:spcAft>
                          <a:spcPts val="0"/>
                        </a:spcAft>
                      </a:pPr>
                      <a:r>
                        <a:rPr lang="en-US" sz="1800" b="1" kern="100">
                          <a:effectLst/>
                          <a:latin typeface="Arial" panose="020B0604020202020204" pitchFamily="34" charset="0"/>
                          <a:cs typeface="Arial" panose="020B0604020202020204" pitchFamily="34" charset="0"/>
                        </a:rPr>
                        <a:t>Play Tennis</a:t>
                      </a:r>
                      <a:endParaRPr lang="en-US" sz="1800" b="1"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5944094"/>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D1</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Sunny</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Hot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rgbClr val="FF0000"/>
                          </a:solidFill>
                          <a:effectLst/>
                          <a:latin typeface="Arial" panose="020B0604020202020204" pitchFamily="34" charset="0"/>
                          <a:cs typeface="Arial" panose="020B0604020202020204" pitchFamily="34" charset="0"/>
                        </a:rPr>
                        <a:t>No</a:t>
                      </a:r>
                      <a:endParaRPr lang="en-US" sz="1800" kern="1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36296132"/>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D2</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Sunny</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Hot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Strong</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rgbClr val="FF0000"/>
                          </a:solidFill>
                          <a:effectLst/>
                          <a:latin typeface="Arial" panose="020B0604020202020204" pitchFamily="34" charset="0"/>
                          <a:cs typeface="Arial" panose="020B0604020202020204" pitchFamily="34" charset="0"/>
                        </a:rPr>
                        <a:t>No</a:t>
                      </a:r>
                      <a:endParaRPr lang="en-US" sz="1800" kern="1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952446"/>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D3</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Overcast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Hot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404545"/>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D4</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Rain</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Mild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64120433"/>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D5</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Rain</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Cool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Normal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6512726"/>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D6</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Rain</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Cool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Normal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Strong</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rgbClr val="FF0000"/>
                          </a:solidFill>
                          <a:effectLst/>
                          <a:latin typeface="Arial" panose="020B0604020202020204" pitchFamily="34" charset="0"/>
                          <a:cs typeface="Arial" panose="020B0604020202020204" pitchFamily="34" charset="0"/>
                        </a:rPr>
                        <a:t>No</a:t>
                      </a:r>
                      <a:endParaRPr lang="en-US" sz="1800" kern="1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769868"/>
                  </a:ext>
                </a:extLst>
              </a:tr>
              <a:tr h="332460">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D7</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Overcast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Cool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Normal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45274459"/>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D8</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Sunny</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Mild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rgbClr val="FF0000"/>
                          </a:solidFill>
                          <a:effectLst/>
                          <a:latin typeface="Arial" panose="020B0604020202020204" pitchFamily="34" charset="0"/>
                          <a:cs typeface="Arial" panose="020B0604020202020204" pitchFamily="34" charset="0"/>
                        </a:rPr>
                        <a:t>No</a:t>
                      </a:r>
                      <a:endParaRPr lang="en-US" sz="1800" kern="1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682548"/>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D9</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Sunny</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Cold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Normal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6599273"/>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D10</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Rain</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Mild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Normal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Strong</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2282356"/>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D11</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Sunny</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Mild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Normal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Strong</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37299321"/>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D12</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Overcast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Mild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Strong</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5885055"/>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D13</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Overcast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Hot</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Normal</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Weak</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chemeClr val="accent6">
                              <a:lumMod val="75000"/>
                            </a:schemeClr>
                          </a:solidFill>
                          <a:effectLst/>
                          <a:latin typeface="Arial" panose="020B0604020202020204" pitchFamily="34" charset="0"/>
                          <a:cs typeface="Arial" panose="020B0604020202020204" pitchFamily="34" charset="0"/>
                        </a:rPr>
                        <a:t>Yes</a:t>
                      </a:r>
                      <a:endParaRPr lang="en-US" sz="1800" kern="100">
                        <a:solidFill>
                          <a:schemeClr val="accent6">
                            <a:lumMod val="75000"/>
                          </a:schemeClr>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4203444"/>
                  </a:ext>
                </a:extLst>
              </a:tr>
              <a:tr h="331163">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D14</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Rain</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Mild</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High</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nSpc>
                          <a:spcPct val="107000"/>
                        </a:lnSpc>
                        <a:spcBef>
                          <a:spcPts val="0"/>
                        </a:spcBef>
                        <a:spcAft>
                          <a:spcPts val="0"/>
                        </a:spcAft>
                      </a:pPr>
                      <a:r>
                        <a:rPr lang="en-US" sz="1800" kern="100">
                          <a:effectLst/>
                          <a:latin typeface="Arial" panose="020B0604020202020204" pitchFamily="34" charset="0"/>
                          <a:cs typeface="Arial" panose="020B0604020202020204" pitchFamily="34" charset="0"/>
                        </a:rPr>
                        <a:t>Strong</a:t>
                      </a:r>
                      <a:endParaRPr lang="en-US" sz="1800" kern="1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algn="ctr">
                        <a:lnSpc>
                          <a:spcPct val="107000"/>
                        </a:lnSpc>
                        <a:spcBef>
                          <a:spcPts val="0"/>
                        </a:spcBef>
                        <a:spcAft>
                          <a:spcPts val="0"/>
                        </a:spcAft>
                      </a:pPr>
                      <a:r>
                        <a:rPr lang="en-US" sz="1800" kern="100">
                          <a:solidFill>
                            <a:srgbClr val="FF0000"/>
                          </a:solidFill>
                          <a:effectLst/>
                          <a:latin typeface="Arial" panose="020B0604020202020204" pitchFamily="34" charset="0"/>
                          <a:cs typeface="Arial" panose="020B0604020202020204" pitchFamily="34" charset="0"/>
                        </a:rPr>
                        <a:t>No</a:t>
                      </a:r>
                      <a:endParaRPr lang="en-US" sz="1800" kern="1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45365" marR="4536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9862510"/>
                  </a:ext>
                </a:extLst>
              </a:tr>
            </a:tbl>
          </a:graphicData>
        </a:graphic>
      </p:graphicFrame>
    </p:spTree>
    <p:extLst>
      <p:ext uri="{BB962C8B-B14F-4D97-AF65-F5344CB8AC3E}">
        <p14:creationId xmlns:p14="http://schemas.microsoft.com/office/powerpoint/2010/main" val="135304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67A6-2136-24D4-1614-CE492D8CA038}"/>
              </a:ext>
            </a:extLst>
          </p:cNvPr>
          <p:cNvSpPr>
            <a:spLocks noGrp="1"/>
          </p:cNvSpPr>
          <p:nvPr>
            <p:ph type="title"/>
          </p:nvPr>
        </p:nvSpPr>
        <p:spPr/>
        <p:txBody>
          <a:bodyPr/>
          <a:lstStyle/>
          <a:p>
            <a:r>
              <a:rPr lang="en-US"/>
              <a:t>Thực thi thuật toán Bayes với ví dụ</a:t>
            </a:r>
          </a:p>
        </p:txBody>
      </p:sp>
      <p:sp>
        <p:nvSpPr>
          <p:cNvPr id="3" name="Content Placeholder 2">
            <a:extLst>
              <a:ext uri="{FF2B5EF4-FFF2-40B4-BE49-F238E27FC236}">
                <a16:creationId xmlns:a16="http://schemas.microsoft.com/office/drawing/2014/main" id="{18547119-3D14-2753-F524-AD95112565A4}"/>
              </a:ext>
            </a:extLst>
          </p:cNvPr>
          <p:cNvSpPr>
            <a:spLocks noGrp="1"/>
          </p:cNvSpPr>
          <p:nvPr>
            <p:ph idx="1"/>
          </p:nvPr>
        </p:nvSpPr>
        <p:spPr/>
        <p:txBody>
          <a:bodyPr/>
          <a:lstStyle/>
          <a:p>
            <a:r>
              <a:rPr lang="en-US"/>
              <a:t>Có 2 lớp dự báo:</a:t>
            </a:r>
          </a:p>
          <a:p>
            <a:pPr lvl="1"/>
            <a:r>
              <a:rPr lang="en-US"/>
              <a:t>C1 = “yes” =&gt; Có đi chơi Tennis</a:t>
            </a:r>
          </a:p>
          <a:p>
            <a:pPr lvl="1"/>
            <a:r>
              <a:rPr lang="en-US"/>
              <a:t>C2 = “no” =&gt; Không đi chơi Tennis</a:t>
            </a:r>
          </a:p>
          <a:p>
            <a:r>
              <a:rPr lang="en-US"/>
              <a:t>Bước 1: Huấn luyện Bayes</a:t>
            </a:r>
          </a:p>
          <a:p>
            <a:r>
              <a:rPr lang="en-US"/>
              <a:t>Bước 2 Phân lớp Bayes</a:t>
            </a:r>
          </a:p>
          <a:p>
            <a:pPr lvl="1"/>
            <a:endParaRPr lang="en-US"/>
          </a:p>
        </p:txBody>
      </p:sp>
    </p:spTree>
    <p:extLst>
      <p:ext uri="{BB962C8B-B14F-4D97-AF65-F5344CB8AC3E}">
        <p14:creationId xmlns:p14="http://schemas.microsoft.com/office/powerpoint/2010/main" val="277755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8F84-EC80-1516-9004-F17E4F6F21D5}"/>
              </a:ext>
            </a:extLst>
          </p:cNvPr>
          <p:cNvSpPr>
            <a:spLocks noGrp="1"/>
          </p:cNvSpPr>
          <p:nvPr>
            <p:ph type="title"/>
          </p:nvPr>
        </p:nvSpPr>
        <p:spPr/>
        <p:txBody>
          <a:bodyPr/>
          <a:lstStyle/>
          <a:p>
            <a:r>
              <a:rPr lang="en-US"/>
              <a:t>Bước 1: Huấn luyện Bayes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509C46-DD51-18A1-E850-DB80A3D4B246}"/>
                  </a:ext>
                </a:extLst>
              </p:cNvPr>
              <p:cNvSpPr>
                <a:spLocks noGrp="1"/>
              </p:cNvSpPr>
              <p:nvPr>
                <p:ph idx="1"/>
              </p:nvPr>
            </p:nvSpPr>
            <p:spPr/>
            <p:txBody>
              <a:bodyPr>
                <a:normAutofit/>
              </a:bodyPr>
              <a:lstStyle/>
              <a:p>
                <a:r>
                  <a:rPr lang="en-US"/>
                  <a:t>Tính các xác suất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VN"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𝑖</m:t>
                        </m:r>
                      </m:sub>
                    </m:sSub>
                    <m:r>
                      <a:rPr lang="en-US" b="0" i="1" smtClean="0">
                        <a:latin typeface="Cambria Math" panose="02040503050406030204" pitchFamily="18" charset="0"/>
                      </a:rPr>
                      <m:t>)</m:t>
                    </m:r>
                  </m:oMath>
                </a14:m>
                <a:endParaRPr lang="en-VN"/>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VN"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1</m:t>
                            </m:r>
                          </m:sub>
                        </m:sSub>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b="0" i="1">
                            <a:latin typeface="Cambria Math" panose="02040503050406030204" pitchFamily="18" charset="0"/>
                          </a:rPr>
                          <m:t>“</m:t>
                        </m:r>
                        <m:r>
                          <m:rPr>
                            <m:sty m:val="p"/>
                          </m:rPr>
                          <a:rPr lang="en-US" b="0" i="1">
                            <a:latin typeface="Cambria Math" panose="02040503050406030204" pitchFamily="18" charset="0"/>
                          </a:rPr>
                          <m:t>yes</m:t>
                        </m:r>
                        <m:r>
                          <a:rPr lang="en-US" b="0" i="1">
                            <a:latin typeface="Cambria Math" panose="02040503050406030204" pitchFamily="18" charset="0"/>
                          </a:rPr>
                          <m:t>”</m:t>
                        </m:r>
                      </m:e>
                    </m:d>
                    <m:r>
                      <a:rPr lang="en-US" b="0" i="1">
                        <a:latin typeface="Cambria Math" panose="02040503050406030204" pitchFamily="18" charset="0"/>
                      </a:rPr>
                      <m:t>=9/14</m:t>
                    </m:r>
                  </m:oMath>
                </a14:m>
                <a:endParaRPr lang="en-US" b="0"/>
              </a:p>
              <a:p>
                <a:pPr lvl="1"/>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VN" i="1">
                                <a:latin typeface="Cambria Math" panose="02040503050406030204" pitchFamily="18" charset="0"/>
                              </a:rPr>
                            </m:ctrlPr>
                          </m:sSubPr>
                          <m:e>
                            <m:r>
                              <a:rPr lang="en-US" b="0" i="1">
                                <a:latin typeface="Cambria Math" panose="02040503050406030204" pitchFamily="18" charset="0"/>
                              </a:rPr>
                              <m:t>𝐶</m:t>
                            </m:r>
                          </m:e>
                          <m:sub>
                            <m:r>
                              <a:rPr lang="en-US" b="0" i="1">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𝑛𝑜</m:t>
                        </m:r>
                        <m:r>
                          <a:rPr lang="en-US" b="0" i="1" smtClean="0">
                            <a:latin typeface="Cambria Math" panose="02040503050406030204" pitchFamily="18" charset="0"/>
                          </a:rPr>
                          <m:t>”</m:t>
                        </m:r>
                      </m:e>
                    </m:d>
                    <m:r>
                      <a:rPr lang="en-US" b="0" i="1" smtClean="0">
                        <a:latin typeface="Cambria Math" panose="02040503050406030204" pitchFamily="18" charset="0"/>
                      </a:rPr>
                      <m:t>=5/14</m:t>
                    </m:r>
                  </m:oMath>
                </a14:m>
                <a:endParaRPr lang="en-VN"/>
              </a:p>
              <a:p>
                <a:r>
                  <a:rPr lang="en-VN"/>
                  <a:t>Tính các xác suất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sSub>
                          <m:sSubPr>
                            <m:ctrlPr>
                              <a:rPr lang="en-VN" i="1">
                                <a:latin typeface="Cambria Math" panose="02040503050406030204" pitchFamily="18" charset="0"/>
                              </a:rPr>
                            </m:ctrlPr>
                          </m:sSubPr>
                          <m:e>
                            <m:r>
                              <a:rPr lang="en-US" b="0" i="1">
                                <a:latin typeface="Cambria Math" panose="02040503050406030204" pitchFamily="18" charset="0"/>
                              </a:rPr>
                              <m:t>𝑥</m:t>
                            </m:r>
                          </m:e>
                          <m:sub>
                            <m:r>
                              <a:rPr lang="en-US" b="0" i="1">
                                <a:latin typeface="Cambria Math" panose="02040503050406030204" pitchFamily="18" charset="0"/>
                              </a:rPr>
                              <m:t>𝑘</m:t>
                            </m:r>
                          </m:sub>
                        </m:sSub>
                      </m:e>
                    </m:d>
                    <m:sSub>
                      <m:sSubPr>
                        <m:ctrlPr>
                          <a:rPr lang="en-VN"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r>
                      <a:rPr lang="en-US" b="0" i="1" smtClean="0">
                        <a:latin typeface="Cambria Math" panose="02040503050406030204" pitchFamily="18" charset="0"/>
                      </a:rPr>
                      <m:t>)</m:t>
                    </m:r>
                  </m:oMath>
                </a14:m>
                <a:endParaRPr lang="en-VN"/>
              </a:p>
              <a:p>
                <a:pPr lvl="1"/>
                <a:r>
                  <a:rPr lang="en-VN"/>
                  <a:t>Với thuộc tính Outlook</a:t>
                </a:r>
              </a:p>
              <a:p>
                <a:pPr lvl="1"/>
                <a:r>
                  <a:rPr lang="en-VN"/>
                  <a:t>Với thuộc tính Temp</a:t>
                </a:r>
              </a:p>
              <a:p>
                <a:pPr lvl="1"/>
                <a:r>
                  <a:rPr lang="en-VN"/>
                  <a:t>Với thuộc tính Humidity</a:t>
                </a:r>
              </a:p>
              <a:p>
                <a:pPr lvl="1"/>
                <a:r>
                  <a:rPr lang="en-VN"/>
                  <a:t>Với thuộc tính Wind</a:t>
                </a:r>
              </a:p>
              <a:p>
                <a:pPr lvl="1"/>
                <a:endParaRPr lang="en-VN"/>
              </a:p>
              <a:p>
                <a:pPr lvl="1"/>
                <a:endParaRPr lang="en-US"/>
              </a:p>
            </p:txBody>
          </p:sp>
        </mc:Choice>
        <mc:Fallback>
          <p:sp>
            <p:nvSpPr>
              <p:cNvPr id="3" name="Content Placeholder 2">
                <a:extLst>
                  <a:ext uri="{FF2B5EF4-FFF2-40B4-BE49-F238E27FC236}">
                    <a16:creationId xmlns:a16="http://schemas.microsoft.com/office/drawing/2014/main" id="{B9509C46-DD51-18A1-E850-DB80A3D4B246}"/>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222007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2679-9C47-D17D-CD7B-099B16ABE600}"/>
              </a:ext>
            </a:extLst>
          </p:cNvPr>
          <p:cNvSpPr>
            <a:spLocks noGrp="1"/>
          </p:cNvSpPr>
          <p:nvPr>
            <p:ph type="title"/>
          </p:nvPr>
        </p:nvSpPr>
        <p:spPr/>
        <p:txBody>
          <a:bodyPr/>
          <a:lstStyle/>
          <a:p>
            <a:r>
              <a:rPr lang="en-VN"/>
              <a:t>Với thuộc tính Outlook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03FD14-5B58-542C-3ABC-2B9C873D29F0}"/>
                  </a:ext>
                </a:extLst>
              </p:cNvPr>
              <p:cNvSpPr>
                <a:spLocks noGrp="1"/>
              </p:cNvSpPr>
              <p:nvPr>
                <p:ph idx="1"/>
              </p:nvPr>
            </p:nvSpPr>
            <p:spPr/>
            <p:txBody>
              <a:bodyPr/>
              <a:lstStyle/>
              <a:p>
                <a:r>
                  <a:rPr lang="en-VN"/>
                  <a:t>Có các giá trị: sunny, overcast, rain</a:t>
                </a:r>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𝑠𝑢𝑛𝑛𝑦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)=2/9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𝑠𝑢𝑢𝑛𝑦</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)=3/5</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𝑜𝑣𝑒𝑟𝑐𝑎𝑠𝑡</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)=4/9</m:t>
                    </m:r>
                  </m:oMath>
                </a14:m>
                <a:endParaRPr lang="en-VN"/>
              </a:p>
              <a:p>
                <a:pPr lvl="1"/>
                <a14:m>
                  <m:oMath xmlns:m="http://schemas.openxmlformats.org/officeDocument/2006/math">
                    <m:r>
                      <a:rPr lang="en-US" i="1">
                        <a:latin typeface="Cambria Math" panose="02040503050406030204" pitchFamily="18" charset="0"/>
                      </a:rPr>
                      <m:t>𝑃</m:t>
                    </m:r>
                    <m:d>
                      <m:dPr>
                        <m:endChr m:val="|"/>
                        <m:ctrlPr>
                          <a:rPr lang="en-US" i="1">
                            <a:latin typeface="Cambria Math" panose="02040503050406030204" pitchFamily="18" charset="0"/>
                          </a:rPr>
                        </m:ctrlPr>
                      </m:dPr>
                      <m:e>
                        <m:r>
                          <a:rPr lang="en-US" i="1">
                            <a:latin typeface="Cambria Math" panose="02040503050406030204" pitchFamily="18" charset="0"/>
                          </a:rPr>
                          <m:t>𝑜𝑣𝑒𝑟𝑐𝑎𝑠𝑡</m:t>
                        </m:r>
                        <m:r>
                          <a:rPr lang="en-US" i="1">
                            <a:latin typeface="Cambria Math" panose="02040503050406030204" pitchFamily="18" charset="0"/>
                          </a:rPr>
                          <m:t> </m:t>
                        </m:r>
                      </m:e>
                    </m:d>
                    <m:r>
                      <a:rPr lang="en-US" i="1">
                        <a:latin typeface="Cambria Math" panose="02040503050406030204" pitchFamily="18" charset="0"/>
                      </a:rPr>
                      <m:t> </m:t>
                    </m:r>
                    <m:r>
                      <a:rPr lang="en-US" b="0" i="1">
                        <a:latin typeface="Cambria Math" panose="02040503050406030204" pitchFamily="18" charset="0"/>
                      </a:rPr>
                      <m:t>𝑛𝑜</m:t>
                    </m:r>
                    <m:r>
                      <a:rPr lang="en-US" i="1">
                        <a:latin typeface="Cambria Math" panose="02040503050406030204" pitchFamily="18" charset="0"/>
                      </a:rPr>
                      <m:t>)=</m:t>
                    </m:r>
                    <m:r>
                      <a:rPr lang="en-US" b="0" i="1">
                        <a:latin typeface="Cambria Math" panose="02040503050406030204" pitchFamily="18" charset="0"/>
                      </a:rPr>
                      <m:t>0</m:t>
                    </m:r>
                    <m:r>
                      <a:rPr lang="en-US" i="1">
                        <a:latin typeface="Cambria Math" panose="02040503050406030204" pitchFamily="18" charset="0"/>
                      </a:rPr>
                      <m:t>/9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𝑟𝑎𝑖𝑛</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)=3/9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𝑟𝑎𝑖𝑛</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)=2/5</m:t>
                    </m:r>
                  </m:oMath>
                </a14:m>
                <a:endParaRPr lang="en-VN"/>
              </a:p>
              <a:p>
                <a:endParaRPr lang="en-VN"/>
              </a:p>
            </p:txBody>
          </p:sp>
        </mc:Choice>
        <mc:Fallback>
          <p:sp>
            <p:nvSpPr>
              <p:cNvPr id="3" name="Content Placeholder 2">
                <a:extLst>
                  <a:ext uri="{FF2B5EF4-FFF2-40B4-BE49-F238E27FC236}">
                    <a16:creationId xmlns:a16="http://schemas.microsoft.com/office/drawing/2014/main" id="{7F03FD14-5B58-542C-3ABC-2B9C873D29F0}"/>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417387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2679-9C47-D17D-CD7B-099B16ABE600}"/>
              </a:ext>
            </a:extLst>
          </p:cNvPr>
          <p:cNvSpPr>
            <a:spLocks noGrp="1"/>
          </p:cNvSpPr>
          <p:nvPr>
            <p:ph type="title"/>
          </p:nvPr>
        </p:nvSpPr>
        <p:spPr/>
        <p:txBody>
          <a:bodyPr/>
          <a:lstStyle/>
          <a:p>
            <a:r>
              <a:rPr lang="en-VN"/>
              <a:t>Với thuộc tính Temp</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03FD14-5B58-542C-3ABC-2B9C873D29F0}"/>
                  </a:ext>
                </a:extLst>
              </p:cNvPr>
              <p:cNvSpPr>
                <a:spLocks noGrp="1"/>
              </p:cNvSpPr>
              <p:nvPr>
                <p:ph idx="1"/>
              </p:nvPr>
            </p:nvSpPr>
            <p:spPr/>
            <p:txBody>
              <a:bodyPr numCol="1">
                <a:normAutofit/>
              </a:bodyPr>
              <a:lstStyle/>
              <a:p>
                <a:r>
                  <a:rPr lang="en-VN"/>
                  <a:t>Có các giá trị: hot, cold, mild</a:t>
                </a:r>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h𝑜𝑡</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)=2/9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h𝑜𝑡</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)=2/5</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𝑐𝑜𝑙𝑑</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)=3/9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𝑐𝑜𝑙𝑑</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)=1/5</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𝑐𝑜𝑜𝑙</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)=2/9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𝑐𝑜𝑜𝑙</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)=1/5</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𝑚𝑖𝑙𝑑</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)=4/9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i="1">
                            <a:latin typeface="Cambria Math" panose="02040503050406030204" pitchFamily="18" charset="0"/>
                          </a:rPr>
                          <m:t>𝑚𝑖𝑙𝑑</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)=2/5</m:t>
                    </m:r>
                  </m:oMath>
                </a14:m>
                <a:endParaRPr lang="en-VN"/>
              </a:p>
            </p:txBody>
          </p:sp>
        </mc:Choice>
        <mc:Fallback>
          <p:sp>
            <p:nvSpPr>
              <p:cNvPr id="3" name="Content Placeholder 2">
                <a:extLst>
                  <a:ext uri="{FF2B5EF4-FFF2-40B4-BE49-F238E27FC236}">
                    <a16:creationId xmlns:a16="http://schemas.microsoft.com/office/drawing/2014/main" id="{7F03FD14-5B58-542C-3ABC-2B9C873D29F0}"/>
                  </a:ext>
                </a:extLst>
              </p:cNvPr>
              <p:cNvSpPr>
                <a:spLocks noGrp="1" noRot="1" noChangeAspect="1" noMove="1" noResize="1" noEditPoints="1" noAdjustHandles="1" noChangeArrowheads="1" noChangeShapeType="1" noTextEdit="1"/>
              </p:cNvSpPr>
              <p:nvPr>
                <p:ph idx="1"/>
              </p:nvPr>
            </p:nvSpPr>
            <p:spPr>
              <a:blipFill>
                <a:blip r:embed="rId2"/>
                <a:stretch>
                  <a:fillRect l="-696" b="-2094"/>
                </a:stretch>
              </a:blipFill>
            </p:spPr>
            <p:txBody>
              <a:bodyPr/>
              <a:lstStyle/>
              <a:p>
                <a:r>
                  <a:rPr lang="en-US">
                    <a:noFill/>
                  </a:rPr>
                  <a:t> </a:t>
                </a:r>
              </a:p>
            </p:txBody>
          </p:sp>
        </mc:Fallback>
      </mc:AlternateContent>
    </p:spTree>
    <p:extLst>
      <p:ext uri="{BB962C8B-B14F-4D97-AF65-F5344CB8AC3E}">
        <p14:creationId xmlns:p14="http://schemas.microsoft.com/office/powerpoint/2010/main" val="205791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2679-9C47-D17D-CD7B-099B16ABE600}"/>
              </a:ext>
            </a:extLst>
          </p:cNvPr>
          <p:cNvSpPr>
            <a:spLocks noGrp="1"/>
          </p:cNvSpPr>
          <p:nvPr>
            <p:ph type="title"/>
          </p:nvPr>
        </p:nvSpPr>
        <p:spPr/>
        <p:txBody>
          <a:bodyPr/>
          <a:lstStyle/>
          <a:p>
            <a:r>
              <a:rPr lang="en-VN"/>
              <a:t>Với thuộc tính Humidity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03FD14-5B58-542C-3ABC-2B9C873D29F0}"/>
                  </a:ext>
                </a:extLst>
              </p:cNvPr>
              <p:cNvSpPr>
                <a:spLocks noGrp="1"/>
              </p:cNvSpPr>
              <p:nvPr>
                <p:ph idx="1"/>
              </p:nvPr>
            </p:nvSpPr>
            <p:spPr/>
            <p:txBody>
              <a:bodyPr/>
              <a:lstStyle/>
              <a:p>
                <a:r>
                  <a:rPr lang="en-VN"/>
                  <a:t>Có các giá trị: normal, high</a:t>
                </a:r>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𝑛𝑜𝑟𝑚𝑎𝑙</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)=6/9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𝑛𝑜𝑟𝑚𝑎𝑙</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)=1/5</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h𝑖𝑔h</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𝑦</m:t>
                    </m:r>
                    <m:r>
                      <m:rPr>
                        <m:sty m:val="p"/>
                      </m:rPr>
                      <a:rPr lang="en-US" b="0" i="1" smtClean="0">
                        <a:latin typeface="Cambria Math" panose="02040503050406030204" pitchFamily="18" charset="0"/>
                      </a:rPr>
                      <m:t>es</m:t>
                    </m:r>
                    <m:r>
                      <a:rPr lang="en-US" b="0" i="1" smtClean="0">
                        <a:latin typeface="Cambria Math" panose="02040503050406030204" pitchFamily="18" charset="0"/>
                      </a:rPr>
                      <m:t>)=3/9</m:t>
                    </m:r>
                  </m:oMath>
                </a14:m>
                <a:endParaRPr lang="en-VN"/>
              </a:p>
              <a:p>
                <a:pPr lvl="1"/>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h𝑖𝑔h</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𝑛𝑜</m:t>
                    </m:r>
                    <m:r>
                      <a:rPr lang="en-US" b="0" i="1" smtClean="0">
                        <a:latin typeface="Cambria Math" panose="02040503050406030204" pitchFamily="18" charset="0"/>
                      </a:rPr>
                      <m:t>)=4/5</m:t>
                    </m:r>
                  </m:oMath>
                </a14:m>
                <a:endParaRPr lang="en-VN"/>
              </a:p>
              <a:p>
                <a:endParaRPr lang="en-VN"/>
              </a:p>
            </p:txBody>
          </p:sp>
        </mc:Choice>
        <mc:Fallback>
          <p:sp>
            <p:nvSpPr>
              <p:cNvPr id="3" name="Content Placeholder 2">
                <a:extLst>
                  <a:ext uri="{FF2B5EF4-FFF2-40B4-BE49-F238E27FC236}">
                    <a16:creationId xmlns:a16="http://schemas.microsoft.com/office/drawing/2014/main" id="{7F03FD14-5B58-542C-3ABC-2B9C873D29F0}"/>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Tree>
    <p:extLst>
      <p:ext uri="{BB962C8B-B14F-4D97-AF65-F5344CB8AC3E}">
        <p14:creationId xmlns:p14="http://schemas.microsoft.com/office/powerpoint/2010/main" val="1825427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Application>Microsoft Office PowerPoint</Application>
  <PresentationFormat>On-screen Show (4:3)</PresentationFormat>
  <Slides>26</Slides>
  <Notes>3</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Thuật toán Naive Bayes</vt:lpstr>
      <vt:lpstr>Định lý Bayes</vt:lpstr>
      <vt:lpstr>Thuật toán phân lớp Naive Bayes</vt:lpstr>
      <vt:lpstr>Ví dụ: Dự đoán có đi chơi Tennis hay không</vt:lpstr>
      <vt:lpstr>Thực thi thuật toán Bayes với ví dụ</vt:lpstr>
      <vt:lpstr>Bước 1: Huấn luyện Bayes</vt:lpstr>
      <vt:lpstr>Với thuộc tính Outlook</vt:lpstr>
      <vt:lpstr>Với thuộc tính Temp</vt:lpstr>
      <vt:lpstr>Với thuộc tính Humidity</vt:lpstr>
      <vt:lpstr>Với thuộc tính Wind</vt:lpstr>
      <vt:lpstr>Bước 2: Phân lớp Bayes</vt:lpstr>
      <vt:lpstr>Xác suất có đi chơi</vt:lpstr>
      <vt:lpstr>Xác suất không đi chơi</vt:lpstr>
      <vt:lpstr>Kết quả phân lớp </vt:lpstr>
      <vt:lpstr>Phân tích thuật toán Naive Bayes</vt:lpstr>
      <vt:lpstr>Thuật toán MapReduce – Naive Bayes</vt:lpstr>
      <vt:lpstr>Phần 1: MapReduce hoá để huấn luyện</vt:lpstr>
      <vt:lpstr>Phần 1: MapReduce hoá để huấn luyện</vt:lpstr>
      <vt:lpstr>Phần 1: MapReduce hoá để huấn luyện</vt:lpstr>
      <vt:lpstr>Phần 1: MapReduce hoá để huấn luyện</vt:lpstr>
      <vt:lpstr>Phần 1: MapReduce hoá để huấn luyện</vt:lpstr>
      <vt:lpstr>Phần 1: MapReduce hoá để huấn luyện</vt:lpstr>
      <vt:lpstr>Phần 1: MapReduce hoá để huấn luyện</vt:lpstr>
      <vt:lpstr>Phần 2: MapReduce hoá để phân loại</vt:lpstr>
      <vt:lpstr>Phần 2: MapReduce hoá để phân loại</vt:lpstr>
      <vt:lpstr>Phần 2: MapReduce hoá để phân loại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Hiếu Nguyễn Đắc</dc:creator>
  <cp:revision>1</cp:revision>
  <dcterms:created xsi:type="dcterms:W3CDTF">2023-03-16T03:21:10Z</dcterms:created>
  <dcterms:modified xsi:type="dcterms:W3CDTF">2023-03-19T05:04:35Z</dcterms:modified>
</cp:coreProperties>
</file>