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8C8A9B-B2ED-4C55-92BF-E53C32527051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1DCB2E-BE48-4985-B9EC-FD035A9C4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0"/>
            <a:ext cx="7315200" cy="1894362"/>
          </a:xfrm>
        </p:spPr>
        <p:txBody>
          <a:bodyPr/>
          <a:lstStyle/>
          <a:p>
            <a:r>
              <a:rPr lang="en-US" dirty="0" smtClean="0"/>
              <a:t>BẢO MẬT VÀ QUẢN LÝ NGƯỜI DÙNG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SECURITY: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ROLE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Role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user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 </a:t>
            </a:r>
            <a:r>
              <a:rPr lang="en-US" dirty="0" err="1" smtClean="0"/>
              <a:t>thông</a:t>
            </a:r>
            <a:r>
              <a:rPr lang="en-US" dirty="0" smtClean="0"/>
              <a:t> qua Role:</a:t>
            </a:r>
          </a:p>
          <a:p>
            <a:pPr lvl="1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Role</a:t>
            </a:r>
          </a:p>
          <a:p>
            <a:pPr lvl="1"/>
            <a:r>
              <a:rPr lang="en-US" dirty="0" err="1" smtClean="0"/>
              <a:t>Xếp</a:t>
            </a:r>
            <a:r>
              <a:rPr lang="en-US" dirty="0" smtClean="0"/>
              <a:t> user </a:t>
            </a:r>
            <a:r>
              <a:rPr lang="en-US" dirty="0" err="1" smtClean="0"/>
              <a:t>vào</a:t>
            </a:r>
            <a:r>
              <a:rPr lang="en-US" dirty="0" smtClean="0"/>
              <a:t> Role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user=&gt;</a:t>
            </a:r>
            <a:r>
              <a:rPr lang="en-US" dirty="0" err="1" smtClean="0"/>
              <a:t>loại</a:t>
            </a:r>
            <a:r>
              <a:rPr lang="en-US" dirty="0" smtClean="0"/>
              <a:t> user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role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Role:</a:t>
            </a:r>
          </a:p>
          <a:p>
            <a:pPr lvl="1"/>
            <a:r>
              <a:rPr lang="en-US" dirty="0" smtClean="0"/>
              <a:t>Database Role: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CSDL</a:t>
            </a:r>
          </a:p>
          <a:p>
            <a:pPr lvl="1"/>
            <a:r>
              <a:rPr lang="en-US" dirty="0" smtClean="0"/>
              <a:t>Server Role: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user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(operation) </a:t>
            </a:r>
            <a:r>
              <a:rPr lang="en-US" dirty="0" err="1" smtClean="0"/>
              <a:t>trên</a:t>
            </a:r>
            <a:r>
              <a:rPr lang="en-US" dirty="0" smtClean="0"/>
              <a:t> CSDL</a:t>
            </a:r>
          </a:p>
          <a:p>
            <a:pPr lvl="1"/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SECURITY: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Roles: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smtClean="0"/>
              <a:t>Fixed Database Roles: </a:t>
            </a:r>
            <a:r>
              <a:rPr lang="en-US" dirty="0" err="1" smtClean="0"/>
              <a:t>những</a:t>
            </a:r>
            <a:r>
              <a:rPr lang="en-US" dirty="0" smtClean="0"/>
              <a:t> role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smtClean="0"/>
              <a:t>User defined Roles: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role,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db_secutityadmin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db_owner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sysadmin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SECURITY :User defined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T-SQL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user defined role</a:t>
            </a:r>
          </a:p>
          <a:p>
            <a:r>
              <a:rPr lang="en-US" dirty="0" smtClean="0"/>
              <a:t>B1: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smtClean="0"/>
              <a:t>role (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role </a:t>
            </a:r>
            <a:r>
              <a:rPr lang="en-US" dirty="0" err="1" smtClean="0"/>
              <a:t>mới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B2: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statement </a:t>
            </a:r>
            <a:r>
              <a:rPr lang="en-US" dirty="0" err="1" smtClean="0"/>
              <a:t>và</a:t>
            </a:r>
            <a:r>
              <a:rPr lang="en-US" dirty="0" smtClean="0"/>
              <a:t> object </a:t>
            </a:r>
            <a:r>
              <a:rPr lang="en-US" dirty="0" err="1" smtClean="0"/>
              <a:t>cho</a:t>
            </a:r>
            <a:r>
              <a:rPr lang="en-US" dirty="0" smtClean="0"/>
              <a:t> role</a:t>
            </a:r>
          </a:p>
          <a:p>
            <a:r>
              <a:rPr lang="en-US" dirty="0" smtClean="0"/>
              <a:t>B3: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role</a:t>
            </a:r>
          </a:p>
          <a:p>
            <a:pPr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role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sp_addrole</a:t>
            </a:r>
            <a:r>
              <a:rPr lang="en-US" dirty="0" smtClean="0">
                <a:solidFill>
                  <a:srgbClr val="0070C0"/>
                </a:solidFill>
              </a:rPr>
              <a:t>   ‘</a:t>
            </a:r>
            <a:r>
              <a:rPr lang="en-US" dirty="0" err="1" smtClean="0">
                <a:solidFill>
                  <a:srgbClr val="0070C0"/>
                </a:solidFill>
              </a:rPr>
              <a:t>rolename</a:t>
            </a:r>
            <a:r>
              <a:rPr lang="en-US" dirty="0" smtClean="0">
                <a:solidFill>
                  <a:srgbClr val="0070C0"/>
                </a:solidFill>
              </a:rPr>
              <a:t>’,  ‘</a:t>
            </a:r>
            <a:r>
              <a:rPr lang="en-US" dirty="0" err="1" smtClean="0">
                <a:solidFill>
                  <a:srgbClr val="0070C0"/>
                </a:solidFill>
              </a:rPr>
              <a:t>role_owner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sp_addrole</a:t>
            </a:r>
            <a:r>
              <a:rPr lang="en-US" dirty="0" smtClean="0">
                <a:solidFill>
                  <a:srgbClr val="0070C0"/>
                </a:solidFill>
              </a:rPr>
              <a:t> ‘teacher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pPr>
              <a:buNone/>
            </a:pP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role teacher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GRANT </a:t>
            </a:r>
            <a:r>
              <a:rPr lang="en-US" dirty="0" smtClean="0">
                <a:solidFill>
                  <a:srgbClr val="0070C0"/>
                </a:solidFill>
              </a:rPr>
              <a:t> SELECT  ON  NHANVIEN  to  teacher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</a:t>
            </a:r>
            <a:r>
              <a:rPr lang="en-US" dirty="0" err="1" smtClean="0"/>
              <a:t>SECURITY:User</a:t>
            </a:r>
            <a:r>
              <a:rPr lang="en-US" dirty="0" smtClean="0"/>
              <a:t> defined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smtClean="0"/>
              <a:t>user </a:t>
            </a:r>
            <a:r>
              <a:rPr lang="en-US" dirty="0" err="1" smtClean="0"/>
              <a:t>vào</a:t>
            </a:r>
            <a:r>
              <a:rPr lang="en-US" dirty="0" smtClean="0"/>
              <a:t> role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sp_addrolemember</a:t>
            </a:r>
            <a:r>
              <a:rPr lang="en-US" dirty="0" smtClean="0">
                <a:solidFill>
                  <a:srgbClr val="0070C0"/>
                </a:solidFill>
              </a:rPr>
              <a:t>  ‘</a:t>
            </a:r>
            <a:r>
              <a:rPr lang="en-US" dirty="0" err="1" smtClean="0">
                <a:solidFill>
                  <a:srgbClr val="0070C0"/>
                </a:solidFill>
              </a:rPr>
              <a:t>role_name</a:t>
            </a:r>
            <a:r>
              <a:rPr lang="en-US" dirty="0" smtClean="0">
                <a:solidFill>
                  <a:srgbClr val="0070C0"/>
                </a:solidFill>
              </a:rPr>
              <a:t>’,  ‘</a:t>
            </a:r>
            <a:r>
              <a:rPr lang="en-US" dirty="0" err="1" smtClean="0">
                <a:solidFill>
                  <a:srgbClr val="0070C0"/>
                </a:solidFill>
              </a:rPr>
              <a:t>user_name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sp_addrolememer</a:t>
            </a:r>
            <a:r>
              <a:rPr lang="en-US" dirty="0" smtClean="0">
                <a:solidFill>
                  <a:srgbClr val="0070C0"/>
                </a:solidFill>
              </a:rPr>
              <a:t> ‘teacher’, ‘</a:t>
            </a:r>
            <a:r>
              <a:rPr lang="en-US" dirty="0" err="1" smtClean="0">
                <a:solidFill>
                  <a:srgbClr val="0070C0"/>
                </a:solidFill>
              </a:rPr>
              <a:t>chaunnq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role: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sp_droprole</a:t>
            </a:r>
            <a:r>
              <a:rPr lang="en-US" dirty="0" smtClean="0">
                <a:solidFill>
                  <a:srgbClr val="0070C0"/>
                </a:solidFill>
              </a:rPr>
              <a:t>  ‘</a:t>
            </a:r>
            <a:r>
              <a:rPr lang="en-US" dirty="0" err="1" smtClean="0">
                <a:solidFill>
                  <a:srgbClr val="0070C0"/>
                </a:solidFill>
              </a:rPr>
              <a:t>role_name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sp_droprole</a:t>
            </a:r>
            <a:r>
              <a:rPr lang="en-US" dirty="0" smtClean="0">
                <a:solidFill>
                  <a:srgbClr val="0070C0"/>
                </a:solidFill>
              </a:rPr>
              <a:t> ‘teacher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SECURITY: OBJECT AND STATEMENT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user/role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column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object: column, row, table, data type, constraint, </a:t>
            </a:r>
            <a:r>
              <a:rPr lang="en-US" dirty="0" err="1" smtClean="0"/>
              <a:t>defaut</a:t>
            </a:r>
            <a:r>
              <a:rPr lang="en-US" dirty="0" smtClean="0"/>
              <a:t>, rule, index, view, stored procedure, </a:t>
            </a:r>
            <a:r>
              <a:rPr lang="en-US" dirty="0" smtClean="0"/>
              <a:t>trigger</a:t>
            </a:r>
          </a:p>
          <a:p>
            <a:r>
              <a:rPr lang="en-US" dirty="0" smtClean="0"/>
              <a:t>Statement Permission: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user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hay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, </a:t>
            </a:r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 (CREATE, DROP)</a:t>
            </a:r>
          </a:p>
          <a:p>
            <a:r>
              <a:rPr lang="en-US" dirty="0" smtClean="0"/>
              <a:t>Object Permission: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</a:t>
            </a:r>
            <a:r>
              <a:rPr lang="en-US" dirty="0" err="1" smtClean="0"/>
              <a:t>n</a:t>
            </a:r>
            <a:r>
              <a:rPr lang="en-US" dirty="0" smtClean="0"/>
              <a:t> user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(INSERT, DELETE, UPDATE) </a:t>
            </a:r>
            <a:r>
              <a:rPr lang="en-US" dirty="0" err="1" smtClean="0"/>
              <a:t>trên</a:t>
            </a:r>
            <a:r>
              <a:rPr lang="en-US" dirty="0" smtClean="0"/>
              <a:t>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SECURITY: OBJECT AND STATEMENT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 smtClean="0"/>
              <a:t>GRANT (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):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user, user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role </a:t>
            </a:r>
            <a:r>
              <a:rPr lang="en-US" dirty="0" err="1" smtClean="0"/>
              <a:t>thì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do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+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role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78740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62200"/>
          </a:xfrm>
        </p:spPr>
        <p:txBody>
          <a:bodyPr/>
          <a:lstStyle/>
          <a:p>
            <a:r>
              <a:rPr lang="en-US" dirty="0" smtClean="0"/>
              <a:t>DENY (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chối</a:t>
            </a:r>
            <a:r>
              <a:rPr lang="en-US" dirty="0" smtClean="0"/>
              <a:t>):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role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deny </a:t>
            </a:r>
            <a:r>
              <a:rPr lang="en-US" dirty="0" err="1" smtClean="0"/>
              <a:t>quyền</a:t>
            </a:r>
            <a:r>
              <a:rPr lang="en-US" dirty="0" smtClean="0"/>
              <a:t> SELECT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user,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role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SELECT </a:t>
            </a:r>
            <a:r>
              <a:rPr lang="en-US" dirty="0" err="1" smtClean="0"/>
              <a:t>thì</a:t>
            </a:r>
            <a:r>
              <a:rPr lang="en-US" dirty="0" smtClean="0"/>
              <a:t> user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SELECT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695" b="-1171"/>
          <a:stretch>
            <a:fillRect/>
          </a:stretch>
        </p:blipFill>
        <p:spPr bwMode="auto">
          <a:xfrm>
            <a:off x="381000" y="3886200"/>
            <a:ext cx="876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REVOKE: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smtClean="0"/>
              <a:t>.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 role: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public role</a:t>
            </a:r>
          </a:p>
          <a:p>
            <a:r>
              <a:rPr lang="en-US" dirty="0" err="1" smtClean="0"/>
              <a:t>Db_owner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CSDL. </a:t>
            </a:r>
          </a:p>
          <a:p>
            <a:r>
              <a:rPr lang="en-US" dirty="0" err="1" smtClean="0"/>
              <a:t>Db_securityadmin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user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roles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users </a:t>
            </a:r>
            <a:r>
              <a:rPr lang="en-US" dirty="0" err="1" smtClean="0"/>
              <a:t>trong</a:t>
            </a:r>
            <a:r>
              <a:rPr lang="en-US" dirty="0" smtClean="0"/>
              <a:t> role</a:t>
            </a:r>
          </a:p>
          <a:p>
            <a:r>
              <a:rPr lang="en-US" dirty="0" err="1" smtClean="0"/>
              <a:t>Db_accessadmin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user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db_ddladmin</a:t>
            </a:r>
            <a:r>
              <a:rPr lang="en-US" dirty="0" smtClean="0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: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CSDL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 SERVER: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SQL Server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(Authentication/Login Security):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log </a:t>
            </a:r>
            <a:r>
              <a:rPr lang="en-US" dirty="0" err="1" smtClean="0"/>
              <a:t>vào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Database access security: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user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Database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Permission security: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Database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r>
              <a:rPr lang="en-US" dirty="0" smtClean="0"/>
              <a:t>LOGIN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077200" cy="487375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Login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SQL SERVER. </a:t>
            </a:r>
            <a:r>
              <a:rPr lang="en-US" dirty="0" err="1" smtClean="0"/>
              <a:t>Các</a:t>
            </a:r>
            <a:r>
              <a:rPr lang="en-US" dirty="0" smtClean="0"/>
              <a:t> login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server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hẳn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sysxlogins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CSDL master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3657600"/>
            <a:ext cx="6653212" cy="2976562"/>
            <a:chOff x="304800" y="2286000"/>
            <a:chExt cx="6653212" cy="297656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2286000"/>
              <a:ext cx="6653212" cy="297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>
              <a:off x="2133600" y="34290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133600" y="39624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866900" y="36957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542505" y="36949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SECURITY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220200" cy="5254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Windows Authentication: </a:t>
            </a:r>
            <a:r>
              <a:rPr lang="en-US" dirty="0" smtClean="0"/>
              <a:t>login </a:t>
            </a:r>
            <a:r>
              <a:rPr lang="en-US" dirty="0" err="1" smtClean="0"/>
              <a:t>vào</a:t>
            </a:r>
            <a:r>
              <a:rPr lang="en-US" dirty="0" smtClean="0"/>
              <a:t> server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1 Windows account</a:t>
            </a:r>
            <a:br>
              <a:rPr lang="en-US" dirty="0" smtClean="0"/>
            </a:br>
            <a:r>
              <a:rPr lang="en-US" u="sng" dirty="0" err="1" smtClean="0"/>
              <a:t>Cách</a:t>
            </a:r>
            <a:r>
              <a:rPr lang="en-US" u="sng" dirty="0" smtClean="0"/>
              <a:t>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một</a:t>
            </a:r>
            <a:r>
              <a:rPr lang="en-US" u="sng" dirty="0" smtClean="0"/>
              <a:t> new Windows login: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Dùng</a:t>
            </a:r>
            <a:r>
              <a:rPr lang="en-US" dirty="0" smtClean="0"/>
              <a:t> Studio Manager: </a:t>
            </a:r>
          </a:p>
          <a:p>
            <a:pPr>
              <a:buNone/>
            </a:pPr>
            <a:r>
              <a:rPr lang="en-US" dirty="0" smtClean="0"/>
              <a:t>		     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Security.Login.NewLogin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sp_grantlogin</a:t>
            </a:r>
            <a:r>
              <a:rPr lang="en-US" dirty="0" smtClean="0">
                <a:solidFill>
                  <a:srgbClr val="0070C0"/>
                </a:solidFill>
              </a:rPr>
              <a:t> ‘</a:t>
            </a:r>
            <a:r>
              <a:rPr lang="en-US" dirty="0" err="1" smtClean="0">
                <a:solidFill>
                  <a:srgbClr val="0070C0"/>
                </a:solidFill>
              </a:rPr>
              <a:t>login_name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pPr lvl="1"/>
            <a:endParaRPr 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SQL Server Authentication: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password.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SQL Server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login </a:t>
            </a:r>
            <a:r>
              <a:rPr lang="en-US" dirty="0" err="1" smtClean="0"/>
              <a:t>có</a:t>
            </a:r>
            <a:r>
              <a:rPr lang="en-US" dirty="0" smtClean="0"/>
              <a:t> name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sa</a:t>
            </a:r>
            <a:r>
              <a:rPr lang="en-US" dirty="0" smtClean="0"/>
              <a:t>, password </a:t>
            </a:r>
            <a:r>
              <a:rPr lang="en-US" dirty="0" err="1" smtClean="0"/>
              <a:t>là</a:t>
            </a:r>
            <a:r>
              <a:rPr lang="en-US" dirty="0" smtClean="0"/>
              <a:t> null </a:t>
            </a:r>
            <a:br>
              <a:rPr lang="en-US" dirty="0" smtClean="0"/>
            </a:br>
            <a:r>
              <a:rPr lang="en-US" u="sng" dirty="0" err="1" smtClean="0"/>
              <a:t>Cách</a:t>
            </a:r>
            <a:r>
              <a:rPr lang="en-US" u="sng" dirty="0" smtClean="0"/>
              <a:t>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một</a:t>
            </a:r>
            <a:r>
              <a:rPr lang="en-US" u="sng" dirty="0" smtClean="0"/>
              <a:t> new SQL Server login: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Dùng</a:t>
            </a:r>
            <a:r>
              <a:rPr lang="en-US" dirty="0" smtClean="0"/>
              <a:t> Studio Manager: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Security.Login.NewLogin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sp_addlogin</a:t>
            </a:r>
            <a:r>
              <a:rPr lang="en-US" dirty="0" smtClean="0">
                <a:solidFill>
                  <a:srgbClr val="0070C0"/>
                </a:solidFill>
              </a:rPr>
              <a:t> ‘</a:t>
            </a:r>
            <a:r>
              <a:rPr lang="en-US" dirty="0" err="1" smtClean="0">
                <a:solidFill>
                  <a:srgbClr val="0070C0"/>
                </a:solidFill>
              </a:rPr>
              <a:t>login_name</a:t>
            </a:r>
            <a:r>
              <a:rPr lang="en-US" dirty="0" smtClean="0">
                <a:solidFill>
                  <a:srgbClr val="0070C0"/>
                </a:solidFill>
              </a:rPr>
              <a:t>’, ‘password’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Windows Authentication mode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 Server </a:t>
            </a:r>
            <a:r>
              <a:rPr lang="en-US" dirty="0" err="1" smtClean="0"/>
              <a:t>bằng</a:t>
            </a:r>
            <a:r>
              <a:rPr lang="en-US" dirty="0" smtClean="0"/>
              <a:t> Windows Authentication.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ủy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Windows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Mixed Security Mode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SQL Server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dirty="0" smtClean="0"/>
              <a:t>Windows Authentication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sz="2400" dirty="0" smtClean="0"/>
              <a:t>SQL Server </a:t>
            </a:r>
            <a:r>
              <a:rPr lang="en-US" dirty="0" smtClean="0"/>
              <a:t>Authentication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503" b="72964"/>
          <a:stretch>
            <a:fillRect/>
          </a:stretch>
        </p:blipFill>
        <p:spPr bwMode="auto">
          <a:xfrm>
            <a:off x="762000" y="4038600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login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server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hẳn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Database </a:t>
            </a:r>
            <a:r>
              <a:rPr lang="en-US" dirty="0" err="1" smtClean="0"/>
              <a:t>thì</a:t>
            </a:r>
            <a:r>
              <a:rPr lang="en-US" dirty="0" smtClean="0"/>
              <a:t> login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(mapped) </a:t>
            </a:r>
            <a:r>
              <a:rPr lang="en-US" dirty="0" err="1" smtClean="0"/>
              <a:t>với</a:t>
            </a:r>
            <a:r>
              <a:rPr lang="en-US" dirty="0" smtClean="0"/>
              <a:t> user </a:t>
            </a:r>
            <a:r>
              <a:rPr lang="en-US" dirty="0" err="1" smtClean="0"/>
              <a:t>trong</a:t>
            </a:r>
            <a:r>
              <a:rPr lang="en-US" dirty="0" smtClean="0"/>
              <a:t> Database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Database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CSDL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sysusers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Mỗi</a:t>
            </a:r>
            <a:r>
              <a:rPr lang="en-US" dirty="0" smtClean="0"/>
              <a:t> login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user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CSDL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user name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user name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login account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login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chaunnq</a:t>
            </a:r>
            <a:r>
              <a:rPr lang="en-US" dirty="0" smtClean="0"/>
              <a:t>. CSDL 1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user </a:t>
            </a:r>
            <a:r>
              <a:rPr lang="en-US" dirty="0" err="1" smtClean="0">
                <a:solidFill>
                  <a:srgbClr val="FF0000"/>
                </a:solidFill>
              </a:rPr>
              <a:t>chaunnq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đọc</a:t>
            </a:r>
            <a:r>
              <a:rPr lang="en-US" dirty="0" smtClean="0"/>
              <a:t>)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login </a:t>
            </a:r>
            <a:r>
              <a:rPr lang="en-US" dirty="0" err="1" smtClean="0">
                <a:solidFill>
                  <a:srgbClr val="FF0000"/>
                </a:solidFill>
              </a:rPr>
              <a:t>chaunnq</a:t>
            </a:r>
            <a:r>
              <a:rPr lang="en-US" dirty="0" smtClean="0"/>
              <a:t>. CSDL 2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user </a:t>
            </a:r>
            <a:r>
              <a:rPr lang="en-US" dirty="0" err="1" smtClean="0">
                <a:solidFill>
                  <a:srgbClr val="FF0000"/>
                </a:solidFill>
              </a:rPr>
              <a:t>chaunnq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đọc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ghi</a:t>
            </a:r>
            <a:r>
              <a:rPr lang="en-US" dirty="0" smtClean="0"/>
              <a:t>)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login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chaunnq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87375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user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  <a:br>
              <a:rPr lang="en-US" dirty="0" smtClean="0"/>
            </a:br>
            <a:r>
              <a:rPr lang="en-US" dirty="0" err="1" smtClean="0"/>
              <a:t>Dùng</a:t>
            </a:r>
            <a:r>
              <a:rPr lang="en-US" dirty="0" smtClean="0"/>
              <a:t> Studio Management: </a:t>
            </a:r>
            <a:r>
              <a:rPr lang="en-US" dirty="0" err="1" smtClean="0"/>
              <a:t>Security.Users.New</a:t>
            </a:r>
            <a:r>
              <a:rPr lang="en-US" dirty="0" smtClean="0"/>
              <a:t> User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sp_grantdbaccess</a:t>
            </a:r>
            <a:r>
              <a:rPr lang="en-US" dirty="0" smtClean="0">
                <a:solidFill>
                  <a:srgbClr val="0070C0"/>
                </a:solidFill>
              </a:rPr>
              <a:t> ‘login name’, ‘user name’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USE QLCH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exec </a:t>
            </a:r>
            <a:r>
              <a:rPr lang="en-US" dirty="0" err="1" smtClean="0">
                <a:solidFill>
                  <a:srgbClr val="0070C0"/>
                </a:solidFill>
              </a:rPr>
              <a:t>sp_grantdbaccess</a:t>
            </a:r>
            <a:r>
              <a:rPr lang="en-US" dirty="0" smtClean="0">
                <a:solidFill>
                  <a:srgbClr val="0070C0"/>
                </a:solidFill>
              </a:rPr>
              <a:t> ‘</a:t>
            </a:r>
            <a:r>
              <a:rPr lang="en-US" dirty="0" err="1" smtClean="0">
                <a:solidFill>
                  <a:srgbClr val="0070C0"/>
                </a:solidFill>
              </a:rPr>
              <a:t>chaunnq</a:t>
            </a:r>
            <a:r>
              <a:rPr lang="en-US" dirty="0" smtClean="0">
                <a:solidFill>
                  <a:srgbClr val="0070C0"/>
                </a:solidFill>
              </a:rPr>
              <a:t>’, ‘CHAU’</a:t>
            </a:r>
            <a:endParaRPr lang="en-US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user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Studio Management: </a:t>
            </a:r>
            <a:r>
              <a:rPr lang="en-US" dirty="0" err="1" smtClean="0"/>
              <a:t>Security.Users.Delete</a:t>
            </a:r>
            <a:r>
              <a:rPr lang="en-US" dirty="0" smtClean="0"/>
              <a:t> </a:t>
            </a:r>
            <a:r>
              <a:rPr lang="en-US" dirty="0" err="1" smtClean="0"/>
              <a:t>Uset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sp_revokedbaccess</a:t>
            </a:r>
            <a:r>
              <a:rPr lang="en-US" dirty="0" smtClean="0">
                <a:solidFill>
                  <a:srgbClr val="0070C0"/>
                </a:solidFill>
              </a:rPr>
              <a:t>  ‘user name’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USE QLCH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exec </a:t>
            </a:r>
            <a:r>
              <a:rPr lang="en-US" dirty="0" err="1" smtClean="0">
                <a:solidFill>
                  <a:srgbClr val="0070C0"/>
                </a:solidFill>
              </a:rPr>
              <a:t>sp_revokedbaccess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‘CHAU’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Object/Statement Permission: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object </a:t>
            </a:r>
            <a:r>
              <a:rPr lang="en-US" dirty="0" err="1" smtClean="0"/>
              <a:t>và</a:t>
            </a:r>
            <a:r>
              <a:rPr lang="en-US" dirty="0" smtClean="0"/>
              <a:t>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1938</TotalTime>
  <Words>851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BẢO MẬT VÀ QUẢN LÝ NGƯỜI DÙNG</vt:lpstr>
      <vt:lpstr>Slide 2</vt:lpstr>
      <vt:lpstr>LOGIN SECURITY</vt:lpstr>
      <vt:lpstr>LOGIN SECURITY</vt:lpstr>
      <vt:lpstr>LOGIN SECURITY</vt:lpstr>
      <vt:lpstr>Database access security</vt:lpstr>
      <vt:lpstr>Database access security</vt:lpstr>
      <vt:lpstr>Database access security</vt:lpstr>
      <vt:lpstr>PERMISSION SECURITY</vt:lpstr>
      <vt:lpstr>PERMISSION SECURITY: Quản lý roles</vt:lpstr>
      <vt:lpstr>PERMISSION SECURITY: Quản lý roles</vt:lpstr>
      <vt:lpstr>PERMISSION SECURITY :User defined role</vt:lpstr>
      <vt:lpstr>PERMISSION SECURITY:User defined role</vt:lpstr>
      <vt:lpstr>PERMISSION SECURITY: OBJECT AND STATEMENT PERMISSION</vt:lpstr>
      <vt:lpstr>PERMISSION SECURITY: OBJECT AND STATEMENT SECURITY</vt:lpstr>
      <vt:lpstr>Slide 16</vt:lpstr>
      <vt:lpstr>Slide 17</vt:lpstr>
      <vt:lpstr>DATABASE ROLES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MẬT VÀ QUẢN LÝ NGƯỜI DÙNG</dc:title>
  <dc:creator>dungnt</dc:creator>
  <cp:lastModifiedBy>dungnt</cp:lastModifiedBy>
  <cp:revision>21</cp:revision>
  <dcterms:created xsi:type="dcterms:W3CDTF">2015-01-29T03:16:07Z</dcterms:created>
  <dcterms:modified xsi:type="dcterms:W3CDTF">2016-03-14T11:15:00Z</dcterms:modified>
</cp:coreProperties>
</file>