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D1D43F-229B-498C-BA02-F7818F0041AE}" type="datetimeFigureOut">
              <a:rPr lang="en-GB" smtClean="0"/>
              <a:pPr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633872-2494-4959-953C-5126CCF033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CHỈ SỐ (INDEX)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8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table hay </a:t>
            </a:r>
            <a:r>
              <a:rPr lang="en-US" dirty="0" err="1" smtClean="0"/>
              <a:t>của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Index: Index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index node (index page)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B-tree</a:t>
            </a:r>
            <a:endParaRPr lang="en-GB" dirty="0"/>
          </a:p>
        </p:txBody>
      </p:sp>
      <p:pic>
        <p:nvPicPr>
          <p:cNvPr id="1026" name="Picture 2" descr="http://i63.servimg.com/u/f63/13/03/32/28/h1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36766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index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index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đươc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B-tree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index page</a:t>
            </a:r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index page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index,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B-tree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dong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index page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6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Index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UNIQUE, SQL Server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index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index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1"/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index </a:t>
            </a:r>
            <a:r>
              <a:rPr lang="en-US" dirty="0" err="1" smtClean="0"/>
              <a:t>khi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1"/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đựng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[UNIQUE] [CLUSTERED] [NON CLUSTERED]</a:t>
            </a:r>
          </a:p>
          <a:p>
            <a:pPr>
              <a:buNone/>
            </a:pPr>
            <a:r>
              <a:rPr lang="en-US" dirty="0" smtClean="0"/>
              <a:t>INDEX  </a:t>
            </a:r>
            <a:r>
              <a:rPr lang="en-US" dirty="0" err="1" smtClean="0"/>
              <a:t>idex_name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err="1" smtClean="0"/>
              <a:t>column_name</a:t>
            </a:r>
            <a:r>
              <a:rPr lang="en-US" dirty="0" smtClean="0"/>
              <a:t>, 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CREATE   </a:t>
            </a:r>
            <a:r>
              <a:rPr lang="en-US" dirty="0"/>
              <a:t>CLUSTERED   INDEX  </a:t>
            </a:r>
            <a:r>
              <a:rPr lang="en-US" dirty="0" err="1"/>
              <a:t>ind_NHANVIEN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ON   NHANVIEN(</a:t>
            </a:r>
            <a:r>
              <a:rPr lang="en-US" dirty="0" err="1"/>
              <a:t>MaNhanVien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index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/>
              <a:t>Sp_helpindex</a:t>
            </a:r>
            <a:r>
              <a:rPr lang="en-US" dirty="0"/>
              <a:t> </a:t>
            </a:r>
            <a:r>
              <a:rPr lang="en-US" dirty="0" smtClean="0"/>
              <a:t>NHANVIEN</a:t>
            </a:r>
          </a:p>
          <a:p>
            <a:r>
              <a:rPr lang="en-US" dirty="0" err="1" smtClean="0"/>
              <a:t>Xóa</a:t>
            </a:r>
            <a:r>
              <a:rPr lang="en-US" dirty="0" smtClean="0"/>
              <a:t> index: DROP  INDEX   </a:t>
            </a:r>
            <a:r>
              <a:rPr lang="en-US" dirty="0" err="1" smtClean="0"/>
              <a:t>tên_bảng.tên_index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DROP   INDEX   </a:t>
            </a:r>
            <a:r>
              <a:rPr lang="en-US" dirty="0" err="1" smtClean="0"/>
              <a:t>NHANVIEN.ind_NHANVIEN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93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Clustered Index: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clustered index</a:t>
            </a:r>
          </a:p>
          <a:p>
            <a:r>
              <a:rPr lang="en-US" dirty="0" smtClean="0"/>
              <a:t>Non-clustered Index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ở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, index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ở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non-clustered index,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249</a:t>
            </a:r>
          </a:p>
          <a:p>
            <a:pPr lvl="1"/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lệnh</a:t>
            </a:r>
            <a:r>
              <a:rPr lang="en-US" dirty="0" smtClean="0"/>
              <a:t> CREATE  INDEX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non_clustered</a:t>
            </a:r>
            <a:r>
              <a:rPr lang="en-US" dirty="0" smtClean="0"/>
              <a:t> 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5436</TotalTime>
  <Words>410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Clarity</vt:lpstr>
      <vt:lpstr>CHỈ SỐ (INDEX)</vt:lpstr>
      <vt:lpstr>Khái niệm</vt:lpstr>
      <vt:lpstr>Quá trình tìm kiếm theo index </vt:lpstr>
      <vt:lpstr>PowerPoint Presentation</vt:lpstr>
      <vt:lpstr>Lệnh tạo index</vt:lpstr>
      <vt:lpstr>PowerPoint Presentation</vt:lpstr>
      <vt:lpstr>Các kiểu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CHỈ SỐ (INDEX)</dc:title>
  <dc:creator>DHBK</dc:creator>
  <cp:lastModifiedBy>dungnt</cp:lastModifiedBy>
  <cp:revision>12</cp:revision>
  <dcterms:created xsi:type="dcterms:W3CDTF">2015-03-07T02:19:23Z</dcterms:created>
  <dcterms:modified xsi:type="dcterms:W3CDTF">2017-08-09T00:40:49Z</dcterms:modified>
</cp:coreProperties>
</file>