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CSDL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CSDL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 SQL Server, Access, Excel , Oracle…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CSDL,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=&gt;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CSDL 1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 2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CSDL 1 sang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CSDL 2 (Data Transformation Service)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9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IMPORT: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SQL Server</a:t>
            </a:r>
          </a:p>
          <a:p>
            <a:r>
              <a:rPr lang="en-US" dirty="0" smtClean="0"/>
              <a:t>EXPORT: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SQL Server sang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khác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3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CSDL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CSDL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CSDL </a:t>
            </a:r>
            <a:r>
              <a:rPr lang="en-US" dirty="0" err="1" smtClean="0"/>
              <a:t>đích</a:t>
            </a:r>
            <a:r>
              <a:rPr lang="en-US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9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0326"/>
            <a:ext cx="7024744" cy="1143000"/>
          </a:xfrm>
        </p:spPr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excel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17" b="7738"/>
          <a:stretch/>
        </p:blipFill>
        <p:spPr bwMode="auto">
          <a:xfrm>
            <a:off x="2514600" y="1828800"/>
            <a:ext cx="6008914" cy="464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6777317" cy="3508977"/>
          </a:xfrm>
        </p:spPr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1</a:t>
            </a:r>
          </a:p>
          <a:p>
            <a:pPr marL="68580" indent="0">
              <a:buNone/>
            </a:pPr>
            <a:r>
              <a:rPr lang="en-US" dirty="0" smtClean="0"/>
              <a:t>CSDL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r>
              <a:rPr lang="en-US" dirty="0" err="1" smtClean="0"/>
              <a:t>Nhấn</a:t>
            </a:r>
            <a:endParaRPr lang="en-US" dirty="0"/>
          </a:p>
          <a:p>
            <a:pPr marL="68580" indent="0">
              <a:buNone/>
            </a:pP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9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024744" cy="1143000"/>
          </a:xfrm>
        </p:spPr>
        <p:txBody>
          <a:bodyPr/>
          <a:lstStyle/>
          <a:p>
            <a:endParaRPr lang="en-GB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" t="9523" r="52813" b="14088"/>
          <a:stretch/>
        </p:blipFill>
        <p:spPr bwMode="auto">
          <a:xfrm>
            <a:off x="1447800" y="990600"/>
            <a:ext cx="5419107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8" t="13636" r="33403" b="9325"/>
          <a:stretch/>
        </p:blipFill>
        <p:spPr bwMode="auto">
          <a:xfrm>
            <a:off x="1752599" y="685800"/>
            <a:ext cx="5312229" cy="563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6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1415</TotalTime>
  <Words>159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Chuyển đổi giữa các loại CSDL</vt:lpstr>
      <vt:lpstr>Mục đích</vt:lpstr>
      <vt:lpstr>PowerPoint Presentation</vt:lpstr>
      <vt:lpstr>Các bước chuyển đổi CSDL</vt:lpstr>
      <vt:lpstr>Import dữ liệu từ file excel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giữa các loại CSDL</dc:title>
  <dc:creator>Nguyen Quynh Chau</dc:creator>
  <cp:lastModifiedBy>DHBK</cp:lastModifiedBy>
  <cp:revision>6</cp:revision>
  <dcterms:created xsi:type="dcterms:W3CDTF">2006-08-16T00:00:00Z</dcterms:created>
  <dcterms:modified xsi:type="dcterms:W3CDTF">2015-03-18T00:32:52Z</dcterms:modified>
</cp:coreProperties>
</file>