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0" r:id="rId7"/>
    <p:sldId id="261" r:id="rId8"/>
    <p:sldId id="265" r:id="rId9"/>
    <p:sldId id="269" r:id="rId10"/>
    <p:sldId id="270" r:id="rId11"/>
    <p:sldId id="271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E4C484C-FBDD-4A5B-98B4-78F3489AE69B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142C3AD-0D79-4EB5-B63C-7C3850E2AE53}" type="slidenum">
              <a:rPr lang="en-GB" smtClean="0"/>
              <a:t>‹#›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484C-FBDD-4A5B-98B4-78F3489AE69B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AD-0D79-4EB5-B63C-7C3850E2AE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484C-FBDD-4A5B-98B4-78F3489AE69B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AD-0D79-4EB5-B63C-7C3850E2AE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484C-FBDD-4A5B-98B4-78F3489AE69B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AD-0D79-4EB5-B63C-7C3850E2AE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484C-FBDD-4A5B-98B4-78F3489AE69B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AD-0D79-4EB5-B63C-7C3850E2AE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484C-FBDD-4A5B-98B4-78F3489AE69B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AD-0D79-4EB5-B63C-7C3850E2AE5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484C-FBDD-4A5B-98B4-78F3489AE69B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AD-0D79-4EB5-B63C-7C3850E2AE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484C-FBDD-4A5B-98B4-78F3489AE69B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AD-0D79-4EB5-B63C-7C3850E2AE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484C-FBDD-4A5B-98B4-78F3489AE69B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AD-0D79-4EB5-B63C-7C3850E2AE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484C-FBDD-4A5B-98B4-78F3489AE69B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AD-0D79-4EB5-B63C-7C3850E2AE53}" type="slidenum">
              <a:rPr lang="en-GB" smtClean="0"/>
              <a:t>‹#›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484C-FBDD-4A5B-98B4-78F3489AE69B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C3AD-0D79-4EB5-B63C-7C3850E2AE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E4C484C-FBDD-4A5B-98B4-78F3489AE69B}" type="datetimeFigureOut">
              <a:rPr lang="en-GB" smtClean="0"/>
              <a:t>12/08/2015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142C3AD-0D79-4EB5-B63C-7C3850E2AE5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SAO LƯU VÀ PHỤC HỒI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7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database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hỏng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10h55’,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database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full back up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</a:t>
            </a:r>
            <a:r>
              <a:rPr lang="en-US" dirty="0" err="1" smtClean="0"/>
              <a:t>bản</a:t>
            </a:r>
            <a:r>
              <a:rPr lang="en-US" dirty="0" smtClean="0"/>
              <a:t> full backup </a:t>
            </a:r>
            <a:r>
              <a:rPr lang="en-US" dirty="0" err="1" smtClean="0"/>
              <a:t>lúc</a:t>
            </a:r>
            <a:r>
              <a:rPr lang="en-US" dirty="0" smtClean="0"/>
              <a:t> 2h </a:t>
            </a:r>
            <a:r>
              <a:rPr lang="en-US" dirty="0" err="1" smtClean="0"/>
              <a:t>sáng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differential backup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10h)</a:t>
            </a:r>
          </a:p>
          <a:p>
            <a:r>
              <a:rPr lang="en-US" dirty="0" err="1" smtClean="0"/>
              <a:t>Bước</a:t>
            </a:r>
            <a:r>
              <a:rPr lang="en-US" dirty="0" smtClean="0"/>
              <a:t> 3: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transaction log backup </a:t>
            </a:r>
            <a:r>
              <a:rPr lang="en-US" dirty="0" err="1" smtClean="0"/>
              <a:t>kể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differential backup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Bước</a:t>
            </a:r>
            <a:r>
              <a:rPr lang="en-US" dirty="0" smtClean="0"/>
              <a:t> 1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2 </a:t>
            </a:r>
            <a:r>
              <a:rPr lang="en-US" dirty="0" err="1" smtClean="0"/>
              <a:t>đưa</a:t>
            </a:r>
            <a:r>
              <a:rPr lang="en-US" dirty="0" smtClean="0"/>
              <a:t> database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10h. </a:t>
            </a:r>
          </a:p>
          <a:p>
            <a:r>
              <a:rPr lang="en-US" dirty="0" smtClean="0"/>
              <a:t>Ở </a:t>
            </a:r>
            <a:r>
              <a:rPr lang="en-US" dirty="0" err="1" smtClean="0"/>
              <a:t>bước</a:t>
            </a:r>
            <a:r>
              <a:rPr lang="en-US" dirty="0" smtClean="0"/>
              <a:t> 3,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transaction log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đem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database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3, database ở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10h50’.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5’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vĩnh</a:t>
            </a:r>
            <a:r>
              <a:rPr lang="en-US" dirty="0" smtClean="0"/>
              <a:t> </a:t>
            </a:r>
            <a:r>
              <a:rPr lang="en-US" dirty="0" err="1" smtClean="0"/>
              <a:t>viễn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465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Recovery Model</a:t>
            </a:r>
          </a:p>
          <a:p>
            <a:r>
              <a:rPr lang="en-US" dirty="0" smtClean="0"/>
              <a:t>Bulk-Logged Recovery Model</a:t>
            </a:r>
          </a:p>
          <a:p>
            <a:r>
              <a:rPr lang="en-US" dirty="0" smtClean="0"/>
              <a:t>Simple Recovery Model</a:t>
            </a:r>
          </a:p>
          <a:p>
            <a:pPr marL="6858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24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SAO LƯU (BACK UP)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1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344932" cy="35089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Sao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CSDL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CSDL. </a:t>
            </a:r>
            <a:r>
              <a:rPr lang="en-US" dirty="0" smtClean="0"/>
              <a:t>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này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CSDL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CSDL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.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file:</a:t>
            </a:r>
          </a:p>
          <a:p>
            <a:r>
              <a:rPr lang="en-US" dirty="0" smtClean="0"/>
              <a:t> log file (transaction log):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CSDL</a:t>
            </a:r>
            <a:r>
              <a:rPr lang="en-US" dirty="0" smtClean="0"/>
              <a:t>. Transaction log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transaction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hay roll back </a:t>
            </a:r>
            <a:r>
              <a:rPr lang="en-US" dirty="0" err="1" smtClean="0"/>
              <a:t>những</a:t>
            </a:r>
            <a:r>
              <a:rPr lang="en-US" dirty="0" smtClean="0"/>
              <a:t> transaction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r>
              <a:rPr lang="en-US" dirty="0" smtClean="0"/>
              <a:t>Data file: file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File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users hay </a:t>
            </a:r>
            <a:r>
              <a:rPr lang="en-US" dirty="0" err="1" smtClean="0"/>
              <a:t>những</a:t>
            </a:r>
            <a:r>
              <a:rPr lang="en-US" dirty="0" smtClean="0"/>
              <a:t> objects </a:t>
            </a:r>
            <a:r>
              <a:rPr lang="en-US" dirty="0" err="1" smtClean="0"/>
              <a:t>của</a:t>
            </a:r>
            <a:r>
              <a:rPr lang="en-US" dirty="0" smtClean="0"/>
              <a:t> CSDL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Roll back: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endParaRPr lang="en-US" dirty="0" smtClean="0"/>
          </a:p>
          <a:p>
            <a:r>
              <a:rPr lang="en-US" dirty="0" smtClean="0"/>
              <a:t>Roll forward: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endParaRPr lang="en-US" dirty="0" smtClean="0"/>
          </a:p>
          <a:p>
            <a:r>
              <a:rPr lang="en-US" dirty="0" smtClean="0"/>
              <a:t>Checkpoint: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8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6192688" cy="390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6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744" y="620688"/>
            <a:ext cx="7024744" cy="1143000"/>
          </a:xfrm>
        </p:spPr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701167" cy="431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82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backup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323652"/>
            <a:ext cx="7920880" cy="3985668"/>
          </a:xfrm>
        </p:spPr>
        <p:txBody>
          <a:bodyPr/>
          <a:lstStyle/>
          <a:p>
            <a:r>
              <a:rPr lang="en-US" dirty="0" smtClean="0"/>
              <a:t>Full Database </a:t>
            </a:r>
            <a:r>
              <a:rPr lang="en-US" dirty="0" smtClean="0"/>
              <a:t>Backup: </a:t>
            </a:r>
            <a:r>
              <a:rPr lang="en-US" dirty="0" smtClean="0"/>
              <a:t>Copy </a:t>
            </a:r>
            <a:r>
              <a:rPr lang="en-US" dirty="0" err="1" smtClean="0"/>
              <a:t>các</a:t>
            </a:r>
            <a:r>
              <a:rPr lang="en-US" dirty="0" smtClean="0"/>
              <a:t> data files, user data, database objects </a:t>
            </a:r>
            <a:r>
              <a:rPr lang="en-US" dirty="0" err="1" smtClean="0"/>
              <a:t>của</a:t>
            </a:r>
            <a:r>
              <a:rPr lang="en-US" dirty="0" smtClean="0"/>
              <a:t> CSDL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smtClean="0"/>
              <a:t>Differential Database Backup: Copy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data files </a:t>
            </a:r>
            <a:r>
              <a:rPr lang="en-US" dirty="0" err="1" smtClean="0"/>
              <a:t>kể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full backup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smtClean="0"/>
              <a:t>Transaction Log Backup: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(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CSDL)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transaction </a:t>
            </a:r>
            <a:r>
              <a:rPr lang="en-US" dirty="0" err="1" smtClean="0"/>
              <a:t>kể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transaction log backup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9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CSDL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CSDL</a:t>
            </a:r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CSDL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ta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endParaRPr lang="en-US" dirty="0" smtClean="0"/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roll back 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roll forward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072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backup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r>
              <a:rPr lang="en-US" dirty="0" smtClean="0"/>
              <a:t>Full backup: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2h </a:t>
            </a:r>
            <a:r>
              <a:rPr lang="en-US" dirty="0" err="1" smtClean="0"/>
              <a:t>sáng</a:t>
            </a:r>
            <a:endParaRPr lang="en-US" dirty="0" smtClean="0"/>
          </a:p>
          <a:p>
            <a:r>
              <a:rPr lang="en-US" dirty="0" smtClean="0"/>
              <a:t>Differential backup: 5 </a:t>
            </a:r>
            <a:r>
              <a:rPr lang="en-US" dirty="0" err="1" smtClean="0"/>
              <a:t>lần</a:t>
            </a:r>
            <a:r>
              <a:rPr lang="en-US" dirty="0"/>
              <a:t>/</a:t>
            </a:r>
            <a:r>
              <a:rPr lang="en-US" dirty="0" err="1" smtClean="0"/>
              <a:t>ngày</a:t>
            </a:r>
            <a:r>
              <a:rPr lang="en-US" dirty="0" smtClean="0"/>
              <a:t> (6h, 10h, 14h, 18h, 22h)</a:t>
            </a:r>
          </a:p>
          <a:p>
            <a:r>
              <a:rPr lang="en-US" smtClean="0"/>
              <a:t>Transaction </a:t>
            </a:r>
            <a:r>
              <a:rPr lang="en-US" smtClean="0"/>
              <a:t>log backup</a:t>
            </a:r>
            <a:r>
              <a:rPr lang="en-US" dirty="0" smtClean="0"/>
              <a:t>: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5’, 20’, 25’, 35’, 50’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6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1826</TotalTime>
  <Words>558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SAO LƯU VÀ PHỤC HỒI</vt:lpstr>
      <vt:lpstr>SAO LƯU (BACK UP)</vt:lpstr>
      <vt:lpstr>Khái niệm </vt:lpstr>
      <vt:lpstr>Khái niệm</vt:lpstr>
      <vt:lpstr>Khái niệm</vt:lpstr>
      <vt:lpstr>Một số thuật ngữ</vt:lpstr>
      <vt:lpstr>Các loại backup</vt:lpstr>
      <vt:lpstr>Phục hồi CSDL</vt:lpstr>
      <vt:lpstr>Ví dụ về sao lưu và phục hồi</vt:lpstr>
      <vt:lpstr>Ví dụ về sao lưu và phục hồi</vt:lpstr>
      <vt:lpstr>Ví dụ về sao lưu và phục hồi</vt:lpstr>
      <vt:lpstr>Các mô hình khôi phục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SAO LƯU VÀ PHỤC HỒI</dc:title>
  <dc:creator>DHBK</dc:creator>
  <cp:lastModifiedBy>DHBK</cp:lastModifiedBy>
  <cp:revision>15</cp:revision>
  <dcterms:created xsi:type="dcterms:W3CDTF">2015-03-13T01:40:44Z</dcterms:created>
  <dcterms:modified xsi:type="dcterms:W3CDTF">2015-08-12T02:12:04Z</dcterms:modified>
</cp:coreProperties>
</file>