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8" r:id="rId3"/>
    <p:sldId id="271" r:id="rId4"/>
    <p:sldId id="267" r:id="rId5"/>
    <p:sldId id="268" r:id="rId6"/>
    <p:sldId id="272" r:id="rId7"/>
    <p:sldId id="26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9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5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6492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3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23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4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85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0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60FF2-64F9-4E08-9B0F-87A40049ADE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354FFF-0542-4D4B-AA3F-26563DC7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5151-3499-4C42-AF8F-658EE3B7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7706" y="1122363"/>
            <a:ext cx="11084767" cy="238760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PHẦN MỀM SỬA CHỮA</a:t>
            </a:r>
            <a:br>
              <a:rPr lang="en-US" b="1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>
                <a:solidFill>
                  <a:schemeClr val="accent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BỆNH VIỆN ĐA KHOA BẮC GIANG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76B95-B463-4096-B737-58F2E9CC5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3720"/>
            <a:ext cx="9144000" cy="1655762"/>
          </a:xfrm>
        </p:spPr>
        <p:txBody>
          <a:bodyPr/>
          <a:lstStyle/>
          <a:p>
            <a:r>
              <a:rPr lang="en-US" b="1"/>
              <a:t>CÔNG TY CỔ PHẦN CÔNG NGHỆ VÀ DỊCH VỤ MAXMED</a:t>
            </a:r>
          </a:p>
          <a:p>
            <a:r>
              <a:rPr lang="en-US" b="1" i="1"/>
              <a:t>Chất lượng tốt nhất, phục vụ tốt nhất</a:t>
            </a:r>
          </a:p>
        </p:txBody>
      </p:sp>
    </p:spTree>
    <p:extLst>
      <p:ext uri="{BB962C8B-B14F-4D97-AF65-F5344CB8AC3E}">
        <p14:creationId xmlns:p14="http://schemas.microsoft.com/office/powerpoint/2010/main" val="288968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5E4D-E148-4666-9855-03B6547A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Quy </a:t>
            </a: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Chuẩn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57685-5928-4CDA-99BD-621CE0C7D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534"/>
            <a:ext cx="5203921" cy="5258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MÃ THIẾT BỊ</a:t>
            </a:r>
          </a:p>
          <a:p>
            <a:pPr marL="0" indent="0" algn="ctr"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BG.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BG: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Bắc Giang,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Ký hiệu nhóm thiết bị</a:t>
            </a:r>
          </a:p>
          <a:p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Ký hiệu khoa/trung tâm</a:t>
            </a:r>
          </a:p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Số tự nhiên từ 000 đến 999, tăng dần theo nhóm thiết bị tại các khoa/trung tâm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dụ: BG.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BTĐ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KCAPC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005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Nhóm thiết bị bơm tiêm điện, tại khoa Cấp Cứu, số thứ tự thứ 5 tại Bệnh viện đa khoa Bắc Giang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CDEF732-E2D3-76B2-CE53-7E6B9AA436DB}"/>
              </a:ext>
            </a:extLst>
          </p:cNvPr>
          <p:cNvSpPr txBox="1">
            <a:spLocks/>
          </p:cNvSpPr>
          <p:nvPr/>
        </p:nvSpPr>
        <p:spPr>
          <a:xfrm>
            <a:off x="6236470" y="1308534"/>
            <a:ext cx="5744248" cy="5258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MÃ BÁO LỖI</a:t>
            </a:r>
          </a:p>
          <a:p>
            <a:pPr marL="0" indent="0" algn="ctr">
              <a:buFont typeface="Wingdings 3" charset="2"/>
              <a:buNone/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SC.</a:t>
            </a:r>
            <a:r>
              <a:rPr lang="en-US" sz="320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YYYYY</a:t>
            </a: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yymmdd.</a:t>
            </a:r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SC: Viết tắt từ Sửa chữa</a:t>
            </a:r>
          </a:p>
          <a:p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Ký hiệu khoa/trung tâm</a:t>
            </a:r>
          </a:p>
          <a:p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yymmdd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Năm – tháng – ngày báo lỗi</a:t>
            </a:r>
          </a:p>
          <a:p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ZZZZZ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Số tự nhiên từ 00000 đến 99999, tăng dần theo số lỗi tại các khoa/trung tâm (đến 01/01 hang năm sẽ reset về giá trị 00000)</a:t>
            </a:r>
          </a:p>
          <a:p>
            <a:pPr marL="0" indent="0">
              <a:buFont typeface="Wingdings 3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Ví dụ: SC.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KCAPC.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241129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00005</a:t>
            </a:r>
          </a:p>
          <a:p>
            <a:pPr marL="0" indent="0">
              <a:buFont typeface="Wingdings 3" charset="2"/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Báo lỗi tại khoa Cấp Cứu, ngày 29/11/2024, lỗi báo thứ 5 trong năm.</a:t>
            </a:r>
          </a:p>
        </p:txBody>
      </p:sp>
    </p:spTree>
    <p:extLst>
      <p:ext uri="{BB962C8B-B14F-4D97-AF65-F5344CB8AC3E}">
        <p14:creationId xmlns:p14="http://schemas.microsoft.com/office/powerpoint/2010/main" val="343529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D0741-800A-2B16-E4F5-81DAB6887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A5E9-8EFD-9071-C17A-E62B43F0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Các bước – Trạng thái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02FBD-74E9-C989-C3C8-0D992498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" y="1081346"/>
            <a:ext cx="9567950" cy="5737335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7AEAB1A-4BA9-7352-F92E-F4A89EE5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951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5E4D-E148-4666-9855-03B6547A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 diện đơn vị báo sửa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D341F-60EB-AD0F-6B29-DCB71BCD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9008D-1DF5-73B6-48D4-50FA337E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034849"/>
            <a:ext cx="10134600" cy="56168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11CE1-DCBA-4CEB-9653-52AAE12A3CFF}"/>
              </a:ext>
            </a:extLst>
          </p:cNvPr>
          <p:cNvSpPr txBox="1"/>
          <p:nvPr/>
        </p:nvSpPr>
        <p:spPr>
          <a:xfrm>
            <a:off x="7441385" y="2927493"/>
            <a:ext cx="366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 khác nhau giữa các mức: Thường, gấp, rất gấp</a:t>
            </a:r>
          </a:p>
          <a:p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Có cần thiết phân ra nh</a:t>
            </a:r>
            <a:r>
              <a:rPr lang="vi-VN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thế không?</a:t>
            </a:r>
          </a:p>
        </p:txBody>
      </p:sp>
    </p:spTree>
    <p:extLst>
      <p:ext uri="{BB962C8B-B14F-4D97-AF65-F5344CB8AC3E}">
        <p14:creationId xmlns:p14="http://schemas.microsoft.com/office/powerpoint/2010/main" val="19525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5E4D-E148-4666-9855-03B6547A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Thông báo Telegram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71FA8-5D40-6764-A59C-29ED66271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6631"/>
            <a:ext cx="11031245" cy="5452646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* Cấu trúc thông báo</a:t>
            </a: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⚠️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[Mã sửa chữa]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🛠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[Tình trạng máy hỏng]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🛠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♟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[Mã thiết bị]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⚙️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[Tên thiết bị]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⚙️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[Model]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⚙️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[Số serial]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⚙️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[N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ớc sản xuất]</a:t>
            </a:r>
            <a:r>
              <a:rPr lang="vi-VN">
                <a:cs typeface="Arial" panose="020B0604020202020204" pitchFamily="34" charset="0"/>
              </a:rPr>
              <a:t> </a:t>
            </a:r>
            <a:r>
              <a:rPr lang="vi-VN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⚙️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🏚️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[Đ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 vị báo]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👨‍🔧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[Họ và tên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báo sửa]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📅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[Ngày báo] [Thời gian báo]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👨‍🔧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[Họ và tên ng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ời sửa]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* Ví dụ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sdf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8F5C9-E210-46A5-ABAD-D5845842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93" y="4636406"/>
            <a:ext cx="6305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5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79A72-565D-A4C1-7420-745A25C17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41CE-2BD0-0047-B162-5B124AD2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 diện người sửa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14EDF-F109-C57E-DE42-12EC4076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72383-46CC-2144-D36F-81E7818B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093"/>
            <a:ext cx="12192000" cy="46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2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5E4D-E148-4666-9855-03B6547A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499"/>
          </a:xfrm>
        </p:spPr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Giao diện người quản lý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257685-5928-4CDA-99BD-621CE0C7D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DCCA-23AC-48FC-8CEC-B6AE76290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7"/>
          <a:stretch/>
        </p:blipFill>
        <p:spPr>
          <a:xfrm>
            <a:off x="677334" y="1553592"/>
            <a:ext cx="10937289" cy="493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9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354</TotalTime>
  <Words>370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PHẦN MỀM SỬA CHỮA BỆNH VIỆN ĐA KHOA BẮC GIANG</vt:lpstr>
      <vt:lpstr>Quy ước – Chuẩn hóa dữ liệu</vt:lpstr>
      <vt:lpstr>Các bước – Trạng thái</vt:lpstr>
      <vt:lpstr>Giao diện đơn vị báo sửa</vt:lpstr>
      <vt:lpstr>Thông báo Telegram</vt:lpstr>
      <vt:lpstr>Giao diện người sửa</vt:lpstr>
      <vt:lpstr>Giao diện người quản lý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PHẦN MỀM SỬA CHỮA BỆNH VIỆN ĐA KHOA BẮC GIANG</dc:title>
  <dc:creator>Trung Thanh</dc:creator>
  <cp:lastModifiedBy>ThanhTrung</cp:lastModifiedBy>
  <cp:revision>151</cp:revision>
  <dcterms:created xsi:type="dcterms:W3CDTF">2024-10-19T09:19:08Z</dcterms:created>
  <dcterms:modified xsi:type="dcterms:W3CDTF">2024-11-29T11:42:35Z</dcterms:modified>
</cp:coreProperties>
</file>