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9" r:id="rId2"/>
    <p:sldId id="270" r:id="rId3"/>
    <p:sldId id="272" r:id="rId4"/>
    <p:sldId id="257" r:id="rId5"/>
    <p:sldId id="258" r:id="rId6"/>
    <p:sldId id="259" r:id="rId7"/>
    <p:sldId id="260" r:id="rId8"/>
    <p:sldId id="265" r:id="rId9"/>
    <p:sldId id="273" r:id="rId10"/>
    <p:sldId id="266" r:id="rId11"/>
    <p:sldId id="267" r:id="rId12"/>
    <p:sldId id="271" r:id="rId13"/>
    <p:sldId id="27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53A88-D108-48A3-A81E-4A9C03AAC2FD}" type="doc">
      <dgm:prSet loTypeId="urn:microsoft.com/office/officeart/2008/layout/VerticalCurvedList#1" loCatId="list" qsTypeId="urn:microsoft.com/office/officeart/2005/8/quickstyle/simple3#1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E1CFD7DC-B778-409D-995A-CF91469DCB89}">
      <dgm:prSet phldrT="[Text]" custT="1"/>
      <dgm:spPr/>
      <dgm:t>
        <a:bodyPr/>
        <a:lstStyle/>
        <a:p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D9534F-DB5A-41DB-A6A3-CB3B1869F86D}" type="parTrans" cxnId="{8E9018FB-AE08-42D0-9637-93A9C5F818F6}">
      <dgm:prSet/>
      <dgm:spPr/>
      <dgm:t>
        <a:bodyPr/>
        <a:lstStyle/>
        <a:p>
          <a:endParaRPr lang="en-US"/>
        </a:p>
      </dgm:t>
    </dgm:pt>
    <dgm:pt modelId="{2F680421-1999-4579-B44B-45A781347150}" type="sibTrans" cxnId="{8E9018FB-AE08-42D0-9637-93A9C5F818F6}">
      <dgm:prSet/>
      <dgm:spPr/>
      <dgm:t>
        <a:bodyPr/>
        <a:lstStyle/>
        <a:p>
          <a:endParaRPr lang="en-US"/>
        </a:p>
      </dgm:t>
    </dgm:pt>
    <dgm:pt modelId="{9EF02691-9166-4D26-9589-D28A8D313FA5}">
      <dgm:prSet custT="1"/>
      <dgm:spPr/>
      <dgm:t>
        <a:bodyPr/>
        <a:lstStyle/>
        <a:p>
          <a:r>
            <a:rPr lang="en-US" sz="4400" b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4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4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4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4400" b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endParaRPr lang="en-US" sz="4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79D88-2A90-490D-9E92-EE9DA5E44819}" type="sibTrans" cxnId="{62BD5C15-0064-41D6-992D-1A647CC0C407}">
      <dgm:prSet/>
      <dgm:spPr/>
      <dgm:t>
        <a:bodyPr/>
        <a:lstStyle/>
        <a:p>
          <a:endParaRPr lang="en-US"/>
        </a:p>
      </dgm:t>
    </dgm:pt>
    <dgm:pt modelId="{5CC5306A-8F9A-4588-AD2C-EEF563857238}" type="parTrans" cxnId="{62BD5C15-0064-41D6-992D-1A647CC0C407}">
      <dgm:prSet/>
      <dgm:spPr/>
      <dgm:t>
        <a:bodyPr/>
        <a:lstStyle/>
        <a:p>
          <a:endParaRPr lang="en-US"/>
        </a:p>
      </dgm:t>
    </dgm:pt>
    <dgm:pt modelId="{0A059201-CD41-4CD1-8463-DB959A7D26C0}">
      <dgm:prSet custT="1"/>
      <dgm:spPr/>
      <dgm:t>
        <a:bodyPr/>
        <a:lstStyle/>
        <a:p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1950A5-2B5C-4726-B830-C1F34CADB046}" type="sibTrans" cxnId="{E634AC49-CD26-4150-B4B7-90E532103CA4}">
      <dgm:prSet/>
      <dgm:spPr/>
      <dgm:t>
        <a:bodyPr/>
        <a:lstStyle/>
        <a:p>
          <a:endParaRPr lang="en-US"/>
        </a:p>
      </dgm:t>
    </dgm:pt>
    <dgm:pt modelId="{9868CD98-036A-4A20-B284-D96964F11857}" type="parTrans" cxnId="{E634AC49-CD26-4150-B4B7-90E532103CA4}">
      <dgm:prSet/>
      <dgm:spPr/>
      <dgm:t>
        <a:bodyPr/>
        <a:lstStyle/>
        <a:p>
          <a:endParaRPr lang="en-US"/>
        </a:p>
      </dgm:t>
    </dgm:pt>
    <dgm:pt modelId="{A302299D-5342-465F-9638-6E04B9213717}" type="pres">
      <dgm:prSet presAssocID="{0A053A88-D108-48A3-A81E-4A9C03AAC2F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DB80E74-AF9B-4005-96EA-6A346D7905FD}" type="pres">
      <dgm:prSet presAssocID="{0A053A88-D108-48A3-A81E-4A9C03AAC2FD}" presName="Name1" presStyleCnt="0"/>
      <dgm:spPr/>
    </dgm:pt>
    <dgm:pt modelId="{B56155C9-2CC3-4BFB-BC5C-0EAEC03F3BE9}" type="pres">
      <dgm:prSet presAssocID="{0A053A88-D108-48A3-A81E-4A9C03AAC2FD}" presName="cycle" presStyleCnt="0"/>
      <dgm:spPr/>
    </dgm:pt>
    <dgm:pt modelId="{686D1F41-CB13-4E7A-8390-41B1634FD560}" type="pres">
      <dgm:prSet presAssocID="{0A053A88-D108-48A3-A81E-4A9C03AAC2FD}" presName="srcNode" presStyleLbl="node1" presStyleIdx="0" presStyleCnt="3"/>
      <dgm:spPr/>
    </dgm:pt>
    <dgm:pt modelId="{563FEC13-B305-426C-A5E6-339C1EFC30FE}" type="pres">
      <dgm:prSet presAssocID="{0A053A88-D108-48A3-A81E-4A9C03AAC2FD}" presName="conn" presStyleLbl="parChTrans1D2" presStyleIdx="0" presStyleCnt="1"/>
      <dgm:spPr/>
      <dgm:t>
        <a:bodyPr/>
        <a:lstStyle/>
        <a:p>
          <a:endParaRPr lang="en-US"/>
        </a:p>
      </dgm:t>
    </dgm:pt>
    <dgm:pt modelId="{588A1ACA-372B-4BE7-B37C-FFE4C5041B4B}" type="pres">
      <dgm:prSet presAssocID="{0A053A88-D108-48A3-A81E-4A9C03AAC2FD}" presName="extraNode" presStyleLbl="node1" presStyleIdx="0" presStyleCnt="3"/>
      <dgm:spPr/>
    </dgm:pt>
    <dgm:pt modelId="{77D9312B-7274-47B4-9F79-6EA2413A3A03}" type="pres">
      <dgm:prSet presAssocID="{0A053A88-D108-48A3-A81E-4A9C03AAC2FD}" presName="dstNode" presStyleLbl="node1" presStyleIdx="0" presStyleCnt="3"/>
      <dgm:spPr/>
    </dgm:pt>
    <dgm:pt modelId="{8E0C22E3-BA81-4A96-BE4A-C41F48450DA3}" type="pres">
      <dgm:prSet presAssocID="{E1CFD7DC-B778-409D-995A-CF91469DCB89}" presName="text_1" presStyleLbl="node1" presStyleIdx="0" presStyleCnt="3" custLinFactNeighborX="348" custLinFactNeighborY="-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28E38-D81A-4B35-85B9-FB4A79DD13A0}" type="pres">
      <dgm:prSet presAssocID="{E1CFD7DC-B778-409D-995A-CF91469DCB89}" presName="accent_1" presStyleCnt="0"/>
      <dgm:spPr/>
    </dgm:pt>
    <dgm:pt modelId="{6A3ED344-043F-4EEF-9626-C6D761E9E30D}" type="pres">
      <dgm:prSet presAssocID="{E1CFD7DC-B778-409D-995A-CF91469DCB89}" presName="accentRepeatNode" presStyleLbl="solidFgAcc1" presStyleIdx="0" presStyleCnt="3"/>
      <dgm:spPr/>
    </dgm:pt>
    <dgm:pt modelId="{85C6AAD5-AB90-4025-A5D1-D7336560B4AA}" type="pres">
      <dgm:prSet presAssocID="{9EF02691-9166-4D26-9589-D28A8D313FA5}" presName="text_2" presStyleLbl="node1" presStyleIdx="1" presStyleCnt="3" custScaleY="116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999AF-50A7-41D3-95C8-24E978CB2C8B}" type="pres">
      <dgm:prSet presAssocID="{9EF02691-9166-4D26-9589-D28A8D313FA5}" presName="accent_2" presStyleCnt="0"/>
      <dgm:spPr/>
    </dgm:pt>
    <dgm:pt modelId="{47B5A0C2-DA88-4C16-BDB1-8FB22EA8EA22}" type="pres">
      <dgm:prSet presAssocID="{9EF02691-9166-4D26-9589-D28A8D313FA5}" presName="accentRepeatNode" presStyleLbl="solidFgAcc1" presStyleIdx="1" presStyleCnt="3"/>
      <dgm:spPr/>
    </dgm:pt>
    <dgm:pt modelId="{F32F1680-E8DF-4377-842B-0A68CDA1E33B}" type="pres">
      <dgm:prSet presAssocID="{0A059201-CD41-4CD1-8463-DB959A7D26C0}" presName="text_3" presStyleLbl="node1" presStyleIdx="2" presStyleCnt="3" custScaleY="130028" custLinFactNeighborX="-542" custLinFactNeighborY="-13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B29AD-89EA-488E-AE77-09E332E222B0}" type="pres">
      <dgm:prSet presAssocID="{0A059201-CD41-4CD1-8463-DB959A7D26C0}" presName="accent_3" presStyleCnt="0"/>
      <dgm:spPr/>
    </dgm:pt>
    <dgm:pt modelId="{BFE02DEE-EB98-4068-BA50-8887C33D5126}" type="pres">
      <dgm:prSet presAssocID="{0A059201-CD41-4CD1-8463-DB959A7D26C0}" presName="accentRepeatNode" presStyleLbl="solidFgAcc1" presStyleIdx="2" presStyleCnt="3"/>
      <dgm:spPr/>
    </dgm:pt>
  </dgm:ptLst>
  <dgm:cxnLst>
    <dgm:cxn modelId="{A020D1EC-B3A5-468A-AA7C-A0705194C200}" type="presOf" srcId="{E1CFD7DC-B778-409D-995A-CF91469DCB89}" destId="{8E0C22E3-BA81-4A96-BE4A-C41F48450DA3}" srcOrd="0" destOrd="0" presId="urn:microsoft.com/office/officeart/2008/layout/VerticalCurvedList#1"/>
    <dgm:cxn modelId="{E634AC49-CD26-4150-B4B7-90E532103CA4}" srcId="{0A053A88-D108-48A3-A81E-4A9C03AAC2FD}" destId="{0A059201-CD41-4CD1-8463-DB959A7D26C0}" srcOrd="2" destOrd="0" parTransId="{9868CD98-036A-4A20-B284-D96964F11857}" sibTransId="{8A1950A5-2B5C-4726-B830-C1F34CADB046}"/>
    <dgm:cxn modelId="{1B87A15A-203F-415C-96E3-39D579CCEE02}" type="presOf" srcId="{0A059201-CD41-4CD1-8463-DB959A7D26C0}" destId="{F32F1680-E8DF-4377-842B-0A68CDA1E33B}" srcOrd="0" destOrd="0" presId="urn:microsoft.com/office/officeart/2008/layout/VerticalCurvedList#1"/>
    <dgm:cxn modelId="{62BD5C15-0064-41D6-992D-1A647CC0C407}" srcId="{0A053A88-D108-48A3-A81E-4A9C03AAC2FD}" destId="{9EF02691-9166-4D26-9589-D28A8D313FA5}" srcOrd="1" destOrd="0" parTransId="{5CC5306A-8F9A-4588-AD2C-EEF563857238}" sibTransId="{A2079D88-2A90-490D-9E92-EE9DA5E44819}"/>
    <dgm:cxn modelId="{8E9018FB-AE08-42D0-9637-93A9C5F818F6}" srcId="{0A053A88-D108-48A3-A81E-4A9C03AAC2FD}" destId="{E1CFD7DC-B778-409D-995A-CF91469DCB89}" srcOrd="0" destOrd="0" parTransId="{D9D9534F-DB5A-41DB-A6A3-CB3B1869F86D}" sibTransId="{2F680421-1999-4579-B44B-45A781347150}"/>
    <dgm:cxn modelId="{6A8A6555-771E-4A0D-B2AF-9F2C883DDE68}" type="presOf" srcId="{9EF02691-9166-4D26-9589-D28A8D313FA5}" destId="{85C6AAD5-AB90-4025-A5D1-D7336560B4AA}" srcOrd="0" destOrd="0" presId="urn:microsoft.com/office/officeart/2008/layout/VerticalCurvedList#1"/>
    <dgm:cxn modelId="{AC31822B-FD27-49CA-8C28-8FAAE776BBCB}" type="presOf" srcId="{0A053A88-D108-48A3-A81E-4A9C03AAC2FD}" destId="{A302299D-5342-465F-9638-6E04B9213717}" srcOrd="0" destOrd="0" presId="urn:microsoft.com/office/officeart/2008/layout/VerticalCurvedList#1"/>
    <dgm:cxn modelId="{F3C27542-E03D-488B-B0B8-098EDDEC42B0}" type="presOf" srcId="{2F680421-1999-4579-B44B-45A781347150}" destId="{563FEC13-B305-426C-A5E6-339C1EFC30FE}" srcOrd="0" destOrd="0" presId="urn:microsoft.com/office/officeart/2008/layout/VerticalCurvedList#1"/>
    <dgm:cxn modelId="{04823AC9-E016-4B74-8061-D71609A3A617}" type="presParOf" srcId="{A302299D-5342-465F-9638-6E04B9213717}" destId="{BDB80E74-AF9B-4005-96EA-6A346D7905FD}" srcOrd="0" destOrd="0" presId="urn:microsoft.com/office/officeart/2008/layout/VerticalCurvedList#1"/>
    <dgm:cxn modelId="{54EE23BD-384A-4F17-8334-F9EF3B0AB1DC}" type="presParOf" srcId="{BDB80E74-AF9B-4005-96EA-6A346D7905FD}" destId="{B56155C9-2CC3-4BFB-BC5C-0EAEC03F3BE9}" srcOrd="0" destOrd="0" presId="urn:microsoft.com/office/officeart/2008/layout/VerticalCurvedList#1"/>
    <dgm:cxn modelId="{68CADB83-638E-4AFD-98A8-9B374D94236D}" type="presParOf" srcId="{B56155C9-2CC3-4BFB-BC5C-0EAEC03F3BE9}" destId="{686D1F41-CB13-4E7A-8390-41B1634FD560}" srcOrd="0" destOrd="0" presId="urn:microsoft.com/office/officeart/2008/layout/VerticalCurvedList#1"/>
    <dgm:cxn modelId="{7C63D462-5885-4597-9F3F-EA006B03A076}" type="presParOf" srcId="{B56155C9-2CC3-4BFB-BC5C-0EAEC03F3BE9}" destId="{563FEC13-B305-426C-A5E6-339C1EFC30FE}" srcOrd="1" destOrd="0" presId="urn:microsoft.com/office/officeart/2008/layout/VerticalCurvedList#1"/>
    <dgm:cxn modelId="{64FBBDA0-6B47-4F0A-8B5E-07C522A896EC}" type="presParOf" srcId="{B56155C9-2CC3-4BFB-BC5C-0EAEC03F3BE9}" destId="{588A1ACA-372B-4BE7-B37C-FFE4C5041B4B}" srcOrd="2" destOrd="0" presId="urn:microsoft.com/office/officeart/2008/layout/VerticalCurvedList#1"/>
    <dgm:cxn modelId="{1149DAAA-6169-4F52-BC76-E96C6C6D04C4}" type="presParOf" srcId="{B56155C9-2CC3-4BFB-BC5C-0EAEC03F3BE9}" destId="{77D9312B-7274-47B4-9F79-6EA2413A3A03}" srcOrd="3" destOrd="0" presId="urn:microsoft.com/office/officeart/2008/layout/VerticalCurvedList#1"/>
    <dgm:cxn modelId="{0FA305AA-84E7-4F58-8B81-C160C58B5C0A}" type="presParOf" srcId="{BDB80E74-AF9B-4005-96EA-6A346D7905FD}" destId="{8E0C22E3-BA81-4A96-BE4A-C41F48450DA3}" srcOrd="1" destOrd="0" presId="urn:microsoft.com/office/officeart/2008/layout/VerticalCurvedList#1"/>
    <dgm:cxn modelId="{B3DCDC31-EAF7-4F00-B467-54A90A50BBC3}" type="presParOf" srcId="{BDB80E74-AF9B-4005-96EA-6A346D7905FD}" destId="{54228E38-D81A-4B35-85B9-FB4A79DD13A0}" srcOrd="2" destOrd="0" presId="urn:microsoft.com/office/officeart/2008/layout/VerticalCurvedList#1"/>
    <dgm:cxn modelId="{3C436A7B-2C95-4AA8-AA53-4E21B48B2F00}" type="presParOf" srcId="{54228E38-D81A-4B35-85B9-FB4A79DD13A0}" destId="{6A3ED344-043F-4EEF-9626-C6D761E9E30D}" srcOrd="0" destOrd="0" presId="urn:microsoft.com/office/officeart/2008/layout/VerticalCurvedList#1"/>
    <dgm:cxn modelId="{21E4599F-CC05-4959-AED8-BB6177B3FFA8}" type="presParOf" srcId="{BDB80E74-AF9B-4005-96EA-6A346D7905FD}" destId="{85C6AAD5-AB90-4025-A5D1-D7336560B4AA}" srcOrd="3" destOrd="0" presId="urn:microsoft.com/office/officeart/2008/layout/VerticalCurvedList#1"/>
    <dgm:cxn modelId="{31458256-15D9-4E22-BF82-29C243B12529}" type="presParOf" srcId="{BDB80E74-AF9B-4005-96EA-6A346D7905FD}" destId="{256999AF-50A7-41D3-95C8-24E978CB2C8B}" srcOrd="4" destOrd="0" presId="urn:microsoft.com/office/officeart/2008/layout/VerticalCurvedList#1"/>
    <dgm:cxn modelId="{3E56E873-4673-41A2-8C38-E52B6D841C23}" type="presParOf" srcId="{256999AF-50A7-41D3-95C8-24E978CB2C8B}" destId="{47B5A0C2-DA88-4C16-BDB1-8FB22EA8EA22}" srcOrd="0" destOrd="0" presId="urn:microsoft.com/office/officeart/2008/layout/VerticalCurvedList#1"/>
    <dgm:cxn modelId="{510A7C89-5145-4A1C-A8E9-87499400FF08}" type="presParOf" srcId="{BDB80E74-AF9B-4005-96EA-6A346D7905FD}" destId="{F32F1680-E8DF-4377-842B-0A68CDA1E33B}" srcOrd="5" destOrd="0" presId="urn:microsoft.com/office/officeart/2008/layout/VerticalCurvedList#1"/>
    <dgm:cxn modelId="{86E5CC04-5C93-4197-9552-F80EB6BEDEBE}" type="presParOf" srcId="{BDB80E74-AF9B-4005-96EA-6A346D7905FD}" destId="{82DB29AD-89EA-488E-AE77-09E332E222B0}" srcOrd="6" destOrd="0" presId="urn:microsoft.com/office/officeart/2008/layout/VerticalCurvedList#1"/>
    <dgm:cxn modelId="{CD453FEA-7236-453E-AA0B-E352D8B94133}" type="presParOf" srcId="{82DB29AD-89EA-488E-AE77-09E332E222B0}" destId="{BFE02DEE-EB98-4068-BA50-8887C33D5126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FEC13-B305-426C-A5E6-339C1EFC30FE}">
      <dsp:nvSpPr>
        <dsp:cNvPr id="0" name=""/>
        <dsp:cNvSpPr/>
      </dsp:nvSpPr>
      <dsp:spPr>
        <a:xfrm>
          <a:off x="-7750742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C22E3-BA81-4A96-BE4A-C41F48450DA3}">
      <dsp:nvSpPr>
        <dsp:cNvPr id="0" name=""/>
        <dsp:cNvSpPr/>
      </dsp:nvSpPr>
      <dsp:spPr>
        <a:xfrm>
          <a:off x="982222" y="679024"/>
          <a:ext cx="8716121" cy="1371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870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2222" y="679024"/>
        <a:ext cx="8716121" cy="1371600"/>
      </dsp:txXfrm>
    </dsp:sp>
    <dsp:sp modelId="{6A3ED344-043F-4EEF-9626-C6D761E9E30D}">
      <dsp:nvSpPr>
        <dsp:cNvPr id="0" name=""/>
        <dsp:cNvSpPr/>
      </dsp:nvSpPr>
      <dsp:spPr>
        <a:xfrm>
          <a:off x="94640" y="514350"/>
          <a:ext cx="1714500" cy="17145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5C6AAD5-AB90-4025-A5D1-D7336560B4AA}">
      <dsp:nvSpPr>
        <dsp:cNvPr id="0" name=""/>
        <dsp:cNvSpPr/>
      </dsp:nvSpPr>
      <dsp:spPr>
        <a:xfrm>
          <a:off x="1450466" y="2627279"/>
          <a:ext cx="8217544" cy="1603441"/>
        </a:xfrm>
        <a:prstGeom prst="rect">
          <a:avLst/>
        </a:prstGeom>
        <a:gradFill rotWithShape="0">
          <a:gsLst>
            <a:gs pos="0">
              <a:schemeClr val="accent5">
                <a:hueOff val="-1857811"/>
                <a:satOff val="1829"/>
                <a:lumOff val="4118"/>
                <a:alphaOff val="0"/>
                <a:tint val="60000"/>
                <a:lumMod val="104000"/>
              </a:schemeClr>
            </a:gs>
            <a:gs pos="100000">
              <a:schemeClr val="accent5">
                <a:hueOff val="-1857811"/>
                <a:satOff val="1829"/>
                <a:lumOff val="411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870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bước</a:t>
          </a:r>
          <a:r>
            <a:rPr lang="en-US" sz="4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4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4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4400" b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endParaRPr lang="en-US" sz="4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0466" y="2627279"/>
        <a:ext cx="8217544" cy="1603441"/>
      </dsp:txXfrm>
    </dsp:sp>
    <dsp:sp modelId="{47B5A0C2-DA88-4C16-BDB1-8FB22EA8EA22}">
      <dsp:nvSpPr>
        <dsp:cNvPr id="0" name=""/>
        <dsp:cNvSpPr/>
      </dsp:nvSpPr>
      <dsp:spPr>
        <a:xfrm>
          <a:off x="593216" y="2571750"/>
          <a:ext cx="1714500" cy="17145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857811"/>
              <a:satOff val="1829"/>
              <a:lumOff val="41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32F1680-E8DF-4377-842B-0A68CDA1E33B}">
      <dsp:nvSpPr>
        <dsp:cNvPr id="0" name=""/>
        <dsp:cNvSpPr/>
      </dsp:nvSpPr>
      <dsp:spPr>
        <a:xfrm>
          <a:off x="904649" y="4575986"/>
          <a:ext cx="8716121" cy="1783464"/>
        </a:xfrm>
        <a:prstGeom prst="rect">
          <a:avLst/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60000"/>
                <a:lumMod val="104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870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649" y="4575986"/>
        <a:ext cx="8716121" cy="1783464"/>
      </dsp:txXfrm>
    </dsp:sp>
    <dsp:sp modelId="{BFE02DEE-EB98-4068-BA50-8887C33D5126}">
      <dsp:nvSpPr>
        <dsp:cNvPr id="0" name=""/>
        <dsp:cNvSpPr/>
      </dsp:nvSpPr>
      <dsp:spPr>
        <a:xfrm>
          <a:off x="94640" y="4629150"/>
          <a:ext cx="1714500" cy="17145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1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3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6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A8C2B-8993-4677-8385-4762A0C5C86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9B3FA7-FB36-42E2-B578-BF4E74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1220260" y="3250698"/>
            <a:ext cx="997719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Caro 2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undo)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919316" y="2062244"/>
            <a:ext cx="10149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8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MÔN: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2366698" y="4824912"/>
            <a:ext cx="76365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3"/>
          <p:cNvSpPr txBox="1"/>
          <p:nvPr/>
        </p:nvSpPr>
        <p:spPr bwMode="auto">
          <a:xfrm>
            <a:off x="1650840" y="533401"/>
            <a:ext cx="9418316" cy="45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SƯ PHẠM KỸ THUẬT TP HCM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44" y="149116"/>
            <a:ext cx="1243854" cy="137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BDRTC0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66" y="1198009"/>
            <a:ext cx="1754856" cy="31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2428" y="2693440"/>
            <a:ext cx="26728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20"/>
              </a:spcBef>
              <a:spcAft>
                <a:spcPts val="720"/>
              </a:spcAft>
              <a:defRPr/>
            </a:pPr>
            <a:r>
              <a:rPr lang="en-US" sz="2640" b="1" u="sng" dirty="0" smtClean="0">
                <a:ln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CHỦ </a:t>
            </a:r>
            <a:r>
              <a:rPr lang="en-US" sz="2640" b="1" u="sng" dirty="0">
                <a:ln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2640" b="1" u="sng" dirty="0" smtClean="0">
                <a:ln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40" b="1" u="sng" dirty="0">
              <a:ln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3AFD1A61-40CC-4A83-AD5F-7BDF17313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298" y="245560"/>
            <a:ext cx="1243854" cy="137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3558" y="411702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Tú-15110148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SV: Mai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Khánh-18110136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36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545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7702" y="157298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215" marR="179705" algn="just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game do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mất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nhầm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Stack hay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caro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caro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7970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:\Users\COMPUTER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59" y="1572985"/>
            <a:ext cx="5310141" cy="352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4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65" y="250371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8" y="1689463"/>
            <a:ext cx="7977051" cy="4746171"/>
          </a:xfrm>
        </p:spPr>
      </p:pic>
    </p:spTree>
    <p:extLst>
      <p:ext uri="{BB962C8B-B14F-4D97-AF65-F5344CB8AC3E}">
        <p14:creationId xmlns:p14="http://schemas.microsoft.com/office/powerpoint/2010/main" val="34611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77" y="278675"/>
            <a:ext cx="10018713" cy="175259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5885" y="2031274"/>
            <a:ext cx="6096000" cy="2144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950"/>
              </a:lnSpc>
              <a:spcAft>
                <a:spcPts val="195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</a:p>
          <a:p>
            <a:pPr marL="285750" indent="-285750" algn="just">
              <a:lnSpc>
                <a:spcPts val="1950"/>
              </a:lnSpc>
              <a:spcAft>
                <a:spcPts val="1950"/>
              </a:spcAft>
              <a:buFontTx/>
              <a:buChar char="-"/>
            </a:pP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ts val="1950"/>
              </a:lnSpc>
              <a:spcAft>
                <a:spcPts val="1950"/>
              </a:spcAft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Thao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lơi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ts val="1950"/>
              </a:lnSpc>
              <a:spcAft>
                <a:spcPts val="1950"/>
              </a:spcAft>
              <a:buFontTx/>
              <a:buChar char="-"/>
            </a:pP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5885" y="4175451"/>
            <a:ext cx="6096000" cy="188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950"/>
              </a:lnSpc>
              <a:spcAft>
                <a:spcPts val="195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ts val="1950"/>
              </a:lnSpc>
              <a:spcAft>
                <a:spcPts val="1950"/>
              </a:spcAft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mắc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khắc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ts val="1950"/>
              </a:lnSpc>
              <a:spcAft>
                <a:spcPts val="1950"/>
              </a:spcAft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nhìn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ts val="1950"/>
              </a:lnSpc>
              <a:spcAft>
                <a:spcPts val="1950"/>
              </a:spcAft>
              <a:buFontTx/>
              <a:buChar char="-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83" y="0"/>
            <a:ext cx="10018713" cy="175259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807" y="1987731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437" y="3122212"/>
            <a:ext cx="8596668" cy="1320800"/>
          </a:xfrm>
        </p:spPr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13555495"/>
              </p:ext>
            </p:extLst>
          </p:nvPr>
        </p:nvGraphicFramePr>
        <p:xfrm>
          <a:off x="2429348" y="0"/>
          <a:ext cx="976265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44423" y="2112264"/>
            <a:ext cx="2503279" cy="2633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</a:p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en-US" sz="6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49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3FEC13-B305-426C-A5E6-339C1EFC3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563FEC13-B305-426C-A5E6-339C1EFC3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63FEC13-B305-426C-A5E6-339C1EFC3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3ED344-043F-4EEF-9626-C6D761E9E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6A3ED344-043F-4EEF-9626-C6D761E9E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6A3ED344-043F-4EEF-9626-C6D761E9E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C22E3-BA81-4A96-BE4A-C41F48450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8E0C22E3-BA81-4A96-BE4A-C41F48450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8E0C22E3-BA81-4A96-BE4A-C41F48450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B5A0C2-DA88-4C16-BDB1-8FB22EA8E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47B5A0C2-DA88-4C16-BDB1-8FB22EA8E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47B5A0C2-DA88-4C16-BDB1-8FB22EA8E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C6AAD5-AB90-4025-A5D1-D7336560B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85C6AAD5-AB90-4025-A5D1-D7336560B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85C6AAD5-AB90-4025-A5D1-D7336560B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E02DEE-EB98-4068-BA50-8887C33D5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BFE02DEE-EB98-4068-BA50-8887C33D5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BFE02DEE-EB98-4068-BA50-8887C33D5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2F1680-E8DF-4377-842B-0A68CDA1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F32F1680-E8DF-4377-842B-0A68CDA1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F32F1680-E8DF-4377-842B-0A68CDA1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8783" y="631763"/>
            <a:ext cx="538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9705" algn="just">
              <a:spcBef>
                <a:spcPts val="1200"/>
              </a:spcBef>
              <a:spcAft>
                <a:spcPts val="0"/>
              </a:spcAft>
            </a:pPr>
            <a:r>
              <a:rPr lang="en-US" sz="2800" b="1" kern="0" dirty="0">
                <a:solidFill>
                  <a:srgbClr val="2F549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GIỚI </a:t>
            </a:r>
            <a:r>
              <a:rPr lang="en-US" sz="2800" b="1" kern="0" dirty="0" smtClean="0">
                <a:solidFill>
                  <a:srgbClr val="2F5496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THIỆU VỀ GAME CARO</a:t>
            </a:r>
            <a:endParaRPr lang="en-US" sz="2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6548" y="1717071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215" marR="179705" indent="-17970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(hay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sọc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omok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latin typeface="Malgun Gothic" panose="020B0503020000020004" pitchFamily="34" charset="-127"/>
                <a:ea typeface="Times New Roman" panose="02020603050405020304" pitchFamily="18" charset="0"/>
              </a:rPr>
              <a:t>오목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MS Gothic" panose="020B0609070205080204" pitchFamily="49" charset="-128"/>
                <a:ea typeface="Times New Roman" panose="02020603050405020304" pitchFamily="18" charset="0"/>
              </a:rPr>
              <a:t>五子棋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wǔzǐqí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MS Gothic" panose="020B0609070205080204" pitchFamily="49" charset="-128"/>
                <a:ea typeface="Times New Roman" panose="02020603050405020304" pitchFamily="18" charset="0"/>
              </a:rPr>
              <a:t>五目並べ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gomoku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narabe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gomoku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6548" y="388689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215" marR="179705" indent="-179705"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Ở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Nam,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giấy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ô ca-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bút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cờ car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40" y="1930073"/>
            <a:ext cx="38576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637" y="381000"/>
            <a:ext cx="10018713" cy="1752599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XÂY DỰNG GAME CARO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2" y="1976844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BÀN CỜ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ĐỔI NGƯỜI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THẮNG THUA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ĐẾM NGƯỢC THỜI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NEWGAME VÀ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CHỨC NĂNG ĐI LẠI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DEMO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54" y="215538"/>
            <a:ext cx="10018713" cy="175259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6250" y="1427256"/>
            <a:ext cx="6932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 indent="450215" algn="just"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winform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caro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C:\Users\COMPUTER\Desktop\K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46" y="2108425"/>
            <a:ext cx="7254240" cy="410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2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51" y="128451"/>
            <a:ext cx="10018713" cy="175259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4732" y="188105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215" marR="179705"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Player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Name, Mark, Player.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(List)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current player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C:\Users\COMPUTER\Desktop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32" y="1639887"/>
            <a:ext cx="5389608" cy="357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3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83" y="381000"/>
            <a:ext cx="10018713" cy="1752599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436" y="1830976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1.Theo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2.Theo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3.Đường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4.Đường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39" y="2352846"/>
            <a:ext cx="6357257" cy="34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8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3336" y="16689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215" marR="179705" algn="just">
              <a:spcBef>
                <a:spcPts val="500"/>
              </a:spcBef>
              <a:spcAft>
                <a:spcPts val="500"/>
              </a:spcAft>
            </a:pP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ô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:\Users\COMPUTER\Desktop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1" y="2614749"/>
            <a:ext cx="6325190" cy="353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4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game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quit game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5223" y="16262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215" marR="179705" algn="just"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NewGame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Ctrl+N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29" y="2761252"/>
            <a:ext cx="5586730" cy="3564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8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341</TotalTime>
  <Words>576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Malgun Gothic</vt:lpstr>
      <vt:lpstr>MS Gothic</vt:lpstr>
      <vt:lpstr>Arial</vt:lpstr>
      <vt:lpstr>Calibri Light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CÁC BƯỚC XÂY DỰNG GAME CARO</vt:lpstr>
      <vt:lpstr>Tạo Bàn Cờ </vt:lpstr>
      <vt:lpstr>Xử lí đổi người chơi</vt:lpstr>
      <vt:lpstr>Xử lí thắng thua</vt:lpstr>
      <vt:lpstr>Đếm ngược thời gian</vt:lpstr>
      <vt:lpstr>New game và quit game</vt:lpstr>
      <vt:lpstr>Chức năng đi lại undo</vt:lpstr>
      <vt:lpstr>Demo</vt:lpstr>
      <vt:lpstr>Kết luận</vt:lpstr>
      <vt:lpstr>Hướng phát triển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Admin</dc:creator>
  <cp:lastModifiedBy>maidinhkhanh184@gmail.com</cp:lastModifiedBy>
  <cp:revision>17</cp:revision>
  <dcterms:created xsi:type="dcterms:W3CDTF">2019-11-27T13:45:04Z</dcterms:created>
  <dcterms:modified xsi:type="dcterms:W3CDTF">2019-12-13T07:09:28Z</dcterms:modified>
</cp:coreProperties>
</file>