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4"/>
  </p:notesMasterIdLst>
  <p:handoutMasterIdLst>
    <p:handoutMasterId r:id="rId75"/>
  </p:handoutMasterIdLst>
  <p:sldIdLst>
    <p:sldId id="271" r:id="rId2"/>
    <p:sldId id="326" r:id="rId3"/>
    <p:sldId id="349" r:id="rId4"/>
    <p:sldId id="351" r:id="rId5"/>
    <p:sldId id="413" r:id="rId6"/>
    <p:sldId id="414" r:id="rId7"/>
    <p:sldId id="415" r:id="rId8"/>
    <p:sldId id="416" r:id="rId9"/>
    <p:sldId id="417" r:id="rId10"/>
    <p:sldId id="353" r:id="rId11"/>
    <p:sldId id="354" r:id="rId12"/>
    <p:sldId id="420" r:id="rId13"/>
    <p:sldId id="461" r:id="rId14"/>
    <p:sldId id="462" r:id="rId15"/>
    <p:sldId id="463" r:id="rId16"/>
    <p:sldId id="464" r:id="rId17"/>
    <p:sldId id="465" r:id="rId18"/>
    <p:sldId id="466" r:id="rId19"/>
    <p:sldId id="467" r:id="rId20"/>
    <p:sldId id="468" r:id="rId21"/>
    <p:sldId id="469" r:id="rId22"/>
    <p:sldId id="470" r:id="rId23"/>
    <p:sldId id="471" r:id="rId24"/>
    <p:sldId id="472" r:id="rId25"/>
    <p:sldId id="473" r:id="rId26"/>
    <p:sldId id="474" r:id="rId27"/>
    <p:sldId id="475" r:id="rId28"/>
    <p:sldId id="476" r:id="rId29"/>
    <p:sldId id="477" r:id="rId30"/>
    <p:sldId id="478" r:id="rId31"/>
    <p:sldId id="479" r:id="rId32"/>
    <p:sldId id="480" r:id="rId33"/>
    <p:sldId id="481" r:id="rId34"/>
    <p:sldId id="482" r:id="rId35"/>
    <p:sldId id="483" r:id="rId36"/>
    <p:sldId id="484" r:id="rId37"/>
    <p:sldId id="485" r:id="rId38"/>
    <p:sldId id="486" r:id="rId39"/>
    <p:sldId id="487" r:id="rId40"/>
    <p:sldId id="488" r:id="rId41"/>
    <p:sldId id="489" r:id="rId42"/>
    <p:sldId id="445" r:id="rId43"/>
    <p:sldId id="446" r:id="rId44"/>
    <p:sldId id="447" r:id="rId45"/>
    <p:sldId id="448" r:id="rId46"/>
    <p:sldId id="449" r:id="rId47"/>
    <p:sldId id="450" r:id="rId48"/>
    <p:sldId id="451" r:id="rId49"/>
    <p:sldId id="452" r:id="rId50"/>
    <p:sldId id="453" r:id="rId51"/>
    <p:sldId id="454" r:id="rId52"/>
    <p:sldId id="455" r:id="rId53"/>
    <p:sldId id="456" r:id="rId54"/>
    <p:sldId id="457" r:id="rId55"/>
    <p:sldId id="458" r:id="rId56"/>
    <p:sldId id="459" r:id="rId57"/>
    <p:sldId id="460" r:id="rId58"/>
    <p:sldId id="358" r:id="rId59"/>
    <p:sldId id="360" r:id="rId60"/>
    <p:sldId id="362" r:id="rId61"/>
    <p:sldId id="383" r:id="rId62"/>
    <p:sldId id="421" r:id="rId63"/>
    <p:sldId id="422" r:id="rId64"/>
    <p:sldId id="423" r:id="rId65"/>
    <p:sldId id="424" r:id="rId66"/>
    <p:sldId id="425" r:id="rId67"/>
    <p:sldId id="426" r:id="rId68"/>
    <p:sldId id="428" r:id="rId69"/>
    <p:sldId id="427" r:id="rId70"/>
    <p:sldId id="387" r:id="rId71"/>
    <p:sldId id="324" r:id="rId72"/>
    <p:sldId id="270"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3333FF"/>
    <a:srgbClr val="063B7A"/>
    <a:srgbClr val="FFF120"/>
    <a:srgbClr val="F7E403"/>
    <a:srgbClr val="E1CF0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87" autoAdjust="0"/>
    <p:restoredTop sz="88141"/>
  </p:normalViewPr>
  <p:slideViewPr>
    <p:cSldViewPr snapToGrid="0" snapToObjects="1">
      <p:cViewPr varScale="1">
        <p:scale>
          <a:sx n="79" d="100"/>
          <a:sy n="79" d="100"/>
        </p:scale>
        <p:origin x="108" y="44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1" d="100"/>
          <a:sy n="81" d="100"/>
        </p:scale>
        <p:origin x="3384" y="19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218795-E6C2-E844-A18A-D85A8AC46129}" type="datetimeFigureOut">
              <a:rPr lang="en-US" smtClean="0"/>
              <a:t>26/03/2024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F5C93F-144A-ED44-B7BE-61EC95BD486D}" type="slidenum">
              <a:rPr lang="en-US" smtClean="0"/>
              <a:t>‹#›</a:t>
            </a:fld>
            <a:endParaRPr lang="en-US"/>
          </a:p>
        </p:txBody>
      </p:sp>
    </p:spTree>
    <p:extLst>
      <p:ext uri="{BB962C8B-B14F-4D97-AF65-F5344CB8AC3E}">
        <p14:creationId xmlns:p14="http://schemas.microsoft.com/office/powerpoint/2010/main" val="1759627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A9B394-E111-DD4B-94FC-CB0AFAE34A11}" type="datetimeFigureOut">
              <a:rPr lang="en-US" smtClean="0"/>
              <a:t>26/03/2024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2ACE48-5955-1749-9CAB-EC386A3C8973}" type="slidenum">
              <a:rPr lang="en-US" smtClean="0"/>
              <a:t>‹#›</a:t>
            </a:fld>
            <a:endParaRPr lang="en-US"/>
          </a:p>
        </p:txBody>
      </p:sp>
    </p:spTree>
    <p:extLst>
      <p:ext uri="{BB962C8B-B14F-4D97-AF65-F5344CB8AC3E}">
        <p14:creationId xmlns:p14="http://schemas.microsoft.com/office/powerpoint/2010/main" val="125016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58">
              <a:defRPr>
                <a:solidFill>
                  <a:schemeClr val="tx1"/>
                </a:solidFill>
                <a:latin typeface="VNI-Helve" pitchFamily="2" charset="0"/>
              </a:defRPr>
            </a:lvl1pPr>
            <a:lvl2pPr marL="831733" indent="-319897" defTabSz="892158">
              <a:defRPr>
                <a:solidFill>
                  <a:schemeClr val="tx1"/>
                </a:solidFill>
                <a:latin typeface="VNI-Helve" pitchFamily="2" charset="0"/>
              </a:defRPr>
            </a:lvl2pPr>
            <a:lvl3pPr marL="1279589" indent="-255918" defTabSz="892158">
              <a:defRPr>
                <a:solidFill>
                  <a:schemeClr val="tx1"/>
                </a:solidFill>
                <a:latin typeface="VNI-Helve" pitchFamily="2" charset="0"/>
              </a:defRPr>
            </a:lvl3pPr>
            <a:lvl4pPr marL="1791424" indent="-255918" defTabSz="892158">
              <a:defRPr>
                <a:solidFill>
                  <a:schemeClr val="tx1"/>
                </a:solidFill>
                <a:latin typeface="VNI-Helve" pitchFamily="2" charset="0"/>
              </a:defRPr>
            </a:lvl4pPr>
            <a:lvl5pPr marL="2303259" indent="-255918" defTabSz="892158">
              <a:defRPr>
                <a:solidFill>
                  <a:schemeClr val="tx1"/>
                </a:solidFill>
                <a:latin typeface="VNI-Helve" pitchFamily="2" charset="0"/>
              </a:defRPr>
            </a:lvl5pPr>
            <a:lvl6pPr marL="2815095" indent="-255918" defTabSz="892158" eaLnBrk="0" fontAlgn="base" hangingPunct="0">
              <a:spcBef>
                <a:spcPct val="0"/>
              </a:spcBef>
              <a:spcAft>
                <a:spcPct val="0"/>
              </a:spcAft>
              <a:defRPr>
                <a:solidFill>
                  <a:schemeClr val="tx1"/>
                </a:solidFill>
                <a:latin typeface="VNI-Helve" pitchFamily="2" charset="0"/>
              </a:defRPr>
            </a:lvl6pPr>
            <a:lvl7pPr marL="3326930" indent="-255918" defTabSz="892158" eaLnBrk="0" fontAlgn="base" hangingPunct="0">
              <a:spcBef>
                <a:spcPct val="0"/>
              </a:spcBef>
              <a:spcAft>
                <a:spcPct val="0"/>
              </a:spcAft>
              <a:defRPr>
                <a:solidFill>
                  <a:schemeClr val="tx1"/>
                </a:solidFill>
                <a:latin typeface="VNI-Helve" pitchFamily="2" charset="0"/>
              </a:defRPr>
            </a:lvl7pPr>
            <a:lvl8pPr marL="3838766" indent="-255918" defTabSz="892158" eaLnBrk="0" fontAlgn="base" hangingPunct="0">
              <a:spcBef>
                <a:spcPct val="0"/>
              </a:spcBef>
              <a:spcAft>
                <a:spcPct val="0"/>
              </a:spcAft>
              <a:defRPr>
                <a:solidFill>
                  <a:schemeClr val="tx1"/>
                </a:solidFill>
                <a:latin typeface="VNI-Helve" pitchFamily="2" charset="0"/>
              </a:defRPr>
            </a:lvl8pPr>
            <a:lvl9pPr marL="4350601" indent="-255918" defTabSz="892158" eaLnBrk="0" fontAlgn="base" hangingPunct="0">
              <a:spcBef>
                <a:spcPct val="0"/>
              </a:spcBef>
              <a:spcAft>
                <a:spcPct val="0"/>
              </a:spcAft>
              <a:defRPr>
                <a:solidFill>
                  <a:schemeClr val="tx1"/>
                </a:solidFill>
                <a:latin typeface="VNI-Helve" pitchFamily="2" charset="0"/>
              </a:defRPr>
            </a:lvl9pPr>
          </a:lstStyle>
          <a:p>
            <a:fld id="{F4543C30-6E10-4D1D-A5B3-258DE88D5D4B}" type="slidenum">
              <a:rPr lang="en-US" altLang="en-US" smtClean="0">
                <a:latin typeface="VNI-Times" pitchFamily="2" charset="0"/>
              </a:rPr>
              <a:pPr/>
              <a:t>5</a:t>
            </a:fld>
            <a:endParaRPr lang="en-US" altLang="en-US" smtClean="0">
              <a:latin typeface="VNI-Times" pitchFamily="2" charset="0"/>
            </a:endParaRPr>
          </a:p>
        </p:txBody>
      </p:sp>
      <p:sp>
        <p:nvSpPr>
          <p:cNvPr id="270339" name="Rectangle 2"/>
          <p:cNvSpPr>
            <a:spLocks noGrp="1" noRot="1" noChangeAspect="1" noChangeArrowheads="1" noTextEdit="1"/>
          </p:cNvSpPr>
          <p:nvPr>
            <p:ph type="sldImg"/>
          </p:nvPr>
        </p:nvSpPr>
        <p:spPr>
          <a:xfrm>
            <a:off x="685800" y="1143000"/>
            <a:ext cx="5486400" cy="3086100"/>
          </a:xfrm>
          <a:ln/>
        </p:spPr>
      </p:sp>
      <p:sp>
        <p:nvSpPr>
          <p:cNvPr id="270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58">
              <a:defRPr>
                <a:solidFill>
                  <a:schemeClr val="tx1"/>
                </a:solidFill>
                <a:latin typeface="VNI-Helve" pitchFamily="2" charset="0"/>
              </a:defRPr>
            </a:lvl1pPr>
            <a:lvl2pPr marL="831733" indent="-319897" defTabSz="892158">
              <a:defRPr>
                <a:solidFill>
                  <a:schemeClr val="tx1"/>
                </a:solidFill>
                <a:latin typeface="VNI-Helve" pitchFamily="2" charset="0"/>
              </a:defRPr>
            </a:lvl2pPr>
            <a:lvl3pPr marL="1279589" indent="-255918" defTabSz="892158">
              <a:defRPr>
                <a:solidFill>
                  <a:schemeClr val="tx1"/>
                </a:solidFill>
                <a:latin typeface="VNI-Helve" pitchFamily="2" charset="0"/>
              </a:defRPr>
            </a:lvl3pPr>
            <a:lvl4pPr marL="1791424" indent="-255918" defTabSz="892158">
              <a:defRPr>
                <a:solidFill>
                  <a:schemeClr val="tx1"/>
                </a:solidFill>
                <a:latin typeface="VNI-Helve" pitchFamily="2" charset="0"/>
              </a:defRPr>
            </a:lvl4pPr>
            <a:lvl5pPr marL="2303259" indent="-255918" defTabSz="892158">
              <a:defRPr>
                <a:solidFill>
                  <a:schemeClr val="tx1"/>
                </a:solidFill>
                <a:latin typeface="VNI-Helve" pitchFamily="2" charset="0"/>
              </a:defRPr>
            </a:lvl5pPr>
            <a:lvl6pPr marL="2815095" indent="-255918" defTabSz="892158" eaLnBrk="0" fontAlgn="base" hangingPunct="0">
              <a:spcBef>
                <a:spcPct val="0"/>
              </a:spcBef>
              <a:spcAft>
                <a:spcPct val="0"/>
              </a:spcAft>
              <a:defRPr>
                <a:solidFill>
                  <a:schemeClr val="tx1"/>
                </a:solidFill>
                <a:latin typeface="VNI-Helve" pitchFamily="2" charset="0"/>
              </a:defRPr>
            </a:lvl6pPr>
            <a:lvl7pPr marL="3326930" indent="-255918" defTabSz="892158" eaLnBrk="0" fontAlgn="base" hangingPunct="0">
              <a:spcBef>
                <a:spcPct val="0"/>
              </a:spcBef>
              <a:spcAft>
                <a:spcPct val="0"/>
              </a:spcAft>
              <a:defRPr>
                <a:solidFill>
                  <a:schemeClr val="tx1"/>
                </a:solidFill>
                <a:latin typeface="VNI-Helve" pitchFamily="2" charset="0"/>
              </a:defRPr>
            </a:lvl7pPr>
            <a:lvl8pPr marL="3838766" indent="-255918" defTabSz="892158" eaLnBrk="0" fontAlgn="base" hangingPunct="0">
              <a:spcBef>
                <a:spcPct val="0"/>
              </a:spcBef>
              <a:spcAft>
                <a:spcPct val="0"/>
              </a:spcAft>
              <a:defRPr>
                <a:solidFill>
                  <a:schemeClr val="tx1"/>
                </a:solidFill>
                <a:latin typeface="VNI-Helve" pitchFamily="2" charset="0"/>
              </a:defRPr>
            </a:lvl8pPr>
            <a:lvl9pPr marL="4350601" indent="-255918" defTabSz="892158" eaLnBrk="0" fontAlgn="base" hangingPunct="0">
              <a:spcBef>
                <a:spcPct val="0"/>
              </a:spcBef>
              <a:spcAft>
                <a:spcPct val="0"/>
              </a:spcAft>
              <a:defRPr>
                <a:solidFill>
                  <a:schemeClr val="tx1"/>
                </a:solidFill>
                <a:latin typeface="VNI-Helve" pitchFamily="2" charset="0"/>
              </a:defRPr>
            </a:lvl9pPr>
          </a:lstStyle>
          <a:p>
            <a:fld id="{52D89881-11A8-4F41-B403-20D0DB95AFA1}" type="slidenum">
              <a:rPr lang="en-US" altLang="en-US" smtClean="0">
                <a:latin typeface="VNI-Times" pitchFamily="2" charset="0"/>
              </a:rPr>
              <a:pPr/>
              <a:t>18</a:t>
            </a:fld>
            <a:endParaRPr lang="en-US" altLang="en-US" smtClean="0">
              <a:latin typeface="VNI-Times" pitchFamily="2" charset="0"/>
            </a:endParaRPr>
          </a:p>
        </p:txBody>
      </p:sp>
      <p:sp>
        <p:nvSpPr>
          <p:cNvPr id="283651" name="Rectangle 2"/>
          <p:cNvSpPr>
            <a:spLocks noGrp="1" noRot="1" noChangeAspect="1" noChangeArrowheads="1" noTextEdit="1"/>
          </p:cNvSpPr>
          <p:nvPr>
            <p:ph type="sldImg"/>
          </p:nvPr>
        </p:nvSpPr>
        <p:spPr>
          <a:xfrm>
            <a:off x="685800" y="1143000"/>
            <a:ext cx="5486400" cy="3086100"/>
          </a:xfrm>
          <a:ln/>
        </p:spPr>
      </p:sp>
      <p:sp>
        <p:nvSpPr>
          <p:cNvPr id="283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831852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58">
              <a:defRPr>
                <a:solidFill>
                  <a:schemeClr val="tx1"/>
                </a:solidFill>
                <a:latin typeface="VNI-Helve" pitchFamily="2" charset="0"/>
              </a:defRPr>
            </a:lvl1pPr>
            <a:lvl2pPr marL="831733" indent="-319897" defTabSz="892158">
              <a:defRPr>
                <a:solidFill>
                  <a:schemeClr val="tx1"/>
                </a:solidFill>
                <a:latin typeface="VNI-Helve" pitchFamily="2" charset="0"/>
              </a:defRPr>
            </a:lvl2pPr>
            <a:lvl3pPr marL="1279589" indent="-255918" defTabSz="892158">
              <a:defRPr>
                <a:solidFill>
                  <a:schemeClr val="tx1"/>
                </a:solidFill>
                <a:latin typeface="VNI-Helve" pitchFamily="2" charset="0"/>
              </a:defRPr>
            </a:lvl3pPr>
            <a:lvl4pPr marL="1791424" indent="-255918" defTabSz="892158">
              <a:defRPr>
                <a:solidFill>
                  <a:schemeClr val="tx1"/>
                </a:solidFill>
                <a:latin typeface="VNI-Helve" pitchFamily="2" charset="0"/>
              </a:defRPr>
            </a:lvl4pPr>
            <a:lvl5pPr marL="2303259" indent="-255918" defTabSz="892158">
              <a:defRPr>
                <a:solidFill>
                  <a:schemeClr val="tx1"/>
                </a:solidFill>
                <a:latin typeface="VNI-Helve" pitchFamily="2" charset="0"/>
              </a:defRPr>
            </a:lvl5pPr>
            <a:lvl6pPr marL="2815095" indent="-255918" defTabSz="892158" eaLnBrk="0" fontAlgn="base" hangingPunct="0">
              <a:spcBef>
                <a:spcPct val="0"/>
              </a:spcBef>
              <a:spcAft>
                <a:spcPct val="0"/>
              </a:spcAft>
              <a:defRPr>
                <a:solidFill>
                  <a:schemeClr val="tx1"/>
                </a:solidFill>
                <a:latin typeface="VNI-Helve" pitchFamily="2" charset="0"/>
              </a:defRPr>
            </a:lvl6pPr>
            <a:lvl7pPr marL="3326930" indent="-255918" defTabSz="892158" eaLnBrk="0" fontAlgn="base" hangingPunct="0">
              <a:spcBef>
                <a:spcPct val="0"/>
              </a:spcBef>
              <a:spcAft>
                <a:spcPct val="0"/>
              </a:spcAft>
              <a:defRPr>
                <a:solidFill>
                  <a:schemeClr val="tx1"/>
                </a:solidFill>
                <a:latin typeface="VNI-Helve" pitchFamily="2" charset="0"/>
              </a:defRPr>
            </a:lvl7pPr>
            <a:lvl8pPr marL="3838766" indent="-255918" defTabSz="892158" eaLnBrk="0" fontAlgn="base" hangingPunct="0">
              <a:spcBef>
                <a:spcPct val="0"/>
              </a:spcBef>
              <a:spcAft>
                <a:spcPct val="0"/>
              </a:spcAft>
              <a:defRPr>
                <a:solidFill>
                  <a:schemeClr val="tx1"/>
                </a:solidFill>
                <a:latin typeface="VNI-Helve" pitchFamily="2" charset="0"/>
              </a:defRPr>
            </a:lvl8pPr>
            <a:lvl9pPr marL="4350601" indent="-255918" defTabSz="892158" eaLnBrk="0" fontAlgn="base" hangingPunct="0">
              <a:spcBef>
                <a:spcPct val="0"/>
              </a:spcBef>
              <a:spcAft>
                <a:spcPct val="0"/>
              </a:spcAft>
              <a:defRPr>
                <a:solidFill>
                  <a:schemeClr val="tx1"/>
                </a:solidFill>
                <a:latin typeface="VNI-Helve" pitchFamily="2" charset="0"/>
              </a:defRPr>
            </a:lvl9pPr>
          </a:lstStyle>
          <a:p>
            <a:fld id="{759BAB9A-7F7F-4377-89BF-C5A301E10053}" type="slidenum">
              <a:rPr lang="en-US" altLang="en-US" smtClean="0">
                <a:latin typeface="VNI-Times" pitchFamily="2" charset="0"/>
              </a:rPr>
              <a:pPr/>
              <a:t>19</a:t>
            </a:fld>
            <a:endParaRPr lang="en-US" altLang="en-US" smtClean="0">
              <a:latin typeface="VNI-Times" pitchFamily="2" charset="0"/>
            </a:endParaRPr>
          </a:p>
        </p:txBody>
      </p:sp>
      <p:sp>
        <p:nvSpPr>
          <p:cNvPr id="284675" name="Rectangle 2"/>
          <p:cNvSpPr>
            <a:spLocks noGrp="1" noRot="1" noChangeAspect="1" noChangeArrowheads="1" noTextEdit="1"/>
          </p:cNvSpPr>
          <p:nvPr>
            <p:ph type="sldImg"/>
          </p:nvPr>
        </p:nvSpPr>
        <p:spPr>
          <a:xfrm>
            <a:off x="685800" y="1143000"/>
            <a:ext cx="5486400" cy="3086100"/>
          </a:xfrm>
          <a:ln/>
        </p:spPr>
      </p:sp>
      <p:sp>
        <p:nvSpPr>
          <p:cNvPr id="284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40659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58">
              <a:defRPr>
                <a:solidFill>
                  <a:schemeClr val="tx1"/>
                </a:solidFill>
                <a:latin typeface="VNI-Helve" pitchFamily="2" charset="0"/>
              </a:defRPr>
            </a:lvl1pPr>
            <a:lvl2pPr marL="831733" indent="-319897" defTabSz="892158">
              <a:defRPr>
                <a:solidFill>
                  <a:schemeClr val="tx1"/>
                </a:solidFill>
                <a:latin typeface="VNI-Helve" pitchFamily="2" charset="0"/>
              </a:defRPr>
            </a:lvl2pPr>
            <a:lvl3pPr marL="1279589" indent="-255918" defTabSz="892158">
              <a:defRPr>
                <a:solidFill>
                  <a:schemeClr val="tx1"/>
                </a:solidFill>
                <a:latin typeface="VNI-Helve" pitchFamily="2" charset="0"/>
              </a:defRPr>
            </a:lvl3pPr>
            <a:lvl4pPr marL="1791424" indent="-255918" defTabSz="892158">
              <a:defRPr>
                <a:solidFill>
                  <a:schemeClr val="tx1"/>
                </a:solidFill>
                <a:latin typeface="VNI-Helve" pitchFamily="2" charset="0"/>
              </a:defRPr>
            </a:lvl4pPr>
            <a:lvl5pPr marL="2303259" indent="-255918" defTabSz="892158">
              <a:defRPr>
                <a:solidFill>
                  <a:schemeClr val="tx1"/>
                </a:solidFill>
                <a:latin typeface="VNI-Helve" pitchFamily="2" charset="0"/>
              </a:defRPr>
            </a:lvl5pPr>
            <a:lvl6pPr marL="2815095" indent="-255918" defTabSz="892158" eaLnBrk="0" fontAlgn="base" hangingPunct="0">
              <a:spcBef>
                <a:spcPct val="0"/>
              </a:spcBef>
              <a:spcAft>
                <a:spcPct val="0"/>
              </a:spcAft>
              <a:defRPr>
                <a:solidFill>
                  <a:schemeClr val="tx1"/>
                </a:solidFill>
                <a:latin typeface="VNI-Helve" pitchFamily="2" charset="0"/>
              </a:defRPr>
            </a:lvl6pPr>
            <a:lvl7pPr marL="3326930" indent="-255918" defTabSz="892158" eaLnBrk="0" fontAlgn="base" hangingPunct="0">
              <a:spcBef>
                <a:spcPct val="0"/>
              </a:spcBef>
              <a:spcAft>
                <a:spcPct val="0"/>
              </a:spcAft>
              <a:defRPr>
                <a:solidFill>
                  <a:schemeClr val="tx1"/>
                </a:solidFill>
                <a:latin typeface="VNI-Helve" pitchFamily="2" charset="0"/>
              </a:defRPr>
            </a:lvl7pPr>
            <a:lvl8pPr marL="3838766" indent="-255918" defTabSz="892158" eaLnBrk="0" fontAlgn="base" hangingPunct="0">
              <a:spcBef>
                <a:spcPct val="0"/>
              </a:spcBef>
              <a:spcAft>
                <a:spcPct val="0"/>
              </a:spcAft>
              <a:defRPr>
                <a:solidFill>
                  <a:schemeClr val="tx1"/>
                </a:solidFill>
                <a:latin typeface="VNI-Helve" pitchFamily="2" charset="0"/>
              </a:defRPr>
            </a:lvl8pPr>
            <a:lvl9pPr marL="4350601" indent="-255918" defTabSz="892158" eaLnBrk="0" fontAlgn="base" hangingPunct="0">
              <a:spcBef>
                <a:spcPct val="0"/>
              </a:spcBef>
              <a:spcAft>
                <a:spcPct val="0"/>
              </a:spcAft>
              <a:defRPr>
                <a:solidFill>
                  <a:schemeClr val="tx1"/>
                </a:solidFill>
                <a:latin typeface="VNI-Helve" pitchFamily="2" charset="0"/>
              </a:defRPr>
            </a:lvl9pPr>
          </a:lstStyle>
          <a:p>
            <a:fld id="{417D2C29-4D29-4506-9612-04B77AB8E0C2}" type="slidenum">
              <a:rPr lang="en-US" altLang="en-US" smtClean="0">
                <a:latin typeface="VNI-Times" pitchFamily="2" charset="0"/>
              </a:rPr>
              <a:pPr/>
              <a:t>20</a:t>
            </a:fld>
            <a:endParaRPr lang="en-US" altLang="en-US" smtClean="0">
              <a:latin typeface="VNI-Times" pitchFamily="2" charset="0"/>
            </a:endParaRPr>
          </a:p>
        </p:txBody>
      </p:sp>
      <p:sp>
        <p:nvSpPr>
          <p:cNvPr id="285699" name="Rectangle 2"/>
          <p:cNvSpPr>
            <a:spLocks noGrp="1" noRot="1" noChangeAspect="1" noChangeArrowheads="1" noTextEdit="1"/>
          </p:cNvSpPr>
          <p:nvPr>
            <p:ph type="sldImg"/>
          </p:nvPr>
        </p:nvSpPr>
        <p:spPr>
          <a:xfrm>
            <a:off x="685800" y="1143000"/>
            <a:ext cx="5486400" cy="3086100"/>
          </a:xfrm>
          <a:ln/>
        </p:spPr>
      </p:sp>
      <p:sp>
        <p:nvSpPr>
          <p:cNvPr id="285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687109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58">
              <a:defRPr>
                <a:solidFill>
                  <a:schemeClr val="tx1"/>
                </a:solidFill>
                <a:latin typeface="VNI-Helve" pitchFamily="2" charset="0"/>
              </a:defRPr>
            </a:lvl1pPr>
            <a:lvl2pPr marL="831733" indent="-319897" defTabSz="892158">
              <a:defRPr>
                <a:solidFill>
                  <a:schemeClr val="tx1"/>
                </a:solidFill>
                <a:latin typeface="VNI-Helve" pitchFamily="2" charset="0"/>
              </a:defRPr>
            </a:lvl2pPr>
            <a:lvl3pPr marL="1279589" indent="-255918" defTabSz="892158">
              <a:defRPr>
                <a:solidFill>
                  <a:schemeClr val="tx1"/>
                </a:solidFill>
                <a:latin typeface="VNI-Helve" pitchFamily="2" charset="0"/>
              </a:defRPr>
            </a:lvl3pPr>
            <a:lvl4pPr marL="1791424" indent="-255918" defTabSz="892158">
              <a:defRPr>
                <a:solidFill>
                  <a:schemeClr val="tx1"/>
                </a:solidFill>
                <a:latin typeface="VNI-Helve" pitchFamily="2" charset="0"/>
              </a:defRPr>
            </a:lvl4pPr>
            <a:lvl5pPr marL="2303259" indent="-255918" defTabSz="892158">
              <a:defRPr>
                <a:solidFill>
                  <a:schemeClr val="tx1"/>
                </a:solidFill>
                <a:latin typeface="VNI-Helve" pitchFamily="2" charset="0"/>
              </a:defRPr>
            </a:lvl5pPr>
            <a:lvl6pPr marL="2815095" indent="-255918" defTabSz="892158" eaLnBrk="0" fontAlgn="base" hangingPunct="0">
              <a:spcBef>
                <a:spcPct val="0"/>
              </a:spcBef>
              <a:spcAft>
                <a:spcPct val="0"/>
              </a:spcAft>
              <a:defRPr>
                <a:solidFill>
                  <a:schemeClr val="tx1"/>
                </a:solidFill>
                <a:latin typeface="VNI-Helve" pitchFamily="2" charset="0"/>
              </a:defRPr>
            </a:lvl6pPr>
            <a:lvl7pPr marL="3326930" indent="-255918" defTabSz="892158" eaLnBrk="0" fontAlgn="base" hangingPunct="0">
              <a:spcBef>
                <a:spcPct val="0"/>
              </a:spcBef>
              <a:spcAft>
                <a:spcPct val="0"/>
              </a:spcAft>
              <a:defRPr>
                <a:solidFill>
                  <a:schemeClr val="tx1"/>
                </a:solidFill>
                <a:latin typeface="VNI-Helve" pitchFamily="2" charset="0"/>
              </a:defRPr>
            </a:lvl7pPr>
            <a:lvl8pPr marL="3838766" indent="-255918" defTabSz="892158" eaLnBrk="0" fontAlgn="base" hangingPunct="0">
              <a:spcBef>
                <a:spcPct val="0"/>
              </a:spcBef>
              <a:spcAft>
                <a:spcPct val="0"/>
              </a:spcAft>
              <a:defRPr>
                <a:solidFill>
                  <a:schemeClr val="tx1"/>
                </a:solidFill>
                <a:latin typeface="VNI-Helve" pitchFamily="2" charset="0"/>
              </a:defRPr>
            </a:lvl8pPr>
            <a:lvl9pPr marL="4350601" indent="-255918" defTabSz="892158" eaLnBrk="0" fontAlgn="base" hangingPunct="0">
              <a:spcBef>
                <a:spcPct val="0"/>
              </a:spcBef>
              <a:spcAft>
                <a:spcPct val="0"/>
              </a:spcAft>
              <a:defRPr>
                <a:solidFill>
                  <a:schemeClr val="tx1"/>
                </a:solidFill>
                <a:latin typeface="VNI-Helve" pitchFamily="2" charset="0"/>
              </a:defRPr>
            </a:lvl9pPr>
          </a:lstStyle>
          <a:p>
            <a:fld id="{74F95995-8153-41E3-8172-DFBCF84880F2}" type="slidenum">
              <a:rPr lang="en-US" altLang="en-US" smtClean="0">
                <a:latin typeface="VNI-Times" pitchFamily="2" charset="0"/>
              </a:rPr>
              <a:pPr/>
              <a:t>21</a:t>
            </a:fld>
            <a:endParaRPr lang="en-US" altLang="en-US" smtClean="0">
              <a:latin typeface="VNI-Times" pitchFamily="2" charset="0"/>
            </a:endParaRPr>
          </a:p>
        </p:txBody>
      </p:sp>
      <p:sp>
        <p:nvSpPr>
          <p:cNvPr id="286723" name="Rectangle 2"/>
          <p:cNvSpPr>
            <a:spLocks noGrp="1" noRot="1" noChangeAspect="1" noChangeArrowheads="1" noTextEdit="1"/>
          </p:cNvSpPr>
          <p:nvPr>
            <p:ph type="sldImg"/>
          </p:nvPr>
        </p:nvSpPr>
        <p:spPr>
          <a:xfrm>
            <a:off x="685800" y="1143000"/>
            <a:ext cx="5486400" cy="3086100"/>
          </a:xfrm>
          <a:ln/>
        </p:spPr>
      </p:sp>
      <p:sp>
        <p:nvSpPr>
          <p:cNvPr id="286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143700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58">
              <a:defRPr>
                <a:solidFill>
                  <a:schemeClr val="tx1"/>
                </a:solidFill>
                <a:latin typeface="VNI-Helve" pitchFamily="2" charset="0"/>
              </a:defRPr>
            </a:lvl1pPr>
            <a:lvl2pPr marL="831733" indent="-319897" defTabSz="892158">
              <a:defRPr>
                <a:solidFill>
                  <a:schemeClr val="tx1"/>
                </a:solidFill>
                <a:latin typeface="VNI-Helve" pitchFamily="2" charset="0"/>
              </a:defRPr>
            </a:lvl2pPr>
            <a:lvl3pPr marL="1279589" indent="-255918" defTabSz="892158">
              <a:defRPr>
                <a:solidFill>
                  <a:schemeClr val="tx1"/>
                </a:solidFill>
                <a:latin typeface="VNI-Helve" pitchFamily="2" charset="0"/>
              </a:defRPr>
            </a:lvl3pPr>
            <a:lvl4pPr marL="1791424" indent="-255918" defTabSz="892158">
              <a:defRPr>
                <a:solidFill>
                  <a:schemeClr val="tx1"/>
                </a:solidFill>
                <a:latin typeface="VNI-Helve" pitchFamily="2" charset="0"/>
              </a:defRPr>
            </a:lvl4pPr>
            <a:lvl5pPr marL="2303259" indent="-255918" defTabSz="892158">
              <a:defRPr>
                <a:solidFill>
                  <a:schemeClr val="tx1"/>
                </a:solidFill>
                <a:latin typeface="VNI-Helve" pitchFamily="2" charset="0"/>
              </a:defRPr>
            </a:lvl5pPr>
            <a:lvl6pPr marL="2815095" indent="-255918" defTabSz="892158" eaLnBrk="0" fontAlgn="base" hangingPunct="0">
              <a:spcBef>
                <a:spcPct val="0"/>
              </a:spcBef>
              <a:spcAft>
                <a:spcPct val="0"/>
              </a:spcAft>
              <a:defRPr>
                <a:solidFill>
                  <a:schemeClr val="tx1"/>
                </a:solidFill>
                <a:latin typeface="VNI-Helve" pitchFamily="2" charset="0"/>
              </a:defRPr>
            </a:lvl6pPr>
            <a:lvl7pPr marL="3326930" indent="-255918" defTabSz="892158" eaLnBrk="0" fontAlgn="base" hangingPunct="0">
              <a:spcBef>
                <a:spcPct val="0"/>
              </a:spcBef>
              <a:spcAft>
                <a:spcPct val="0"/>
              </a:spcAft>
              <a:defRPr>
                <a:solidFill>
                  <a:schemeClr val="tx1"/>
                </a:solidFill>
                <a:latin typeface="VNI-Helve" pitchFamily="2" charset="0"/>
              </a:defRPr>
            </a:lvl7pPr>
            <a:lvl8pPr marL="3838766" indent="-255918" defTabSz="892158" eaLnBrk="0" fontAlgn="base" hangingPunct="0">
              <a:spcBef>
                <a:spcPct val="0"/>
              </a:spcBef>
              <a:spcAft>
                <a:spcPct val="0"/>
              </a:spcAft>
              <a:defRPr>
                <a:solidFill>
                  <a:schemeClr val="tx1"/>
                </a:solidFill>
                <a:latin typeface="VNI-Helve" pitchFamily="2" charset="0"/>
              </a:defRPr>
            </a:lvl8pPr>
            <a:lvl9pPr marL="4350601" indent="-255918" defTabSz="892158" eaLnBrk="0" fontAlgn="base" hangingPunct="0">
              <a:spcBef>
                <a:spcPct val="0"/>
              </a:spcBef>
              <a:spcAft>
                <a:spcPct val="0"/>
              </a:spcAft>
              <a:defRPr>
                <a:solidFill>
                  <a:schemeClr val="tx1"/>
                </a:solidFill>
                <a:latin typeface="VNI-Helve" pitchFamily="2" charset="0"/>
              </a:defRPr>
            </a:lvl9pPr>
          </a:lstStyle>
          <a:p>
            <a:fld id="{235FB1F1-32CE-4F2D-AC74-41752547C031}" type="slidenum">
              <a:rPr lang="en-US" altLang="en-US" smtClean="0">
                <a:latin typeface="VNI-Times" pitchFamily="2" charset="0"/>
              </a:rPr>
              <a:pPr/>
              <a:t>31</a:t>
            </a:fld>
            <a:endParaRPr lang="en-US" altLang="en-US" smtClean="0">
              <a:latin typeface="VNI-Times" pitchFamily="2" charset="0"/>
            </a:endParaRPr>
          </a:p>
        </p:txBody>
      </p:sp>
      <p:sp>
        <p:nvSpPr>
          <p:cNvPr id="240643" name="Rectangle 2"/>
          <p:cNvSpPr>
            <a:spLocks noGrp="1" noRot="1" noChangeAspect="1" noChangeArrowheads="1" noTextEdit="1"/>
          </p:cNvSpPr>
          <p:nvPr>
            <p:ph type="sldImg"/>
          </p:nvPr>
        </p:nvSpPr>
        <p:spPr>
          <a:xfrm>
            <a:off x="685800" y="1143000"/>
            <a:ext cx="5486400" cy="3086100"/>
          </a:xfrm>
          <a:ln/>
        </p:spPr>
      </p:sp>
      <p:sp>
        <p:nvSpPr>
          <p:cNvPr id="240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336098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58">
              <a:defRPr>
                <a:solidFill>
                  <a:schemeClr val="tx1"/>
                </a:solidFill>
                <a:latin typeface="VNI-Helve" pitchFamily="2" charset="0"/>
              </a:defRPr>
            </a:lvl1pPr>
            <a:lvl2pPr marL="831733" indent="-319897" defTabSz="892158">
              <a:defRPr>
                <a:solidFill>
                  <a:schemeClr val="tx1"/>
                </a:solidFill>
                <a:latin typeface="VNI-Helve" pitchFamily="2" charset="0"/>
              </a:defRPr>
            </a:lvl2pPr>
            <a:lvl3pPr marL="1279589" indent="-255918" defTabSz="892158">
              <a:defRPr>
                <a:solidFill>
                  <a:schemeClr val="tx1"/>
                </a:solidFill>
                <a:latin typeface="VNI-Helve" pitchFamily="2" charset="0"/>
              </a:defRPr>
            </a:lvl3pPr>
            <a:lvl4pPr marL="1791424" indent="-255918" defTabSz="892158">
              <a:defRPr>
                <a:solidFill>
                  <a:schemeClr val="tx1"/>
                </a:solidFill>
                <a:latin typeface="VNI-Helve" pitchFamily="2" charset="0"/>
              </a:defRPr>
            </a:lvl4pPr>
            <a:lvl5pPr marL="2303259" indent="-255918" defTabSz="892158">
              <a:defRPr>
                <a:solidFill>
                  <a:schemeClr val="tx1"/>
                </a:solidFill>
                <a:latin typeface="VNI-Helve" pitchFamily="2" charset="0"/>
              </a:defRPr>
            </a:lvl5pPr>
            <a:lvl6pPr marL="2815095" indent="-255918" defTabSz="892158" eaLnBrk="0" fontAlgn="base" hangingPunct="0">
              <a:spcBef>
                <a:spcPct val="0"/>
              </a:spcBef>
              <a:spcAft>
                <a:spcPct val="0"/>
              </a:spcAft>
              <a:defRPr>
                <a:solidFill>
                  <a:schemeClr val="tx1"/>
                </a:solidFill>
                <a:latin typeface="VNI-Helve" pitchFamily="2" charset="0"/>
              </a:defRPr>
            </a:lvl6pPr>
            <a:lvl7pPr marL="3326930" indent="-255918" defTabSz="892158" eaLnBrk="0" fontAlgn="base" hangingPunct="0">
              <a:spcBef>
                <a:spcPct val="0"/>
              </a:spcBef>
              <a:spcAft>
                <a:spcPct val="0"/>
              </a:spcAft>
              <a:defRPr>
                <a:solidFill>
                  <a:schemeClr val="tx1"/>
                </a:solidFill>
                <a:latin typeface="VNI-Helve" pitchFamily="2" charset="0"/>
              </a:defRPr>
            </a:lvl7pPr>
            <a:lvl8pPr marL="3838766" indent="-255918" defTabSz="892158" eaLnBrk="0" fontAlgn="base" hangingPunct="0">
              <a:spcBef>
                <a:spcPct val="0"/>
              </a:spcBef>
              <a:spcAft>
                <a:spcPct val="0"/>
              </a:spcAft>
              <a:defRPr>
                <a:solidFill>
                  <a:schemeClr val="tx1"/>
                </a:solidFill>
                <a:latin typeface="VNI-Helve" pitchFamily="2" charset="0"/>
              </a:defRPr>
            </a:lvl8pPr>
            <a:lvl9pPr marL="4350601" indent="-255918" defTabSz="892158" eaLnBrk="0" fontAlgn="base" hangingPunct="0">
              <a:spcBef>
                <a:spcPct val="0"/>
              </a:spcBef>
              <a:spcAft>
                <a:spcPct val="0"/>
              </a:spcAft>
              <a:defRPr>
                <a:solidFill>
                  <a:schemeClr val="tx1"/>
                </a:solidFill>
                <a:latin typeface="VNI-Helve" pitchFamily="2" charset="0"/>
              </a:defRPr>
            </a:lvl9pPr>
          </a:lstStyle>
          <a:p>
            <a:fld id="{5CAB7A80-45EF-42E5-BE63-0FD9EF1218A9}" type="slidenum">
              <a:rPr lang="en-US" altLang="en-US" smtClean="0">
                <a:latin typeface="VNI-Times" pitchFamily="2" charset="0"/>
              </a:rPr>
              <a:pPr/>
              <a:t>32</a:t>
            </a:fld>
            <a:endParaRPr lang="en-US" altLang="en-US" smtClean="0">
              <a:latin typeface="VNI-Times" pitchFamily="2" charset="0"/>
            </a:endParaRPr>
          </a:p>
        </p:txBody>
      </p:sp>
      <p:sp>
        <p:nvSpPr>
          <p:cNvPr id="241667" name="Rectangle 2"/>
          <p:cNvSpPr>
            <a:spLocks noGrp="1" noRot="1" noChangeAspect="1" noChangeArrowheads="1" noTextEdit="1"/>
          </p:cNvSpPr>
          <p:nvPr>
            <p:ph type="sldImg"/>
          </p:nvPr>
        </p:nvSpPr>
        <p:spPr>
          <a:xfrm>
            <a:off x="685800" y="1143000"/>
            <a:ext cx="5486400" cy="3086100"/>
          </a:xfrm>
          <a:ln/>
        </p:spPr>
      </p:sp>
      <p:sp>
        <p:nvSpPr>
          <p:cNvPr id="241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476061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58">
              <a:defRPr>
                <a:solidFill>
                  <a:schemeClr val="tx1"/>
                </a:solidFill>
                <a:latin typeface="VNI-Helve" pitchFamily="2" charset="0"/>
              </a:defRPr>
            </a:lvl1pPr>
            <a:lvl2pPr marL="831733" indent="-319897" defTabSz="892158">
              <a:defRPr>
                <a:solidFill>
                  <a:schemeClr val="tx1"/>
                </a:solidFill>
                <a:latin typeface="VNI-Helve" pitchFamily="2" charset="0"/>
              </a:defRPr>
            </a:lvl2pPr>
            <a:lvl3pPr marL="1279589" indent="-255918" defTabSz="892158">
              <a:defRPr>
                <a:solidFill>
                  <a:schemeClr val="tx1"/>
                </a:solidFill>
                <a:latin typeface="VNI-Helve" pitchFamily="2" charset="0"/>
              </a:defRPr>
            </a:lvl3pPr>
            <a:lvl4pPr marL="1791424" indent="-255918" defTabSz="892158">
              <a:defRPr>
                <a:solidFill>
                  <a:schemeClr val="tx1"/>
                </a:solidFill>
                <a:latin typeface="VNI-Helve" pitchFamily="2" charset="0"/>
              </a:defRPr>
            </a:lvl4pPr>
            <a:lvl5pPr marL="2303259" indent="-255918" defTabSz="892158">
              <a:defRPr>
                <a:solidFill>
                  <a:schemeClr val="tx1"/>
                </a:solidFill>
                <a:latin typeface="VNI-Helve" pitchFamily="2" charset="0"/>
              </a:defRPr>
            </a:lvl5pPr>
            <a:lvl6pPr marL="2815095" indent="-255918" defTabSz="892158" eaLnBrk="0" fontAlgn="base" hangingPunct="0">
              <a:spcBef>
                <a:spcPct val="0"/>
              </a:spcBef>
              <a:spcAft>
                <a:spcPct val="0"/>
              </a:spcAft>
              <a:defRPr>
                <a:solidFill>
                  <a:schemeClr val="tx1"/>
                </a:solidFill>
                <a:latin typeface="VNI-Helve" pitchFamily="2" charset="0"/>
              </a:defRPr>
            </a:lvl6pPr>
            <a:lvl7pPr marL="3326930" indent="-255918" defTabSz="892158" eaLnBrk="0" fontAlgn="base" hangingPunct="0">
              <a:spcBef>
                <a:spcPct val="0"/>
              </a:spcBef>
              <a:spcAft>
                <a:spcPct val="0"/>
              </a:spcAft>
              <a:defRPr>
                <a:solidFill>
                  <a:schemeClr val="tx1"/>
                </a:solidFill>
                <a:latin typeface="VNI-Helve" pitchFamily="2" charset="0"/>
              </a:defRPr>
            </a:lvl7pPr>
            <a:lvl8pPr marL="3838766" indent="-255918" defTabSz="892158" eaLnBrk="0" fontAlgn="base" hangingPunct="0">
              <a:spcBef>
                <a:spcPct val="0"/>
              </a:spcBef>
              <a:spcAft>
                <a:spcPct val="0"/>
              </a:spcAft>
              <a:defRPr>
                <a:solidFill>
                  <a:schemeClr val="tx1"/>
                </a:solidFill>
                <a:latin typeface="VNI-Helve" pitchFamily="2" charset="0"/>
              </a:defRPr>
            </a:lvl8pPr>
            <a:lvl9pPr marL="4350601" indent="-255918" defTabSz="892158" eaLnBrk="0" fontAlgn="base" hangingPunct="0">
              <a:spcBef>
                <a:spcPct val="0"/>
              </a:spcBef>
              <a:spcAft>
                <a:spcPct val="0"/>
              </a:spcAft>
              <a:defRPr>
                <a:solidFill>
                  <a:schemeClr val="tx1"/>
                </a:solidFill>
                <a:latin typeface="VNI-Helve" pitchFamily="2" charset="0"/>
              </a:defRPr>
            </a:lvl9pPr>
          </a:lstStyle>
          <a:p>
            <a:fld id="{2DB480DA-2787-49CD-9437-046A5A8968AB}" type="slidenum">
              <a:rPr lang="en-US" altLang="en-US" smtClean="0">
                <a:latin typeface="VNI-Times" pitchFamily="2" charset="0"/>
              </a:rPr>
              <a:pPr/>
              <a:t>33</a:t>
            </a:fld>
            <a:endParaRPr lang="en-US" altLang="en-US" smtClean="0">
              <a:latin typeface="VNI-Times" pitchFamily="2" charset="0"/>
            </a:endParaRPr>
          </a:p>
        </p:txBody>
      </p:sp>
      <p:sp>
        <p:nvSpPr>
          <p:cNvPr id="242691" name="Rectangle 2"/>
          <p:cNvSpPr>
            <a:spLocks noGrp="1" noRot="1" noChangeAspect="1" noChangeArrowheads="1" noTextEdit="1"/>
          </p:cNvSpPr>
          <p:nvPr>
            <p:ph type="sldImg"/>
          </p:nvPr>
        </p:nvSpPr>
        <p:spPr>
          <a:xfrm>
            <a:off x="685800" y="1143000"/>
            <a:ext cx="5486400" cy="3086100"/>
          </a:xfrm>
          <a:ln/>
        </p:spPr>
      </p:sp>
      <p:sp>
        <p:nvSpPr>
          <p:cNvPr id="242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690339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58">
              <a:defRPr>
                <a:solidFill>
                  <a:schemeClr val="tx1"/>
                </a:solidFill>
                <a:latin typeface="VNI-Helve" pitchFamily="2" charset="0"/>
              </a:defRPr>
            </a:lvl1pPr>
            <a:lvl2pPr marL="831733" indent="-319897" defTabSz="892158">
              <a:defRPr>
                <a:solidFill>
                  <a:schemeClr val="tx1"/>
                </a:solidFill>
                <a:latin typeface="VNI-Helve" pitchFamily="2" charset="0"/>
              </a:defRPr>
            </a:lvl2pPr>
            <a:lvl3pPr marL="1279589" indent="-255918" defTabSz="892158">
              <a:defRPr>
                <a:solidFill>
                  <a:schemeClr val="tx1"/>
                </a:solidFill>
                <a:latin typeface="VNI-Helve" pitchFamily="2" charset="0"/>
              </a:defRPr>
            </a:lvl3pPr>
            <a:lvl4pPr marL="1791424" indent="-255918" defTabSz="892158">
              <a:defRPr>
                <a:solidFill>
                  <a:schemeClr val="tx1"/>
                </a:solidFill>
                <a:latin typeface="VNI-Helve" pitchFamily="2" charset="0"/>
              </a:defRPr>
            </a:lvl4pPr>
            <a:lvl5pPr marL="2303259" indent="-255918" defTabSz="892158">
              <a:defRPr>
                <a:solidFill>
                  <a:schemeClr val="tx1"/>
                </a:solidFill>
                <a:latin typeface="VNI-Helve" pitchFamily="2" charset="0"/>
              </a:defRPr>
            </a:lvl5pPr>
            <a:lvl6pPr marL="2815095" indent="-255918" defTabSz="892158" eaLnBrk="0" fontAlgn="base" hangingPunct="0">
              <a:spcBef>
                <a:spcPct val="0"/>
              </a:spcBef>
              <a:spcAft>
                <a:spcPct val="0"/>
              </a:spcAft>
              <a:defRPr>
                <a:solidFill>
                  <a:schemeClr val="tx1"/>
                </a:solidFill>
                <a:latin typeface="VNI-Helve" pitchFamily="2" charset="0"/>
              </a:defRPr>
            </a:lvl6pPr>
            <a:lvl7pPr marL="3326930" indent="-255918" defTabSz="892158" eaLnBrk="0" fontAlgn="base" hangingPunct="0">
              <a:spcBef>
                <a:spcPct val="0"/>
              </a:spcBef>
              <a:spcAft>
                <a:spcPct val="0"/>
              </a:spcAft>
              <a:defRPr>
                <a:solidFill>
                  <a:schemeClr val="tx1"/>
                </a:solidFill>
                <a:latin typeface="VNI-Helve" pitchFamily="2" charset="0"/>
              </a:defRPr>
            </a:lvl7pPr>
            <a:lvl8pPr marL="3838766" indent="-255918" defTabSz="892158" eaLnBrk="0" fontAlgn="base" hangingPunct="0">
              <a:spcBef>
                <a:spcPct val="0"/>
              </a:spcBef>
              <a:spcAft>
                <a:spcPct val="0"/>
              </a:spcAft>
              <a:defRPr>
                <a:solidFill>
                  <a:schemeClr val="tx1"/>
                </a:solidFill>
                <a:latin typeface="VNI-Helve" pitchFamily="2" charset="0"/>
              </a:defRPr>
            </a:lvl8pPr>
            <a:lvl9pPr marL="4350601" indent="-255918" defTabSz="892158" eaLnBrk="0" fontAlgn="base" hangingPunct="0">
              <a:spcBef>
                <a:spcPct val="0"/>
              </a:spcBef>
              <a:spcAft>
                <a:spcPct val="0"/>
              </a:spcAft>
              <a:defRPr>
                <a:solidFill>
                  <a:schemeClr val="tx1"/>
                </a:solidFill>
                <a:latin typeface="VNI-Helve" pitchFamily="2" charset="0"/>
              </a:defRPr>
            </a:lvl9pPr>
          </a:lstStyle>
          <a:p>
            <a:fld id="{00014BC6-BC01-46A4-A37A-85DF51041841}" type="slidenum">
              <a:rPr lang="en-US" altLang="en-US" smtClean="0">
                <a:latin typeface="VNI-Times" pitchFamily="2" charset="0"/>
              </a:rPr>
              <a:pPr/>
              <a:t>34</a:t>
            </a:fld>
            <a:endParaRPr lang="en-US" altLang="en-US" smtClean="0">
              <a:latin typeface="VNI-Times" pitchFamily="2" charset="0"/>
            </a:endParaRPr>
          </a:p>
        </p:txBody>
      </p:sp>
      <p:sp>
        <p:nvSpPr>
          <p:cNvPr id="243715" name="Rectangle 2"/>
          <p:cNvSpPr>
            <a:spLocks noGrp="1" noRot="1" noChangeAspect="1" noChangeArrowheads="1" noTextEdit="1"/>
          </p:cNvSpPr>
          <p:nvPr>
            <p:ph type="sldImg"/>
          </p:nvPr>
        </p:nvSpPr>
        <p:spPr>
          <a:xfrm>
            <a:off x="685800" y="1143000"/>
            <a:ext cx="5486400" cy="3086100"/>
          </a:xfrm>
          <a:ln/>
        </p:spPr>
      </p:sp>
      <p:sp>
        <p:nvSpPr>
          <p:cNvPr id="243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822049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58">
              <a:defRPr>
                <a:solidFill>
                  <a:schemeClr val="tx1"/>
                </a:solidFill>
                <a:latin typeface="VNI-Helve" pitchFamily="2" charset="0"/>
              </a:defRPr>
            </a:lvl1pPr>
            <a:lvl2pPr marL="831733" indent="-319897" defTabSz="892158">
              <a:defRPr>
                <a:solidFill>
                  <a:schemeClr val="tx1"/>
                </a:solidFill>
                <a:latin typeface="VNI-Helve" pitchFamily="2" charset="0"/>
              </a:defRPr>
            </a:lvl2pPr>
            <a:lvl3pPr marL="1279589" indent="-255918" defTabSz="892158">
              <a:defRPr>
                <a:solidFill>
                  <a:schemeClr val="tx1"/>
                </a:solidFill>
                <a:latin typeface="VNI-Helve" pitchFamily="2" charset="0"/>
              </a:defRPr>
            </a:lvl3pPr>
            <a:lvl4pPr marL="1791424" indent="-255918" defTabSz="892158">
              <a:defRPr>
                <a:solidFill>
                  <a:schemeClr val="tx1"/>
                </a:solidFill>
                <a:latin typeface="VNI-Helve" pitchFamily="2" charset="0"/>
              </a:defRPr>
            </a:lvl4pPr>
            <a:lvl5pPr marL="2303259" indent="-255918" defTabSz="892158">
              <a:defRPr>
                <a:solidFill>
                  <a:schemeClr val="tx1"/>
                </a:solidFill>
                <a:latin typeface="VNI-Helve" pitchFamily="2" charset="0"/>
              </a:defRPr>
            </a:lvl5pPr>
            <a:lvl6pPr marL="2815095" indent="-255918" defTabSz="892158" eaLnBrk="0" fontAlgn="base" hangingPunct="0">
              <a:spcBef>
                <a:spcPct val="0"/>
              </a:spcBef>
              <a:spcAft>
                <a:spcPct val="0"/>
              </a:spcAft>
              <a:defRPr>
                <a:solidFill>
                  <a:schemeClr val="tx1"/>
                </a:solidFill>
                <a:latin typeface="VNI-Helve" pitchFamily="2" charset="0"/>
              </a:defRPr>
            </a:lvl6pPr>
            <a:lvl7pPr marL="3326930" indent="-255918" defTabSz="892158" eaLnBrk="0" fontAlgn="base" hangingPunct="0">
              <a:spcBef>
                <a:spcPct val="0"/>
              </a:spcBef>
              <a:spcAft>
                <a:spcPct val="0"/>
              </a:spcAft>
              <a:defRPr>
                <a:solidFill>
                  <a:schemeClr val="tx1"/>
                </a:solidFill>
                <a:latin typeface="VNI-Helve" pitchFamily="2" charset="0"/>
              </a:defRPr>
            </a:lvl7pPr>
            <a:lvl8pPr marL="3838766" indent="-255918" defTabSz="892158" eaLnBrk="0" fontAlgn="base" hangingPunct="0">
              <a:spcBef>
                <a:spcPct val="0"/>
              </a:spcBef>
              <a:spcAft>
                <a:spcPct val="0"/>
              </a:spcAft>
              <a:defRPr>
                <a:solidFill>
                  <a:schemeClr val="tx1"/>
                </a:solidFill>
                <a:latin typeface="VNI-Helve" pitchFamily="2" charset="0"/>
              </a:defRPr>
            </a:lvl8pPr>
            <a:lvl9pPr marL="4350601" indent="-255918" defTabSz="892158" eaLnBrk="0" fontAlgn="base" hangingPunct="0">
              <a:spcBef>
                <a:spcPct val="0"/>
              </a:spcBef>
              <a:spcAft>
                <a:spcPct val="0"/>
              </a:spcAft>
              <a:defRPr>
                <a:solidFill>
                  <a:schemeClr val="tx1"/>
                </a:solidFill>
                <a:latin typeface="VNI-Helve" pitchFamily="2" charset="0"/>
              </a:defRPr>
            </a:lvl9pPr>
          </a:lstStyle>
          <a:p>
            <a:fld id="{92101440-106C-48E5-BCB8-4EF5C53B26DB}" type="slidenum">
              <a:rPr lang="en-US" altLang="en-US" smtClean="0">
                <a:latin typeface="VNI-Times" pitchFamily="2" charset="0"/>
              </a:rPr>
              <a:pPr/>
              <a:t>35</a:t>
            </a:fld>
            <a:endParaRPr lang="en-US" altLang="en-US" smtClean="0">
              <a:latin typeface="VNI-Times" pitchFamily="2" charset="0"/>
            </a:endParaRPr>
          </a:p>
        </p:txBody>
      </p:sp>
      <p:sp>
        <p:nvSpPr>
          <p:cNvPr id="244739" name="Rectangle 2"/>
          <p:cNvSpPr>
            <a:spLocks noGrp="1" noRot="1" noChangeAspect="1" noChangeArrowheads="1" noTextEdit="1"/>
          </p:cNvSpPr>
          <p:nvPr>
            <p:ph type="sldImg"/>
          </p:nvPr>
        </p:nvSpPr>
        <p:spPr>
          <a:xfrm>
            <a:off x="685800" y="1143000"/>
            <a:ext cx="5486400" cy="3086100"/>
          </a:xfrm>
          <a:ln/>
        </p:spPr>
      </p:sp>
      <p:sp>
        <p:nvSpPr>
          <p:cNvPr id="244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4046012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58">
              <a:defRPr>
                <a:solidFill>
                  <a:schemeClr val="tx1"/>
                </a:solidFill>
                <a:latin typeface="VNI-Helve" pitchFamily="2" charset="0"/>
              </a:defRPr>
            </a:lvl1pPr>
            <a:lvl2pPr marL="831733" indent="-319897" defTabSz="892158">
              <a:defRPr>
                <a:solidFill>
                  <a:schemeClr val="tx1"/>
                </a:solidFill>
                <a:latin typeface="VNI-Helve" pitchFamily="2" charset="0"/>
              </a:defRPr>
            </a:lvl2pPr>
            <a:lvl3pPr marL="1279589" indent="-255918" defTabSz="892158">
              <a:defRPr>
                <a:solidFill>
                  <a:schemeClr val="tx1"/>
                </a:solidFill>
                <a:latin typeface="VNI-Helve" pitchFamily="2" charset="0"/>
              </a:defRPr>
            </a:lvl3pPr>
            <a:lvl4pPr marL="1791424" indent="-255918" defTabSz="892158">
              <a:defRPr>
                <a:solidFill>
                  <a:schemeClr val="tx1"/>
                </a:solidFill>
                <a:latin typeface="VNI-Helve" pitchFamily="2" charset="0"/>
              </a:defRPr>
            </a:lvl4pPr>
            <a:lvl5pPr marL="2303259" indent="-255918" defTabSz="892158">
              <a:defRPr>
                <a:solidFill>
                  <a:schemeClr val="tx1"/>
                </a:solidFill>
                <a:latin typeface="VNI-Helve" pitchFamily="2" charset="0"/>
              </a:defRPr>
            </a:lvl5pPr>
            <a:lvl6pPr marL="2815095" indent="-255918" defTabSz="892158" eaLnBrk="0" fontAlgn="base" hangingPunct="0">
              <a:spcBef>
                <a:spcPct val="0"/>
              </a:spcBef>
              <a:spcAft>
                <a:spcPct val="0"/>
              </a:spcAft>
              <a:defRPr>
                <a:solidFill>
                  <a:schemeClr val="tx1"/>
                </a:solidFill>
                <a:latin typeface="VNI-Helve" pitchFamily="2" charset="0"/>
              </a:defRPr>
            </a:lvl6pPr>
            <a:lvl7pPr marL="3326930" indent="-255918" defTabSz="892158" eaLnBrk="0" fontAlgn="base" hangingPunct="0">
              <a:spcBef>
                <a:spcPct val="0"/>
              </a:spcBef>
              <a:spcAft>
                <a:spcPct val="0"/>
              </a:spcAft>
              <a:defRPr>
                <a:solidFill>
                  <a:schemeClr val="tx1"/>
                </a:solidFill>
                <a:latin typeface="VNI-Helve" pitchFamily="2" charset="0"/>
              </a:defRPr>
            </a:lvl7pPr>
            <a:lvl8pPr marL="3838766" indent="-255918" defTabSz="892158" eaLnBrk="0" fontAlgn="base" hangingPunct="0">
              <a:spcBef>
                <a:spcPct val="0"/>
              </a:spcBef>
              <a:spcAft>
                <a:spcPct val="0"/>
              </a:spcAft>
              <a:defRPr>
                <a:solidFill>
                  <a:schemeClr val="tx1"/>
                </a:solidFill>
                <a:latin typeface="VNI-Helve" pitchFamily="2" charset="0"/>
              </a:defRPr>
            </a:lvl8pPr>
            <a:lvl9pPr marL="4350601" indent="-255918" defTabSz="892158" eaLnBrk="0" fontAlgn="base" hangingPunct="0">
              <a:spcBef>
                <a:spcPct val="0"/>
              </a:spcBef>
              <a:spcAft>
                <a:spcPct val="0"/>
              </a:spcAft>
              <a:defRPr>
                <a:solidFill>
                  <a:schemeClr val="tx1"/>
                </a:solidFill>
                <a:latin typeface="VNI-Helve" pitchFamily="2" charset="0"/>
              </a:defRPr>
            </a:lvl9pPr>
          </a:lstStyle>
          <a:p>
            <a:fld id="{4F69628F-979A-4A65-AB84-52C34DD2DA1F}" type="slidenum">
              <a:rPr lang="en-US" altLang="en-US" smtClean="0">
                <a:latin typeface="VNI-Times" pitchFamily="2" charset="0"/>
              </a:rPr>
              <a:pPr/>
              <a:t>36</a:t>
            </a:fld>
            <a:endParaRPr lang="en-US" altLang="en-US" smtClean="0">
              <a:latin typeface="VNI-Times" pitchFamily="2" charset="0"/>
            </a:endParaRPr>
          </a:p>
        </p:txBody>
      </p:sp>
      <p:sp>
        <p:nvSpPr>
          <p:cNvPr id="245763" name="Rectangle 2"/>
          <p:cNvSpPr>
            <a:spLocks noGrp="1" noRot="1" noChangeAspect="1" noChangeArrowheads="1" noTextEdit="1"/>
          </p:cNvSpPr>
          <p:nvPr>
            <p:ph type="sldImg"/>
          </p:nvPr>
        </p:nvSpPr>
        <p:spPr>
          <a:xfrm>
            <a:off x="685800" y="1143000"/>
            <a:ext cx="5486400" cy="3086100"/>
          </a:xfrm>
          <a:ln/>
        </p:spPr>
      </p:sp>
      <p:sp>
        <p:nvSpPr>
          <p:cNvPr id="245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521378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58">
              <a:defRPr>
                <a:solidFill>
                  <a:schemeClr val="tx1"/>
                </a:solidFill>
                <a:latin typeface="VNI-Helve" pitchFamily="2" charset="0"/>
              </a:defRPr>
            </a:lvl1pPr>
            <a:lvl2pPr marL="831733" indent="-319897" defTabSz="892158">
              <a:defRPr>
                <a:solidFill>
                  <a:schemeClr val="tx1"/>
                </a:solidFill>
                <a:latin typeface="VNI-Helve" pitchFamily="2" charset="0"/>
              </a:defRPr>
            </a:lvl2pPr>
            <a:lvl3pPr marL="1279589" indent="-255918" defTabSz="892158">
              <a:defRPr>
                <a:solidFill>
                  <a:schemeClr val="tx1"/>
                </a:solidFill>
                <a:latin typeface="VNI-Helve" pitchFamily="2" charset="0"/>
              </a:defRPr>
            </a:lvl3pPr>
            <a:lvl4pPr marL="1791424" indent="-255918" defTabSz="892158">
              <a:defRPr>
                <a:solidFill>
                  <a:schemeClr val="tx1"/>
                </a:solidFill>
                <a:latin typeface="VNI-Helve" pitchFamily="2" charset="0"/>
              </a:defRPr>
            </a:lvl4pPr>
            <a:lvl5pPr marL="2303259" indent="-255918" defTabSz="892158">
              <a:defRPr>
                <a:solidFill>
                  <a:schemeClr val="tx1"/>
                </a:solidFill>
                <a:latin typeface="VNI-Helve" pitchFamily="2" charset="0"/>
              </a:defRPr>
            </a:lvl5pPr>
            <a:lvl6pPr marL="2815095" indent="-255918" defTabSz="892158" eaLnBrk="0" fontAlgn="base" hangingPunct="0">
              <a:spcBef>
                <a:spcPct val="0"/>
              </a:spcBef>
              <a:spcAft>
                <a:spcPct val="0"/>
              </a:spcAft>
              <a:defRPr>
                <a:solidFill>
                  <a:schemeClr val="tx1"/>
                </a:solidFill>
                <a:latin typeface="VNI-Helve" pitchFamily="2" charset="0"/>
              </a:defRPr>
            </a:lvl6pPr>
            <a:lvl7pPr marL="3326930" indent="-255918" defTabSz="892158" eaLnBrk="0" fontAlgn="base" hangingPunct="0">
              <a:spcBef>
                <a:spcPct val="0"/>
              </a:spcBef>
              <a:spcAft>
                <a:spcPct val="0"/>
              </a:spcAft>
              <a:defRPr>
                <a:solidFill>
                  <a:schemeClr val="tx1"/>
                </a:solidFill>
                <a:latin typeface="VNI-Helve" pitchFamily="2" charset="0"/>
              </a:defRPr>
            </a:lvl7pPr>
            <a:lvl8pPr marL="3838766" indent="-255918" defTabSz="892158" eaLnBrk="0" fontAlgn="base" hangingPunct="0">
              <a:spcBef>
                <a:spcPct val="0"/>
              </a:spcBef>
              <a:spcAft>
                <a:spcPct val="0"/>
              </a:spcAft>
              <a:defRPr>
                <a:solidFill>
                  <a:schemeClr val="tx1"/>
                </a:solidFill>
                <a:latin typeface="VNI-Helve" pitchFamily="2" charset="0"/>
              </a:defRPr>
            </a:lvl8pPr>
            <a:lvl9pPr marL="4350601" indent="-255918" defTabSz="892158" eaLnBrk="0" fontAlgn="base" hangingPunct="0">
              <a:spcBef>
                <a:spcPct val="0"/>
              </a:spcBef>
              <a:spcAft>
                <a:spcPct val="0"/>
              </a:spcAft>
              <a:defRPr>
                <a:solidFill>
                  <a:schemeClr val="tx1"/>
                </a:solidFill>
                <a:latin typeface="VNI-Helve" pitchFamily="2" charset="0"/>
              </a:defRPr>
            </a:lvl9pPr>
          </a:lstStyle>
          <a:p>
            <a:fld id="{7EF75B38-37AD-4A89-87FE-F18B280D6315}" type="slidenum">
              <a:rPr lang="en-US" altLang="en-US" smtClean="0">
                <a:latin typeface="VNI-Times" pitchFamily="2" charset="0"/>
              </a:rPr>
              <a:pPr/>
              <a:t>6</a:t>
            </a:fld>
            <a:endParaRPr lang="en-US" altLang="en-US" smtClean="0">
              <a:latin typeface="VNI-Times" pitchFamily="2" charset="0"/>
            </a:endParaRPr>
          </a:p>
        </p:txBody>
      </p:sp>
      <p:sp>
        <p:nvSpPr>
          <p:cNvPr id="271363" name="Rectangle 2"/>
          <p:cNvSpPr>
            <a:spLocks noGrp="1" noRot="1" noChangeAspect="1" noChangeArrowheads="1" noTextEdit="1"/>
          </p:cNvSpPr>
          <p:nvPr>
            <p:ph type="sldImg"/>
          </p:nvPr>
        </p:nvSpPr>
        <p:spPr>
          <a:xfrm>
            <a:off x="685800" y="1143000"/>
            <a:ext cx="5486400" cy="3086100"/>
          </a:xfrm>
          <a:ln/>
        </p:spPr>
      </p:sp>
      <p:sp>
        <p:nvSpPr>
          <p:cNvPr id="271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58">
              <a:defRPr>
                <a:solidFill>
                  <a:schemeClr val="tx1"/>
                </a:solidFill>
                <a:latin typeface="VNI-Helve" pitchFamily="2" charset="0"/>
              </a:defRPr>
            </a:lvl1pPr>
            <a:lvl2pPr marL="831733" indent="-319897" defTabSz="892158">
              <a:defRPr>
                <a:solidFill>
                  <a:schemeClr val="tx1"/>
                </a:solidFill>
                <a:latin typeface="VNI-Helve" pitchFamily="2" charset="0"/>
              </a:defRPr>
            </a:lvl2pPr>
            <a:lvl3pPr marL="1279589" indent="-255918" defTabSz="892158">
              <a:defRPr>
                <a:solidFill>
                  <a:schemeClr val="tx1"/>
                </a:solidFill>
                <a:latin typeface="VNI-Helve" pitchFamily="2" charset="0"/>
              </a:defRPr>
            </a:lvl3pPr>
            <a:lvl4pPr marL="1791424" indent="-255918" defTabSz="892158">
              <a:defRPr>
                <a:solidFill>
                  <a:schemeClr val="tx1"/>
                </a:solidFill>
                <a:latin typeface="VNI-Helve" pitchFamily="2" charset="0"/>
              </a:defRPr>
            </a:lvl4pPr>
            <a:lvl5pPr marL="2303259" indent="-255918" defTabSz="892158">
              <a:defRPr>
                <a:solidFill>
                  <a:schemeClr val="tx1"/>
                </a:solidFill>
                <a:latin typeface="VNI-Helve" pitchFamily="2" charset="0"/>
              </a:defRPr>
            </a:lvl5pPr>
            <a:lvl6pPr marL="2815095" indent="-255918" defTabSz="892158" eaLnBrk="0" fontAlgn="base" hangingPunct="0">
              <a:spcBef>
                <a:spcPct val="0"/>
              </a:spcBef>
              <a:spcAft>
                <a:spcPct val="0"/>
              </a:spcAft>
              <a:defRPr>
                <a:solidFill>
                  <a:schemeClr val="tx1"/>
                </a:solidFill>
                <a:latin typeface="VNI-Helve" pitchFamily="2" charset="0"/>
              </a:defRPr>
            </a:lvl6pPr>
            <a:lvl7pPr marL="3326930" indent="-255918" defTabSz="892158" eaLnBrk="0" fontAlgn="base" hangingPunct="0">
              <a:spcBef>
                <a:spcPct val="0"/>
              </a:spcBef>
              <a:spcAft>
                <a:spcPct val="0"/>
              </a:spcAft>
              <a:defRPr>
                <a:solidFill>
                  <a:schemeClr val="tx1"/>
                </a:solidFill>
                <a:latin typeface="VNI-Helve" pitchFamily="2" charset="0"/>
              </a:defRPr>
            </a:lvl7pPr>
            <a:lvl8pPr marL="3838766" indent="-255918" defTabSz="892158" eaLnBrk="0" fontAlgn="base" hangingPunct="0">
              <a:spcBef>
                <a:spcPct val="0"/>
              </a:spcBef>
              <a:spcAft>
                <a:spcPct val="0"/>
              </a:spcAft>
              <a:defRPr>
                <a:solidFill>
                  <a:schemeClr val="tx1"/>
                </a:solidFill>
                <a:latin typeface="VNI-Helve" pitchFamily="2" charset="0"/>
              </a:defRPr>
            </a:lvl8pPr>
            <a:lvl9pPr marL="4350601" indent="-255918" defTabSz="892158" eaLnBrk="0" fontAlgn="base" hangingPunct="0">
              <a:spcBef>
                <a:spcPct val="0"/>
              </a:spcBef>
              <a:spcAft>
                <a:spcPct val="0"/>
              </a:spcAft>
              <a:defRPr>
                <a:solidFill>
                  <a:schemeClr val="tx1"/>
                </a:solidFill>
                <a:latin typeface="VNI-Helve" pitchFamily="2" charset="0"/>
              </a:defRPr>
            </a:lvl9pPr>
          </a:lstStyle>
          <a:p>
            <a:fld id="{E2EC7524-399E-41C6-910F-F16D795F2151}" type="slidenum">
              <a:rPr lang="en-US" altLang="en-US" smtClean="0">
                <a:latin typeface="VNI-Times" pitchFamily="2" charset="0"/>
              </a:rPr>
              <a:pPr/>
              <a:t>37</a:t>
            </a:fld>
            <a:endParaRPr lang="en-US" altLang="en-US" smtClean="0">
              <a:latin typeface="VNI-Times" pitchFamily="2" charset="0"/>
            </a:endParaRPr>
          </a:p>
        </p:txBody>
      </p:sp>
      <p:sp>
        <p:nvSpPr>
          <p:cNvPr id="246787" name="Rectangle 2"/>
          <p:cNvSpPr>
            <a:spLocks noGrp="1" noRot="1" noChangeAspect="1" noChangeArrowheads="1" noTextEdit="1"/>
          </p:cNvSpPr>
          <p:nvPr>
            <p:ph type="sldImg"/>
          </p:nvPr>
        </p:nvSpPr>
        <p:spPr>
          <a:xfrm>
            <a:off x="685800" y="1143000"/>
            <a:ext cx="5486400" cy="3086100"/>
          </a:xfrm>
          <a:ln/>
        </p:spPr>
      </p:sp>
      <p:sp>
        <p:nvSpPr>
          <p:cNvPr id="246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32293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58">
              <a:defRPr>
                <a:solidFill>
                  <a:schemeClr val="tx1"/>
                </a:solidFill>
                <a:latin typeface="VNI-Helve" pitchFamily="2" charset="0"/>
              </a:defRPr>
            </a:lvl1pPr>
            <a:lvl2pPr marL="831733" indent="-319897" defTabSz="892158">
              <a:defRPr>
                <a:solidFill>
                  <a:schemeClr val="tx1"/>
                </a:solidFill>
                <a:latin typeface="VNI-Helve" pitchFamily="2" charset="0"/>
              </a:defRPr>
            </a:lvl2pPr>
            <a:lvl3pPr marL="1279589" indent="-255918" defTabSz="892158">
              <a:defRPr>
                <a:solidFill>
                  <a:schemeClr val="tx1"/>
                </a:solidFill>
                <a:latin typeface="VNI-Helve" pitchFamily="2" charset="0"/>
              </a:defRPr>
            </a:lvl3pPr>
            <a:lvl4pPr marL="1791424" indent="-255918" defTabSz="892158">
              <a:defRPr>
                <a:solidFill>
                  <a:schemeClr val="tx1"/>
                </a:solidFill>
                <a:latin typeface="VNI-Helve" pitchFamily="2" charset="0"/>
              </a:defRPr>
            </a:lvl4pPr>
            <a:lvl5pPr marL="2303259" indent="-255918" defTabSz="892158">
              <a:defRPr>
                <a:solidFill>
                  <a:schemeClr val="tx1"/>
                </a:solidFill>
                <a:latin typeface="VNI-Helve" pitchFamily="2" charset="0"/>
              </a:defRPr>
            </a:lvl5pPr>
            <a:lvl6pPr marL="2815095" indent="-255918" defTabSz="892158" eaLnBrk="0" fontAlgn="base" hangingPunct="0">
              <a:spcBef>
                <a:spcPct val="0"/>
              </a:spcBef>
              <a:spcAft>
                <a:spcPct val="0"/>
              </a:spcAft>
              <a:defRPr>
                <a:solidFill>
                  <a:schemeClr val="tx1"/>
                </a:solidFill>
                <a:latin typeface="VNI-Helve" pitchFamily="2" charset="0"/>
              </a:defRPr>
            </a:lvl6pPr>
            <a:lvl7pPr marL="3326930" indent="-255918" defTabSz="892158" eaLnBrk="0" fontAlgn="base" hangingPunct="0">
              <a:spcBef>
                <a:spcPct val="0"/>
              </a:spcBef>
              <a:spcAft>
                <a:spcPct val="0"/>
              </a:spcAft>
              <a:defRPr>
                <a:solidFill>
                  <a:schemeClr val="tx1"/>
                </a:solidFill>
                <a:latin typeface="VNI-Helve" pitchFamily="2" charset="0"/>
              </a:defRPr>
            </a:lvl7pPr>
            <a:lvl8pPr marL="3838766" indent="-255918" defTabSz="892158" eaLnBrk="0" fontAlgn="base" hangingPunct="0">
              <a:spcBef>
                <a:spcPct val="0"/>
              </a:spcBef>
              <a:spcAft>
                <a:spcPct val="0"/>
              </a:spcAft>
              <a:defRPr>
                <a:solidFill>
                  <a:schemeClr val="tx1"/>
                </a:solidFill>
                <a:latin typeface="VNI-Helve" pitchFamily="2" charset="0"/>
              </a:defRPr>
            </a:lvl8pPr>
            <a:lvl9pPr marL="4350601" indent="-255918" defTabSz="892158" eaLnBrk="0" fontAlgn="base" hangingPunct="0">
              <a:spcBef>
                <a:spcPct val="0"/>
              </a:spcBef>
              <a:spcAft>
                <a:spcPct val="0"/>
              </a:spcAft>
              <a:defRPr>
                <a:solidFill>
                  <a:schemeClr val="tx1"/>
                </a:solidFill>
                <a:latin typeface="VNI-Helve" pitchFamily="2" charset="0"/>
              </a:defRPr>
            </a:lvl9pPr>
          </a:lstStyle>
          <a:p>
            <a:fld id="{1DB69B5E-3941-48EE-90AB-63E807FB7119}" type="slidenum">
              <a:rPr lang="en-US" altLang="en-US" smtClean="0">
                <a:latin typeface="VNI-Times" pitchFamily="2" charset="0"/>
              </a:rPr>
              <a:pPr/>
              <a:t>45</a:t>
            </a:fld>
            <a:endParaRPr lang="en-US" altLang="en-US" smtClean="0">
              <a:latin typeface="VNI-Times" pitchFamily="2" charset="0"/>
            </a:endParaRPr>
          </a:p>
        </p:txBody>
      </p:sp>
      <p:sp>
        <p:nvSpPr>
          <p:cNvPr id="253955" name="Rectangle 2"/>
          <p:cNvSpPr>
            <a:spLocks noGrp="1" noRot="1" noChangeAspect="1" noChangeArrowheads="1" noTextEdit="1"/>
          </p:cNvSpPr>
          <p:nvPr>
            <p:ph type="sldImg"/>
          </p:nvPr>
        </p:nvSpPr>
        <p:spPr>
          <a:xfrm>
            <a:off x="685800" y="1143000"/>
            <a:ext cx="5486400" cy="3086100"/>
          </a:xfrm>
          <a:ln/>
        </p:spPr>
      </p:sp>
      <p:sp>
        <p:nvSpPr>
          <p:cNvPr id="253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33990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58">
              <a:defRPr>
                <a:solidFill>
                  <a:schemeClr val="tx1"/>
                </a:solidFill>
                <a:latin typeface="VNI-Helve" pitchFamily="2" charset="0"/>
              </a:defRPr>
            </a:lvl1pPr>
            <a:lvl2pPr marL="831733" indent="-319897" defTabSz="892158">
              <a:defRPr>
                <a:solidFill>
                  <a:schemeClr val="tx1"/>
                </a:solidFill>
                <a:latin typeface="VNI-Helve" pitchFamily="2" charset="0"/>
              </a:defRPr>
            </a:lvl2pPr>
            <a:lvl3pPr marL="1279589" indent="-255918" defTabSz="892158">
              <a:defRPr>
                <a:solidFill>
                  <a:schemeClr val="tx1"/>
                </a:solidFill>
                <a:latin typeface="VNI-Helve" pitchFamily="2" charset="0"/>
              </a:defRPr>
            </a:lvl3pPr>
            <a:lvl4pPr marL="1791424" indent="-255918" defTabSz="892158">
              <a:defRPr>
                <a:solidFill>
                  <a:schemeClr val="tx1"/>
                </a:solidFill>
                <a:latin typeface="VNI-Helve" pitchFamily="2" charset="0"/>
              </a:defRPr>
            </a:lvl4pPr>
            <a:lvl5pPr marL="2303259" indent="-255918" defTabSz="892158">
              <a:defRPr>
                <a:solidFill>
                  <a:schemeClr val="tx1"/>
                </a:solidFill>
                <a:latin typeface="VNI-Helve" pitchFamily="2" charset="0"/>
              </a:defRPr>
            </a:lvl5pPr>
            <a:lvl6pPr marL="2815095" indent="-255918" defTabSz="892158" eaLnBrk="0" fontAlgn="base" hangingPunct="0">
              <a:spcBef>
                <a:spcPct val="0"/>
              </a:spcBef>
              <a:spcAft>
                <a:spcPct val="0"/>
              </a:spcAft>
              <a:defRPr>
                <a:solidFill>
                  <a:schemeClr val="tx1"/>
                </a:solidFill>
                <a:latin typeface="VNI-Helve" pitchFamily="2" charset="0"/>
              </a:defRPr>
            </a:lvl6pPr>
            <a:lvl7pPr marL="3326930" indent="-255918" defTabSz="892158" eaLnBrk="0" fontAlgn="base" hangingPunct="0">
              <a:spcBef>
                <a:spcPct val="0"/>
              </a:spcBef>
              <a:spcAft>
                <a:spcPct val="0"/>
              </a:spcAft>
              <a:defRPr>
                <a:solidFill>
                  <a:schemeClr val="tx1"/>
                </a:solidFill>
                <a:latin typeface="VNI-Helve" pitchFamily="2" charset="0"/>
              </a:defRPr>
            </a:lvl7pPr>
            <a:lvl8pPr marL="3838766" indent="-255918" defTabSz="892158" eaLnBrk="0" fontAlgn="base" hangingPunct="0">
              <a:spcBef>
                <a:spcPct val="0"/>
              </a:spcBef>
              <a:spcAft>
                <a:spcPct val="0"/>
              </a:spcAft>
              <a:defRPr>
                <a:solidFill>
                  <a:schemeClr val="tx1"/>
                </a:solidFill>
                <a:latin typeface="VNI-Helve" pitchFamily="2" charset="0"/>
              </a:defRPr>
            </a:lvl8pPr>
            <a:lvl9pPr marL="4350601" indent="-255918" defTabSz="892158" eaLnBrk="0" fontAlgn="base" hangingPunct="0">
              <a:spcBef>
                <a:spcPct val="0"/>
              </a:spcBef>
              <a:spcAft>
                <a:spcPct val="0"/>
              </a:spcAft>
              <a:defRPr>
                <a:solidFill>
                  <a:schemeClr val="tx1"/>
                </a:solidFill>
                <a:latin typeface="VNI-Helve" pitchFamily="2" charset="0"/>
              </a:defRPr>
            </a:lvl9pPr>
          </a:lstStyle>
          <a:p>
            <a:fld id="{9C5F8A5E-568F-4586-8D32-739E268DB8E1}" type="slidenum">
              <a:rPr lang="en-US" altLang="en-US" smtClean="0">
                <a:latin typeface="VNI-Times" pitchFamily="2" charset="0"/>
              </a:rPr>
              <a:pPr/>
              <a:t>46</a:t>
            </a:fld>
            <a:endParaRPr lang="en-US" altLang="en-US" smtClean="0">
              <a:latin typeface="VNI-Times" pitchFamily="2" charset="0"/>
            </a:endParaRPr>
          </a:p>
        </p:txBody>
      </p:sp>
      <p:sp>
        <p:nvSpPr>
          <p:cNvPr id="254979" name="Rectangle 2"/>
          <p:cNvSpPr>
            <a:spLocks noGrp="1" noRot="1" noChangeAspect="1" noChangeArrowheads="1" noTextEdit="1"/>
          </p:cNvSpPr>
          <p:nvPr>
            <p:ph type="sldImg"/>
          </p:nvPr>
        </p:nvSpPr>
        <p:spPr>
          <a:xfrm>
            <a:off x="685800" y="1143000"/>
            <a:ext cx="5486400" cy="3086100"/>
          </a:xfrm>
          <a:ln/>
        </p:spPr>
      </p:sp>
      <p:sp>
        <p:nvSpPr>
          <p:cNvPr id="254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299644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58">
              <a:defRPr>
                <a:solidFill>
                  <a:schemeClr val="tx1"/>
                </a:solidFill>
                <a:latin typeface="VNI-Helve" pitchFamily="2" charset="0"/>
              </a:defRPr>
            </a:lvl1pPr>
            <a:lvl2pPr marL="831733" indent="-319897" defTabSz="892158">
              <a:defRPr>
                <a:solidFill>
                  <a:schemeClr val="tx1"/>
                </a:solidFill>
                <a:latin typeface="VNI-Helve" pitchFamily="2" charset="0"/>
              </a:defRPr>
            </a:lvl2pPr>
            <a:lvl3pPr marL="1279589" indent="-255918" defTabSz="892158">
              <a:defRPr>
                <a:solidFill>
                  <a:schemeClr val="tx1"/>
                </a:solidFill>
                <a:latin typeface="VNI-Helve" pitchFamily="2" charset="0"/>
              </a:defRPr>
            </a:lvl3pPr>
            <a:lvl4pPr marL="1791424" indent="-255918" defTabSz="892158">
              <a:defRPr>
                <a:solidFill>
                  <a:schemeClr val="tx1"/>
                </a:solidFill>
                <a:latin typeface="VNI-Helve" pitchFamily="2" charset="0"/>
              </a:defRPr>
            </a:lvl4pPr>
            <a:lvl5pPr marL="2303259" indent="-255918" defTabSz="892158">
              <a:defRPr>
                <a:solidFill>
                  <a:schemeClr val="tx1"/>
                </a:solidFill>
                <a:latin typeface="VNI-Helve" pitchFamily="2" charset="0"/>
              </a:defRPr>
            </a:lvl5pPr>
            <a:lvl6pPr marL="2815095" indent="-255918" defTabSz="892158" eaLnBrk="0" fontAlgn="base" hangingPunct="0">
              <a:spcBef>
                <a:spcPct val="0"/>
              </a:spcBef>
              <a:spcAft>
                <a:spcPct val="0"/>
              </a:spcAft>
              <a:defRPr>
                <a:solidFill>
                  <a:schemeClr val="tx1"/>
                </a:solidFill>
                <a:latin typeface="VNI-Helve" pitchFamily="2" charset="0"/>
              </a:defRPr>
            </a:lvl6pPr>
            <a:lvl7pPr marL="3326930" indent="-255918" defTabSz="892158" eaLnBrk="0" fontAlgn="base" hangingPunct="0">
              <a:spcBef>
                <a:spcPct val="0"/>
              </a:spcBef>
              <a:spcAft>
                <a:spcPct val="0"/>
              </a:spcAft>
              <a:defRPr>
                <a:solidFill>
                  <a:schemeClr val="tx1"/>
                </a:solidFill>
                <a:latin typeface="VNI-Helve" pitchFamily="2" charset="0"/>
              </a:defRPr>
            </a:lvl7pPr>
            <a:lvl8pPr marL="3838766" indent="-255918" defTabSz="892158" eaLnBrk="0" fontAlgn="base" hangingPunct="0">
              <a:spcBef>
                <a:spcPct val="0"/>
              </a:spcBef>
              <a:spcAft>
                <a:spcPct val="0"/>
              </a:spcAft>
              <a:defRPr>
                <a:solidFill>
                  <a:schemeClr val="tx1"/>
                </a:solidFill>
                <a:latin typeface="VNI-Helve" pitchFamily="2" charset="0"/>
              </a:defRPr>
            </a:lvl8pPr>
            <a:lvl9pPr marL="4350601" indent="-255918" defTabSz="892158" eaLnBrk="0" fontAlgn="base" hangingPunct="0">
              <a:spcBef>
                <a:spcPct val="0"/>
              </a:spcBef>
              <a:spcAft>
                <a:spcPct val="0"/>
              </a:spcAft>
              <a:defRPr>
                <a:solidFill>
                  <a:schemeClr val="tx1"/>
                </a:solidFill>
                <a:latin typeface="VNI-Helve" pitchFamily="2" charset="0"/>
              </a:defRPr>
            </a:lvl9pPr>
          </a:lstStyle>
          <a:p>
            <a:fld id="{E71F29AD-E5A1-4CAF-B8B6-6A33AC4397E0}" type="slidenum">
              <a:rPr lang="en-US" altLang="en-US" smtClean="0">
                <a:latin typeface="VNI-Times" pitchFamily="2" charset="0"/>
              </a:rPr>
              <a:pPr/>
              <a:t>47</a:t>
            </a:fld>
            <a:endParaRPr lang="en-US" altLang="en-US" smtClean="0">
              <a:latin typeface="VNI-Times" pitchFamily="2" charset="0"/>
            </a:endParaRPr>
          </a:p>
        </p:txBody>
      </p:sp>
      <p:sp>
        <p:nvSpPr>
          <p:cNvPr id="256003" name="Rectangle 2"/>
          <p:cNvSpPr>
            <a:spLocks noGrp="1" noRot="1" noChangeAspect="1" noChangeArrowheads="1" noTextEdit="1"/>
          </p:cNvSpPr>
          <p:nvPr>
            <p:ph type="sldImg"/>
          </p:nvPr>
        </p:nvSpPr>
        <p:spPr>
          <a:xfrm>
            <a:off x="685800" y="1143000"/>
            <a:ext cx="5486400" cy="3086100"/>
          </a:xfrm>
          <a:ln/>
        </p:spPr>
      </p:sp>
      <p:sp>
        <p:nvSpPr>
          <p:cNvPr id="256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2445347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58">
              <a:defRPr>
                <a:solidFill>
                  <a:schemeClr val="tx1"/>
                </a:solidFill>
                <a:latin typeface="VNI-Helve" pitchFamily="2" charset="0"/>
              </a:defRPr>
            </a:lvl1pPr>
            <a:lvl2pPr marL="831733" indent="-319897" defTabSz="892158">
              <a:defRPr>
                <a:solidFill>
                  <a:schemeClr val="tx1"/>
                </a:solidFill>
                <a:latin typeface="VNI-Helve" pitchFamily="2" charset="0"/>
              </a:defRPr>
            </a:lvl2pPr>
            <a:lvl3pPr marL="1279589" indent="-255918" defTabSz="892158">
              <a:defRPr>
                <a:solidFill>
                  <a:schemeClr val="tx1"/>
                </a:solidFill>
                <a:latin typeface="VNI-Helve" pitchFamily="2" charset="0"/>
              </a:defRPr>
            </a:lvl3pPr>
            <a:lvl4pPr marL="1791424" indent="-255918" defTabSz="892158">
              <a:defRPr>
                <a:solidFill>
                  <a:schemeClr val="tx1"/>
                </a:solidFill>
                <a:latin typeface="VNI-Helve" pitchFamily="2" charset="0"/>
              </a:defRPr>
            </a:lvl4pPr>
            <a:lvl5pPr marL="2303259" indent="-255918" defTabSz="892158">
              <a:defRPr>
                <a:solidFill>
                  <a:schemeClr val="tx1"/>
                </a:solidFill>
                <a:latin typeface="VNI-Helve" pitchFamily="2" charset="0"/>
              </a:defRPr>
            </a:lvl5pPr>
            <a:lvl6pPr marL="2815095" indent="-255918" defTabSz="892158" eaLnBrk="0" fontAlgn="base" hangingPunct="0">
              <a:spcBef>
                <a:spcPct val="0"/>
              </a:spcBef>
              <a:spcAft>
                <a:spcPct val="0"/>
              </a:spcAft>
              <a:defRPr>
                <a:solidFill>
                  <a:schemeClr val="tx1"/>
                </a:solidFill>
                <a:latin typeface="VNI-Helve" pitchFamily="2" charset="0"/>
              </a:defRPr>
            </a:lvl6pPr>
            <a:lvl7pPr marL="3326930" indent="-255918" defTabSz="892158" eaLnBrk="0" fontAlgn="base" hangingPunct="0">
              <a:spcBef>
                <a:spcPct val="0"/>
              </a:spcBef>
              <a:spcAft>
                <a:spcPct val="0"/>
              </a:spcAft>
              <a:defRPr>
                <a:solidFill>
                  <a:schemeClr val="tx1"/>
                </a:solidFill>
                <a:latin typeface="VNI-Helve" pitchFamily="2" charset="0"/>
              </a:defRPr>
            </a:lvl7pPr>
            <a:lvl8pPr marL="3838766" indent="-255918" defTabSz="892158" eaLnBrk="0" fontAlgn="base" hangingPunct="0">
              <a:spcBef>
                <a:spcPct val="0"/>
              </a:spcBef>
              <a:spcAft>
                <a:spcPct val="0"/>
              </a:spcAft>
              <a:defRPr>
                <a:solidFill>
                  <a:schemeClr val="tx1"/>
                </a:solidFill>
                <a:latin typeface="VNI-Helve" pitchFamily="2" charset="0"/>
              </a:defRPr>
            </a:lvl8pPr>
            <a:lvl9pPr marL="4350601" indent="-255918" defTabSz="892158" eaLnBrk="0" fontAlgn="base" hangingPunct="0">
              <a:spcBef>
                <a:spcPct val="0"/>
              </a:spcBef>
              <a:spcAft>
                <a:spcPct val="0"/>
              </a:spcAft>
              <a:defRPr>
                <a:solidFill>
                  <a:schemeClr val="tx1"/>
                </a:solidFill>
                <a:latin typeface="VNI-Helve" pitchFamily="2" charset="0"/>
              </a:defRPr>
            </a:lvl9pPr>
          </a:lstStyle>
          <a:p>
            <a:fld id="{83D39BD5-D8A0-4DDD-B80D-07774B96461E}" type="slidenum">
              <a:rPr lang="en-US" altLang="en-US" smtClean="0">
                <a:latin typeface="VNI-Times" pitchFamily="2" charset="0"/>
              </a:rPr>
              <a:pPr/>
              <a:t>48</a:t>
            </a:fld>
            <a:endParaRPr lang="en-US" altLang="en-US" smtClean="0">
              <a:latin typeface="VNI-Times" pitchFamily="2" charset="0"/>
            </a:endParaRPr>
          </a:p>
        </p:txBody>
      </p:sp>
      <p:sp>
        <p:nvSpPr>
          <p:cNvPr id="257027" name="Rectangle 2"/>
          <p:cNvSpPr>
            <a:spLocks noGrp="1" noRot="1" noChangeAspect="1" noChangeArrowheads="1" noTextEdit="1"/>
          </p:cNvSpPr>
          <p:nvPr>
            <p:ph type="sldImg"/>
          </p:nvPr>
        </p:nvSpPr>
        <p:spPr>
          <a:xfrm>
            <a:off x="685800" y="1143000"/>
            <a:ext cx="5486400" cy="3086100"/>
          </a:xfrm>
          <a:ln/>
        </p:spPr>
      </p:sp>
      <p:sp>
        <p:nvSpPr>
          <p:cNvPr id="257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877773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58">
              <a:defRPr>
                <a:solidFill>
                  <a:schemeClr val="tx1"/>
                </a:solidFill>
                <a:latin typeface="VNI-Helve" pitchFamily="2" charset="0"/>
              </a:defRPr>
            </a:lvl1pPr>
            <a:lvl2pPr marL="831733" indent="-319897" defTabSz="892158">
              <a:defRPr>
                <a:solidFill>
                  <a:schemeClr val="tx1"/>
                </a:solidFill>
                <a:latin typeface="VNI-Helve" pitchFamily="2" charset="0"/>
              </a:defRPr>
            </a:lvl2pPr>
            <a:lvl3pPr marL="1279589" indent="-255918" defTabSz="892158">
              <a:defRPr>
                <a:solidFill>
                  <a:schemeClr val="tx1"/>
                </a:solidFill>
                <a:latin typeface="VNI-Helve" pitchFamily="2" charset="0"/>
              </a:defRPr>
            </a:lvl3pPr>
            <a:lvl4pPr marL="1791424" indent="-255918" defTabSz="892158">
              <a:defRPr>
                <a:solidFill>
                  <a:schemeClr val="tx1"/>
                </a:solidFill>
                <a:latin typeface="VNI-Helve" pitchFamily="2" charset="0"/>
              </a:defRPr>
            </a:lvl4pPr>
            <a:lvl5pPr marL="2303259" indent="-255918" defTabSz="892158">
              <a:defRPr>
                <a:solidFill>
                  <a:schemeClr val="tx1"/>
                </a:solidFill>
                <a:latin typeface="VNI-Helve" pitchFamily="2" charset="0"/>
              </a:defRPr>
            </a:lvl5pPr>
            <a:lvl6pPr marL="2815095" indent="-255918" defTabSz="892158" eaLnBrk="0" fontAlgn="base" hangingPunct="0">
              <a:spcBef>
                <a:spcPct val="0"/>
              </a:spcBef>
              <a:spcAft>
                <a:spcPct val="0"/>
              </a:spcAft>
              <a:defRPr>
                <a:solidFill>
                  <a:schemeClr val="tx1"/>
                </a:solidFill>
                <a:latin typeface="VNI-Helve" pitchFamily="2" charset="0"/>
              </a:defRPr>
            </a:lvl6pPr>
            <a:lvl7pPr marL="3326930" indent="-255918" defTabSz="892158" eaLnBrk="0" fontAlgn="base" hangingPunct="0">
              <a:spcBef>
                <a:spcPct val="0"/>
              </a:spcBef>
              <a:spcAft>
                <a:spcPct val="0"/>
              </a:spcAft>
              <a:defRPr>
                <a:solidFill>
                  <a:schemeClr val="tx1"/>
                </a:solidFill>
                <a:latin typeface="VNI-Helve" pitchFamily="2" charset="0"/>
              </a:defRPr>
            </a:lvl7pPr>
            <a:lvl8pPr marL="3838766" indent="-255918" defTabSz="892158" eaLnBrk="0" fontAlgn="base" hangingPunct="0">
              <a:spcBef>
                <a:spcPct val="0"/>
              </a:spcBef>
              <a:spcAft>
                <a:spcPct val="0"/>
              </a:spcAft>
              <a:defRPr>
                <a:solidFill>
                  <a:schemeClr val="tx1"/>
                </a:solidFill>
                <a:latin typeface="VNI-Helve" pitchFamily="2" charset="0"/>
              </a:defRPr>
            </a:lvl8pPr>
            <a:lvl9pPr marL="4350601" indent="-255918" defTabSz="892158" eaLnBrk="0" fontAlgn="base" hangingPunct="0">
              <a:spcBef>
                <a:spcPct val="0"/>
              </a:spcBef>
              <a:spcAft>
                <a:spcPct val="0"/>
              </a:spcAft>
              <a:defRPr>
                <a:solidFill>
                  <a:schemeClr val="tx1"/>
                </a:solidFill>
                <a:latin typeface="VNI-Helve" pitchFamily="2" charset="0"/>
              </a:defRPr>
            </a:lvl9pPr>
          </a:lstStyle>
          <a:p>
            <a:fld id="{5E28C362-57AF-49FF-9EEB-C7E9589767E9}" type="slidenum">
              <a:rPr lang="en-US" altLang="en-US" smtClean="0">
                <a:latin typeface="VNI-Times" pitchFamily="2" charset="0"/>
              </a:rPr>
              <a:pPr/>
              <a:t>49</a:t>
            </a:fld>
            <a:endParaRPr lang="en-US" altLang="en-US" smtClean="0">
              <a:latin typeface="VNI-Times" pitchFamily="2" charset="0"/>
            </a:endParaRPr>
          </a:p>
        </p:txBody>
      </p:sp>
      <p:sp>
        <p:nvSpPr>
          <p:cNvPr id="258051" name="Rectangle 2"/>
          <p:cNvSpPr>
            <a:spLocks noGrp="1" noRot="1" noChangeAspect="1" noChangeArrowheads="1" noTextEdit="1"/>
          </p:cNvSpPr>
          <p:nvPr>
            <p:ph type="sldImg"/>
          </p:nvPr>
        </p:nvSpPr>
        <p:spPr>
          <a:xfrm>
            <a:off x="685800" y="1143000"/>
            <a:ext cx="5486400" cy="3086100"/>
          </a:xfrm>
          <a:ln/>
        </p:spPr>
      </p:sp>
      <p:sp>
        <p:nvSpPr>
          <p:cNvPr id="258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8688231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58">
              <a:defRPr>
                <a:solidFill>
                  <a:schemeClr val="tx1"/>
                </a:solidFill>
                <a:latin typeface="VNI-Helve" pitchFamily="2" charset="0"/>
              </a:defRPr>
            </a:lvl1pPr>
            <a:lvl2pPr marL="831733" indent="-319897" defTabSz="892158">
              <a:defRPr>
                <a:solidFill>
                  <a:schemeClr val="tx1"/>
                </a:solidFill>
                <a:latin typeface="VNI-Helve" pitchFamily="2" charset="0"/>
              </a:defRPr>
            </a:lvl2pPr>
            <a:lvl3pPr marL="1279589" indent="-255918" defTabSz="892158">
              <a:defRPr>
                <a:solidFill>
                  <a:schemeClr val="tx1"/>
                </a:solidFill>
                <a:latin typeface="VNI-Helve" pitchFamily="2" charset="0"/>
              </a:defRPr>
            </a:lvl3pPr>
            <a:lvl4pPr marL="1791424" indent="-255918" defTabSz="892158">
              <a:defRPr>
                <a:solidFill>
                  <a:schemeClr val="tx1"/>
                </a:solidFill>
                <a:latin typeface="VNI-Helve" pitchFamily="2" charset="0"/>
              </a:defRPr>
            </a:lvl4pPr>
            <a:lvl5pPr marL="2303259" indent="-255918" defTabSz="892158">
              <a:defRPr>
                <a:solidFill>
                  <a:schemeClr val="tx1"/>
                </a:solidFill>
                <a:latin typeface="VNI-Helve" pitchFamily="2" charset="0"/>
              </a:defRPr>
            </a:lvl5pPr>
            <a:lvl6pPr marL="2815095" indent="-255918" defTabSz="892158" eaLnBrk="0" fontAlgn="base" hangingPunct="0">
              <a:spcBef>
                <a:spcPct val="0"/>
              </a:spcBef>
              <a:spcAft>
                <a:spcPct val="0"/>
              </a:spcAft>
              <a:defRPr>
                <a:solidFill>
                  <a:schemeClr val="tx1"/>
                </a:solidFill>
                <a:latin typeface="VNI-Helve" pitchFamily="2" charset="0"/>
              </a:defRPr>
            </a:lvl6pPr>
            <a:lvl7pPr marL="3326930" indent="-255918" defTabSz="892158" eaLnBrk="0" fontAlgn="base" hangingPunct="0">
              <a:spcBef>
                <a:spcPct val="0"/>
              </a:spcBef>
              <a:spcAft>
                <a:spcPct val="0"/>
              </a:spcAft>
              <a:defRPr>
                <a:solidFill>
                  <a:schemeClr val="tx1"/>
                </a:solidFill>
                <a:latin typeface="VNI-Helve" pitchFamily="2" charset="0"/>
              </a:defRPr>
            </a:lvl7pPr>
            <a:lvl8pPr marL="3838766" indent="-255918" defTabSz="892158" eaLnBrk="0" fontAlgn="base" hangingPunct="0">
              <a:spcBef>
                <a:spcPct val="0"/>
              </a:spcBef>
              <a:spcAft>
                <a:spcPct val="0"/>
              </a:spcAft>
              <a:defRPr>
                <a:solidFill>
                  <a:schemeClr val="tx1"/>
                </a:solidFill>
                <a:latin typeface="VNI-Helve" pitchFamily="2" charset="0"/>
              </a:defRPr>
            </a:lvl8pPr>
            <a:lvl9pPr marL="4350601" indent="-255918" defTabSz="892158" eaLnBrk="0" fontAlgn="base" hangingPunct="0">
              <a:spcBef>
                <a:spcPct val="0"/>
              </a:spcBef>
              <a:spcAft>
                <a:spcPct val="0"/>
              </a:spcAft>
              <a:defRPr>
                <a:solidFill>
                  <a:schemeClr val="tx1"/>
                </a:solidFill>
                <a:latin typeface="VNI-Helve" pitchFamily="2" charset="0"/>
              </a:defRPr>
            </a:lvl9pPr>
          </a:lstStyle>
          <a:p>
            <a:fld id="{8FA5B7A3-CFD5-4E4E-9BC3-1D6460A7E7BD}" type="slidenum">
              <a:rPr lang="en-US" altLang="en-US" smtClean="0">
                <a:latin typeface="VNI-Times" pitchFamily="2" charset="0"/>
              </a:rPr>
              <a:pPr/>
              <a:t>50</a:t>
            </a:fld>
            <a:endParaRPr lang="en-US" altLang="en-US" smtClean="0">
              <a:latin typeface="VNI-Times" pitchFamily="2" charset="0"/>
            </a:endParaRPr>
          </a:p>
        </p:txBody>
      </p:sp>
      <p:sp>
        <p:nvSpPr>
          <p:cNvPr id="259075" name="Rectangle 2"/>
          <p:cNvSpPr>
            <a:spLocks noGrp="1" noRot="1" noChangeAspect="1" noChangeArrowheads="1" noTextEdit="1"/>
          </p:cNvSpPr>
          <p:nvPr>
            <p:ph type="sldImg"/>
          </p:nvPr>
        </p:nvSpPr>
        <p:spPr>
          <a:xfrm>
            <a:off x="685800" y="1143000"/>
            <a:ext cx="5486400" cy="3086100"/>
          </a:xfrm>
          <a:ln/>
        </p:spPr>
      </p:sp>
      <p:sp>
        <p:nvSpPr>
          <p:cNvPr id="259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5019524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58">
              <a:defRPr>
                <a:solidFill>
                  <a:schemeClr val="tx1"/>
                </a:solidFill>
                <a:latin typeface="VNI-Helve" pitchFamily="2" charset="0"/>
              </a:defRPr>
            </a:lvl1pPr>
            <a:lvl2pPr marL="831733" indent="-319897" defTabSz="892158">
              <a:defRPr>
                <a:solidFill>
                  <a:schemeClr val="tx1"/>
                </a:solidFill>
                <a:latin typeface="VNI-Helve" pitchFamily="2" charset="0"/>
              </a:defRPr>
            </a:lvl2pPr>
            <a:lvl3pPr marL="1279589" indent="-255918" defTabSz="892158">
              <a:defRPr>
                <a:solidFill>
                  <a:schemeClr val="tx1"/>
                </a:solidFill>
                <a:latin typeface="VNI-Helve" pitchFamily="2" charset="0"/>
              </a:defRPr>
            </a:lvl3pPr>
            <a:lvl4pPr marL="1791424" indent="-255918" defTabSz="892158">
              <a:defRPr>
                <a:solidFill>
                  <a:schemeClr val="tx1"/>
                </a:solidFill>
                <a:latin typeface="VNI-Helve" pitchFamily="2" charset="0"/>
              </a:defRPr>
            </a:lvl4pPr>
            <a:lvl5pPr marL="2303259" indent="-255918" defTabSz="892158">
              <a:defRPr>
                <a:solidFill>
                  <a:schemeClr val="tx1"/>
                </a:solidFill>
                <a:latin typeface="VNI-Helve" pitchFamily="2" charset="0"/>
              </a:defRPr>
            </a:lvl5pPr>
            <a:lvl6pPr marL="2815095" indent="-255918" defTabSz="892158" eaLnBrk="0" fontAlgn="base" hangingPunct="0">
              <a:spcBef>
                <a:spcPct val="0"/>
              </a:spcBef>
              <a:spcAft>
                <a:spcPct val="0"/>
              </a:spcAft>
              <a:defRPr>
                <a:solidFill>
                  <a:schemeClr val="tx1"/>
                </a:solidFill>
                <a:latin typeface="VNI-Helve" pitchFamily="2" charset="0"/>
              </a:defRPr>
            </a:lvl6pPr>
            <a:lvl7pPr marL="3326930" indent="-255918" defTabSz="892158" eaLnBrk="0" fontAlgn="base" hangingPunct="0">
              <a:spcBef>
                <a:spcPct val="0"/>
              </a:spcBef>
              <a:spcAft>
                <a:spcPct val="0"/>
              </a:spcAft>
              <a:defRPr>
                <a:solidFill>
                  <a:schemeClr val="tx1"/>
                </a:solidFill>
                <a:latin typeface="VNI-Helve" pitchFamily="2" charset="0"/>
              </a:defRPr>
            </a:lvl7pPr>
            <a:lvl8pPr marL="3838766" indent="-255918" defTabSz="892158" eaLnBrk="0" fontAlgn="base" hangingPunct="0">
              <a:spcBef>
                <a:spcPct val="0"/>
              </a:spcBef>
              <a:spcAft>
                <a:spcPct val="0"/>
              </a:spcAft>
              <a:defRPr>
                <a:solidFill>
                  <a:schemeClr val="tx1"/>
                </a:solidFill>
                <a:latin typeface="VNI-Helve" pitchFamily="2" charset="0"/>
              </a:defRPr>
            </a:lvl8pPr>
            <a:lvl9pPr marL="4350601" indent="-255918" defTabSz="892158" eaLnBrk="0" fontAlgn="base" hangingPunct="0">
              <a:spcBef>
                <a:spcPct val="0"/>
              </a:spcBef>
              <a:spcAft>
                <a:spcPct val="0"/>
              </a:spcAft>
              <a:defRPr>
                <a:solidFill>
                  <a:schemeClr val="tx1"/>
                </a:solidFill>
                <a:latin typeface="VNI-Helve" pitchFamily="2" charset="0"/>
              </a:defRPr>
            </a:lvl9pPr>
          </a:lstStyle>
          <a:p>
            <a:fld id="{2AEF8EA1-3B31-40D1-9887-70DE13D6075E}" type="slidenum">
              <a:rPr lang="en-US" altLang="en-US" smtClean="0">
                <a:latin typeface="VNI-Times" pitchFamily="2" charset="0"/>
              </a:rPr>
              <a:pPr/>
              <a:t>51</a:t>
            </a:fld>
            <a:endParaRPr lang="en-US" altLang="en-US" smtClean="0">
              <a:latin typeface="VNI-Times" pitchFamily="2" charset="0"/>
            </a:endParaRPr>
          </a:p>
        </p:txBody>
      </p:sp>
      <p:sp>
        <p:nvSpPr>
          <p:cNvPr id="260099" name="Rectangle 2"/>
          <p:cNvSpPr>
            <a:spLocks noGrp="1" noRot="1" noChangeAspect="1" noChangeArrowheads="1" noTextEdit="1"/>
          </p:cNvSpPr>
          <p:nvPr>
            <p:ph type="sldImg"/>
          </p:nvPr>
        </p:nvSpPr>
        <p:spPr>
          <a:xfrm>
            <a:off x="685800" y="1143000"/>
            <a:ext cx="5486400" cy="3086100"/>
          </a:xfrm>
          <a:ln/>
        </p:spPr>
      </p:sp>
      <p:sp>
        <p:nvSpPr>
          <p:cNvPr id="260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7405737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58">
              <a:defRPr>
                <a:solidFill>
                  <a:schemeClr val="tx1"/>
                </a:solidFill>
                <a:latin typeface="VNI-Helve" pitchFamily="2" charset="0"/>
              </a:defRPr>
            </a:lvl1pPr>
            <a:lvl2pPr marL="831733" indent="-319897" defTabSz="892158">
              <a:defRPr>
                <a:solidFill>
                  <a:schemeClr val="tx1"/>
                </a:solidFill>
                <a:latin typeface="VNI-Helve" pitchFamily="2" charset="0"/>
              </a:defRPr>
            </a:lvl2pPr>
            <a:lvl3pPr marL="1279589" indent="-255918" defTabSz="892158">
              <a:defRPr>
                <a:solidFill>
                  <a:schemeClr val="tx1"/>
                </a:solidFill>
                <a:latin typeface="VNI-Helve" pitchFamily="2" charset="0"/>
              </a:defRPr>
            </a:lvl3pPr>
            <a:lvl4pPr marL="1791424" indent="-255918" defTabSz="892158">
              <a:defRPr>
                <a:solidFill>
                  <a:schemeClr val="tx1"/>
                </a:solidFill>
                <a:latin typeface="VNI-Helve" pitchFamily="2" charset="0"/>
              </a:defRPr>
            </a:lvl4pPr>
            <a:lvl5pPr marL="2303259" indent="-255918" defTabSz="892158">
              <a:defRPr>
                <a:solidFill>
                  <a:schemeClr val="tx1"/>
                </a:solidFill>
                <a:latin typeface="VNI-Helve" pitchFamily="2" charset="0"/>
              </a:defRPr>
            </a:lvl5pPr>
            <a:lvl6pPr marL="2815095" indent="-255918" defTabSz="892158" eaLnBrk="0" fontAlgn="base" hangingPunct="0">
              <a:spcBef>
                <a:spcPct val="0"/>
              </a:spcBef>
              <a:spcAft>
                <a:spcPct val="0"/>
              </a:spcAft>
              <a:defRPr>
                <a:solidFill>
                  <a:schemeClr val="tx1"/>
                </a:solidFill>
                <a:latin typeface="VNI-Helve" pitchFamily="2" charset="0"/>
              </a:defRPr>
            </a:lvl6pPr>
            <a:lvl7pPr marL="3326930" indent="-255918" defTabSz="892158" eaLnBrk="0" fontAlgn="base" hangingPunct="0">
              <a:spcBef>
                <a:spcPct val="0"/>
              </a:spcBef>
              <a:spcAft>
                <a:spcPct val="0"/>
              </a:spcAft>
              <a:defRPr>
                <a:solidFill>
                  <a:schemeClr val="tx1"/>
                </a:solidFill>
                <a:latin typeface="VNI-Helve" pitchFamily="2" charset="0"/>
              </a:defRPr>
            </a:lvl7pPr>
            <a:lvl8pPr marL="3838766" indent="-255918" defTabSz="892158" eaLnBrk="0" fontAlgn="base" hangingPunct="0">
              <a:spcBef>
                <a:spcPct val="0"/>
              </a:spcBef>
              <a:spcAft>
                <a:spcPct val="0"/>
              </a:spcAft>
              <a:defRPr>
                <a:solidFill>
                  <a:schemeClr val="tx1"/>
                </a:solidFill>
                <a:latin typeface="VNI-Helve" pitchFamily="2" charset="0"/>
              </a:defRPr>
            </a:lvl8pPr>
            <a:lvl9pPr marL="4350601" indent="-255918" defTabSz="892158" eaLnBrk="0" fontAlgn="base" hangingPunct="0">
              <a:spcBef>
                <a:spcPct val="0"/>
              </a:spcBef>
              <a:spcAft>
                <a:spcPct val="0"/>
              </a:spcAft>
              <a:defRPr>
                <a:solidFill>
                  <a:schemeClr val="tx1"/>
                </a:solidFill>
                <a:latin typeface="VNI-Helve" pitchFamily="2" charset="0"/>
              </a:defRPr>
            </a:lvl9pPr>
          </a:lstStyle>
          <a:p>
            <a:fld id="{CC30846E-FC03-4734-9EC7-115912992750}" type="slidenum">
              <a:rPr lang="en-US" altLang="en-US" smtClean="0">
                <a:latin typeface="VNI-Times" pitchFamily="2" charset="0"/>
              </a:rPr>
              <a:pPr/>
              <a:t>52</a:t>
            </a:fld>
            <a:endParaRPr lang="en-US" altLang="en-US" smtClean="0">
              <a:latin typeface="VNI-Times" pitchFamily="2" charset="0"/>
            </a:endParaRPr>
          </a:p>
        </p:txBody>
      </p:sp>
      <p:sp>
        <p:nvSpPr>
          <p:cNvPr id="261123" name="Rectangle 2"/>
          <p:cNvSpPr>
            <a:spLocks noGrp="1" noRot="1" noChangeAspect="1" noChangeArrowheads="1" noTextEdit="1"/>
          </p:cNvSpPr>
          <p:nvPr>
            <p:ph type="sldImg"/>
          </p:nvPr>
        </p:nvSpPr>
        <p:spPr>
          <a:xfrm>
            <a:off x="685800" y="1143000"/>
            <a:ext cx="5486400" cy="3086100"/>
          </a:xfrm>
          <a:ln/>
        </p:spPr>
      </p:sp>
      <p:sp>
        <p:nvSpPr>
          <p:cNvPr id="261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5687396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58">
              <a:defRPr>
                <a:solidFill>
                  <a:schemeClr val="tx1"/>
                </a:solidFill>
                <a:latin typeface="VNI-Helve" pitchFamily="2" charset="0"/>
              </a:defRPr>
            </a:lvl1pPr>
            <a:lvl2pPr marL="831733" indent="-319897" defTabSz="892158">
              <a:defRPr>
                <a:solidFill>
                  <a:schemeClr val="tx1"/>
                </a:solidFill>
                <a:latin typeface="VNI-Helve" pitchFamily="2" charset="0"/>
              </a:defRPr>
            </a:lvl2pPr>
            <a:lvl3pPr marL="1279589" indent="-255918" defTabSz="892158">
              <a:defRPr>
                <a:solidFill>
                  <a:schemeClr val="tx1"/>
                </a:solidFill>
                <a:latin typeface="VNI-Helve" pitchFamily="2" charset="0"/>
              </a:defRPr>
            </a:lvl3pPr>
            <a:lvl4pPr marL="1791424" indent="-255918" defTabSz="892158">
              <a:defRPr>
                <a:solidFill>
                  <a:schemeClr val="tx1"/>
                </a:solidFill>
                <a:latin typeface="VNI-Helve" pitchFamily="2" charset="0"/>
              </a:defRPr>
            </a:lvl4pPr>
            <a:lvl5pPr marL="2303259" indent="-255918" defTabSz="892158">
              <a:defRPr>
                <a:solidFill>
                  <a:schemeClr val="tx1"/>
                </a:solidFill>
                <a:latin typeface="VNI-Helve" pitchFamily="2" charset="0"/>
              </a:defRPr>
            </a:lvl5pPr>
            <a:lvl6pPr marL="2815095" indent="-255918" defTabSz="892158" eaLnBrk="0" fontAlgn="base" hangingPunct="0">
              <a:spcBef>
                <a:spcPct val="0"/>
              </a:spcBef>
              <a:spcAft>
                <a:spcPct val="0"/>
              </a:spcAft>
              <a:defRPr>
                <a:solidFill>
                  <a:schemeClr val="tx1"/>
                </a:solidFill>
                <a:latin typeface="VNI-Helve" pitchFamily="2" charset="0"/>
              </a:defRPr>
            </a:lvl6pPr>
            <a:lvl7pPr marL="3326930" indent="-255918" defTabSz="892158" eaLnBrk="0" fontAlgn="base" hangingPunct="0">
              <a:spcBef>
                <a:spcPct val="0"/>
              </a:spcBef>
              <a:spcAft>
                <a:spcPct val="0"/>
              </a:spcAft>
              <a:defRPr>
                <a:solidFill>
                  <a:schemeClr val="tx1"/>
                </a:solidFill>
                <a:latin typeface="VNI-Helve" pitchFamily="2" charset="0"/>
              </a:defRPr>
            </a:lvl7pPr>
            <a:lvl8pPr marL="3838766" indent="-255918" defTabSz="892158" eaLnBrk="0" fontAlgn="base" hangingPunct="0">
              <a:spcBef>
                <a:spcPct val="0"/>
              </a:spcBef>
              <a:spcAft>
                <a:spcPct val="0"/>
              </a:spcAft>
              <a:defRPr>
                <a:solidFill>
                  <a:schemeClr val="tx1"/>
                </a:solidFill>
                <a:latin typeface="VNI-Helve" pitchFamily="2" charset="0"/>
              </a:defRPr>
            </a:lvl8pPr>
            <a:lvl9pPr marL="4350601" indent="-255918" defTabSz="892158" eaLnBrk="0" fontAlgn="base" hangingPunct="0">
              <a:spcBef>
                <a:spcPct val="0"/>
              </a:spcBef>
              <a:spcAft>
                <a:spcPct val="0"/>
              </a:spcAft>
              <a:defRPr>
                <a:solidFill>
                  <a:schemeClr val="tx1"/>
                </a:solidFill>
                <a:latin typeface="VNI-Helve" pitchFamily="2" charset="0"/>
              </a:defRPr>
            </a:lvl9pPr>
          </a:lstStyle>
          <a:p>
            <a:fld id="{E0F51F27-0B76-45DE-814D-A70D271AB5AC}" type="slidenum">
              <a:rPr lang="en-US" altLang="en-US" smtClean="0">
                <a:latin typeface="VNI-Times" pitchFamily="2" charset="0"/>
              </a:rPr>
              <a:pPr/>
              <a:t>53</a:t>
            </a:fld>
            <a:endParaRPr lang="en-US" altLang="en-US" smtClean="0">
              <a:latin typeface="VNI-Times" pitchFamily="2" charset="0"/>
            </a:endParaRPr>
          </a:p>
        </p:txBody>
      </p:sp>
      <p:sp>
        <p:nvSpPr>
          <p:cNvPr id="262147" name="Rectangle 2"/>
          <p:cNvSpPr>
            <a:spLocks noGrp="1" noRot="1" noChangeAspect="1" noChangeArrowheads="1" noTextEdit="1"/>
          </p:cNvSpPr>
          <p:nvPr>
            <p:ph type="sldImg"/>
          </p:nvPr>
        </p:nvSpPr>
        <p:spPr>
          <a:xfrm>
            <a:off x="685800" y="1143000"/>
            <a:ext cx="5486400" cy="3086100"/>
          </a:xfrm>
          <a:ln/>
        </p:spPr>
      </p:sp>
      <p:sp>
        <p:nvSpPr>
          <p:cNvPr id="262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160009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58">
              <a:defRPr>
                <a:solidFill>
                  <a:schemeClr val="tx1"/>
                </a:solidFill>
                <a:latin typeface="VNI-Helve" pitchFamily="2" charset="0"/>
              </a:defRPr>
            </a:lvl1pPr>
            <a:lvl2pPr marL="831733" indent="-319897" defTabSz="892158">
              <a:defRPr>
                <a:solidFill>
                  <a:schemeClr val="tx1"/>
                </a:solidFill>
                <a:latin typeface="VNI-Helve" pitchFamily="2" charset="0"/>
              </a:defRPr>
            </a:lvl2pPr>
            <a:lvl3pPr marL="1279589" indent="-255918" defTabSz="892158">
              <a:defRPr>
                <a:solidFill>
                  <a:schemeClr val="tx1"/>
                </a:solidFill>
                <a:latin typeface="VNI-Helve" pitchFamily="2" charset="0"/>
              </a:defRPr>
            </a:lvl3pPr>
            <a:lvl4pPr marL="1791424" indent="-255918" defTabSz="892158">
              <a:defRPr>
                <a:solidFill>
                  <a:schemeClr val="tx1"/>
                </a:solidFill>
                <a:latin typeface="VNI-Helve" pitchFamily="2" charset="0"/>
              </a:defRPr>
            </a:lvl4pPr>
            <a:lvl5pPr marL="2303259" indent="-255918" defTabSz="892158">
              <a:defRPr>
                <a:solidFill>
                  <a:schemeClr val="tx1"/>
                </a:solidFill>
                <a:latin typeface="VNI-Helve" pitchFamily="2" charset="0"/>
              </a:defRPr>
            </a:lvl5pPr>
            <a:lvl6pPr marL="2815095" indent="-255918" defTabSz="892158" eaLnBrk="0" fontAlgn="base" hangingPunct="0">
              <a:spcBef>
                <a:spcPct val="0"/>
              </a:spcBef>
              <a:spcAft>
                <a:spcPct val="0"/>
              </a:spcAft>
              <a:defRPr>
                <a:solidFill>
                  <a:schemeClr val="tx1"/>
                </a:solidFill>
                <a:latin typeface="VNI-Helve" pitchFamily="2" charset="0"/>
              </a:defRPr>
            </a:lvl6pPr>
            <a:lvl7pPr marL="3326930" indent="-255918" defTabSz="892158" eaLnBrk="0" fontAlgn="base" hangingPunct="0">
              <a:spcBef>
                <a:spcPct val="0"/>
              </a:spcBef>
              <a:spcAft>
                <a:spcPct val="0"/>
              </a:spcAft>
              <a:defRPr>
                <a:solidFill>
                  <a:schemeClr val="tx1"/>
                </a:solidFill>
                <a:latin typeface="VNI-Helve" pitchFamily="2" charset="0"/>
              </a:defRPr>
            </a:lvl7pPr>
            <a:lvl8pPr marL="3838766" indent="-255918" defTabSz="892158" eaLnBrk="0" fontAlgn="base" hangingPunct="0">
              <a:spcBef>
                <a:spcPct val="0"/>
              </a:spcBef>
              <a:spcAft>
                <a:spcPct val="0"/>
              </a:spcAft>
              <a:defRPr>
                <a:solidFill>
                  <a:schemeClr val="tx1"/>
                </a:solidFill>
                <a:latin typeface="VNI-Helve" pitchFamily="2" charset="0"/>
              </a:defRPr>
            </a:lvl8pPr>
            <a:lvl9pPr marL="4350601" indent="-255918" defTabSz="892158" eaLnBrk="0" fontAlgn="base" hangingPunct="0">
              <a:spcBef>
                <a:spcPct val="0"/>
              </a:spcBef>
              <a:spcAft>
                <a:spcPct val="0"/>
              </a:spcAft>
              <a:defRPr>
                <a:solidFill>
                  <a:schemeClr val="tx1"/>
                </a:solidFill>
                <a:latin typeface="VNI-Helve" pitchFamily="2" charset="0"/>
              </a:defRPr>
            </a:lvl9pPr>
          </a:lstStyle>
          <a:p>
            <a:fld id="{18F73F7F-03A8-4F4A-9BA5-D93508046C0C}" type="slidenum">
              <a:rPr lang="en-US" altLang="en-US" smtClean="0">
                <a:latin typeface="VNI-Times" pitchFamily="2" charset="0"/>
              </a:rPr>
              <a:pPr/>
              <a:t>7</a:t>
            </a:fld>
            <a:endParaRPr lang="en-US" altLang="en-US" smtClean="0">
              <a:latin typeface="VNI-Times" pitchFamily="2" charset="0"/>
            </a:endParaRPr>
          </a:p>
        </p:txBody>
      </p:sp>
      <p:sp>
        <p:nvSpPr>
          <p:cNvPr id="272387" name="Rectangle 2"/>
          <p:cNvSpPr>
            <a:spLocks noGrp="1" noRot="1" noChangeAspect="1" noChangeArrowheads="1" noTextEdit="1"/>
          </p:cNvSpPr>
          <p:nvPr>
            <p:ph type="sldImg"/>
          </p:nvPr>
        </p:nvSpPr>
        <p:spPr>
          <a:xfrm>
            <a:off x="685800" y="1143000"/>
            <a:ext cx="5486400" cy="3086100"/>
          </a:xfrm>
          <a:ln/>
        </p:spPr>
      </p:sp>
      <p:sp>
        <p:nvSpPr>
          <p:cNvPr id="272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58">
              <a:defRPr>
                <a:solidFill>
                  <a:schemeClr val="tx1"/>
                </a:solidFill>
                <a:latin typeface="VNI-Helve" pitchFamily="2" charset="0"/>
              </a:defRPr>
            </a:lvl1pPr>
            <a:lvl2pPr marL="831733" indent="-319897" defTabSz="892158">
              <a:defRPr>
                <a:solidFill>
                  <a:schemeClr val="tx1"/>
                </a:solidFill>
                <a:latin typeface="VNI-Helve" pitchFamily="2" charset="0"/>
              </a:defRPr>
            </a:lvl2pPr>
            <a:lvl3pPr marL="1279589" indent="-255918" defTabSz="892158">
              <a:defRPr>
                <a:solidFill>
                  <a:schemeClr val="tx1"/>
                </a:solidFill>
                <a:latin typeface="VNI-Helve" pitchFamily="2" charset="0"/>
              </a:defRPr>
            </a:lvl3pPr>
            <a:lvl4pPr marL="1791424" indent="-255918" defTabSz="892158">
              <a:defRPr>
                <a:solidFill>
                  <a:schemeClr val="tx1"/>
                </a:solidFill>
                <a:latin typeface="VNI-Helve" pitchFamily="2" charset="0"/>
              </a:defRPr>
            </a:lvl4pPr>
            <a:lvl5pPr marL="2303259" indent="-255918" defTabSz="892158">
              <a:defRPr>
                <a:solidFill>
                  <a:schemeClr val="tx1"/>
                </a:solidFill>
                <a:latin typeface="VNI-Helve" pitchFamily="2" charset="0"/>
              </a:defRPr>
            </a:lvl5pPr>
            <a:lvl6pPr marL="2815095" indent="-255918" defTabSz="892158" eaLnBrk="0" fontAlgn="base" hangingPunct="0">
              <a:spcBef>
                <a:spcPct val="0"/>
              </a:spcBef>
              <a:spcAft>
                <a:spcPct val="0"/>
              </a:spcAft>
              <a:defRPr>
                <a:solidFill>
                  <a:schemeClr val="tx1"/>
                </a:solidFill>
                <a:latin typeface="VNI-Helve" pitchFamily="2" charset="0"/>
              </a:defRPr>
            </a:lvl6pPr>
            <a:lvl7pPr marL="3326930" indent="-255918" defTabSz="892158" eaLnBrk="0" fontAlgn="base" hangingPunct="0">
              <a:spcBef>
                <a:spcPct val="0"/>
              </a:spcBef>
              <a:spcAft>
                <a:spcPct val="0"/>
              </a:spcAft>
              <a:defRPr>
                <a:solidFill>
                  <a:schemeClr val="tx1"/>
                </a:solidFill>
                <a:latin typeface="VNI-Helve" pitchFamily="2" charset="0"/>
              </a:defRPr>
            </a:lvl7pPr>
            <a:lvl8pPr marL="3838766" indent="-255918" defTabSz="892158" eaLnBrk="0" fontAlgn="base" hangingPunct="0">
              <a:spcBef>
                <a:spcPct val="0"/>
              </a:spcBef>
              <a:spcAft>
                <a:spcPct val="0"/>
              </a:spcAft>
              <a:defRPr>
                <a:solidFill>
                  <a:schemeClr val="tx1"/>
                </a:solidFill>
                <a:latin typeface="VNI-Helve" pitchFamily="2" charset="0"/>
              </a:defRPr>
            </a:lvl8pPr>
            <a:lvl9pPr marL="4350601" indent="-255918" defTabSz="892158" eaLnBrk="0" fontAlgn="base" hangingPunct="0">
              <a:spcBef>
                <a:spcPct val="0"/>
              </a:spcBef>
              <a:spcAft>
                <a:spcPct val="0"/>
              </a:spcAft>
              <a:defRPr>
                <a:solidFill>
                  <a:schemeClr val="tx1"/>
                </a:solidFill>
                <a:latin typeface="VNI-Helve" pitchFamily="2" charset="0"/>
              </a:defRPr>
            </a:lvl9pPr>
          </a:lstStyle>
          <a:p>
            <a:fld id="{12B88F03-99CB-454F-B457-4ECFDD8D22DF}" type="slidenum">
              <a:rPr lang="en-US" altLang="en-US" smtClean="0">
                <a:latin typeface="VNI-Times" pitchFamily="2" charset="0"/>
              </a:rPr>
              <a:pPr/>
              <a:t>8</a:t>
            </a:fld>
            <a:endParaRPr lang="en-US" altLang="en-US" smtClean="0">
              <a:latin typeface="VNI-Times" pitchFamily="2" charset="0"/>
            </a:endParaRPr>
          </a:p>
        </p:txBody>
      </p:sp>
      <p:sp>
        <p:nvSpPr>
          <p:cNvPr id="273411" name="Rectangle 2"/>
          <p:cNvSpPr>
            <a:spLocks noGrp="1" noRot="1" noChangeAspect="1" noChangeArrowheads="1" noTextEdit="1"/>
          </p:cNvSpPr>
          <p:nvPr>
            <p:ph type="sldImg"/>
          </p:nvPr>
        </p:nvSpPr>
        <p:spPr>
          <a:xfrm>
            <a:off x="685800" y="1143000"/>
            <a:ext cx="5486400" cy="3086100"/>
          </a:xfrm>
          <a:ln/>
        </p:spPr>
      </p:sp>
      <p:sp>
        <p:nvSpPr>
          <p:cNvPr id="273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58">
              <a:defRPr>
                <a:solidFill>
                  <a:schemeClr val="tx1"/>
                </a:solidFill>
                <a:latin typeface="VNI-Helve" pitchFamily="2" charset="0"/>
              </a:defRPr>
            </a:lvl1pPr>
            <a:lvl2pPr marL="831733" indent="-319897" defTabSz="892158">
              <a:defRPr>
                <a:solidFill>
                  <a:schemeClr val="tx1"/>
                </a:solidFill>
                <a:latin typeface="VNI-Helve" pitchFamily="2" charset="0"/>
              </a:defRPr>
            </a:lvl2pPr>
            <a:lvl3pPr marL="1279589" indent="-255918" defTabSz="892158">
              <a:defRPr>
                <a:solidFill>
                  <a:schemeClr val="tx1"/>
                </a:solidFill>
                <a:latin typeface="VNI-Helve" pitchFamily="2" charset="0"/>
              </a:defRPr>
            </a:lvl3pPr>
            <a:lvl4pPr marL="1791424" indent="-255918" defTabSz="892158">
              <a:defRPr>
                <a:solidFill>
                  <a:schemeClr val="tx1"/>
                </a:solidFill>
                <a:latin typeface="VNI-Helve" pitchFamily="2" charset="0"/>
              </a:defRPr>
            </a:lvl4pPr>
            <a:lvl5pPr marL="2303259" indent="-255918" defTabSz="892158">
              <a:defRPr>
                <a:solidFill>
                  <a:schemeClr val="tx1"/>
                </a:solidFill>
                <a:latin typeface="VNI-Helve" pitchFamily="2" charset="0"/>
              </a:defRPr>
            </a:lvl5pPr>
            <a:lvl6pPr marL="2815095" indent="-255918" defTabSz="892158" eaLnBrk="0" fontAlgn="base" hangingPunct="0">
              <a:spcBef>
                <a:spcPct val="0"/>
              </a:spcBef>
              <a:spcAft>
                <a:spcPct val="0"/>
              </a:spcAft>
              <a:defRPr>
                <a:solidFill>
                  <a:schemeClr val="tx1"/>
                </a:solidFill>
                <a:latin typeface="VNI-Helve" pitchFamily="2" charset="0"/>
              </a:defRPr>
            </a:lvl6pPr>
            <a:lvl7pPr marL="3326930" indent="-255918" defTabSz="892158" eaLnBrk="0" fontAlgn="base" hangingPunct="0">
              <a:spcBef>
                <a:spcPct val="0"/>
              </a:spcBef>
              <a:spcAft>
                <a:spcPct val="0"/>
              </a:spcAft>
              <a:defRPr>
                <a:solidFill>
                  <a:schemeClr val="tx1"/>
                </a:solidFill>
                <a:latin typeface="VNI-Helve" pitchFamily="2" charset="0"/>
              </a:defRPr>
            </a:lvl7pPr>
            <a:lvl8pPr marL="3838766" indent="-255918" defTabSz="892158" eaLnBrk="0" fontAlgn="base" hangingPunct="0">
              <a:spcBef>
                <a:spcPct val="0"/>
              </a:spcBef>
              <a:spcAft>
                <a:spcPct val="0"/>
              </a:spcAft>
              <a:defRPr>
                <a:solidFill>
                  <a:schemeClr val="tx1"/>
                </a:solidFill>
                <a:latin typeface="VNI-Helve" pitchFamily="2" charset="0"/>
              </a:defRPr>
            </a:lvl8pPr>
            <a:lvl9pPr marL="4350601" indent="-255918" defTabSz="892158" eaLnBrk="0" fontAlgn="base" hangingPunct="0">
              <a:spcBef>
                <a:spcPct val="0"/>
              </a:spcBef>
              <a:spcAft>
                <a:spcPct val="0"/>
              </a:spcAft>
              <a:defRPr>
                <a:solidFill>
                  <a:schemeClr val="tx1"/>
                </a:solidFill>
                <a:latin typeface="VNI-Helve" pitchFamily="2" charset="0"/>
              </a:defRPr>
            </a:lvl9pPr>
          </a:lstStyle>
          <a:p>
            <a:fld id="{51D90731-F023-4ED1-8507-39652D52C1C0}" type="slidenum">
              <a:rPr lang="en-US" altLang="en-US" smtClean="0">
                <a:latin typeface="VNI-Times" pitchFamily="2" charset="0"/>
              </a:rPr>
              <a:pPr/>
              <a:t>9</a:t>
            </a:fld>
            <a:endParaRPr lang="en-US" altLang="en-US" smtClean="0">
              <a:latin typeface="VNI-Times" pitchFamily="2" charset="0"/>
            </a:endParaRPr>
          </a:p>
        </p:txBody>
      </p:sp>
      <p:sp>
        <p:nvSpPr>
          <p:cNvPr id="274435" name="Rectangle 2"/>
          <p:cNvSpPr>
            <a:spLocks noGrp="1" noRot="1" noChangeAspect="1" noChangeArrowheads="1" noTextEdit="1"/>
          </p:cNvSpPr>
          <p:nvPr>
            <p:ph type="sldImg"/>
          </p:nvPr>
        </p:nvSpPr>
        <p:spPr>
          <a:xfrm>
            <a:off x="685800" y="1143000"/>
            <a:ext cx="5486400" cy="3086100"/>
          </a:xfrm>
          <a:ln/>
        </p:spPr>
      </p:sp>
      <p:sp>
        <p:nvSpPr>
          <p:cNvPr id="274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2ACE48-5955-1749-9CAB-EC386A3C8973}" type="slidenum">
              <a:rPr lang="en-US" smtClean="0"/>
              <a:t>11</a:t>
            </a:fld>
            <a:endParaRPr lang="en-US"/>
          </a:p>
        </p:txBody>
      </p:sp>
    </p:spTree>
    <p:extLst>
      <p:ext uri="{BB962C8B-B14F-4D97-AF65-F5344CB8AC3E}">
        <p14:creationId xmlns:p14="http://schemas.microsoft.com/office/powerpoint/2010/main" val="4251261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58">
              <a:defRPr>
                <a:solidFill>
                  <a:schemeClr val="tx1"/>
                </a:solidFill>
                <a:latin typeface="VNI-Helve" pitchFamily="2" charset="0"/>
              </a:defRPr>
            </a:lvl1pPr>
            <a:lvl2pPr marL="831733" indent="-319897" defTabSz="892158">
              <a:defRPr>
                <a:solidFill>
                  <a:schemeClr val="tx1"/>
                </a:solidFill>
                <a:latin typeface="VNI-Helve" pitchFamily="2" charset="0"/>
              </a:defRPr>
            </a:lvl2pPr>
            <a:lvl3pPr marL="1279589" indent="-255918" defTabSz="892158">
              <a:defRPr>
                <a:solidFill>
                  <a:schemeClr val="tx1"/>
                </a:solidFill>
                <a:latin typeface="VNI-Helve" pitchFamily="2" charset="0"/>
              </a:defRPr>
            </a:lvl3pPr>
            <a:lvl4pPr marL="1791424" indent="-255918" defTabSz="892158">
              <a:defRPr>
                <a:solidFill>
                  <a:schemeClr val="tx1"/>
                </a:solidFill>
                <a:latin typeface="VNI-Helve" pitchFamily="2" charset="0"/>
              </a:defRPr>
            </a:lvl4pPr>
            <a:lvl5pPr marL="2303259" indent="-255918" defTabSz="892158">
              <a:defRPr>
                <a:solidFill>
                  <a:schemeClr val="tx1"/>
                </a:solidFill>
                <a:latin typeface="VNI-Helve" pitchFamily="2" charset="0"/>
              </a:defRPr>
            </a:lvl5pPr>
            <a:lvl6pPr marL="2815095" indent="-255918" defTabSz="892158" eaLnBrk="0" fontAlgn="base" hangingPunct="0">
              <a:spcBef>
                <a:spcPct val="0"/>
              </a:spcBef>
              <a:spcAft>
                <a:spcPct val="0"/>
              </a:spcAft>
              <a:defRPr>
                <a:solidFill>
                  <a:schemeClr val="tx1"/>
                </a:solidFill>
                <a:latin typeface="VNI-Helve" pitchFamily="2" charset="0"/>
              </a:defRPr>
            </a:lvl6pPr>
            <a:lvl7pPr marL="3326930" indent="-255918" defTabSz="892158" eaLnBrk="0" fontAlgn="base" hangingPunct="0">
              <a:spcBef>
                <a:spcPct val="0"/>
              </a:spcBef>
              <a:spcAft>
                <a:spcPct val="0"/>
              </a:spcAft>
              <a:defRPr>
                <a:solidFill>
                  <a:schemeClr val="tx1"/>
                </a:solidFill>
                <a:latin typeface="VNI-Helve" pitchFamily="2" charset="0"/>
              </a:defRPr>
            </a:lvl7pPr>
            <a:lvl8pPr marL="3838766" indent="-255918" defTabSz="892158" eaLnBrk="0" fontAlgn="base" hangingPunct="0">
              <a:spcBef>
                <a:spcPct val="0"/>
              </a:spcBef>
              <a:spcAft>
                <a:spcPct val="0"/>
              </a:spcAft>
              <a:defRPr>
                <a:solidFill>
                  <a:schemeClr val="tx1"/>
                </a:solidFill>
                <a:latin typeface="VNI-Helve" pitchFamily="2" charset="0"/>
              </a:defRPr>
            </a:lvl8pPr>
            <a:lvl9pPr marL="4350601" indent="-255918" defTabSz="892158" eaLnBrk="0" fontAlgn="base" hangingPunct="0">
              <a:spcBef>
                <a:spcPct val="0"/>
              </a:spcBef>
              <a:spcAft>
                <a:spcPct val="0"/>
              </a:spcAft>
              <a:defRPr>
                <a:solidFill>
                  <a:schemeClr val="tx1"/>
                </a:solidFill>
                <a:latin typeface="VNI-Helve" pitchFamily="2" charset="0"/>
              </a:defRPr>
            </a:lvl9pPr>
          </a:lstStyle>
          <a:p>
            <a:fld id="{16D5E9AD-DCA0-4A2D-9F28-B33EB91BDB80}" type="slidenum">
              <a:rPr lang="en-US" altLang="en-US" smtClean="0">
                <a:latin typeface="VNI-Times" pitchFamily="2" charset="0"/>
              </a:rPr>
              <a:pPr/>
              <a:t>15</a:t>
            </a:fld>
            <a:endParaRPr lang="en-US" altLang="en-US" smtClean="0">
              <a:latin typeface="VNI-Times" pitchFamily="2" charset="0"/>
            </a:endParaRPr>
          </a:p>
        </p:txBody>
      </p:sp>
      <p:sp>
        <p:nvSpPr>
          <p:cNvPr id="280579" name="Rectangle 2"/>
          <p:cNvSpPr>
            <a:spLocks noGrp="1" noRot="1" noChangeAspect="1" noChangeArrowheads="1" noTextEdit="1"/>
          </p:cNvSpPr>
          <p:nvPr>
            <p:ph type="sldImg"/>
          </p:nvPr>
        </p:nvSpPr>
        <p:spPr>
          <a:xfrm>
            <a:off x="685800" y="1143000"/>
            <a:ext cx="5486400" cy="3086100"/>
          </a:xfrm>
          <a:ln/>
        </p:spPr>
      </p:sp>
      <p:sp>
        <p:nvSpPr>
          <p:cNvPr id="280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200193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58">
              <a:defRPr>
                <a:solidFill>
                  <a:schemeClr val="tx1"/>
                </a:solidFill>
                <a:latin typeface="VNI-Helve" pitchFamily="2" charset="0"/>
              </a:defRPr>
            </a:lvl1pPr>
            <a:lvl2pPr marL="831733" indent="-319897" defTabSz="892158">
              <a:defRPr>
                <a:solidFill>
                  <a:schemeClr val="tx1"/>
                </a:solidFill>
                <a:latin typeface="VNI-Helve" pitchFamily="2" charset="0"/>
              </a:defRPr>
            </a:lvl2pPr>
            <a:lvl3pPr marL="1279589" indent="-255918" defTabSz="892158">
              <a:defRPr>
                <a:solidFill>
                  <a:schemeClr val="tx1"/>
                </a:solidFill>
                <a:latin typeface="VNI-Helve" pitchFamily="2" charset="0"/>
              </a:defRPr>
            </a:lvl3pPr>
            <a:lvl4pPr marL="1791424" indent="-255918" defTabSz="892158">
              <a:defRPr>
                <a:solidFill>
                  <a:schemeClr val="tx1"/>
                </a:solidFill>
                <a:latin typeface="VNI-Helve" pitchFamily="2" charset="0"/>
              </a:defRPr>
            </a:lvl4pPr>
            <a:lvl5pPr marL="2303259" indent="-255918" defTabSz="892158">
              <a:defRPr>
                <a:solidFill>
                  <a:schemeClr val="tx1"/>
                </a:solidFill>
                <a:latin typeface="VNI-Helve" pitchFamily="2" charset="0"/>
              </a:defRPr>
            </a:lvl5pPr>
            <a:lvl6pPr marL="2815095" indent="-255918" defTabSz="892158" eaLnBrk="0" fontAlgn="base" hangingPunct="0">
              <a:spcBef>
                <a:spcPct val="0"/>
              </a:spcBef>
              <a:spcAft>
                <a:spcPct val="0"/>
              </a:spcAft>
              <a:defRPr>
                <a:solidFill>
                  <a:schemeClr val="tx1"/>
                </a:solidFill>
                <a:latin typeface="VNI-Helve" pitchFamily="2" charset="0"/>
              </a:defRPr>
            </a:lvl6pPr>
            <a:lvl7pPr marL="3326930" indent="-255918" defTabSz="892158" eaLnBrk="0" fontAlgn="base" hangingPunct="0">
              <a:spcBef>
                <a:spcPct val="0"/>
              </a:spcBef>
              <a:spcAft>
                <a:spcPct val="0"/>
              </a:spcAft>
              <a:defRPr>
                <a:solidFill>
                  <a:schemeClr val="tx1"/>
                </a:solidFill>
                <a:latin typeface="VNI-Helve" pitchFamily="2" charset="0"/>
              </a:defRPr>
            </a:lvl7pPr>
            <a:lvl8pPr marL="3838766" indent="-255918" defTabSz="892158" eaLnBrk="0" fontAlgn="base" hangingPunct="0">
              <a:spcBef>
                <a:spcPct val="0"/>
              </a:spcBef>
              <a:spcAft>
                <a:spcPct val="0"/>
              </a:spcAft>
              <a:defRPr>
                <a:solidFill>
                  <a:schemeClr val="tx1"/>
                </a:solidFill>
                <a:latin typeface="VNI-Helve" pitchFamily="2" charset="0"/>
              </a:defRPr>
            </a:lvl8pPr>
            <a:lvl9pPr marL="4350601" indent="-255918" defTabSz="892158" eaLnBrk="0" fontAlgn="base" hangingPunct="0">
              <a:spcBef>
                <a:spcPct val="0"/>
              </a:spcBef>
              <a:spcAft>
                <a:spcPct val="0"/>
              </a:spcAft>
              <a:defRPr>
                <a:solidFill>
                  <a:schemeClr val="tx1"/>
                </a:solidFill>
                <a:latin typeface="VNI-Helve" pitchFamily="2" charset="0"/>
              </a:defRPr>
            </a:lvl9pPr>
          </a:lstStyle>
          <a:p>
            <a:fld id="{6B3BDFFD-4EAC-433B-B735-CFC3E4807A75}" type="slidenum">
              <a:rPr lang="en-US" altLang="en-US" smtClean="0">
                <a:latin typeface="VNI-Times" pitchFamily="2" charset="0"/>
              </a:rPr>
              <a:pPr/>
              <a:t>16</a:t>
            </a:fld>
            <a:endParaRPr lang="en-US" altLang="en-US" smtClean="0">
              <a:latin typeface="VNI-Times" pitchFamily="2" charset="0"/>
            </a:endParaRPr>
          </a:p>
        </p:txBody>
      </p:sp>
      <p:sp>
        <p:nvSpPr>
          <p:cNvPr id="281603" name="Rectangle 2"/>
          <p:cNvSpPr>
            <a:spLocks noGrp="1" noRot="1" noChangeAspect="1" noChangeArrowheads="1" noTextEdit="1"/>
          </p:cNvSpPr>
          <p:nvPr>
            <p:ph type="sldImg"/>
          </p:nvPr>
        </p:nvSpPr>
        <p:spPr>
          <a:xfrm>
            <a:off x="685800" y="1143000"/>
            <a:ext cx="5486400" cy="3086100"/>
          </a:xfrm>
          <a:ln/>
        </p:spPr>
      </p:sp>
      <p:sp>
        <p:nvSpPr>
          <p:cNvPr id="281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910088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58">
              <a:defRPr>
                <a:solidFill>
                  <a:schemeClr val="tx1"/>
                </a:solidFill>
                <a:latin typeface="VNI-Helve" pitchFamily="2" charset="0"/>
              </a:defRPr>
            </a:lvl1pPr>
            <a:lvl2pPr marL="831733" indent="-319897" defTabSz="892158">
              <a:defRPr>
                <a:solidFill>
                  <a:schemeClr val="tx1"/>
                </a:solidFill>
                <a:latin typeface="VNI-Helve" pitchFamily="2" charset="0"/>
              </a:defRPr>
            </a:lvl2pPr>
            <a:lvl3pPr marL="1279589" indent="-255918" defTabSz="892158">
              <a:defRPr>
                <a:solidFill>
                  <a:schemeClr val="tx1"/>
                </a:solidFill>
                <a:latin typeface="VNI-Helve" pitchFamily="2" charset="0"/>
              </a:defRPr>
            </a:lvl3pPr>
            <a:lvl4pPr marL="1791424" indent="-255918" defTabSz="892158">
              <a:defRPr>
                <a:solidFill>
                  <a:schemeClr val="tx1"/>
                </a:solidFill>
                <a:latin typeface="VNI-Helve" pitchFamily="2" charset="0"/>
              </a:defRPr>
            </a:lvl4pPr>
            <a:lvl5pPr marL="2303259" indent="-255918" defTabSz="892158">
              <a:defRPr>
                <a:solidFill>
                  <a:schemeClr val="tx1"/>
                </a:solidFill>
                <a:latin typeface="VNI-Helve" pitchFamily="2" charset="0"/>
              </a:defRPr>
            </a:lvl5pPr>
            <a:lvl6pPr marL="2815095" indent="-255918" defTabSz="892158" eaLnBrk="0" fontAlgn="base" hangingPunct="0">
              <a:spcBef>
                <a:spcPct val="0"/>
              </a:spcBef>
              <a:spcAft>
                <a:spcPct val="0"/>
              </a:spcAft>
              <a:defRPr>
                <a:solidFill>
                  <a:schemeClr val="tx1"/>
                </a:solidFill>
                <a:latin typeface="VNI-Helve" pitchFamily="2" charset="0"/>
              </a:defRPr>
            </a:lvl6pPr>
            <a:lvl7pPr marL="3326930" indent="-255918" defTabSz="892158" eaLnBrk="0" fontAlgn="base" hangingPunct="0">
              <a:spcBef>
                <a:spcPct val="0"/>
              </a:spcBef>
              <a:spcAft>
                <a:spcPct val="0"/>
              </a:spcAft>
              <a:defRPr>
                <a:solidFill>
                  <a:schemeClr val="tx1"/>
                </a:solidFill>
                <a:latin typeface="VNI-Helve" pitchFamily="2" charset="0"/>
              </a:defRPr>
            </a:lvl7pPr>
            <a:lvl8pPr marL="3838766" indent="-255918" defTabSz="892158" eaLnBrk="0" fontAlgn="base" hangingPunct="0">
              <a:spcBef>
                <a:spcPct val="0"/>
              </a:spcBef>
              <a:spcAft>
                <a:spcPct val="0"/>
              </a:spcAft>
              <a:defRPr>
                <a:solidFill>
                  <a:schemeClr val="tx1"/>
                </a:solidFill>
                <a:latin typeface="VNI-Helve" pitchFamily="2" charset="0"/>
              </a:defRPr>
            </a:lvl8pPr>
            <a:lvl9pPr marL="4350601" indent="-255918" defTabSz="892158" eaLnBrk="0" fontAlgn="base" hangingPunct="0">
              <a:spcBef>
                <a:spcPct val="0"/>
              </a:spcBef>
              <a:spcAft>
                <a:spcPct val="0"/>
              </a:spcAft>
              <a:defRPr>
                <a:solidFill>
                  <a:schemeClr val="tx1"/>
                </a:solidFill>
                <a:latin typeface="VNI-Helve" pitchFamily="2" charset="0"/>
              </a:defRPr>
            </a:lvl9pPr>
          </a:lstStyle>
          <a:p>
            <a:fld id="{137008CD-FA41-4DAD-8B4E-B5BE39EC294D}" type="slidenum">
              <a:rPr lang="en-US" altLang="en-US" smtClean="0">
                <a:latin typeface="VNI-Times" pitchFamily="2" charset="0"/>
              </a:rPr>
              <a:pPr/>
              <a:t>17</a:t>
            </a:fld>
            <a:endParaRPr lang="en-US" altLang="en-US" smtClean="0">
              <a:latin typeface="VNI-Times" pitchFamily="2" charset="0"/>
            </a:endParaRPr>
          </a:p>
        </p:txBody>
      </p:sp>
      <p:sp>
        <p:nvSpPr>
          <p:cNvPr id="282627" name="Rectangle 2"/>
          <p:cNvSpPr>
            <a:spLocks noGrp="1" noRot="1" noChangeAspect="1" noChangeArrowheads="1" noTextEdit="1"/>
          </p:cNvSpPr>
          <p:nvPr>
            <p:ph type="sldImg"/>
          </p:nvPr>
        </p:nvSpPr>
        <p:spPr>
          <a:xfrm>
            <a:off x="685800" y="1143000"/>
            <a:ext cx="5486400" cy="3086100"/>
          </a:xfrm>
          <a:ln/>
        </p:spPr>
      </p:sp>
      <p:sp>
        <p:nvSpPr>
          <p:cNvPr id="282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72391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693E47-C752-48C3-86FA-16308E81F522}" type="datetime1">
              <a:rPr lang="en-US" smtClean="0"/>
              <a:t>26/03/2024</a:t>
            </a:fld>
            <a:endParaRPr lang="en-US"/>
          </a:p>
        </p:txBody>
      </p:sp>
      <p:sp>
        <p:nvSpPr>
          <p:cNvPr id="5" name="Footer Placeholder 4"/>
          <p:cNvSpPr>
            <a:spLocks noGrp="1"/>
          </p:cNvSpPr>
          <p:nvPr>
            <p:ph type="ftr" sz="quarter" idx="11"/>
          </p:nvPr>
        </p:nvSpPr>
        <p:spPr/>
        <p:txBody>
          <a:bodyPr/>
          <a:lstStyle/>
          <a:p>
            <a:r>
              <a:rPr lang="en-US" smtClean="0"/>
              <a:t>CTDL&amp;GT</a:t>
            </a:r>
            <a:endParaRPr lang="en-US"/>
          </a:p>
        </p:txBody>
      </p:sp>
      <p:sp>
        <p:nvSpPr>
          <p:cNvPr id="6" name="Slide Number Placeholder 5"/>
          <p:cNvSpPr>
            <a:spLocks noGrp="1"/>
          </p:cNvSpPr>
          <p:nvPr>
            <p:ph type="sldNum" sz="quarter" idx="12"/>
          </p:nvPr>
        </p:nvSpPr>
        <p:spPr/>
        <p:txBody>
          <a:bodyPr/>
          <a:lstStyle/>
          <a:p>
            <a:fld id="{3D92597B-1FF7-A145-BDFC-B6DAD8BDE045}" type="slidenum">
              <a:rPr lang="en-US" smtClean="0"/>
              <a:t>‹#›</a:t>
            </a:fld>
            <a:endParaRPr lang="en-US"/>
          </a:p>
        </p:txBody>
      </p:sp>
    </p:spTree>
    <p:extLst>
      <p:ext uri="{BB962C8B-B14F-4D97-AF65-F5344CB8AC3E}">
        <p14:creationId xmlns:p14="http://schemas.microsoft.com/office/powerpoint/2010/main" val="1453908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63E45B-FD97-4BB8-B3AB-67993160FC8C}" type="datetime1">
              <a:rPr lang="en-US" smtClean="0"/>
              <a:t>26/03/2024</a:t>
            </a:fld>
            <a:endParaRPr lang="en-US"/>
          </a:p>
        </p:txBody>
      </p:sp>
      <p:sp>
        <p:nvSpPr>
          <p:cNvPr id="5" name="Footer Placeholder 4"/>
          <p:cNvSpPr>
            <a:spLocks noGrp="1"/>
          </p:cNvSpPr>
          <p:nvPr>
            <p:ph type="ftr" sz="quarter" idx="11"/>
          </p:nvPr>
        </p:nvSpPr>
        <p:spPr/>
        <p:txBody>
          <a:bodyPr/>
          <a:lstStyle/>
          <a:p>
            <a:r>
              <a:rPr lang="en-US" smtClean="0"/>
              <a:t>CTDL&amp;GT</a:t>
            </a:r>
            <a:endParaRPr lang="en-US"/>
          </a:p>
        </p:txBody>
      </p:sp>
      <p:sp>
        <p:nvSpPr>
          <p:cNvPr id="6" name="Slide Number Placeholder 5"/>
          <p:cNvSpPr>
            <a:spLocks noGrp="1"/>
          </p:cNvSpPr>
          <p:nvPr>
            <p:ph type="sldNum" sz="quarter" idx="12"/>
          </p:nvPr>
        </p:nvSpPr>
        <p:spPr/>
        <p:txBody>
          <a:bodyPr/>
          <a:lstStyle/>
          <a:p>
            <a:fld id="{3D92597B-1FF7-A145-BDFC-B6DAD8BDE045}" type="slidenum">
              <a:rPr lang="en-US" smtClean="0"/>
              <a:t>‹#›</a:t>
            </a:fld>
            <a:endParaRPr lang="en-US"/>
          </a:p>
        </p:txBody>
      </p:sp>
    </p:spTree>
    <p:extLst>
      <p:ext uri="{BB962C8B-B14F-4D97-AF65-F5344CB8AC3E}">
        <p14:creationId xmlns:p14="http://schemas.microsoft.com/office/powerpoint/2010/main" val="179338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9A9737-2BC0-4C12-AFBA-A137C613CD68}" type="datetime1">
              <a:rPr lang="en-US" smtClean="0"/>
              <a:t>26/03/2024</a:t>
            </a:fld>
            <a:endParaRPr lang="en-US"/>
          </a:p>
        </p:txBody>
      </p:sp>
      <p:sp>
        <p:nvSpPr>
          <p:cNvPr id="5" name="Footer Placeholder 4"/>
          <p:cNvSpPr>
            <a:spLocks noGrp="1"/>
          </p:cNvSpPr>
          <p:nvPr>
            <p:ph type="ftr" sz="quarter" idx="11"/>
          </p:nvPr>
        </p:nvSpPr>
        <p:spPr/>
        <p:txBody>
          <a:bodyPr/>
          <a:lstStyle/>
          <a:p>
            <a:r>
              <a:rPr lang="en-US" smtClean="0"/>
              <a:t>CTDL&amp;GT</a:t>
            </a:r>
            <a:endParaRPr lang="en-US"/>
          </a:p>
        </p:txBody>
      </p:sp>
      <p:sp>
        <p:nvSpPr>
          <p:cNvPr id="6" name="Slide Number Placeholder 5"/>
          <p:cNvSpPr>
            <a:spLocks noGrp="1"/>
          </p:cNvSpPr>
          <p:nvPr>
            <p:ph type="sldNum" sz="quarter" idx="12"/>
          </p:nvPr>
        </p:nvSpPr>
        <p:spPr/>
        <p:txBody>
          <a:bodyPr/>
          <a:lstStyle/>
          <a:p>
            <a:fld id="{3D92597B-1FF7-A145-BDFC-B6DAD8BDE045}" type="slidenum">
              <a:rPr lang="en-US" smtClean="0"/>
              <a:t>‹#›</a:t>
            </a:fld>
            <a:endParaRPr lang="en-US"/>
          </a:p>
        </p:txBody>
      </p:sp>
    </p:spTree>
    <p:extLst>
      <p:ext uri="{BB962C8B-B14F-4D97-AF65-F5344CB8AC3E}">
        <p14:creationId xmlns:p14="http://schemas.microsoft.com/office/powerpoint/2010/main" val="1513096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3873500"/>
            <a:ext cx="10515600" cy="1781175"/>
          </a:xfrm>
        </p:spPr>
        <p:txBody>
          <a:bodyPr anchor="ctr">
            <a:normAutofit/>
          </a:bodyPr>
          <a:lstStyle>
            <a:lvl1pPr>
              <a:defRPr sz="4000" b="1"/>
            </a:lvl1pPr>
          </a:lstStyle>
          <a:p>
            <a:r>
              <a:rPr lang="en-US" dirty="0" smtClean="0"/>
              <a:t>Click to edit Master title style</a:t>
            </a:r>
            <a:endParaRPr lang="en-US" dirty="0"/>
          </a:p>
        </p:txBody>
      </p:sp>
      <p:sp>
        <p:nvSpPr>
          <p:cNvPr id="9" name="Rectangle 8"/>
          <p:cNvSpPr/>
          <p:nvPr userDrawn="1"/>
        </p:nvSpPr>
        <p:spPr>
          <a:xfrm>
            <a:off x="0" y="0"/>
            <a:ext cx="12192000" cy="3657600"/>
          </a:xfrm>
          <a:prstGeom prst="rect">
            <a:avLst/>
          </a:prstGeom>
          <a:solidFill>
            <a:srgbClr val="003B7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FITlogo.png"/>
          <p:cNvPicPr>
            <a:picLocks noChangeAspect="1"/>
          </p:cNvPicPr>
          <p:nvPr userDrawn="1"/>
        </p:nvPicPr>
        <p:blipFill>
          <a:blip r:embed="rId2">
            <a:alphaModFix amt="19000"/>
            <a:extLst>
              <a:ext uri="{28A0092B-C50C-407E-A947-70E740481C1C}">
                <a14:useLocalDpi xmlns:a14="http://schemas.microsoft.com/office/drawing/2010/main" val="0"/>
              </a:ext>
            </a:extLst>
          </a:blip>
          <a:stretch>
            <a:fillRect/>
          </a:stretch>
        </p:blipFill>
        <p:spPr>
          <a:xfrm rot="20167559">
            <a:off x="8083530" y="-224663"/>
            <a:ext cx="4698853" cy="4698853"/>
          </a:xfrm>
          <a:prstGeom prst="rect">
            <a:avLst/>
          </a:prstGeom>
        </p:spPr>
      </p:pic>
    </p:spTree>
    <p:extLst>
      <p:ext uri="{BB962C8B-B14F-4D97-AF65-F5344CB8AC3E}">
        <p14:creationId xmlns:p14="http://schemas.microsoft.com/office/powerpoint/2010/main" val="222120811"/>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91D102-6DFD-44E5-83DC-D9317901A5C3}" type="datetime1">
              <a:rPr lang="en-US" smtClean="0"/>
              <a:t>26/03/2024</a:t>
            </a:fld>
            <a:endParaRPr lang="en-US"/>
          </a:p>
        </p:txBody>
      </p:sp>
      <p:sp>
        <p:nvSpPr>
          <p:cNvPr id="5" name="Footer Placeholder 4"/>
          <p:cNvSpPr>
            <a:spLocks noGrp="1"/>
          </p:cNvSpPr>
          <p:nvPr>
            <p:ph type="ftr" sz="quarter" idx="11"/>
          </p:nvPr>
        </p:nvSpPr>
        <p:spPr/>
        <p:txBody>
          <a:bodyPr/>
          <a:lstStyle/>
          <a:p>
            <a:r>
              <a:rPr lang="en-US" smtClean="0"/>
              <a:t>CTDL&amp;GT</a:t>
            </a:r>
            <a:endParaRPr lang="en-US"/>
          </a:p>
        </p:txBody>
      </p:sp>
      <p:sp>
        <p:nvSpPr>
          <p:cNvPr id="6" name="Slide Number Placeholder 5"/>
          <p:cNvSpPr>
            <a:spLocks noGrp="1"/>
          </p:cNvSpPr>
          <p:nvPr>
            <p:ph type="sldNum" sz="quarter" idx="12"/>
          </p:nvPr>
        </p:nvSpPr>
        <p:spPr/>
        <p:txBody>
          <a:bodyPr/>
          <a:lstStyle/>
          <a:p>
            <a:fld id="{3D92597B-1FF7-A145-BDFC-B6DAD8BDE045}" type="slidenum">
              <a:rPr lang="en-US" smtClean="0"/>
              <a:t>‹#›</a:t>
            </a:fld>
            <a:endParaRPr lang="en-US"/>
          </a:p>
        </p:txBody>
      </p:sp>
      <p:cxnSp>
        <p:nvCxnSpPr>
          <p:cNvPr id="8" name="Straight Connector 7"/>
          <p:cNvCxnSpPr/>
          <p:nvPr userDrawn="1"/>
        </p:nvCxnSpPr>
        <p:spPr>
          <a:xfrm>
            <a:off x="407771" y="679622"/>
            <a:ext cx="0" cy="617838"/>
          </a:xfrm>
          <a:prstGeom prst="line">
            <a:avLst/>
          </a:prstGeom>
          <a:ln w="57150">
            <a:solidFill>
              <a:srgbClr val="063B7A"/>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486031" y="764060"/>
            <a:ext cx="0" cy="448963"/>
          </a:xfrm>
          <a:prstGeom prst="line">
            <a:avLst/>
          </a:prstGeom>
          <a:ln w="57150">
            <a:solidFill>
              <a:srgbClr val="063B7A"/>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51932" y="852619"/>
            <a:ext cx="0" cy="271844"/>
          </a:xfrm>
          <a:prstGeom prst="line">
            <a:avLst/>
          </a:prstGeom>
          <a:ln w="57150">
            <a:solidFill>
              <a:srgbClr val="063B7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954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BCBDE8-C526-4522-8FD9-0E341C0F042E}" type="datetime1">
              <a:rPr lang="en-US" smtClean="0"/>
              <a:t>26/03/2024</a:t>
            </a:fld>
            <a:endParaRPr lang="en-US"/>
          </a:p>
        </p:txBody>
      </p:sp>
      <p:sp>
        <p:nvSpPr>
          <p:cNvPr id="5" name="Footer Placeholder 4"/>
          <p:cNvSpPr>
            <a:spLocks noGrp="1"/>
          </p:cNvSpPr>
          <p:nvPr>
            <p:ph type="ftr" sz="quarter" idx="11"/>
          </p:nvPr>
        </p:nvSpPr>
        <p:spPr/>
        <p:txBody>
          <a:bodyPr/>
          <a:lstStyle/>
          <a:p>
            <a:r>
              <a:rPr lang="en-US" smtClean="0"/>
              <a:t>CTDL&amp;GT</a:t>
            </a:r>
            <a:endParaRPr lang="en-US"/>
          </a:p>
        </p:txBody>
      </p:sp>
      <p:sp>
        <p:nvSpPr>
          <p:cNvPr id="6" name="Slide Number Placeholder 5"/>
          <p:cNvSpPr>
            <a:spLocks noGrp="1"/>
          </p:cNvSpPr>
          <p:nvPr>
            <p:ph type="sldNum" sz="quarter" idx="12"/>
          </p:nvPr>
        </p:nvSpPr>
        <p:spPr/>
        <p:txBody>
          <a:bodyPr/>
          <a:lstStyle/>
          <a:p>
            <a:fld id="{3D92597B-1FF7-A145-BDFC-B6DAD8BDE045}" type="slidenum">
              <a:rPr lang="en-US" smtClean="0"/>
              <a:t>‹#›</a:t>
            </a:fld>
            <a:endParaRPr lang="en-US"/>
          </a:p>
        </p:txBody>
      </p:sp>
    </p:spTree>
    <p:extLst>
      <p:ext uri="{BB962C8B-B14F-4D97-AF65-F5344CB8AC3E}">
        <p14:creationId xmlns:p14="http://schemas.microsoft.com/office/powerpoint/2010/main" val="1868394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BF3C96-1253-4379-AEB9-5FA8EDA6B9A2}" type="datetime1">
              <a:rPr lang="en-US" smtClean="0"/>
              <a:t>26/03/2024</a:t>
            </a:fld>
            <a:endParaRPr lang="en-US"/>
          </a:p>
        </p:txBody>
      </p:sp>
      <p:sp>
        <p:nvSpPr>
          <p:cNvPr id="6" name="Footer Placeholder 5"/>
          <p:cNvSpPr>
            <a:spLocks noGrp="1"/>
          </p:cNvSpPr>
          <p:nvPr>
            <p:ph type="ftr" sz="quarter" idx="11"/>
          </p:nvPr>
        </p:nvSpPr>
        <p:spPr/>
        <p:txBody>
          <a:bodyPr/>
          <a:lstStyle/>
          <a:p>
            <a:r>
              <a:rPr lang="en-US" smtClean="0"/>
              <a:t>CTDL&amp;GT</a:t>
            </a:r>
            <a:endParaRPr lang="en-US"/>
          </a:p>
        </p:txBody>
      </p:sp>
      <p:sp>
        <p:nvSpPr>
          <p:cNvPr id="7" name="Slide Number Placeholder 6"/>
          <p:cNvSpPr>
            <a:spLocks noGrp="1"/>
          </p:cNvSpPr>
          <p:nvPr>
            <p:ph type="sldNum" sz="quarter" idx="12"/>
          </p:nvPr>
        </p:nvSpPr>
        <p:spPr/>
        <p:txBody>
          <a:bodyPr/>
          <a:lstStyle/>
          <a:p>
            <a:fld id="{3D92597B-1FF7-A145-BDFC-B6DAD8BDE045}" type="slidenum">
              <a:rPr lang="en-US" smtClean="0"/>
              <a:t>‹#›</a:t>
            </a:fld>
            <a:endParaRPr lang="en-US"/>
          </a:p>
        </p:txBody>
      </p:sp>
      <p:cxnSp>
        <p:nvCxnSpPr>
          <p:cNvPr id="8" name="Straight Connector 7"/>
          <p:cNvCxnSpPr/>
          <p:nvPr userDrawn="1"/>
        </p:nvCxnSpPr>
        <p:spPr>
          <a:xfrm>
            <a:off x="407771" y="679622"/>
            <a:ext cx="0" cy="617838"/>
          </a:xfrm>
          <a:prstGeom prst="line">
            <a:avLst/>
          </a:prstGeom>
          <a:ln w="57150">
            <a:solidFill>
              <a:srgbClr val="063B7A"/>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486031" y="764060"/>
            <a:ext cx="0" cy="448963"/>
          </a:xfrm>
          <a:prstGeom prst="line">
            <a:avLst/>
          </a:prstGeom>
          <a:ln w="57150">
            <a:solidFill>
              <a:srgbClr val="063B7A"/>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551932" y="852619"/>
            <a:ext cx="0" cy="271844"/>
          </a:xfrm>
          <a:prstGeom prst="line">
            <a:avLst/>
          </a:prstGeom>
          <a:ln w="57150">
            <a:solidFill>
              <a:srgbClr val="063B7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491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1B6732-3FED-40ED-9598-23885148910C}" type="datetime1">
              <a:rPr lang="en-US" smtClean="0"/>
              <a:t>26/03/2024</a:t>
            </a:fld>
            <a:endParaRPr lang="en-US"/>
          </a:p>
        </p:txBody>
      </p:sp>
      <p:sp>
        <p:nvSpPr>
          <p:cNvPr id="8" name="Footer Placeholder 7"/>
          <p:cNvSpPr>
            <a:spLocks noGrp="1"/>
          </p:cNvSpPr>
          <p:nvPr>
            <p:ph type="ftr" sz="quarter" idx="11"/>
          </p:nvPr>
        </p:nvSpPr>
        <p:spPr/>
        <p:txBody>
          <a:bodyPr/>
          <a:lstStyle/>
          <a:p>
            <a:r>
              <a:rPr lang="en-US" smtClean="0"/>
              <a:t>CTDL&amp;GT</a:t>
            </a:r>
            <a:endParaRPr lang="en-US"/>
          </a:p>
        </p:txBody>
      </p:sp>
      <p:sp>
        <p:nvSpPr>
          <p:cNvPr id="9" name="Slide Number Placeholder 8"/>
          <p:cNvSpPr>
            <a:spLocks noGrp="1"/>
          </p:cNvSpPr>
          <p:nvPr>
            <p:ph type="sldNum" sz="quarter" idx="12"/>
          </p:nvPr>
        </p:nvSpPr>
        <p:spPr/>
        <p:txBody>
          <a:bodyPr/>
          <a:lstStyle/>
          <a:p>
            <a:fld id="{3D92597B-1FF7-A145-BDFC-B6DAD8BDE045}" type="slidenum">
              <a:rPr lang="en-US" smtClean="0"/>
              <a:t>‹#›</a:t>
            </a:fld>
            <a:endParaRPr lang="en-US"/>
          </a:p>
        </p:txBody>
      </p:sp>
      <p:cxnSp>
        <p:nvCxnSpPr>
          <p:cNvPr id="10" name="Straight Connector 9"/>
          <p:cNvCxnSpPr/>
          <p:nvPr userDrawn="1"/>
        </p:nvCxnSpPr>
        <p:spPr>
          <a:xfrm>
            <a:off x="407771" y="679622"/>
            <a:ext cx="0" cy="617838"/>
          </a:xfrm>
          <a:prstGeom prst="line">
            <a:avLst/>
          </a:prstGeom>
          <a:ln w="57150">
            <a:solidFill>
              <a:srgbClr val="063B7A"/>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486031" y="764060"/>
            <a:ext cx="0" cy="448963"/>
          </a:xfrm>
          <a:prstGeom prst="line">
            <a:avLst/>
          </a:prstGeom>
          <a:ln w="57150">
            <a:solidFill>
              <a:srgbClr val="063B7A"/>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51932" y="852619"/>
            <a:ext cx="0" cy="271844"/>
          </a:xfrm>
          <a:prstGeom prst="line">
            <a:avLst/>
          </a:prstGeom>
          <a:ln w="57150">
            <a:solidFill>
              <a:srgbClr val="063B7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9047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DC3914-9334-4D35-9EFE-4D66536A6A1E}" type="datetime1">
              <a:rPr lang="en-US" smtClean="0"/>
              <a:t>26/03/2024</a:t>
            </a:fld>
            <a:endParaRPr lang="en-US"/>
          </a:p>
        </p:txBody>
      </p:sp>
      <p:sp>
        <p:nvSpPr>
          <p:cNvPr id="4" name="Footer Placeholder 3"/>
          <p:cNvSpPr>
            <a:spLocks noGrp="1"/>
          </p:cNvSpPr>
          <p:nvPr>
            <p:ph type="ftr" sz="quarter" idx="11"/>
          </p:nvPr>
        </p:nvSpPr>
        <p:spPr/>
        <p:txBody>
          <a:bodyPr/>
          <a:lstStyle/>
          <a:p>
            <a:r>
              <a:rPr lang="en-US" smtClean="0"/>
              <a:t>CTDL&amp;GT</a:t>
            </a:r>
            <a:endParaRPr lang="en-US"/>
          </a:p>
        </p:txBody>
      </p:sp>
      <p:sp>
        <p:nvSpPr>
          <p:cNvPr id="5" name="Slide Number Placeholder 4"/>
          <p:cNvSpPr>
            <a:spLocks noGrp="1"/>
          </p:cNvSpPr>
          <p:nvPr>
            <p:ph type="sldNum" sz="quarter" idx="12"/>
          </p:nvPr>
        </p:nvSpPr>
        <p:spPr/>
        <p:txBody>
          <a:bodyPr/>
          <a:lstStyle/>
          <a:p>
            <a:fld id="{3D92597B-1FF7-A145-BDFC-B6DAD8BDE045}" type="slidenum">
              <a:rPr lang="en-US" smtClean="0"/>
              <a:t>‹#›</a:t>
            </a:fld>
            <a:endParaRPr lang="en-US"/>
          </a:p>
        </p:txBody>
      </p:sp>
      <p:cxnSp>
        <p:nvCxnSpPr>
          <p:cNvPr id="6" name="Straight Connector 5"/>
          <p:cNvCxnSpPr/>
          <p:nvPr userDrawn="1"/>
        </p:nvCxnSpPr>
        <p:spPr>
          <a:xfrm>
            <a:off x="407771" y="679622"/>
            <a:ext cx="0" cy="617838"/>
          </a:xfrm>
          <a:prstGeom prst="line">
            <a:avLst/>
          </a:prstGeom>
          <a:ln w="57150">
            <a:solidFill>
              <a:srgbClr val="063B7A"/>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486031" y="764060"/>
            <a:ext cx="0" cy="448963"/>
          </a:xfrm>
          <a:prstGeom prst="line">
            <a:avLst/>
          </a:prstGeom>
          <a:ln w="57150">
            <a:solidFill>
              <a:srgbClr val="063B7A"/>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551932" y="852619"/>
            <a:ext cx="0" cy="271844"/>
          </a:xfrm>
          <a:prstGeom prst="line">
            <a:avLst/>
          </a:prstGeom>
          <a:ln w="57150">
            <a:solidFill>
              <a:srgbClr val="063B7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92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34BCD3-D529-4E84-A141-E7905E51DC8A}" type="datetime1">
              <a:rPr lang="en-US" smtClean="0"/>
              <a:t>26/03/2024</a:t>
            </a:fld>
            <a:endParaRPr lang="en-US"/>
          </a:p>
        </p:txBody>
      </p:sp>
      <p:sp>
        <p:nvSpPr>
          <p:cNvPr id="3" name="Footer Placeholder 2"/>
          <p:cNvSpPr>
            <a:spLocks noGrp="1"/>
          </p:cNvSpPr>
          <p:nvPr>
            <p:ph type="ftr" sz="quarter" idx="11"/>
          </p:nvPr>
        </p:nvSpPr>
        <p:spPr/>
        <p:txBody>
          <a:bodyPr/>
          <a:lstStyle/>
          <a:p>
            <a:r>
              <a:rPr lang="en-US" smtClean="0"/>
              <a:t>CTDL&amp;GT</a:t>
            </a:r>
            <a:endParaRPr lang="en-US"/>
          </a:p>
        </p:txBody>
      </p:sp>
      <p:sp>
        <p:nvSpPr>
          <p:cNvPr id="4" name="Slide Number Placeholder 3"/>
          <p:cNvSpPr>
            <a:spLocks noGrp="1"/>
          </p:cNvSpPr>
          <p:nvPr>
            <p:ph type="sldNum" sz="quarter" idx="12"/>
          </p:nvPr>
        </p:nvSpPr>
        <p:spPr/>
        <p:txBody>
          <a:bodyPr/>
          <a:lstStyle/>
          <a:p>
            <a:fld id="{3D92597B-1FF7-A145-BDFC-B6DAD8BDE045}" type="slidenum">
              <a:rPr lang="en-US" smtClean="0"/>
              <a:t>‹#›</a:t>
            </a:fld>
            <a:endParaRPr lang="en-US"/>
          </a:p>
        </p:txBody>
      </p:sp>
    </p:spTree>
    <p:extLst>
      <p:ext uri="{BB962C8B-B14F-4D97-AF65-F5344CB8AC3E}">
        <p14:creationId xmlns:p14="http://schemas.microsoft.com/office/powerpoint/2010/main" val="203594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CE0109-2D4F-4EB1-9488-15961E794994}" type="datetime1">
              <a:rPr lang="en-US" smtClean="0"/>
              <a:t>26/03/2024</a:t>
            </a:fld>
            <a:endParaRPr lang="en-US"/>
          </a:p>
        </p:txBody>
      </p:sp>
      <p:sp>
        <p:nvSpPr>
          <p:cNvPr id="6" name="Footer Placeholder 5"/>
          <p:cNvSpPr>
            <a:spLocks noGrp="1"/>
          </p:cNvSpPr>
          <p:nvPr>
            <p:ph type="ftr" sz="quarter" idx="11"/>
          </p:nvPr>
        </p:nvSpPr>
        <p:spPr/>
        <p:txBody>
          <a:bodyPr/>
          <a:lstStyle/>
          <a:p>
            <a:r>
              <a:rPr lang="en-US" smtClean="0"/>
              <a:t>CTDL&amp;GT</a:t>
            </a:r>
            <a:endParaRPr lang="en-US"/>
          </a:p>
        </p:txBody>
      </p:sp>
      <p:sp>
        <p:nvSpPr>
          <p:cNvPr id="7" name="Slide Number Placeholder 6"/>
          <p:cNvSpPr>
            <a:spLocks noGrp="1"/>
          </p:cNvSpPr>
          <p:nvPr>
            <p:ph type="sldNum" sz="quarter" idx="12"/>
          </p:nvPr>
        </p:nvSpPr>
        <p:spPr/>
        <p:txBody>
          <a:bodyPr/>
          <a:lstStyle/>
          <a:p>
            <a:fld id="{3D92597B-1FF7-A145-BDFC-B6DAD8BDE045}" type="slidenum">
              <a:rPr lang="en-US" smtClean="0"/>
              <a:t>‹#›</a:t>
            </a:fld>
            <a:endParaRPr lang="en-US"/>
          </a:p>
        </p:txBody>
      </p:sp>
    </p:spTree>
    <p:extLst>
      <p:ext uri="{BB962C8B-B14F-4D97-AF65-F5344CB8AC3E}">
        <p14:creationId xmlns:p14="http://schemas.microsoft.com/office/powerpoint/2010/main" val="200058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1B864B-F28E-47AD-948F-FB49EA642FD3}" type="datetime1">
              <a:rPr lang="en-US" smtClean="0"/>
              <a:t>26/03/2024</a:t>
            </a:fld>
            <a:endParaRPr lang="en-US"/>
          </a:p>
        </p:txBody>
      </p:sp>
      <p:sp>
        <p:nvSpPr>
          <p:cNvPr id="6" name="Footer Placeholder 5"/>
          <p:cNvSpPr>
            <a:spLocks noGrp="1"/>
          </p:cNvSpPr>
          <p:nvPr>
            <p:ph type="ftr" sz="quarter" idx="11"/>
          </p:nvPr>
        </p:nvSpPr>
        <p:spPr/>
        <p:txBody>
          <a:bodyPr/>
          <a:lstStyle/>
          <a:p>
            <a:r>
              <a:rPr lang="en-US" smtClean="0"/>
              <a:t>CTDL&amp;GT</a:t>
            </a:r>
            <a:endParaRPr lang="en-US"/>
          </a:p>
        </p:txBody>
      </p:sp>
      <p:sp>
        <p:nvSpPr>
          <p:cNvPr id="7" name="Slide Number Placeholder 6"/>
          <p:cNvSpPr>
            <a:spLocks noGrp="1"/>
          </p:cNvSpPr>
          <p:nvPr>
            <p:ph type="sldNum" sz="quarter" idx="12"/>
          </p:nvPr>
        </p:nvSpPr>
        <p:spPr/>
        <p:txBody>
          <a:bodyPr/>
          <a:lstStyle/>
          <a:p>
            <a:fld id="{3D92597B-1FF7-A145-BDFC-B6DAD8BDE045}" type="slidenum">
              <a:rPr lang="en-US" smtClean="0"/>
              <a:t>‹#›</a:t>
            </a:fld>
            <a:endParaRPr lang="en-US"/>
          </a:p>
        </p:txBody>
      </p:sp>
    </p:spTree>
    <p:extLst>
      <p:ext uri="{BB962C8B-B14F-4D97-AF65-F5344CB8AC3E}">
        <p14:creationId xmlns:p14="http://schemas.microsoft.com/office/powerpoint/2010/main" val="1578360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385848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930344" y="6212443"/>
            <a:ext cx="122572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D49C64-6120-432B-AC48-9E6B4BD99678}" type="datetime1">
              <a:rPr lang="en-US" smtClean="0"/>
              <a:t>26/03/2024</a:t>
            </a:fld>
            <a:endParaRPr lang="en-US"/>
          </a:p>
        </p:txBody>
      </p:sp>
      <p:sp>
        <p:nvSpPr>
          <p:cNvPr id="5" name="Footer Placeholder 4"/>
          <p:cNvSpPr>
            <a:spLocks noGrp="1"/>
          </p:cNvSpPr>
          <p:nvPr>
            <p:ph type="ftr" sz="quarter" idx="3"/>
          </p:nvPr>
        </p:nvSpPr>
        <p:spPr>
          <a:xfrm>
            <a:off x="6363727" y="6212443"/>
            <a:ext cx="187474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CTDL&amp;GT</a:t>
            </a:r>
            <a:endParaRPr lang="en-US"/>
          </a:p>
        </p:txBody>
      </p:sp>
      <p:sp>
        <p:nvSpPr>
          <p:cNvPr id="6" name="Slide Number Placeholder 5"/>
          <p:cNvSpPr>
            <a:spLocks noGrp="1"/>
          </p:cNvSpPr>
          <p:nvPr>
            <p:ph type="sldNum" sz="quarter" idx="4"/>
          </p:nvPr>
        </p:nvSpPr>
        <p:spPr>
          <a:xfrm>
            <a:off x="8446126" y="6218710"/>
            <a:ext cx="106415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2597B-1FF7-A145-BDFC-B6DAD8BDE045}" type="slidenum">
              <a:rPr lang="en-US" smtClean="0"/>
              <a:t>‹#›</a:t>
            </a:fld>
            <a:endParaRPr lang="en-US"/>
          </a:p>
        </p:txBody>
      </p:sp>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42877" y="6116403"/>
            <a:ext cx="2419350" cy="590550"/>
          </a:xfrm>
          <a:prstGeom prst="rect">
            <a:avLst/>
          </a:prstGeom>
        </p:spPr>
      </p:pic>
      <p:sp>
        <p:nvSpPr>
          <p:cNvPr id="8" name="Rectangle 7"/>
          <p:cNvSpPr/>
          <p:nvPr userDrawn="1"/>
        </p:nvSpPr>
        <p:spPr>
          <a:xfrm>
            <a:off x="1014136" y="6200636"/>
            <a:ext cx="1969901" cy="45352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9" name="TextBox 8"/>
          <p:cNvSpPr txBox="1"/>
          <p:nvPr userDrawn="1"/>
        </p:nvSpPr>
        <p:spPr>
          <a:xfrm>
            <a:off x="923149" y="6187406"/>
            <a:ext cx="2799333" cy="430887"/>
          </a:xfrm>
          <a:prstGeom prst="rect">
            <a:avLst/>
          </a:prstGeom>
          <a:noFill/>
        </p:spPr>
        <p:txBody>
          <a:bodyPr wrap="square" rtlCol="0">
            <a:spAutoFit/>
          </a:bodyPr>
          <a:lstStyle/>
          <a:p>
            <a:r>
              <a:rPr lang="en-US" sz="1100" b="1" dirty="0" smtClean="0">
                <a:solidFill>
                  <a:srgbClr val="092A67"/>
                </a:solidFill>
              </a:rPr>
              <a:t>FACULTY OF INFORMATION TECHNOLOGY</a:t>
            </a:r>
          </a:p>
          <a:p>
            <a:r>
              <a:rPr lang="en-US" sz="1100" b="1" dirty="0" smtClean="0">
                <a:solidFill>
                  <a:srgbClr val="092A67"/>
                </a:solidFill>
              </a:rPr>
              <a:t>THU DUC COLLEGE OF TECHNOLOGY</a:t>
            </a:r>
            <a:endParaRPr lang="en-US" sz="1100" b="1" dirty="0">
              <a:solidFill>
                <a:srgbClr val="092A67"/>
              </a:solidFill>
            </a:endParaRPr>
          </a:p>
        </p:txBody>
      </p:sp>
      <p:sp>
        <p:nvSpPr>
          <p:cNvPr id="10" name="Rectangle 9"/>
          <p:cNvSpPr/>
          <p:nvPr userDrawn="1"/>
        </p:nvSpPr>
        <p:spPr>
          <a:xfrm>
            <a:off x="0" y="6776394"/>
            <a:ext cx="12201820" cy="72000"/>
          </a:xfrm>
          <a:prstGeom prst="rect">
            <a:avLst/>
          </a:prstGeom>
          <a:solidFill>
            <a:srgbClr val="003B7A"/>
          </a:solidFill>
          <a:ln>
            <a:solidFill>
              <a:srgbClr val="003B7A"/>
            </a:solidFill>
          </a:ln>
          <a:effectLst>
            <a:outerShdw blurRad="508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9988964" y="6070600"/>
            <a:ext cx="2203036" cy="787400"/>
          </a:xfrm>
          <a:prstGeom prst="rect">
            <a:avLst/>
          </a:prstGeom>
          <a:solidFill>
            <a:srgbClr val="003B7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diologo_white.png"/>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1038450" y="6175629"/>
            <a:ext cx="901700" cy="568071"/>
          </a:xfrm>
          <a:prstGeom prst="rect">
            <a:avLst/>
          </a:prstGeom>
        </p:spPr>
      </p:pic>
      <p:sp>
        <p:nvSpPr>
          <p:cNvPr id="16" name="Parallelogram 15"/>
          <p:cNvSpPr/>
          <p:nvPr userDrawn="1"/>
        </p:nvSpPr>
        <p:spPr>
          <a:xfrm>
            <a:off x="9529951" y="6065734"/>
            <a:ext cx="837367" cy="792266"/>
          </a:xfrm>
          <a:prstGeom prst="parallelogram">
            <a:avLst>
              <a:gd name="adj" fmla="val 53129"/>
            </a:avLst>
          </a:prstGeom>
          <a:solidFill>
            <a:srgbClr val="063B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descr="tdc_logo_white.png"/>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0039214" y="6172200"/>
            <a:ext cx="583926" cy="584200"/>
          </a:xfrm>
          <a:prstGeom prst="rect">
            <a:avLst/>
          </a:prstGeom>
        </p:spPr>
      </p:pic>
    </p:spTree>
    <p:extLst>
      <p:ext uri="{BB962C8B-B14F-4D97-AF65-F5344CB8AC3E}">
        <p14:creationId xmlns:p14="http://schemas.microsoft.com/office/powerpoint/2010/main" val="1185054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914400" rtl="0" eaLnBrk="1" latinLnBrk="0" hangingPunct="1">
        <a:lnSpc>
          <a:spcPct val="90000"/>
        </a:lnSpc>
        <a:spcBef>
          <a:spcPct val="0"/>
        </a:spcBef>
        <a:buNone/>
        <a:defRPr sz="4400" b="1" i="0" kern="1200">
          <a:solidFill>
            <a:srgbClr val="063B7A"/>
          </a:solidFill>
          <a:latin typeface="+mj-lt"/>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b="0" i="0" kern="1200">
          <a:solidFill>
            <a:schemeClr val="tx1"/>
          </a:solidFill>
          <a:latin typeface="Calibri Light" charset="0"/>
          <a:ea typeface="Calibri Light" charset="0"/>
          <a:cs typeface="Calibri Light"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Calibri Light" charset="0"/>
          <a:ea typeface="Calibri Light" charset="0"/>
          <a:cs typeface="Calibri Light"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Calibri Light" charset="0"/>
          <a:ea typeface="Calibri Light" charset="0"/>
          <a:cs typeface="Calibri Light"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Calibri Light" charset="0"/>
          <a:ea typeface="Calibri Light" charset="0"/>
          <a:cs typeface="Calibri Light"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Calibri Light" charset="0"/>
          <a:ea typeface="Calibri Light" charset="0"/>
          <a:cs typeface="Calibr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vi.wikipedia.org/wiki/Thu%E1%BA%ADt_to%C3%A1n_s%E1%BA%AFp_x%E1%BA%BF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982019"/>
            <a:ext cx="10515600" cy="1781175"/>
          </a:xfrm>
        </p:spPr>
        <p:txBody>
          <a:bodyPr/>
          <a:lstStyle/>
          <a:p>
            <a:r>
              <a:rPr lang="en-US" sz="4800" dirty="0" smtClean="0">
                <a:solidFill>
                  <a:schemeClr val="bg1"/>
                </a:solidFill>
                <a:latin typeface="+mn-lt"/>
              </a:rPr>
              <a:t>CẤU TRÚC DỮ LIỆU &amp; GIẢI THUẬT</a:t>
            </a:r>
            <a:endParaRPr lang="en-US" sz="4800" dirty="0">
              <a:solidFill>
                <a:schemeClr val="bg1"/>
              </a:solidFill>
              <a:latin typeface="+mn-lt"/>
            </a:endParaRPr>
          </a:p>
        </p:txBody>
      </p:sp>
      <p:sp>
        <p:nvSpPr>
          <p:cNvPr id="2" name="Rectangle 1"/>
          <p:cNvSpPr/>
          <p:nvPr/>
        </p:nvSpPr>
        <p:spPr>
          <a:xfrm>
            <a:off x="831850" y="4057304"/>
            <a:ext cx="6096000" cy="1261884"/>
          </a:xfrm>
          <a:prstGeom prst="rect">
            <a:avLst/>
          </a:prstGeom>
        </p:spPr>
        <p:txBody>
          <a:bodyPr>
            <a:spAutoFit/>
          </a:bodyPr>
          <a:lstStyle/>
          <a:p>
            <a:r>
              <a:rPr lang="en-US" sz="2200" b="1" i="1" smtClean="0">
                <a:latin typeface="Calibri Light" charset="0"/>
                <a:ea typeface="Calibri Light" charset="0"/>
                <a:cs typeface="Calibri Light" charset="0"/>
              </a:rPr>
              <a:t>Tin học cơ sở</a:t>
            </a:r>
            <a:endParaRPr lang="en-US" sz="2200" b="1" i="1" dirty="0" smtClean="0">
              <a:latin typeface="Calibri Light" charset="0"/>
              <a:ea typeface="Calibri Light" charset="0"/>
              <a:cs typeface="Calibri Light" charset="0"/>
            </a:endParaRPr>
          </a:p>
          <a:p>
            <a:endParaRPr lang="en-US" i="1" dirty="0" smtClean="0">
              <a:latin typeface="Calibri Light" charset="0"/>
              <a:ea typeface="Calibri Light" charset="0"/>
              <a:cs typeface="Calibri Light" charset="0"/>
            </a:endParaRPr>
          </a:p>
          <a:p>
            <a:r>
              <a:rPr lang="en-US" i="1" smtClean="0">
                <a:latin typeface="Calibri Light" charset="0"/>
                <a:ea typeface="Calibri Light" charset="0"/>
                <a:cs typeface="Calibri Light" charset="0"/>
              </a:rPr>
              <a:t>[2020]</a:t>
            </a:r>
            <a:endParaRPr lang="en-US" i="1" dirty="0">
              <a:latin typeface="Calibri Light" charset="0"/>
              <a:ea typeface="Calibri Light" charset="0"/>
              <a:cs typeface="Calibri Light" charset="0"/>
            </a:endParaRPr>
          </a:p>
          <a:p>
            <a:endParaRPr lang="en-US" i="1" dirty="0" smtClean="0">
              <a:latin typeface="Calibri Light" charset="0"/>
              <a:ea typeface="Calibri Light" charset="0"/>
              <a:cs typeface="Calibri Light" charset="0"/>
            </a:endParaRPr>
          </a:p>
        </p:txBody>
      </p:sp>
    </p:spTree>
    <p:extLst>
      <p:ext uri="{BB962C8B-B14F-4D97-AF65-F5344CB8AC3E}">
        <p14:creationId xmlns:p14="http://schemas.microsoft.com/office/powerpoint/2010/main" val="857891991"/>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ình ảnh có li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6162" y="2593041"/>
            <a:ext cx="3800475" cy="3733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175933"/>
            <a:ext cx="10515600" cy="1325563"/>
          </a:xfrm>
        </p:spPr>
        <p:txBody>
          <a:bodyPr/>
          <a:lstStyle/>
          <a:p>
            <a:r>
              <a:rPr lang="en-US"/>
              <a:t>4. Interchange sort </a:t>
            </a:r>
            <a:r>
              <a:rPr lang="en-US" smtClean="0"/>
              <a:t> - </a:t>
            </a:r>
            <a:r>
              <a:rPr kumimoji="1" lang="en-US" altLang="ja-JP" smtClean="0"/>
              <a:t>Quá </a:t>
            </a:r>
            <a:r>
              <a:rPr kumimoji="1" lang="en-US" altLang="ja-JP" dirty="0" err="1" smtClean="0"/>
              <a:t>trình</a:t>
            </a:r>
            <a:r>
              <a:rPr kumimoji="1" lang="en-US" altLang="ja-JP" dirty="0" smtClean="0"/>
              <a:t> </a:t>
            </a:r>
            <a:r>
              <a:rPr kumimoji="1" lang="en-US" altLang="ja-JP" dirty="0" err="1" smtClean="0"/>
              <a:t>phát</a:t>
            </a:r>
            <a:r>
              <a:rPr kumimoji="1" lang="en-US" altLang="ja-JP" dirty="0" smtClean="0"/>
              <a:t> </a:t>
            </a:r>
            <a:r>
              <a:rPr kumimoji="1" lang="en-US" altLang="ja-JP" dirty="0" err="1" smtClean="0"/>
              <a:t>sinh</a:t>
            </a:r>
            <a:r>
              <a:rPr kumimoji="1" lang="en-US" altLang="ja-JP" dirty="0" smtClean="0"/>
              <a:t> code</a:t>
            </a:r>
            <a:endParaRPr kumimoji="1" lang="ja-JP" altLang="en-US" dirty="0"/>
          </a:p>
        </p:txBody>
      </p:sp>
      <p:sp>
        <p:nvSpPr>
          <p:cNvPr id="4" name="Slide Number Placeholder 3"/>
          <p:cNvSpPr>
            <a:spLocks noGrp="1"/>
          </p:cNvSpPr>
          <p:nvPr>
            <p:ph type="sldNum" sz="quarter" idx="12"/>
          </p:nvPr>
        </p:nvSpPr>
        <p:spPr/>
        <p:txBody>
          <a:bodyPr/>
          <a:lstStyle/>
          <a:p>
            <a:fld id="{3D92597B-1FF7-A145-BDFC-B6DAD8BDE045}" type="slidenum">
              <a:rPr lang="en-US" smtClean="0"/>
              <a:t>10</a:t>
            </a:fld>
            <a:endParaRPr lang="en-US"/>
          </a:p>
        </p:txBody>
      </p:sp>
      <p:sp>
        <p:nvSpPr>
          <p:cNvPr id="5" name="Explosion 1 4"/>
          <p:cNvSpPr/>
          <p:nvPr/>
        </p:nvSpPr>
        <p:spPr>
          <a:xfrm>
            <a:off x="243420" y="1411940"/>
            <a:ext cx="7812742" cy="4295781"/>
          </a:xfrm>
          <a:prstGeom prst="irregularSeal1">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ja-JP" sz="3200" dirty="0" err="1" smtClean="0"/>
              <a:t>Dựa</a:t>
            </a:r>
            <a:r>
              <a:rPr kumimoji="1" lang="en-US" altLang="ja-JP" sz="3200" dirty="0" smtClean="0"/>
              <a:t> </a:t>
            </a:r>
            <a:r>
              <a:rPr kumimoji="1" lang="en-US" altLang="ja-JP" sz="3200" dirty="0" err="1" smtClean="0"/>
              <a:t>trên</a:t>
            </a:r>
            <a:r>
              <a:rPr kumimoji="1" lang="en-US" altLang="ja-JP" sz="3200" dirty="0" smtClean="0"/>
              <a:t> </a:t>
            </a:r>
            <a:r>
              <a:rPr kumimoji="1" lang="en-US" altLang="ja-JP" sz="3200" dirty="0" err="1" smtClean="0"/>
              <a:t>mô</a:t>
            </a:r>
            <a:r>
              <a:rPr kumimoji="1" lang="en-US" altLang="ja-JP" sz="3200" dirty="0" smtClean="0"/>
              <a:t> </a:t>
            </a:r>
            <a:r>
              <a:rPr kumimoji="1" lang="en-US" altLang="ja-JP" sz="3200" dirty="0" err="1" smtClean="0"/>
              <a:t>phỏng</a:t>
            </a:r>
            <a:r>
              <a:rPr kumimoji="1" lang="en-US" altLang="ja-JP" sz="3200" dirty="0" smtClean="0"/>
              <a:t>: </a:t>
            </a:r>
            <a:r>
              <a:rPr kumimoji="1" lang="en-US" altLang="ja-JP" sz="3200" dirty="0" err="1" smtClean="0"/>
              <a:t>Yêu</a:t>
            </a:r>
            <a:r>
              <a:rPr kumimoji="1" lang="en-US" altLang="ja-JP" sz="3200" dirty="0" smtClean="0"/>
              <a:t> </a:t>
            </a:r>
            <a:r>
              <a:rPr kumimoji="1" lang="en-US" altLang="ja-JP" sz="3200" dirty="0" err="1" smtClean="0"/>
              <a:t>cầu</a:t>
            </a:r>
            <a:r>
              <a:rPr kumimoji="1" lang="en-US" altLang="ja-JP" sz="3200" dirty="0" smtClean="0"/>
              <a:t> 2 </a:t>
            </a:r>
            <a:r>
              <a:rPr kumimoji="1" lang="en-US" altLang="ja-JP" sz="3200" dirty="0" err="1" smtClean="0"/>
              <a:t>sinh</a:t>
            </a:r>
            <a:r>
              <a:rPr kumimoji="1" lang="en-US" altLang="ja-JP" sz="3200" dirty="0" smtClean="0"/>
              <a:t> </a:t>
            </a:r>
            <a:r>
              <a:rPr kumimoji="1" lang="en-US" altLang="ja-JP" sz="3200" dirty="0" err="1" smtClean="0"/>
              <a:t>viên</a:t>
            </a:r>
            <a:r>
              <a:rPr kumimoji="1" lang="en-US" altLang="ja-JP" sz="3200" dirty="0" smtClean="0"/>
              <a:t> </a:t>
            </a:r>
            <a:r>
              <a:rPr kumimoji="1" lang="en-US" altLang="ja-JP" sz="3200" dirty="0" err="1" smtClean="0"/>
              <a:t>lên</a:t>
            </a:r>
            <a:r>
              <a:rPr kumimoji="1" lang="en-US" altLang="ja-JP" sz="3200" dirty="0" smtClean="0"/>
              <a:t> </a:t>
            </a:r>
            <a:r>
              <a:rPr kumimoji="1" lang="en-US" altLang="ja-JP" sz="3200" dirty="0" err="1" smtClean="0"/>
              <a:t>tái</a:t>
            </a:r>
            <a:r>
              <a:rPr kumimoji="1" lang="en-US" altLang="ja-JP" sz="3200" dirty="0" smtClean="0"/>
              <a:t> </a:t>
            </a:r>
            <a:r>
              <a:rPr kumimoji="1" lang="en-US" altLang="ja-JP" sz="3200" dirty="0" err="1" smtClean="0"/>
              <a:t>hiện</a:t>
            </a:r>
            <a:r>
              <a:rPr kumimoji="1" lang="en-US" altLang="ja-JP" sz="3200" dirty="0" smtClean="0"/>
              <a:t> </a:t>
            </a:r>
            <a:r>
              <a:rPr kumimoji="1" lang="en-US" altLang="ja-JP" sz="3200" dirty="0" err="1" smtClean="0"/>
              <a:t>thành</a:t>
            </a:r>
            <a:r>
              <a:rPr kumimoji="1" lang="en-US" altLang="ja-JP" sz="3200" dirty="0" smtClean="0"/>
              <a:t> </a:t>
            </a:r>
            <a:r>
              <a:rPr kumimoji="1" lang="en-US" altLang="ja-JP" sz="3200" dirty="0" err="1" smtClean="0"/>
              <a:t>những</a:t>
            </a:r>
            <a:r>
              <a:rPr kumimoji="1" lang="en-US" altLang="ja-JP" sz="3200" dirty="0" smtClean="0"/>
              <a:t> </a:t>
            </a:r>
            <a:r>
              <a:rPr kumimoji="1" lang="en-US" altLang="ja-JP" sz="3200" dirty="0" err="1" smtClean="0"/>
              <a:t>đoạn</a:t>
            </a:r>
            <a:r>
              <a:rPr kumimoji="1" lang="en-US" altLang="ja-JP" sz="3200" dirty="0" smtClean="0"/>
              <a:t> code</a:t>
            </a:r>
            <a:endParaRPr kumimoji="1" lang="ja-JP" altLang="en-US" sz="3200" dirty="0"/>
          </a:p>
        </p:txBody>
      </p:sp>
      <p:sp>
        <p:nvSpPr>
          <p:cNvPr id="6" name="Rounded Rectangular Callout 5"/>
          <p:cNvSpPr/>
          <p:nvPr/>
        </p:nvSpPr>
        <p:spPr>
          <a:xfrm>
            <a:off x="7625855" y="1099017"/>
            <a:ext cx="1640541" cy="1183341"/>
          </a:xfrm>
          <a:prstGeom prst="wedgeRoundRectCallout">
            <a:avLst>
              <a:gd name="adj1" fmla="val 53758"/>
              <a:gd name="adj2" fmla="val 162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err="1" smtClean="0"/>
              <a:t>Công</a:t>
            </a:r>
            <a:r>
              <a:rPr kumimoji="1" lang="en-US" altLang="ja-JP" sz="2400" dirty="0" smtClean="0"/>
              <a:t> </a:t>
            </a:r>
            <a:r>
              <a:rPr kumimoji="1" lang="en-US" altLang="ja-JP" sz="2400" dirty="0" err="1" smtClean="0"/>
              <a:t>việc</a:t>
            </a:r>
            <a:r>
              <a:rPr kumimoji="1" lang="en-US" altLang="ja-JP" sz="2400" dirty="0" smtClean="0"/>
              <a:t> </a:t>
            </a:r>
            <a:r>
              <a:rPr kumimoji="1" lang="en-US" altLang="ja-JP" sz="2400" dirty="0" err="1" smtClean="0"/>
              <a:t>được</a:t>
            </a:r>
            <a:r>
              <a:rPr kumimoji="1" lang="en-US" altLang="ja-JP" sz="2400" dirty="0" smtClean="0"/>
              <a:t> </a:t>
            </a:r>
            <a:r>
              <a:rPr kumimoji="1" lang="en-US" altLang="ja-JP" sz="2400" dirty="0" err="1" smtClean="0"/>
              <a:t>lặp</a:t>
            </a:r>
            <a:r>
              <a:rPr kumimoji="1" lang="en-US" altLang="ja-JP" sz="2400" dirty="0" smtClean="0"/>
              <a:t> </a:t>
            </a:r>
            <a:r>
              <a:rPr kumimoji="1" lang="en-US" altLang="ja-JP" sz="2400" dirty="0" err="1" smtClean="0"/>
              <a:t>lại</a:t>
            </a:r>
            <a:r>
              <a:rPr kumimoji="1" lang="en-US" altLang="ja-JP" sz="2400" dirty="0" smtClean="0"/>
              <a:t> </a:t>
            </a:r>
            <a:r>
              <a:rPr kumimoji="1" lang="en-US" altLang="ja-JP" sz="2400" dirty="0" err="1" smtClean="0"/>
              <a:t>là</a:t>
            </a:r>
            <a:r>
              <a:rPr kumimoji="1" lang="en-US" altLang="ja-JP" sz="2400" dirty="0" smtClean="0"/>
              <a:t> </a:t>
            </a:r>
            <a:r>
              <a:rPr kumimoji="1" lang="en-US" altLang="ja-JP" sz="2400" dirty="0" err="1" smtClean="0"/>
              <a:t>gì</a:t>
            </a:r>
            <a:r>
              <a:rPr kumimoji="1" lang="en-US" altLang="ja-JP" sz="2400" dirty="0" smtClean="0"/>
              <a:t>?</a:t>
            </a:r>
            <a:endParaRPr kumimoji="1" lang="ja-JP" altLang="en-US" sz="2400" dirty="0"/>
          </a:p>
        </p:txBody>
      </p:sp>
      <p:sp>
        <p:nvSpPr>
          <p:cNvPr id="7" name="Rounded Rectangular Callout 6"/>
          <p:cNvSpPr/>
          <p:nvPr/>
        </p:nvSpPr>
        <p:spPr>
          <a:xfrm>
            <a:off x="9816354" y="1099016"/>
            <a:ext cx="1954306" cy="1388690"/>
          </a:xfrm>
          <a:prstGeom prst="wedgeRoundRectCallout">
            <a:avLst>
              <a:gd name="adj1" fmla="val -56899"/>
              <a:gd name="adj2" fmla="val 136364"/>
              <a:gd name="adj3" fmla="val 16667"/>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2400" dirty="0" err="1" smtClean="0"/>
              <a:t>Lặp</a:t>
            </a:r>
            <a:r>
              <a:rPr kumimoji="1" lang="en-US" altLang="ja-JP" sz="2400" dirty="0" smtClean="0"/>
              <a:t> </a:t>
            </a:r>
            <a:r>
              <a:rPr kumimoji="1" lang="en-US" altLang="ja-JP" sz="2400" dirty="0" err="1" smtClean="0"/>
              <a:t>lại</a:t>
            </a:r>
            <a:r>
              <a:rPr kumimoji="1" lang="en-US" altLang="ja-JP" sz="2400" dirty="0" smtClean="0"/>
              <a:t> </a:t>
            </a:r>
            <a:r>
              <a:rPr kumimoji="1" lang="en-US" altLang="ja-JP" sz="2400" dirty="0" err="1" smtClean="0"/>
              <a:t>bao</a:t>
            </a:r>
            <a:r>
              <a:rPr kumimoji="1" lang="en-US" altLang="ja-JP" sz="2400" dirty="0" smtClean="0"/>
              <a:t> </a:t>
            </a:r>
            <a:r>
              <a:rPr kumimoji="1" lang="en-US" altLang="ja-JP" sz="2400" dirty="0" err="1" smtClean="0"/>
              <a:t>nhiêu</a:t>
            </a:r>
            <a:r>
              <a:rPr kumimoji="1" lang="en-US" altLang="ja-JP" sz="2400" dirty="0" smtClean="0"/>
              <a:t> </a:t>
            </a:r>
            <a:r>
              <a:rPr kumimoji="1" lang="en-US" altLang="ja-JP" sz="2400" dirty="0" err="1" smtClean="0"/>
              <a:t>lần</a:t>
            </a:r>
            <a:r>
              <a:rPr kumimoji="1" lang="en-US" altLang="ja-JP" sz="2400" dirty="0" smtClean="0"/>
              <a:t>?</a:t>
            </a:r>
          </a:p>
          <a:p>
            <a:pPr algn="ctr"/>
            <a:r>
              <a:rPr kumimoji="1" lang="en-US" altLang="ja-JP" sz="2400" dirty="0" err="1" smtClean="0"/>
              <a:t>Bao</a:t>
            </a:r>
            <a:r>
              <a:rPr kumimoji="1" lang="en-US" altLang="ja-JP" sz="2400" dirty="0" smtClean="0"/>
              <a:t> </a:t>
            </a:r>
            <a:r>
              <a:rPr kumimoji="1" lang="en-US" altLang="ja-JP" sz="2400" dirty="0" err="1" smtClean="0"/>
              <a:t>giờ</a:t>
            </a:r>
            <a:r>
              <a:rPr kumimoji="1" lang="en-US" altLang="ja-JP" sz="2400" dirty="0" smtClean="0"/>
              <a:t> </a:t>
            </a:r>
            <a:r>
              <a:rPr kumimoji="1" lang="en-US" altLang="ja-JP" sz="2400" dirty="0" err="1" smtClean="0"/>
              <a:t>thì</a:t>
            </a:r>
            <a:r>
              <a:rPr kumimoji="1" lang="en-US" altLang="ja-JP" sz="2400" dirty="0" smtClean="0"/>
              <a:t> </a:t>
            </a:r>
            <a:r>
              <a:rPr kumimoji="1" lang="en-US" altLang="ja-JP" sz="2400" dirty="0" err="1" smtClean="0"/>
              <a:t>kết</a:t>
            </a:r>
            <a:r>
              <a:rPr kumimoji="1" lang="en-US" altLang="ja-JP" sz="2400" dirty="0" smtClean="0"/>
              <a:t> </a:t>
            </a:r>
            <a:r>
              <a:rPr kumimoji="1" lang="en-US" altLang="ja-JP" sz="2400" dirty="0" err="1" smtClean="0"/>
              <a:t>thúc</a:t>
            </a:r>
            <a:r>
              <a:rPr kumimoji="1" lang="en-US" altLang="ja-JP" sz="2400" dirty="0" smtClean="0"/>
              <a:t>?</a:t>
            </a:r>
            <a:endParaRPr kumimoji="1" lang="ja-JP" altLang="en-US" sz="2400" dirty="0"/>
          </a:p>
        </p:txBody>
      </p:sp>
      <p:sp>
        <p:nvSpPr>
          <p:cNvPr id="3" name="Date Placeholder 2"/>
          <p:cNvSpPr>
            <a:spLocks noGrp="1"/>
          </p:cNvSpPr>
          <p:nvPr>
            <p:ph type="dt" sz="half" idx="10"/>
          </p:nvPr>
        </p:nvSpPr>
        <p:spPr/>
        <p:txBody>
          <a:bodyPr/>
          <a:lstStyle/>
          <a:p>
            <a:fld id="{A4F9F0BA-5E14-4A86-BF1C-C5CF35A98A04}" type="datetime1">
              <a:rPr lang="en-US" smtClean="0"/>
              <a:t>26/03/2024</a:t>
            </a:fld>
            <a:endParaRPr lang="en-US"/>
          </a:p>
        </p:txBody>
      </p:sp>
      <p:sp>
        <p:nvSpPr>
          <p:cNvPr id="8" name="Footer Placeholder 7"/>
          <p:cNvSpPr>
            <a:spLocks noGrp="1"/>
          </p:cNvSpPr>
          <p:nvPr>
            <p:ph type="ftr" sz="quarter" idx="11"/>
          </p:nvPr>
        </p:nvSpPr>
        <p:spPr/>
        <p:txBody>
          <a:bodyPr/>
          <a:lstStyle/>
          <a:p>
            <a:r>
              <a:rPr lang="en-US" smtClean="0"/>
              <a:t>CTDL&amp;GT</a:t>
            </a:r>
            <a:endParaRPr lang="en-US"/>
          </a:p>
        </p:txBody>
      </p:sp>
    </p:spTree>
    <p:extLst>
      <p:ext uri="{BB962C8B-B14F-4D97-AF65-F5344CB8AC3E}">
        <p14:creationId xmlns:p14="http://schemas.microsoft.com/office/powerpoint/2010/main" val="2378558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Interchange sort </a:t>
            </a:r>
            <a:r>
              <a:rPr lang="en-US" smtClean="0"/>
              <a:t> - Cài đặt</a:t>
            </a:r>
            <a:endParaRPr lang="en-US" dirty="0"/>
          </a:p>
        </p:txBody>
      </p:sp>
      <p:sp>
        <p:nvSpPr>
          <p:cNvPr id="4" name="Slide Number Placeholder 3"/>
          <p:cNvSpPr>
            <a:spLocks noGrp="1"/>
          </p:cNvSpPr>
          <p:nvPr>
            <p:ph type="sldNum" sz="quarter" idx="12"/>
          </p:nvPr>
        </p:nvSpPr>
        <p:spPr/>
        <p:txBody>
          <a:bodyPr/>
          <a:lstStyle/>
          <a:p>
            <a:fld id="{3D92597B-1FF7-A145-BDFC-B6DAD8BDE045}" type="slidenum">
              <a:rPr lang="en-US" smtClean="0"/>
              <a:t>11</a:t>
            </a:fld>
            <a:endParaRPr lang="en-US"/>
          </a:p>
        </p:txBody>
      </p:sp>
      <p:sp>
        <p:nvSpPr>
          <p:cNvPr id="3" name="Date Placeholder 2"/>
          <p:cNvSpPr>
            <a:spLocks noGrp="1"/>
          </p:cNvSpPr>
          <p:nvPr>
            <p:ph type="dt" sz="half" idx="10"/>
          </p:nvPr>
        </p:nvSpPr>
        <p:spPr/>
        <p:txBody>
          <a:bodyPr/>
          <a:lstStyle/>
          <a:p>
            <a:fld id="{177882F8-457C-479A-92B2-83D5A2B049EC}" type="datetime1">
              <a:rPr lang="en-US" smtClean="0"/>
              <a:t>26/03/2024</a:t>
            </a:fld>
            <a:endParaRPr lang="en-US"/>
          </a:p>
        </p:txBody>
      </p:sp>
      <p:sp>
        <p:nvSpPr>
          <p:cNvPr id="6" name="Footer Placeholder 5"/>
          <p:cNvSpPr>
            <a:spLocks noGrp="1"/>
          </p:cNvSpPr>
          <p:nvPr>
            <p:ph type="ftr" sz="quarter" idx="11"/>
          </p:nvPr>
        </p:nvSpPr>
        <p:spPr/>
        <p:txBody>
          <a:bodyPr/>
          <a:lstStyle/>
          <a:p>
            <a:r>
              <a:rPr lang="en-US" smtClean="0"/>
              <a:t>CTDL&amp;GT</a:t>
            </a:r>
            <a:endParaRPr lang="en-US"/>
          </a:p>
        </p:txBody>
      </p:sp>
      <p:sp>
        <p:nvSpPr>
          <p:cNvPr id="10" name="Rectangle 9"/>
          <p:cNvSpPr/>
          <p:nvPr/>
        </p:nvSpPr>
        <p:spPr>
          <a:xfrm>
            <a:off x="961697" y="1463002"/>
            <a:ext cx="10641724" cy="4401205"/>
          </a:xfrm>
          <a:prstGeom prst="rect">
            <a:avLst/>
          </a:prstGeom>
        </p:spPr>
        <p:txBody>
          <a:bodyPr wrap="square">
            <a:spAutoFit/>
          </a:bodyPr>
          <a:lstStyle/>
          <a:p>
            <a:r>
              <a:rPr lang="en-US" sz="2000">
                <a:solidFill>
                  <a:srgbClr val="0000FF"/>
                </a:solidFill>
                <a:latin typeface="Consolas"/>
                <a:ea typeface="MS Mincho"/>
                <a:cs typeface="Consolas"/>
              </a:rPr>
              <a:t>static</a:t>
            </a:r>
            <a:r>
              <a:rPr lang="en-US" sz="2000">
                <a:solidFill>
                  <a:srgbClr val="000000"/>
                </a:solidFill>
                <a:latin typeface="Consolas"/>
                <a:ea typeface="MS Mincho"/>
                <a:cs typeface="Consolas"/>
              </a:rPr>
              <a:t> </a:t>
            </a:r>
            <a:r>
              <a:rPr lang="en-US" sz="2000">
                <a:solidFill>
                  <a:srgbClr val="0000FF"/>
                </a:solidFill>
                <a:latin typeface="Consolas"/>
                <a:ea typeface="MS Mincho"/>
                <a:cs typeface="Consolas"/>
              </a:rPr>
              <a:t>void</a:t>
            </a:r>
            <a:r>
              <a:rPr lang="en-US" sz="2000">
                <a:solidFill>
                  <a:srgbClr val="000000"/>
                </a:solidFill>
                <a:latin typeface="Consolas"/>
                <a:ea typeface="MS Mincho"/>
                <a:cs typeface="Consolas"/>
              </a:rPr>
              <a:t> InterchangeSort(</a:t>
            </a:r>
            <a:r>
              <a:rPr lang="en-US" sz="2000">
                <a:solidFill>
                  <a:srgbClr val="0000FF"/>
                </a:solidFill>
                <a:latin typeface="Consolas"/>
                <a:ea typeface="MS Mincho"/>
                <a:cs typeface="Consolas"/>
              </a:rPr>
              <a:t>int</a:t>
            </a:r>
            <a:r>
              <a:rPr lang="en-US" sz="2000">
                <a:solidFill>
                  <a:srgbClr val="000000"/>
                </a:solidFill>
                <a:latin typeface="Consolas"/>
                <a:ea typeface="MS Mincho"/>
                <a:cs typeface="Consolas"/>
              </a:rPr>
              <a:t>[] arrInt)</a:t>
            </a:r>
            <a:endParaRPr lang="en-US" sz="2000">
              <a:latin typeface="Cambria"/>
              <a:ea typeface="MS Mincho"/>
              <a:cs typeface="Times New Roman"/>
            </a:endParaRPr>
          </a:p>
          <a:p>
            <a:r>
              <a:rPr lang="en-US" sz="2000">
                <a:solidFill>
                  <a:srgbClr val="000000"/>
                </a:solidFill>
                <a:latin typeface="Consolas"/>
                <a:ea typeface="MS Mincho"/>
                <a:cs typeface="Consolas"/>
              </a:rPr>
              <a:t>{</a:t>
            </a:r>
            <a:endParaRPr lang="en-US" sz="2000">
              <a:latin typeface="Cambria"/>
              <a:ea typeface="MS Mincho"/>
              <a:cs typeface="Times New Roman"/>
            </a:endParaRPr>
          </a:p>
          <a:p>
            <a:r>
              <a:rPr lang="en-US" sz="2000">
                <a:solidFill>
                  <a:srgbClr val="000000"/>
                </a:solidFill>
                <a:latin typeface="Consolas"/>
                <a:ea typeface="MS Mincho"/>
                <a:cs typeface="Consolas"/>
              </a:rPr>
              <a:t> </a:t>
            </a:r>
            <a:r>
              <a:rPr lang="en-US" sz="2000">
                <a:solidFill>
                  <a:srgbClr val="0000FF"/>
                </a:solidFill>
                <a:latin typeface="Consolas"/>
                <a:ea typeface="MS Mincho"/>
                <a:cs typeface="Consolas"/>
              </a:rPr>
              <a:t>int</a:t>
            </a:r>
            <a:r>
              <a:rPr lang="en-US" sz="2000">
                <a:solidFill>
                  <a:srgbClr val="000000"/>
                </a:solidFill>
                <a:latin typeface="Consolas"/>
                <a:ea typeface="MS Mincho"/>
                <a:cs typeface="Consolas"/>
              </a:rPr>
              <a:t> </a:t>
            </a:r>
            <a:r>
              <a:rPr lang="en-US" sz="2000" smtClean="0">
                <a:solidFill>
                  <a:srgbClr val="000000"/>
                </a:solidFill>
                <a:latin typeface="Consolas"/>
                <a:ea typeface="MS Mincho"/>
                <a:cs typeface="Consolas"/>
              </a:rPr>
              <a:t>temp = 0;</a:t>
            </a:r>
            <a:endParaRPr lang="en-US" sz="2000">
              <a:latin typeface="Cambria"/>
              <a:ea typeface="MS Mincho"/>
              <a:cs typeface="Times New Roman"/>
            </a:endParaRPr>
          </a:p>
          <a:p>
            <a:r>
              <a:rPr lang="en-US" sz="2000">
                <a:solidFill>
                  <a:srgbClr val="000000"/>
                </a:solidFill>
                <a:latin typeface="Consolas"/>
                <a:ea typeface="MS Mincho"/>
                <a:cs typeface="Consolas"/>
              </a:rPr>
              <a:t>    </a:t>
            </a:r>
            <a:r>
              <a:rPr lang="en-US" sz="2000">
                <a:solidFill>
                  <a:srgbClr val="0000FF"/>
                </a:solidFill>
                <a:latin typeface="Consolas"/>
                <a:ea typeface="MS Mincho"/>
                <a:cs typeface="Consolas"/>
              </a:rPr>
              <a:t>for</a:t>
            </a:r>
            <a:r>
              <a:rPr lang="en-US" sz="2000">
                <a:solidFill>
                  <a:srgbClr val="000000"/>
                </a:solidFill>
                <a:latin typeface="Consolas"/>
                <a:ea typeface="MS Mincho"/>
                <a:cs typeface="Consolas"/>
              </a:rPr>
              <a:t> </a:t>
            </a:r>
            <a:r>
              <a:rPr lang="en-US" sz="2000" smtClean="0">
                <a:solidFill>
                  <a:srgbClr val="000000"/>
                </a:solidFill>
                <a:latin typeface="Consolas"/>
                <a:ea typeface="MS Mincho"/>
                <a:cs typeface="Consolas"/>
              </a:rPr>
              <a:t>(int i </a:t>
            </a:r>
            <a:r>
              <a:rPr lang="en-US" sz="2000">
                <a:solidFill>
                  <a:srgbClr val="000000"/>
                </a:solidFill>
                <a:latin typeface="Consolas"/>
                <a:ea typeface="MS Mincho"/>
                <a:cs typeface="Consolas"/>
              </a:rPr>
              <a:t>= 0; i &lt; arrInt.Length - 1; i++)</a:t>
            </a:r>
            <a:endParaRPr lang="en-US" sz="2000">
              <a:latin typeface="Cambria"/>
              <a:ea typeface="MS Mincho"/>
              <a:cs typeface="Times New Roman"/>
            </a:endParaRPr>
          </a:p>
          <a:p>
            <a:r>
              <a:rPr lang="en-US" sz="2000">
                <a:solidFill>
                  <a:srgbClr val="000000"/>
                </a:solidFill>
                <a:latin typeface="Consolas"/>
                <a:ea typeface="MS Mincho"/>
                <a:cs typeface="Consolas"/>
              </a:rPr>
              <a:t>    {</a:t>
            </a:r>
            <a:endParaRPr lang="en-US" sz="2000">
              <a:latin typeface="Cambria"/>
              <a:ea typeface="MS Mincho"/>
              <a:cs typeface="Times New Roman"/>
            </a:endParaRPr>
          </a:p>
          <a:p>
            <a:r>
              <a:rPr lang="en-US" sz="2000">
                <a:solidFill>
                  <a:srgbClr val="000000"/>
                </a:solidFill>
                <a:latin typeface="Consolas"/>
                <a:ea typeface="MS Mincho"/>
                <a:cs typeface="Consolas"/>
              </a:rPr>
              <a:t>        </a:t>
            </a:r>
            <a:r>
              <a:rPr lang="en-US" sz="2000">
                <a:solidFill>
                  <a:srgbClr val="0000FF"/>
                </a:solidFill>
                <a:latin typeface="Consolas"/>
                <a:ea typeface="MS Mincho"/>
                <a:cs typeface="Consolas"/>
              </a:rPr>
              <a:t>for</a:t>
            </a:r>
            <a:r>
              <a:rPr lang="en-US" sz="2000">
                <a:solidFill>
                  <a:srgbClr val="000000"/>
                </a:solidFill>
                <a:latin typeface="Consolas"/>
                <a:ea typeface="MS Mincho"/>
                <a:cs typeface="Consolas"/>
              </a:rPr>
              <a:t> </a:t>
            </a:r>
            <a:r>
              <a:rPr lang="en-US" sz="2000" smtClean="0">
                <a:solidFill>
                  <a:srgbClr val="000000"/>
                </a:solidFill>
                <a:latin typeface="Consolas"/>
                <a:ea typeface="MS Mincho"/>
                <a:cs typeface="Consolas"/>
              </a:rPr>
              <a:t>(int j </a:t>
            </a:r>
            <a:r>
              <a:rPr lang="en-US" sz="2000">
                <a:solidFill>
                  <a:srgbClr val="000000"/>
                </a:solidFill>
                <a:latin typeface="Consolas"/>
                <a:ea typeface="MS Mincho"/>
                <a:cs typeface="Consolas"/>
              </a:rPr>
              <a:t>= i + 1; j &lt; arrInt.Length; j++)</a:t>
            </a:r>
            <a:endParaRPr lang="en-US" sz="2000">
              <a:latin typeface="Cambria"/>
              <a:ea typeface="MS Mincho"/>
              <a:cs typeface="Times New Roman"/>
            </a:endParaRPr>
          </a:p>
          <a:p>
            <a:r>
              <a:rPr lang="en-US" sz="2000">
                <a:solidFill>
                  <a:srgbClr val="000000"/>
                </a:solidFill>
                <a:latin typeface="Consolas"/>
                <a:ea typeface="MS Mincho"/>
                <a:cs typeface="Consolas"/>
              </a:rPr>
              <a:t>            </a:t>
            </a:r>
            <a:r>
              <a:rPr lang="en-US" sz="2000">
                <a:solidFill>
                  <a:srgbClr val="0000FF"/>
                </a:solidFill>
                <a:latin typeface="Consolas"/>
                <a:ea typeface="MS Mincho"/>
                <a:cs typeface="Consolas"/>
              </a:rPr>
              <a:t>if</a:t>
            </a:r>
            <a:r>
              <a:rPr lang="en-US" sz="2000">
                <a:solidFill>
                  <a:srgbClr val="000000"/>
                </a:solidFill>
                <a:latin typeface="Consolas"/>
                <a:ea typeface="MS Mincho"/>
                <a:cs typeface="Consolas"/>
              </a:rPr>
              <a:t> (arrInt[j] &lt; arrInt[i])</a:t>
            </a:r>
            <a:r>
              <a:rPr lang="en-US" sz="2000">
                <a:solidFill>
                  <a:srgbClr val="008000"/>
                </a:solidFill>
                <a:latin typeface="Consolas"/>
                <a:ea typeface="MS Mincho"/>
                <a:cs typeface="Consolas"/>
              </a:rPr>
              <a:t>//thỏa 1 cặp nghịch thế</a:t>
            </a:r>
            <a:endParaRPr lang="en-US" sz="2000">
              <a:latin typeface="Cambria"/>
              <a:ea typeface="MS Mincho"/>
              <a:cs typeface="Times New Roman"/>
            </a:endParaRPr>
          </a:p>
          <a:p>
            <a:r>
              <a:rPr lang="en-US" sz="2000">
                <a:solidFill>
                  <a:srgbClr val="000000"/>
                </a:solidFill>
                <a:latin typeface="Consolas"/>
                <a:ea typeface="MS Mincho"/>
                <a:cs typeface="Consolas"/>
              </a:rPr>
              <a:t>            {</a:t>
            </a:r>
            <a:r>
              <a:rPr lang="en-US" sz="2000">
                <a:solidFill>
                  <a:srgbClr val="008000"/>
                </a:solidFill>
                <a:latin typeface="Consolas"/>
                <a:ea typeface="MS Mincho"/>
                <a:cs typeface="Consolas"/>
              </a:rPr>
              <a:t>//hoán vị arrInt[j] và arrInt[i]</a:t>
            </a:r>
            <a:endParaRPr lang="en-US" sz="2000">
              <a:latin typeface="Cambria"/>
              <a:ea typeface="MS Mincho"/>
              <a:cs typeface="Times New Roman"/>
            </a:endParaRPr>
          </a:p>
          <a:p>
            <a:r>
              <a:rPr lang="en-US" sz="2000" smtClean="0">
                <a:solidFill>
                  <a:srgbClr val="000000"/>
                </a:solidFill>
                <a:latin typeface="Consolas"/>
                <a:ea typeface="MS Mincho"/>
                <a:cs typeface="Consolas"/>
              </a:rPr>
              <a:t>		   temp </a:t>
            </a:r>
            <a:r>
              <a:rPr lang="en-US" sz="2000">
                <a:solidFill>
                  <a:srgbClr val="000000"/>
                </a:solidFill>
                <a:latin typeface="Consolas"/>
                <a:ea typeface="MS Mincho"/>
                <a:cs typeface="Consolas"/>
              </a:rPr>
              <a:t>= arrInt[j];</a:t>
            </a:r>
            <a:endParaRPr lang="en-US" sz="2000">
              <a:latin typeface="Cambria"/>
              <a:ea typeface="MS Mincho"/>
              <a:cs typeface="Times New Roman"/>
            </a:endParaRPr>
          </a:p>
          <a:p>
            <a:r>
              <a:rPr lang="en-US" sz="2000">
                <a:solidFill>
                  <a:srgbClr val="000000"/>
                </a:solidFill>
                <a:latin typeface="Consolas"/>
                <a:ea typeface="MS Mincho"/>
                <a:cs typeface="Consolas"/>
              </a:rPr>
              <a:t>                arrInt[j] = arrInt[i];</a:t>
            </a:r>
            <a:endParaRPr lang="en-US" sz="2000">
              <a:latin typeface="Cambria"/>
              <a:ea typeface="MS Mincho"/>
              <a:cs typeface="Times New Roman"/>
            </a:endParaRPr>
          </a:p>
          <a:p>
            <a:r>
              <a:rPr lang="en-US" sz="2000">
                <a:solidFill>
                  <a:srgbClr val="000000"/>
                </a:solidFill>
                <a:latin typeface="Consolas"/>
                <a:ea typeface="MS Mincho"/>
                <a:cs typeface="Consolas"/>
              </a:rPr>
              <a:t>                arrInt[i] = temp;</a:t>
            </a:r>
            <a:endParaRPr lang="en-US" sz="2000">
              <a:latin typeface="Cambria"/>
              <a:ea typeface="MS Mincho"/>
              <a:cs typeface="Times New Roman"/>
            </a:endParaRPr>
          </a:p>
          <a:p>
            <a:r>
              <a:rPr lang="en-US" sz="2000">
                <a:solidFill>
                  <a:srgbClr val="000000"/>
                </a:solidFill>
                <a:latin typeface="Consolas"/>
                <a:ea typeface="MS Mincho"/>
                <a:cs typeface="Consolas"/>
              </a:rPr>
              <a:t>            }</a:t>
            </a:r>
            <a:endParaRPr lang="en-US" sz="2000">
              <a:latin typeface="Cambria"/>
              <a:ea typeface="MS Mincho"/>
              <a:cs typeface="Times New Roman"/>
            </a:endParaRPr>
          </a:p>
          <a:p>
            <a:r>
              <a:rPr lang="en-US" sz="2000">
                <a:solidFill>
                  <a:srgbClr val="000000"/>
                </a:solidFill>
                <a:latin typeface="Consolas"/>
                <a:ea typeface="MS Mincho"/>
                <a:cs typeface="Consolas"/>
              </a:rPr>
              <a:t>    }</a:t>
            </a:r>
            <a:endParaRPr lang="en-US" sz="2000">
              <a:latin typeface="Cambria"/>
              <a:ea typeface="MS Mincho"/>
              <a:cs typeface="Times New Roman"/>
            </a:endParaRPr>
          </a:p>
          <a:p>
            <a:r>
              <a:rPr lang="en-US" sz="2000">
                <a:solidFill>
                  <a:srgbClr val="000000"/>
                </a:solidFill>
                <a:latin typeface="Consolas"/>
                <a:ea typeface="MS Mincho"/>
                <a:cs typeface="Consolas"/>
              </a:rPr>
              <a:t>}</a:t>
            </a:r>
            <a:endParaRPr lang="en-US" sz="2000"/>
          </a:p>
        </p:txBody>
      </p:sp>
    </p:spTree>
    <p:extLst>
      <p:ext uri="{BB962C8B-B14F-4D97-AF65-F5344CB8AC3E}">
        <p14:creationId xmlns:p14="http://schemas.microsoft.com/office/powerpoint/2010/main" val="1565860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Interchange sort</a:t>
            </a:r>
            <a:r>
              <a:rPr lang="en-US" altLang="en-US" smtClean="0"/>
              <a:t> - </a:t>
            </a:r>
            <a:r>
              <a:rPr lang="en-US" smtClean="0"/>
              <a:t>Đánh giá giải thuật</a:t>
            </a:r>
            <a:endParaRPr lang="en-US"/>
          </a:p>
        </p:txBody>
      </p:sp>
      <p:sp>
        <p:nvSpPr>
          <p:cNvPr id="4" name="Date Placeholder 3"/>
          <p:cNvSpPr>
            <a:spLocks noGrp="1"/>
          </p:cNvSpPr>
          <p:nvPr>
            <p:ph type="dt" sz="half" idx="10"/>
          </p:nvPr>
        </p:nvSpPr>
        <p:spPr/>
        <p:txBody>
          <a:bodyPr/>
          <a:lstStyle/>
          <a:p>
            <a:fld id="{64B8B954-2F09-40CE-B67E-DCFE05731811}" type="datetime1">
              <a:rPr lang="en-US" smtClean="0"/>
              <a:t>26/03/2024</a:t>
            </a:fld>
            <a:endParaRPr lang="en-US"/>
          </a:p>
        </p:txBody>
      </p:sp>
      <p:sp>
        <p:nvSpPr>
          <p:cNvPr id="5" name="Footer Placeholder 4"/>
          <p:cNvSpPr>
            <a:spLocks noGrp="1"/>
          </p:cNvSpPr>
          <p:nvPr>
            <p:ph type="ftr" sz="quarter" idx="11"/>
          </p:nvPr>
        </p:nvSpPr>
        <p:spPr/>
        <p:txBody>
          <a:bodyPr/>
          <a:lstStyle/>
          <a:p>
            <a:r>
              <a:rPr lang="en-US" smtClean="0"/>
              <a:t>CTDL&amp;GT</a:t>
            </a:r>
            <a:endParaRPr lang="en-US"/>
          </a:p>
        </p:txBody>
      </p:sp>
      <p:sp>
        <p:nvSpPr>
          <p:cNvPr id="6" name="Slide Number Placeholder 5"/>
          <p:cNvSpPr>
            <a:spLocks noGrp="1"/>
          </p:cNvSpPr>
          <p:nvPr>
            <p:ph type="sldNum" sz="quarter" idx="12"/>
          </p:nvPr>
        </p:nvSpPr>
        <p:spPr/>
        <p:txBody>
          <a:bodyPr/>
          <a:lstStyle/>
          <a:p>
            <a:fld id="{3D92597B-1FF7-A145-BDFC-B6DAD8BDE045}" type="slidenum">
              <a:rPr lang="en-US" smtClean="0"/>
              <a:t>12</a:t>
            </a:fld>
            <a:endParaRPr lang="en-US"/>
          </a:p>
        </p:txBody>
      </p:sp>
      <p:sp>
        <p:nvSpPr>
          <p:cNvPr id="7" name="Rectangle 6"/>
          <p:cNvSpPr/>
          <p:nvPr/>
        </p:nvSpPr>
        <p:spPr>
          <a:xfrm>
            <a:off x="1093068" y="1857094"/>
            <a:ext cx="10399994" cy="1815882"/>
          </a:xfrm>
          <a:prstGeom prst="rect">
            <a:avLst/>
          </a:prstGeom>
        </p:spPr>
        <p:txBody>
          <a:bodyPr wrap="square">
            <a:spAutoFit/>
          </a:bodyPr>
          <a:lstStyle/>
          <a:p>
            <a:r>
              <a:rPr lang="en-US" sz="2800" b="1">
                <a:latin typeface="+mj-lt"/>
              </a:rPr>
              <a:t>Độ phức tạp</a:t>
            </a:r>
            <a:endParaRPr lang="en-US" sz="2800">
              <a:latin typeface="+mj-lt"/>
            </a:endParaRPr>
          </a:p>
          <a:p>
            <a:pPr algn="just"/>
            <a:r>
              <a:rPr lang="en-US" sz="2800">
                <a:latin typeface="+mj-lt"/>
              </a:rPr>
              <a:t>Trường hợp </a:t>
            </a:r>
            <a:r>
              <a:rPr lang="en-US" sz="2800" smtClean="0">
                <a:latin typeface="+mj-lt"/>
              </a:rPr>
              <a:t>xấu nhất: </a:t>
            </a:r>
            <a:r>
              <a:rPr lang="en-US" sz="2800">
                <a:latin typeface="+mj-lt"/>
              </a:rPr>
              <a:t>T(n) = O (n</a:t>
            </a:r>
            <a:r>
              <a:rPr lang="en-US" sz="2800" baseline="30000">
                <a:latin typeface="+mj-lt"/>
              </a:rPr>
              <a:t>2</a:t>
            </a:r>
            <a:r>
              <a:rPr lang="en-US" sz="2800">
                <a:latin typeface="+mj-lt"/>
              </a:rPr>
              <a:t>)</a:t>
            </a:r>
          </a:p>
          <a:p>
            <a:pPr algn="just"/>
            <a:r>
              <a:rPr lang="en-US" sz="2800">
                <a:latin typeface="+mj-lt"/>
              </a:rPr>
              <a:t>Trường hợp tốt nhất: T(n) = O (n</a:t>
            </a:r>
            <a:r>
              <a:rPr lang="en-US" sz="2800" baseline="30000">
                <a:latin typeface="+mj-lt"/>
              </a:rPr>
              <a:t>2</a:t>
            </a:r>
            <a:r>
              <a:rPr lang="en-US" sz="2800">
                <a:latin typeface="+mj-lt"/>
              </a:rPr>
              <a:t>)</a:t>
            </a:r>
          </a:p>
          <a:p>
            <a:r>
              <a:rPr lang="en-US" sz="2800" smtClean="0">
                <a:latin typeface="+mj-lt"/>
              </a:rPr>
              <a:t>Trường </a:t>
            </a:r>
            <a:r>
              <a:rPr lang="en-US" sz="2800">
                <a:latin typeface="+mj-lt"/>
              </a:rPr>
              <a:t>hợp trung bình: T(n) = O (n</a:t>
            </a:r>
            <a:r>
              <a:rPr lang="en-US" sz="2800" baseline="30000">
                <a:latin typeface="+mj-lt"/>
              </a:rPr>
              <a:t>2</a:t>
            </a:r>
            <a:r>
              <a:rPr lang="en-US" sz="2800">
                <a:latin typeface="+mj-lt"/>
              </a:rPr>
              <a:t>)</a:t>
            </a:r>
          </a:p>
        </p:txBody>
      </p:sp>
    </p:spTree>
    <p:extLst>
      <p:ext uri="{BB962C8B-B14F-4D97-AF65-F5344CB8AC3E}">
        <p14:creationId xmlns:p14="http://schemas.microsoft.com/office/powerpoint/2010/main" val="3225682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D92597B-1FF7-A145-BDFC-B6DAD8BDE045}" type="slidenum">
              <a:rPr lang="en-US" smtClean="0"/>
              <a:t>13</a:t>
            </a:fld>
            <a:endParaRPr lang="en-US"/>
          </a:p>
        </p:txBody>
      </p:sp>
      <p:grpSp>
        <p:nvGrpSpPr>
          <p:cNvPr id="5" name="Group 4"/>
          <p:cNvGrpSpPr/>
          <p:nvPr/>
        </p:nvGrpSpPr>
        <p:grpSpPr>
          <a:xfrm rot="5400000">
            <a:off x="4240976" y="1954165"/>
            <a:ext cx="375801" cy="1913427"/>
            <a:chOff x="1103630" y="1238103"/>
            <a:chExt cx="1980946" cy="4876948"/>
          </a:xfrm>
        </p:grpSpPr>
        <p:sp>
          <p:nvSpPr>
            <p:cNvPr id="6" name="Freeform 5"/>
            <p:cNvSpPr/>
            <p:nvPr/>
          </p:nvSpPr>
          <p:spPr>
            <a:xfrm>
              <a:off x="1103630" y="1243330"/>
              <a:ext cx="986410" cy="927100"/>
            </a:xfrm>
            <a:custGeom>
              <a:avLst/>
              <a:gdLst>
                <a:gd name="connsiteX0" fmla="*/ 977900 w 977900"/>
                <a:gd name="connsiteY0" fmla="*/ 0 h 927100"/>
                <a:gd name="connsiteX1" fmla="*/ 514350 w 977900"/>
                <a:gd name="connsiteY1" fmla="*/ 927100 h 927100"/>
                <a:gd name="connsiteX2" fmla="*/ 57150 w 977900"/>
                <a:gd name="connsiteY2" fmla="*/ 812800 h 927100"/>
                <a:gd name="connsiteX3" fmla="*/ 0 w 977900"/>
                <a:gd name="connsiteY3" fmla="*/ 723900 h 927100"/>
                <a:gd name="connsiteX4" fmla="*/ 787400 w 977900"/>
                <a:gd name="connsiteY4" fmla="*/ 107950 h 927100"/>
                <a:gd name="connsiteX5" fmla="*/ 977900 w 977900"/>
                <a:gd name="connsiteY5" fmla="*/ 0 h 927100"/>
                <a:gd name="connsiteX0" fmla="*/ 977900 w 977900"/>
                <a:gd name="connsiteY0" fmla="*/ 0 h 927100"/>
                <a:gd name="connsiteX1" fmla="*/ 514350 w 977900"/>
                <a:gd name="connsiteY1" fmla="*/ 927100 h 927100"/>
                <a:gd name="connsiteX2" fmla="*/ 57150 w 977900"/>
                <a:gd name="connsiteY2" fmla="*/ 812800 h 927100"/>
                <a:gd name="connsiteX3" fmla="*/ 0 w 977900"/>
                <a:gd name="connsiteY3" fmla="*/ 723900 h 927100"/>
                <a:gd name="connsiteX4" fmla="*/ 787400 w 977900"/>
                <a:gd name="connsiteY4" fmla="*/ 107950 h 927100"/>
                <a:gd name="connsiteX5" fmla="*/ 977900 w 977900"/>
                <a:gd name="connsiteY5" fmla="*/ 0 h 92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0" h="927100">
                  <a:moveTo>
                    <a:pt x="977900" y="0"/>
                  </a:moveTo>
                  <a:lnTo>
                    <a:pt x="514350" y="927100"/>
                  </a:lnTo>
                  <a:lnTo>
                    <a:pt x="57150" y="812800"/>
                  </a:lnTo>
                  <a:lnTo>
                    <a:pt x="0" y="723900"/>
                  </a:lnTo>
                  <a:lnTo>
                    <a:pt x="787400" y="107950"/>
                  </a:lnTo>
                  <a:cubicBezTo>
                    <a:pt x="850900" y="71967"/>
                    <a:pt x="892175" y="32808"/>
                    <a:pt x="977900" y="0"/>
                  </a:cubicBezTo>
                  <a:close/>
                </a:path>
              </a:pathLst>
            </a:custGeom>
            <a:solidFill>
              <a:srgbClr val="EACCB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7" name="Freeform 6"/>
            <p:cNvSpPr/>
            <p:nvPr/>
          </p:nvSpPr>
          <p:spPr>
            <a:xfrm flipH="1">
              <a:off x="2090738" y="1243330"/>
              <a:ext cx="993140" cy="927100"/>
            </a:xfrm>
            <a:custGeom>
              <a:avLst/>
              <a:gdLst>
                <a:gd name="connsiteX0" fmla="*/ 977900 w 977900"/>
                <a:gd name="connsiteY0" fmla="*/ 0 h 927100"/>
                <a:gd name="connsiteX1" fmla="*/ 514350 w 977900"/>
                <a:gd name="connsiteY1" fmla="*/ 927100 h 927100"/>
                <a:gd name="connsiteX2" fmla="*/ 57150 w 977900"/>
                <a:gd name="connsiteY2" fmla="*/ 812800 h 927100"/>
                <a:gd name="connsiteX3" fmla="*/ 0 w 977900"/>
                <a:gd name="connsiteY3" fmla="*/ 723900 h 927100"/>
                <a:gd name="connsiteX4" fmla="*/ 787400 w 977900"/>
                <a:gd name="connsiteY4" fmla="*/ 107950 h 927100"/>
                <a:gd name="connsiteX5" fmla="*/ 977900 w 977900"/>
                <a:gd name="connsiteY5" fmla="*/ 0 h 927100"/>
                <a:gd name="connsiteX0" fmla="*/ 977900 w 977900"/>
                <a:gd name="connsiteY0" fmla="*/ 0 h 927100"/>
                <a:gd name="connsiteX1" fmla="*/ 514350 w 977900"/>
                <a:gd name="connsiteY1" fmla="*/ 927100 h 927100"/>
                <a:gd name="connsiteX2" fmla="*/ 57150 w 977900"/>
                <a:gd name="connsiteY2" fmla="*/ 812800 h 927100"/>
                <a:gd name="connsiteX3" fmla="*/ 0 w 977900"/>
                <a:gd name="connsiteY3" fmla="*/ 723900 h 927100"/>
                <a:gd name="connsiteX4" fmla="*/ 787400 w 977900"/>
                <a:gd name="connsiteY4" fmla="*/ 107950 h 927100"/>
                <a:gd name="connsiteX5" fmla="*/ 977900 w 977900"/>
                <a:gd name="connsiteY5" fmla="*/ 0 h 92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0" h="927100">
                  <a:moveTo>
                    <a:pt x="977900" y="0"/>
                  </a:moveTo>
                  <a:lnTo>
                    <a:pt x="514350" y="927100"/>
                  </a:lnTo>
                  <a:lnTo>
                    <a:pt x="57150" y="812800"/>
                  </a:lnTo>
                  <a:lnTo>
                    <a:pt x="0" y="723900"/>
                  </a:lnTo>
                  <a:lnTo>
                    <a:pt x="787400" y="107950"/>
                  </a:lnTo>
                  <a:cubicBezTo>
                    <a:pt x="850900" y="71967"/>
                    <a:pt x="892175" y="32808"/>
                    <a:pt x="977900" y="0"/>
                  </a:cubicBezTo>
                  <a:close/>
                </a:path>
              </a:pathLst>
            </a:custGeom>
            <a:solidFill>
              <a:srgbClr val="EBC8AC"/>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Isosceles Triangle 7"/>
            <p:cNvSpPr/>
            <p:nvPr/>
          </p:nvSpPr>
          <p:spPr>
            <a:xfrm>
              <a:off x="1650206" y="1245396"/>
              <a:ext cx="883444" cy="869156"/>
            </a:xfrm>
            <a:prstGeom prst="triangle">
              <a:avLst/>
            </a:prstGeom>
            <a:solidFill>
              <a:srgbClr val="FFE3CD"/>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9" name="Freeform 8"/>
            <p:cNvSpPr/>
            <p:nvPr/>
          </p:nvSpPr>
          <p:spPr>
            <a:xfrm>
              <a:off x="1104900" y="1953120"/>
              <a:ext cx="1979676" cy="4161931"/>
            </a:xfrm>
            <a:custGeom>
              <a:avLst/>
              <a:gdLst>
                <a:gd name="connsiteX0" fmla="*/ 1346752 w 1979676"/>
                <a:gd name="connsiteY0" fmla="*/ 0 h 4161931"/>
                <a:gd name="connsiteX1" fmla="*/ 1377820 w 1979676"/>
                <a:gd name="connsiteY1" fmla="*/ 23011 h 4161931"/>
                <a:gd name="connsiteX2" fmla="*/ 1668780 w 1979676"/>
                <a:gd name="connsiteY2" fmla="*/ 96661 h 4161931"/>
                <a:gd name="connsiteX3" fmla="*/ 1959740 w 1979676"/>
                <a:gd name="connsiteY3" fmla="*/ 23011 h 4161931"/>
                <a:gd name="connsiteX4" fmla="*/ 1979676 w 1979676"/>
                <a:gd name="connsiteY4" fmla="*/ 8245 h 4161931"/>
                <a:gd name="connsiteX5" fmla="*/ 1979676 w 1979676"/>
                <a:gd name="connsiteY5" fmla="*/ 3998746 h 4161931"/>
                <a:gd name="connsiteX6" fmla="*/ 1816491 w 1979676"/>
                <a:gd name="connsiteY6" fmla="*/ 4161931 h 4161931"/>
                <a:gd name="connsiteX7" fmla="*/ 163185 w 1979676"/>
                <a:gd name="connsiteY7" fmla="*/ 4161931 h 4161931"/>
                <a:gd name="connsiteX8" fmla="*/ 0 w 1979676"/>
                <a:gd name="connsiteY8" fmla="*/ 3998746 h 4161931"/>
                <a:gd name="connsiteX9" fmla="*/ 0 w 1979676"/>
                <a:gd name="connsiteY9" fmla="*/ 7116 h 4161931"/>
                <a:gd name="connsiteX10" fmla="*/ 21460 w 1979676"/>
                <a:gd name="connsiteY10" fmla="*/ 23010 h 4161931"/>
                <a:gd name="connsiteX11" fmla="*/ 312420 w 1979676"/>
                <a:gd name="connsiteY11" fmla="*/ 96661 h 4161931"/>
                <a:gd name="connsiteX12" fmla="*/ 603380 w 1979676"/>
                <a:gd name="connsiteY12" fmla="*/ 23010 h 4161931"/>
                <a:gd name="connsiteX13" fmla="*/ 627292 w 1979676"/>
                <a:gd name="connsiteY13" fmla="*/ 5300 h 4161931"/>
                <a:gd name="connsiteX14" fmla="*/ 654303 w 1979676"/>
                <a:gd name="connsiteY14" fmla="*/ 23010 h 4161931"/>
                <a:gd name="connsiteX15" fmla="*/ 982980 w 1979676"/>
                <a:gd name="connsiteY15" fmla="*/ 96661 h 4161931"/>
                <a:gd name="connsiteX16" fmla="*/ 1311658 w 1979676"/>
                <a:gd name="connsiteY16" fmla="*/ 23011 h 416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79676" h="4161931">
                  <a:moveTo>
                    <a:pt x="1346752" y="0"/>
                  </a:moveTo>
                  <a:lnTo>
                    <a:pt x="1377820" y="23011"/>
                  </a:lnTo>
                  <a:cubicBezTo>
                    <a:pt x="1452283" y="68516"/>
                    <a:pt x="1555153" y="96661"/>
                    <a:pt x="1668780" y="96661"/>
                  </a:cubicBezTo>
                  <a:cubicBezTo>
                    <a:pt x="1782407" y="96661"/>
                    <a:pt x="1885277" y="68516"/>
                    <a:pt x="1959740" y="23011"/>
                  </a:cubicBezTo>
                  <a:lnTo>
                    <a:pt x="1979676" y="8245"/>
                  </a:lnTo>
                  <a:lnTo>
                    <a:pt x="1979676" y="3998746"/>
                  </a:lnTo>
                  <a:cubicBezTo>
                    <a:pt x="1979676" y="4088871"/>
                    <a:pt x="1906616" y="4161931"/>
                    <a:pt x="1816491" y="4161931"/>
                  </a:cubicBezTo>
                  <a:lnTo>
                    <a:pt x="163185" y="4161931"/>
                  </a:lnTo>
                  <a:cubicBezTo>
                    <a:pt x="73060" y="4161931"/>
                    <a:pt x="0" y="4088871"/>
                    <a:pt x="0" y="3998746"/>
                  </a:cubicBezTo>
                  <a:lnTo>
                    <a:pt x="0" y="7116"/>
                  </a:lnTo>
                  <a:lnTo>
                    <a:pt x="21460" y="23010"/>
                  </a:lnTo>
                  <a:cubicBezTo>
                    <a:pt x="95923" y="68516"/>
                    <a:pt x="198793" y="96661"/>
                    <a:pt x="312420" y="96661"/>
                  </a:cubicBezTo>
                  <a:cubicBezTo>
                    <a:pt x="426047" y="96661"/>
                    <a:pt x="528917" y="68516"/>
                    <a:pt x="603380" y="23010"/>
                  </a:cubicBezTo>
                  <a:lnTo>
                    <a:pt x="627292" y="5300"/>
                  </a:lnTo>
                  <a:lnTo>
                    <a:pt x="654303" y="23010"/>
                  </a:lnTo>
                  <a:cubicBezTo>
                    <a:pt x="738419" y="68516"/>
                    <a:pt x="854624" y="96661"/>
                    <a:pt x="982980" y="96661"/>
                  </a:cubicBezTo>
                  <a:cubicBezTo>
                    <a:pt x="1111337" y="96661"/>
                    <a:pt x="1227542" y="68516"/>
                    <a:pt x="1311658" y="23011"/>
                  </a:cubicBezTo>
                  <a:close/>
                </a:path>
              </a:pathLst>
            </a:custGeom>
            <a:gradFill flip="none" rotWithShape="1">
              <a:gsLst>
                <a:gs pos="0">
                  <a:schemeClr val="accent1">
                    <a:lumMod val="88000"/>
                  </a:schemeClr>
                </a:gs>
                <a:gs pos="69000">
                  <a:schemeClr val="accent1"/>
                </a:gs>
                <a:gs pos="65000">
                  <a:schemeClr val="accent1">
                    <a:lumMod val="60000"/>
                    <a:lumOff val="40000"/>
                  </a:schemeClr>
                </a:gs>
                <a:gs pos="33000">
                  <a:schemeClr val="accent1">
                    <a:lumMod val="60000"/>
                    <a:lumOff val="40000"/>
                  </a:schemeClr>
                </a:gs>
                <a:gs pos="30000">
                  <a:schemeClr val="accent1">
                    <a:lumMod val="75000"/>
                  </a:schemeClr>
                </a:gs>
                <a:gs pos="100000">
                  <a:schemeClr val="accent1"/>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0" name="Rounded Rectangle 9"/>
            <p:cNvSpPr/>
            <p:nvPr/>
          </p:nvSpPr>
          <p:spPr>
            <a:xfrm>
              <a:off x="1314450" y="2247900"/>
              <a:ext cx="1581150" cy="3628644"/>
            </a:xfrm>
            <a:prstGeom prst="roundRect">
              <a:avLst>
                <a:gd name="adj" fmla="val 10643"/>
              </a:avLst>
            </a:prstGeom>
            <a:gradFill flip="none" rotWithShape="1">
              <a:gsLst>
                <a:gs pos="0">
                  <a:schemeClr val="bg1">
                    <a:lumMod val="95000"/>
                  </a:schemeClr>
                </a:gs>
                <a:gs pos="50000">
                  <a:schemeClr val="bg1">
                    <a:lumMod val="83000"/>
                    <a:lumOff val="17000"/>
                  </a:schemeClr>
                </a:gs>
                <a:gs pos="100000">
                  <a:srgbClr val="FDFDFD">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1" name="Freeform 10"/>
            <p:cNvSpPr/>
            <p:nvPr/>
          </p:nvSpPr>
          <p:spPr>
            <a:xfrm>
              <a:off x="1884839" y="1238103"/>
              <a:ext cx="420211" cy="212081"/>
            </a:xfrm>
            <a:custGeom>
              <a:avLst/>
              <a:gdLst>
                <a:gd name="connsiteX0" fmla="*/ 445294 w 445294"/>
                <a:gd name="connsiteY0" fmla="*/ 46584 h 212081"/>
                <a:gd name="connsiteX1" fmla="*/ 427797 w 445294"/>
                <a:gd name="connsiteY1" fmla="*/ 111003 h 212081"/>
                <a:gd name="connsiteX2" fmla="*/ 427094 w 445294"/>
                <a:gd name="connsiteY2" fmla="*/ 111778 h 212081"/>
                <a:gd name="connsiteX3" fmla="*/ 427797 w 445294"/>
                <a:gd name="connsiteY3" fmla="*/ 111003 h 212081"/>
                <a:gd name="connsiteX4" fmla="*/ 445294 w 445294"/>
                <a:gd name="connsiteY4" fmla="*/ 46584 h 212081"/>
                <a:gd name="connsiteX5" fmla="*/ 218933 w 445294"/>
                <a:gd name="connsiteY5" fmla="*/ 0 h 212081"/>
                <a:gd name="connsiteX6" fmla="*/ 211793 w 445294"/>
                <a:gd name="connsiteY6" fmla="*/ 14156 h 212081"/>
                <a:gd name="connsiteX7" fmla="*/ 220737 w 445294"/>
                <a:gd name="connsiteY7" fmla="*/ 2178 h 212081"/>
                <a:gd name="connsiteX8" fmla="*/ 219631 w 445294"/>
                <a:gd name="connsiteY8" fmla="*/ 0 h 212081"/>
                <a:gd name="connsiteX9" fmla="*/ 413100 w 445294"/>
                <a:gd name="connsiteY9" fmla="*/ 107950 h 212081"/>
                <a:gd name="connsiteX10" fmla="*/ 423383 w 445294"/>
                <a:gd name="connsiteY10" fmla="*/ 115870 h 212081"/>
                <a:gd name="connsiteX11" fmla="*/ 380082 w 445294"/>
                <a:gd name="connsiteY11" fmla="*/ 163608 h 212081"/>
                <a:gd name="connsiteX12" fmla="*/ 222647 w 445294"/>
                <a:gd name="connsiteY12" fmla="*/ 212081 h 212081"/>
                <a:gd name="connsiteX13" fmla="*/ 0 w 445294"/>
                <a:gd name="connsiteY13" fmla="*/ 46584 h 212081"/>
                <a:gd name="connsiteX14" fmla="*/ 17497 w 445294"/>
                <a:gd name="connsiteY14" fmla="*/ 111003 h 212081"/>
                <a:gd name="connsiteX15" fmla="*/ 19703 w 445294"/>
                <a:gd name="connsiteY15" fmla="*/ 113435 h 212081"/>
                <a:gd name="connsiteX16" fmla="*/ 26775 w 445294"/>
                <a:gd name="connsiteY16" fmla="*/ 107950 h 212081"/>
                <a:gd name="connsiteX17" fmla="*/ 218933 w 445294"/>
                <a:gd name="connsiteY17" fmla="*/ 0 h 212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5294" h="212081">
                  <a:moveTo>
                    <a:pt x="445294" y="46584"/>
                  </a:moveTo>
                  <a:cubicBezTo>
                    <a:pt x="445294" y="69434"/>
                    <a:pt x="439064" y="91203"/>
                    <a:pt x="427797" y="111003"/>
                  </a:cubicBezTo>
                  <a:lnTo>
                    <a:pt x="427094" y="111778"/>
                  </a:lnTo>
                  <a:lnTo>
                    <a:pt x="427797" y="111003"/>
                  </a:lnTo>
                  <a:cubicBezTo>
                    <a:pt x="439064" y="91203"/>
                    <a:pt x="445294" y="69434"/>
                    <a:pt x="445294" y="46584"/>
                  </a:cubicBezTo>
                  <a:close/>
                  <a:moveTo>
                    <a:pt x="218933" y="0"/>
                  </a:moveTo>
                  <a:lnTo>
                    <a:pt x="211793" y="14156"/>
                  </a:lnTo>
                  <a:lnTo>
                    <a:pt x="220737" y="2178"/>
                  </a:lnTo>
                  <a:lnTo>
                    <a:pt x="219631" y="0"/>
                  </a:lnTo>
                  <a:cubicBezTo>
                    <a:pt x="306692" y="32808"/>
                    <a:pt x="348610" y="71967"/>
                    <a:pt x="413100" y="107950"/>
                  </a:cubicBezTo>
                  <a:lnTo>
                    <a:pt x="423383" y="115870"/>
                  </a:lnTo>
                  <a:lnTo>
                    <a:pt x="380082" y="163608"/>
                  </a:lnTo>
                  <a:cubicBezTo>
                    <a:pt x="339791" y="193557"/>
                    <a:pt x="284130" y="212081"/>
                    <a:pt x="222647" y="212081"/>
                  </a:cubicBezTo>
                  <a:cubicBezTo>
                    <a:pt x="99682" y="212081"/>
                    <a:pt x="0" y="137985"/>
                    <a:pt x="0" y="46584"/>
                  </a:cubicBezTo>
                  <a:cubicBezTo>
                    <a:pt x="0" y="69434"/>
                    <a:pt x="6230" y="91203"/>
                    <a:pt x="17497" y="111003"/>
                  </a:cubicBezTo>
                  <a:lnTo>
                    <a:pt x="19703" y="113435"/>
                  </a:lnTo>
                  <a:lnTo>
                    <a:pt x="26775" y="107950"/>
                  </a:lnTo>
                  <a:cubicBezTo>
                    <a:pt x="90828" y="71967"/>
                    <a:pt x="132462" y="32808"/>
                    <a:pt x="218933" y="0"/>
                  </a:cubicBezTo>
                  <a:close/>
                </a:path>
              </a:pathLst>
            </a:cu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grpSp>
      <p:grpSp>
        <p:nvGrpSpPr>
          <p:cNvPr id="12" name="Group 11"/>
          <p:cNvGrpSpPr/>
          <p:nvPr/>
        </p:nvGrpSpPr>
        <p:grpSpPr>
          <a:xfrm>
            <a:off x="5489570" y="1051455"/>
            <a:ext cx="292103" cy="5187394"/>
            <a:chOff x="1374772" y="1213680"/>
            <a:chExt cx="274322" cy="5187394"/>
          </a:xfrm>
        </p:grpSpPr>
        <p:sp>
          <p:nvSpPr>
            <p:cNvPr id="13" name="Pentagon 12"/>
            <p:cNvSpPr/>
            <p:nvPr/>
          </p:nvSpPr>
          <p:spPr>
            <a:xfrm rot="5400000">
              <a:off x="1103752" y="5857228"/>
              <a:ext cx="814866" cy="272825"/>
            </a:xfrm>
            <a:prstGeom prst="homePlate">
              <a:avLst>
                <a:gd name="adj" fmla="val 281623"/>
              </a:avLst>
            </a:prstGeom>
            <a:gradFill flip="none" rotWithShape="1">
              <a:gsLst>
                <a:gs pos="100000">
                  <a:srgbClr val="B88954"/>
                </a:gs>
                <a:gs pos="0">
                  <a:srgbClr val="E1C9AF"/>
                </a:gs>
              </a:gsLst>
              <a:lin ang="540000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5"/>
            <p:cNvSpPr/>
            <p:nvPr/>
          </p:nvSpPr>
          <p:spPr>
            <a:xfrm>
              <a:off x="1374774" y="2007666"/>
              <a:ext cx="273845" cy="3776859"/>
            </a:xfrm>
            <a:custGeom>
              <a:avLst/>
              <a:gdLst>
                <a:gd name="connsiteX0" fmla="*/ 0 w 272825"/>
                <a:gd name="connsiteY0" fmla="*/ 0 h 3776662"/>
                <a:gd name="connsiteX1" fmla="*/ 272825 w 272825"/>
                <a:gd name="connsiteY1" fmla="*/ 0 h 3776662"/>
                <a:gd name="connsiteX2" fmla="*/ 272825 w 272825"/>
                <a:gd name="connsiteY2" fmla="*/ 3776662 h 3776662"/>
                <a:gd name="connsiteX3" fmla="*/ 0 w 272825"/>
                <a:gd name="connsiteY3" fmla="*/ 3776662 h 3776662"/>
                <a:gd name="connsiteX4" fmla="*/ 0 w 272825"/>
                <a:gd name="connsiteY4" fmla="*/ 0 h 3776662"/>
                <a:gd name="connsiteX0" fmla="*/ 0 w 272825"/>
                <a:gd name="connsiteY0" fmla="*/ 0 h 3776662"/>
                <a:gd name="connsiteX1" fmla="*/ 272825 w 272825"/>
                <a:gd name="connsiteY1" fmla="*/ 0 h 3776662"/>
                <a:gd name="connsiteX2" fmla="*/ 272825 w 272825"/>
                <a:gd name="connsiteY2" fmla="*/ 3776662 h 3776662"/>
                <a:gd name="connsiteX3" fmla="*/ 0 w 272825"/>
                <a:gd name="connsiteY3" fmla="*/ 3776662 h 3776662"/>
                <a:gd name="connsiteX4" fmla="*/ 1 w 272825"/>
                <a:gd name="connsiteY4" fmla="*/ 3609974 h 3776662"/>
                <a:gd name="connsiteX5" fmla="*/ 0 w 272825"/>
                <a:gd name="connsiteY5" fmla="*/ 0 h 3776662"/>
                <a:gd name="connsiteX0" fmla="*/ 0 w 272825"/>
                <a:gd name="connsiteY0" fmla="*/ 0 h 3776662"/>
                <a:gd name="connsiteX1" fmla="*/ 272825 w 272825"/>
                <a:gd name="connsiteY1" fmla="*/ 0 h 3776662"/>
                <a:gd name="connsiteX2" fmla="*/ 272825 w 272825"/>
                <a:gd name="connsiteY2" fmla="*/ 3776662 h 3776662"/>
                <a:gd name="connsiteX3" fmla="*/ 57151 w 272825"/>
                <a:gd name="connsiteY3" fmla="*/ 3776661 h 3776662"/>
                <a:gd name="connsiteX4" fmla="*/ 0 w 272825"/>
                <a:gd name="connsiteY4" fmla="*/ 3776662 h 3776662"/>
                <a:gd name="connsiteX5" fmla="*/ 1 w 272825"/>
                <a:gd name="connsiteY5" fmla="*/ 3609974 h 3776662"/>
                <a:gd name="connsiteX6" fmla="*/ 0 w 272825"/>
                <a:gd name="connsiteY6" fmla="*/ 0 h 3776662"/>
                <a:gd name="connsiteX0" fmla="*/ 0 w 272825"/>
                <a:gd name="connsiteY0" fmla="*/ 0 h 3776662"/>
                <a:gd name="connsiteX1" fmla="*/ 272825 w 272825"/>
                <a:gd name="connsiteY1" fmla="*/ 0 h 3776662"/>
                <a:gd name="connsiteX2" fmla="*/ 272825 w 272825"/>
                <a:gd name="connsiteY2" fmla="*/ 3776662 h 3776662"/>
                <a:gd name="connsiteX3" fmla="*/ 166689 w 272825"/>
                <a:gd name="connsiteY3" fmla="*/ 3776661 h 3776662"/>
                <a:gd name="connsiteX4" fmla="*/ 57151 w 272825"/>
                <a:gd name="connsiteY4" fmla="*/ 3776661 h 3776662"/>
                <a:gd name="connsiteX5" fmla="*/ 0 w 272825"/>
                <a:gd name="connsiteY5" fmla="*/ 3776662 h 3776662"/>
                <a:gd name="connsiteX6" fmla="*/ 1 w 272825"/>
                <a:gd name="connsiteY6" fmla="*/ 3609974 h 3776662"/>
                <a:gd name="connsiteX7" fmla="*/ 0 w 272825"/>
                <a:gd name="connsiteY7" fmla="*/ 0 h 3776662"/>
                <a:gd name="connsiteX0" fmla="*/ 0 w 272825"/>
                <a:gd name="connsiteY0" fmla="*/ 0 h 3776662"/>
                <a:gd name="connsiteX1" fmla="*/ 272825 w 272825"/>
                <a:gd name="connsiteY1" fmla="*/ 0 h 3776662"/>
                <a:gd name="connsiteX2" fmla="*/ 272825 w 272825"/>
                <a:gd name="connsiteY2" fmla="*/ 3776662 h 3776662"/>
                <a:gd name="connsiteX3" fmla="*/ 166689 w 272825"/>
                <a:gd name="connsiteY3" fmla="*/ 3776661 h 3776662"/>
                <a:gd name="connsiteX4" fmla="*/ 107157 w 272825"/>
                <a:gd name="connsiteY4" fmla="*/ 3774280 h 3776662"/>
                <a:gd name="connsiteX5" fmla="*/ 57151 w 272825"/>
                <a:gd name="connsiteY5" fmla="*/ 3776661 h 3776662"/>
                <a:gd name="connsiteX6" fmla="*/ 0 w 272825"/>
                <a:gd name="connsiteY6" fmla="*/ 3776662 h 3776662"/>
                <a:gd name="connsiteX7" fmla="*/ 1 w 272825"/>
                <a:gd name="connsiteY7" fmla="*/ 3609974 h 3776662"/>
                <a:gd name="connsiteX8" fmla="*/ 0 w 272825"/>
                <a:gd name="connsiteY8" fmla="*/ 0 h 3776662"/>
                <a:gd name="connsiteX0" fmla="*/ 0 w 272825"/>
                <a:gd name="connsiteY0" fmla="*/ 0 h 3776662"/>
                <a:gd name="connsiteX1" fmla="*/ 272825 w 272825"/>
                <a:gd name="connsiteY1" fmla="*/ 0 h 3776662"/>
                <a:gd name="connsiteX2" fmla="*/ 272825 w 272825"/>
                <a:gd name="connsiteY2" fmla="*/ 3776662 h 3776662"/>
                <a:gd name="connsiteX3" fmla="*/ 221457 w 272825"/>
                <a:gd name="connsiteY3" fmla="*/ 3774280 h 3776662"/>
                <a:gd name="connsiteX4" fmla="*/ 166689 w 272825"/>
                <a:gd name="connsiteY4" fmla="*/ 3776661 h 3776662"/>
                <a:gd name="connsiteX5" fmla="*/ 107157 w 272825"/>
                <a:gd name="connsiteY5" fmla="*/ 3774280 h 3776662"/>
                <a:gd name="connsiteX6" fmla="*/ 57151 w 272825"/>
                <a:gd name="connsiteY6" fmla="*/ 3776661 h 3776662"/>
                <a:gd name="connsiteX7" fmla="*/ 0 w 272825"/>
                <a:gd name="connsiteY7" fmla="*/ 3776662 h 3776662"/>
                <a:gd name="connsiteX8" fmla="*/ 1 w 272825"/>
                <a:gd name="connsiteY8" fmla="*/ 3609974 h 3776662"/>
                <a:gd name="connsiteX9" fmla="*/ 0 w 272825"/>
                <a:gd name="connsiteY9" fmla="*/ 0 h 3776662"/>
                <a:gd name="connsiteX0" fmla="*/ 0 w 272825"/>
                <a:gd name="connsiteY0" fmla="*/ 0 h 3776662"/>
                <a:gd name="connsiteX1" fmla="*/ 272825 w 272825"/>
                <a:gd name="connsiteY1" fmla="*/ 0 h 3776662"/>
                <a:gd name="connsiteX2" fmla="*/ 272825 w 272825"/>
                <a:gd name="connsiteY2" fmla="*/ 3776662 h 3776662"/>
                <a:gd name="connsiteX3" fmla="*/ 252414 w 272825"/>
                <a:gd name="connsiteY3" fmla="*/ 3776661 h 3776662"/>
                <a:gd name="connsiteX4" fmla="*/ 221457 w 272825"/>
                <a:gd name="connsiteY4" fmla="*/ 3774280 h 3776662"/>
                <a:gd name="connsiteX5" fmla="*/ 166689 w 272825"/>
                <a:gd name="connsiteY5" fmla="*/ 3776661 h 3776662"/>
                <a:gd name="connsiteX6" fmla="*/ 107157 w 272825"/>
                <a:gd name="connsiteY6" fmla="*/ 3774280 h 3776662"/>
                <a:gd name="connsiteX7" fmla="*/ 57151 w 272825"/>
                <a:gd name="connsiteY7" fmla="*/ 3776661 h 3776662"/>
                <a:gd name="connsiteX8" fmla="*/ 0 w 272825"/>
                <a:gd name="connsiteY8" fmla="*/ 3776662 h 3776662"/>
                <a:gd name="connsiteX9" fmla="*/ 1 w 272825"/>
                <a:gd name="connsiteY9" fmla="*/ 3609974 h 3776662"/>
                <a:gd name="connsiteX10" fmla="*/ 0 w 272825"/>
                <a:gd name="connsiteY10" fmla="*/ 0 h 3776662"/>
                <a:gd name="connsiteX0" fmla="*/ 0 w 273845"/>
                <a:gd name="connsiteY0" fmla="*/ 0 h 3776662"/>
                <a:gd name="connsiteX1" fmla="*/ 272825 w 273845"/>
                <a:gd name="connsiteY1" fmla="*/ 0 h 3776662"/>
                <a:gd name="connsiteX2" fmla="*/ 273845 w 273845"/>
                <a:gd name="connsiteY2" fmla="*/ 3581399 h 3776662"/>
                <a:gd name="connsiteX3" fmla="*/ 272825 w 273845"/>
                <a:gd name="connsiteY3" fmla="*/ 3776662 h 3776662"/>
                <a:gd name="connsiteX4" fmla="*/ 252414 w 273845"/>
                <a:gd name="connsiteY4" fmla="*/ 3776661 h 3776662"/>
                <a:gd name="connsiteX5" fmla="*/ 221457 w 273845"/>
                <a:gd name="connsiteY5" fmla="*/ 3774280 h 3776662"/>
                <a:gd name="connsiteX6" fmla="*/ 166689 w 273845"/>
                <a:gd name="connsiteY6" fmla="*/ 3776661 h 3776662"/>
                <a:gd name="connsiteX7" fmla="*/ 107157 w 273845"/>
                <a:gd name="connsiteY7" fmla="*/ 3774280 h 3776662"/>
                <a:gd name="connsiteX8" fmla="*/ 57151 w 273845"/>
                <a:gd name="connsiteY8" fmla="*/ 3776661 h 3776662"/>
                <a:gd name="connsiteX9" fmla="*/ 0 w 273845"/>
                <a:gd name="connsiteY9" fmla="*/ 3776662 h 3776662"/>
                <a:gd name="connsiteX10" fmla="*/ 1 w 273845"/>
                <a:gd name="connsiteY10" fmla="*/ 3609974 h 3776662"/>
                <a:gd name="connsiteX11" fmla="*/ 0 w 273845"/>
                <a:gd name="connsiteY11" fmla="*/ 0 h 3776662"/>
                <a:gd name="connsiteX0" fmla="*/ 0 w 273845"/>
                <a:gd name="connsiteY0" fmla="*/ 0 h 3776662"/>
                <a:gd name="connsiteX1" fmla="*/ 272825 w 273845"/>
                <a:gd name="connsiteY1" fmla="*/ 0 h 3776662"/>
                <a:gd name="connsiteX2" fmla="*/ 273845 w 273845"/>
                <a:gd name="connsiteY2" fmla="*/ 3581399 h 3776662"/>
                <a:gd name="connsiteX3" fmla="*/ 252414 w 273845"/>
                <a:gd name="connsiteY3" fmla="*/ 3776661 h 3776662"/>
                <a:gd name="connsiteX4" fmla="*/ 221457 w 273845"/>
                <a:gd name="connsiteY4" fmla="*/ 3774280 h 3776662"/>
                <a:gd name="connsiteX5" fmla="*/ 166689 w 273845"/>
                <a:gd name="connsiteY5" fmla="*/ 3776661 h 3776662"/>
                <a:gd name="connsiteX6" fmla="*/ 107157 w 273845"/>
                <a:gd name="connsiteY6" fmla="*/ 3774280 h 3776662"/>
                <a:gd name="connsiteX7" fmla="*/ 57151 w 273845"/>
                <a:gd name="connsiteY7" fmla="*/ 3776661 h 3776662"/>
                <a:gd name="connsiteX8" fmla="*/ 0 w 273845"/>
                <a:gd name="connsiteY8" fmla="*/ 3776662 h 3776662"/>
                <a:gd name="connsiteX9" fmla="*/ 1 w 273845"/>
                <a:gd name="connsiteY9" fmla="*/ 3609974 h 3776662"/>
                <a:gd name="connsiteX10" fmla="*/ 0 w 273845"/>
                <a:gd name="connsiteY10" fmla="*/ 0 h 3776662"/>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1457 w 273845"/>
                <a:gd name="connsiteY4" fmla="*/ 3774280 h 3776661"/>
                <a:gd name="connsiteX5" fmla="*/ 166689 w 273845"/>
                <a:gd name="connsiteY5" fmla="*/ 3776661 h 3776661"/>
                <a:gd name="connsiteX6" fmla="*/ 107157 w 273845"/>
                <a:gd name="connsiteY6" fmla="*/ 3774280 h 3776661"/>
                <a:gd name="connsiteX7" fmla="*/ 57151 w 273845"/>
                <a:gd name="connsiteY7" fmla="*/ 3776661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1457 w 273845"/>
                <a:gd name="connsiteY4" fmla="*/ 3774280 h 3776661"/>
                <a:gd name="connsiteX5" fmla="*/ 166689 w 273845"/>
                <a:gd name="connsiteY5" fmla="*/ 3776661 h 3776661"/>
                <a:gd name="connsiteX6" fmla="*/ 104776 w 273845"/>
                <a:gd name="connsiteY6" fmla="*/ 3664743 h 3776661"/>
                <a:gd name="connsiteX7" fmla="*/ 57151 w 273845"/>
                <a:gd name="connsiteY7" fmla="*/ 3776661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1457 w 273845"/>
                <a:gd name="connsiteY4" fmla="*/ 3774280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0032 w 273845"/>
                <a:gd name="connsiteY3" fmla="*/ 3695699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887"/>
                <a:gd name="connsiteX1" fmla="*/ 272825 w 273845"/>
                <a:gd name="connsiteY1" fmla="*/ 0 h 3776887"/>
                <a:gd name="connsiteX2" fmla="*/ 273845 w 273845"/>
                <a:gd name="connsiteY2" fmla="*/ 3581399 h 3776887"/>
                <a:gd name="connsiteX3" fmla="*/ 247651 w 273845"/>
                <a:gd name="connsiteY3" fmla="*/ 3702843 h 3776887"/>
                <a:gd name="connsiteX4" fmla="*/ 228601 w 273845"/>
                <a:gd name="connsiteY4" fmla="*/ 3629023 h 3776887"/>
                <a:gd name="connsiteX5" fmla="*/ 166689 w 273845"/>
                <a:gd name="connsiteY5" fmla="*/ 3776661 h 3776887"/>
                <a:gd name="connsiteX6" fmla="*/ 104776 w 273845"/>
                <a:gd name="connsiteY6" fmla="*/ 3664743 h 3776887"/>
                <a:gd name="connsiteX7" fmla="*/ 57151 w 273845"/>
                <a:gd name="connsiteY7" fmla="*/ 3750467 h 3776887"/>
                <a:gd name="connsiteX8" fmla="*/ 1 w 273845"/>
                <a:gd name="connsiteY8" fmla="*/ 3609974 h 3776887"/>
                <a:gd name="connsiteX9" fmla="*/ 0 w 273845"/>
                <a:gd name="connsiteY9" fmla="*/ 0 h 3776887"/>
                <a:gd name="connsiteX0" fmla="*/ 0 w 273845"/>
                <a:gd name="connsiteY0" fmla="*/ 0 h 3776887"/>
                <a:gd name="connsiteX1" fmla="*/ 272825 w 273845"/>
                <a:gd name="connsiteY1" fmla="*/ 0 h 3776887"/>
                <a:gd name="connsiteX2" fmla="*/ 273845 w 273845"/>
                <a:gd name="connsiteY2" fmla="*/ 3581399 h 3776887"/>
                <a:gd name="connsiteX3" fmla="*/ 247651 w 273845"/>
                <a:gd name="connsiteY3" fmla="*/ 3702843 h 3776887"/>
                <a:gd name="connsiteX4" fmla="*/ 228601 w 273845"/>
                <a:gd name="connsiteY4" fmla="*/ 3629023 h 3776887"/>
                <a:gd name="connsiteX5" fmla="*/ 166689 w 273845"/>
                <a:gd name="connsiteY5" fmla="*/ 3776661 h 3776887"/>
                <a:gd name="connsiteX6" fmla="*/ 104776 w 273845"/>
                <a:gd name="connsiteY6" fmla="*/ 3664743 h 3776887"/>
                <a:gd name="connsiteX7" fmla="*/ 57151 w 273845"/>
                <a:gd name="connsiteY7" fmla="*/ 3750467 h 3776887"/>
                <a:gd name="connsiteX8" fmla="*/ 1 w 273845"/>
                <a:gd name="connsiteY8" fmla="*/ 3609974 h 3776887"/>
                <a:gd name="connsiteX9" fmla="*/ 0 w 273845"/>
                <a:gd name="connsiteY9" fmla="*/ 0 h 3776887"/>
                <a:gd name="connsiteX0" fmla="*/ 0 w 273845"/>
                <a:gd name="connsiteY0" fmla="*/ 0 h 3776887"/>
                <a:gd name="connsiteX1" fmla="*/ 272825 w 273845"/>
                <a:gd name="connsiteY1" fmla="*/ 0 h 3776887"/>
                <a:gd name="connsiteX2" fmla="*/ 273845 w 273845"/>
                <a:gd name="connsiteY2" fmla="*/ 3581399 h 3776887"/>
                <a:gd name="connsiteX3" fmla="*/ 247651 w 273845"/>
                <a:gd name="connsiteY3" fmla="*/ 3702843 h 3776887"/>
                <a:gd name="connsiteX4" fmla="*/ 228601 w 273845"/>
                <a:gd name="connsiteY4" fmla="*/ 3629023 h 3776887"/>
                <a:gd name="connsiteX5" fmla="*/ 166689 w 273845"/>
                <a:gd name="connsiteY5" fmla="*/ 3776661 h 3776887"/>
                <a:gd name="connsiteX6" fmla="*/ 104776 w 273845"/>
                <a:gd name="connsiteY6" fmla="*/ 3664743 h 3776887"/>
                <a:gd name="connsiteX7" fmla="*/ 57151 w 273845"/>
                <a:gd name="connsiteY7" fmla="*/ 3750467 h 3776887"/>
                <a:gd name="connsiteX8" fmla="*/ 1 w 273845"/>
                <a:gd name="connsiteY8" fmla="*/ 3609974 h 3776887"/>
                <a:gd name="connsiteX9" fmla="*/ 0 w 273845"/>
                <a:gd name="connsiteY9" fmla="*/ 0 h 3776887"/>
                <a:gd name="connsiteX0" fmla="*/ 0 w 273845"/>
                <a:gd name="connsiteY0" fmla="*/ 0 h 3776859"/>
                <a:gd name="connsiteX1" fmla="*/ 272825 w 273845"/>
                <a:gd name="connsiteY1" fmla="*/ 0 h 3776859"/>
                <a:gd name="connsiteX2" fmla="*/ 273845 w 273845"/>
                <a:gd name="connsiteY2" fmla="*/ 3581399 h 3776859"/>
                <a:gd name="connsiteX3" fmla="*/ 247651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7651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94"/>
                <a:gd name="connsiteY0" fmla="*/ 0 h 3776859"/>
                <a:gd name="connsiteX1" fmla="*/ 272825 w 273894"/>
                <a:gd name="connsiteY1" fmla="*/ 0 h 3776859"/>
                <a:gd name="connsiteX2" fmla="*/ 273845 w 273894"/>
                <a:gd name="connsiteY2" fmla="*/ 3581399 h 3776859"/>
                <a:gd name="connsiteX3" fmla="*/ 247651 w 273894"/>
                <a:gd name="connsiteY3" fmla="*/ 3702843 h 3776859"/>
                <a:gd name="connsiteX4" fmla="*/ 223839 w 273894"/>
                <a:gd name="connsiteY4" fmla="*/ 3631404 h 3776859"/>
                <a:gd name="connsiteX5" fmla="*/ 166689 w 273894"/>
                <a:gd name="connsiteY5" fmla="*/ 3776661 h 3776859"/>
                <a:gd name="connsiteX6" fmla="*/ 104776 w 273894"/>
                <a:gd name="connsiteY6" fmla="*/ 3664743 h 3776859"/>
                <a:gd name="connsiteX7" fmla="*/ 57151 w 273894"/>
                <a:gd name="connsiteY7" fmla="*/ 3750467 h 3776859"/>
                <a:gd name="connsiteX8" fmla="*/ 1 w 273894"/>
                <a:gd name="connsiteY8" fmla="*/ 3609974 h 3776859"/>
                <a:gd name="connsiteX9" fmla="*/ 0 w 273894"/>
                <a:gd name="connsiteY9" fmla="*/ 0 h 3776859"/>
                <a:gd name="connsiteX0" fmla="*/ 0 w 273894"/>
                <a:gd name="connsiteY0" fmla="*/ 0 h 3776859"/>
                <a:gd name="connsiteX1" fmla="*/ 272825 w 273894"/>
                <a:gd name="connsiteY1" fmla="*/ 0 h 3776859"/>
                <a:gd name="connsiteX2" fmla="*/ 273845 w 273894"/>
                <a:gd name="connsiteY2" fmla="*/ 3581399 h 3776859"/>
                <a:gd name="connsiteX3" fmla="*/ 247651 w 273894"/>
                <a:gd name="connsiteY3" fmla="*/ 3702843 h 3776859"/>
                <a:gd name="connsiteX4" fmla="*/ 223839 w 273894"/>
                <a:gd name="connsiteY4" fmla="*/ 3631404 h 3776859"/>
                <a:gd name="connsiteX5" fmla="*/ 166689 w 273894"/>
                <a:gd name="connsiteY5" fmla="*/ 3776661 h 3776859"/>
                <a:gd name="connsiteX6" fmla="*/ 104776 w 273894"/>
                <a:gd name="connsiteY6" fmla="*/ 3664743 h 3776859"/>
                <a:gd name="connsiteX7" fmla="*/ 57151 w 273894"/>
                <a:gd name="connsiteY7" fmla="*/ 3750467 h 3776859"/>
                <a:gd name="connsiteX8" fmla="*/ 1 w 273894"/>
                <a:gd name="connsiteY8" fmla="*/ 3609974 h 3776859"/>
                <a:gd name="connsiteX9" fmla="*/ 0 w 273894"/>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7651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52414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52414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3845" h="3776859">
                  <a:moveTo>
                    <a:pt x="0" y="0"/>
                  </a:moveTo>
                  <a:lnTo>
                    <a:pt x="272825" y="0"/>
                  </a:lnTo>
                  <a:lnTo>
                    <a:pt x="273845" y="3581399"/>
                  </a:lnTo>
                  <a:cubicBezTo>
                    <a:pt x="269876" y="3659980"/>
                    <a:pt x="258763" y="3688555"/>
                    <a:pt x="245270" y="3702843"/>
                  </a:cubicBezTo>
                  <a:cubicBezTo>
                    <a:pt x="228204" y="3675061"/>
                    <a:pt x="236936" y="3619101"/>
                    <a:pt x="223839" y="3631404"/>
                  </a:cubicBezTo>
                  <a:cubicBezTo>
                    <a:pt x="210742" y="3643707"/>
                    <a:pt x="186533" y="3771105"/>
                    <a:pt x="166689" y="3776661"/>
                  </a:cubicBezTo>
                  <a:cubicBezTo>
                    <a:pt x="146845" y="3782217"/>
                    <a:pt x="123032" y="3669109"/>
                    <a:pt x="104776" y="3664743"/>
                  </a:cubicBezTo>
                  <a:cubicBezTo>
                    <a:pt x="86520" y="3660377"/>
                    <a:pt x="74614" y="3759595"/>
                    <a:pt x="57151" y="3750467"/>
                  </a:cubicBezTo>
                  <a:cubicBezTo>
                    <a:pt x="28576" y="3725068"/>
                    <a:pt x="9527" y="3661568"/>
                    <a:pt x="1" y="3609974"/>
                  </a:cubicBezTo>
                  <a:cubicBezTo>
                    <a:pt x="1" y="2406649"/>
                    <a:pt x="0" y="1203325"/>
                    <a:pt x="0" y="0"/>
                  </a:cubicBezTo>
                  <a:close/>
                </a:path>
              </a:pathLst>
            </a:custGeom>
            <a:gradFill flip="none" rotWithShape="1">
              <a:gsLst>
                <a:gs pos="83000">
                  <a:srgbClr val="C87B14"/>
                </a:gs>
                <a:gs pos="82000">
                  <a:srgbClr val="FF9F0B">
                    <a:lumMod val="90000"/>
                  </a:srgbClr>
                </a:gs>
                <a:gs pos="34000">
                  <a:srgbClr val="FEA30A">
                    <a:lumMod val="90000"/>
                  </a:srgbClr>
                </a:gs>
                <a:gs pos="0">
                  <a:srgbClr val="B87B00">
                    <a:lumMod val="90000"/>
                    <a:lumOff val="10000"/>
                  </a:srgbClr>
                </a:gs>
                <a:gs pos="33000">
                  <a:srgbClr val="BD7C04">
                    <a:lumMod val="100000"/>
                  </a:srgbClr>
                </a:gs>
                <a:gs pos="100000">
                  <a:srgbClr val="BC7908"/>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p:cNvSpPr/>
            <p:nvPr/>
          </p:nvSpPr>
          <p:spPr>
            <a:xfrm>
              <a:off x="1374774" y="1417118"/>
              <a:ext cx="272825" cy="590550"/>
            </a:xfrm>
            <a:prstGeom prst="rect">
              <a:avLst/>
            </a:prstGeom>
            <a:gradFill flip="none" rotWithShape="1">
              <a:gsLst>
                <a:gs pos="0">
                  <a:schemeClr val="bg1">
                    <a:lumMod val="75000"/>
                  </a:schemeClr>
                </a:gs>
                <a:gs pos="27000">
                  <a:srgbClr val="F2F2F2">
                    <a:lumMod val="0"/>
                    <a:lumOff val="100000"/>
                  </a:srgbClr>
                </a:gs>
                <a:gs pos="100000">
                  <a:schemeClr val="bg1">
                    <a:lumMod val="50000"/>
                  </a:schemeClr>
                </a:gs>
              </a:gsLst>
              <a:lin ang="1080000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p:cNvSpPr/>
            <p:nvPr/>
          </p:nvSpPr>
          <p:spPr>
            <a:xfrm>
              <a:off x="1404710" y="1213680"/>
              <a:ext cx="212954" cy="203438"/>
            </a:xfrm>
            <a:prstGeom prst="rect">
              <a:avLst/>
            </a:prstGeom>
            <a:gradFill flip="none" rotWithShape="1">
              <a:gsLst>
                <a:gs pos="16000">
                  <a:srgbClr val="B24349"/>
                </a:gs>
                <a:gs pos="52000">
                  <a:srgbClr val="FFB3C7">
                    <a:lumMod val="84000"/>
                  </a:srgbClr>
                </a:gs>
                <a:gs pos="100000">
                  <a:srgbClr val="CC7190">
                    <a:lumMod val="84000"/>
                  </a:srgbClr>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Freeform 16"/>
            <p:cNvSpPr/>
            <p:nvPr/>
          </p:nvSpPr>
          <p:spPr>
            <a:xfrm rot="5400000">
              <a:off x="1396885" y="6250198"/>
              <a:ext cx="228600" cy="73152"/>
            </a:xfrm>
            <a:custGeom>
              <a:avLst/>
              <a:gdLst>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544" h="70612">
                  <a:moveTo>
                    <a:pt x="0" y="35306"/>
                  </a:moveTo>
                  <a:cubicBezTo>
                    <a:pt x="1521" y="15316"/>
                    <a:pt x="12805" y="4576"/>
                    <a:pt x="27685" y="0"/>
                  </a:cubicBezTo>
                  <a:lnTo>
                    <a:pt x="226544" y="35306"/>
                  </a:lnTo>
                  <a:lnTo>
                    <a:pt x="27685" y="70612"/>
                  </a:lnTo>
                  <a:cubicBezTo>
                    <a:pt x="11264" y="65009"/>
                    <a:pt x="1007" y="52726"/>
                    <a:pt x="0" y="35306"/>
                  </a:cubicBezTo>
                  <a:close/>
                </a:path>
              </a:pathLst>
            </a:custGeom>
            <a:solidFill>
              <a:srgbClr val="4C504C"/>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8" name="Straight Connector 17"/>
            <p:cNvCxnSpPr/>
            <p:nvPr/>
          </p:nvCxnSpPr>
          <p:spPr>
            <a:xfrm>
              <a:off x="1374774" y="1486648"/>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374774" y="1562425"/>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374774" y="1638202"/>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374774" y="1713979"/>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374774" y="1789756"/>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374774" y="1865533"/>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374774" y="1941308"/>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grpSp>
      <p:sp>
        <p:nvSpPr>
          <p:cNvPr id="25" name="Trapezoid 24"/>
          <p:cNvSpPr/>
          <p:nvPr/>
        </p:nvSpPr>
        <p:spPr>
          <a:xfrm rot="16200000">
            <a:off x="5112146" y="3548194"/>
            <a:ext cx="695326" cy="59529"/>
          </a:xfrm>
          <a:prstGeom prst="trapezoid">
            <a:avLst>
              <a:gd name="adj" fmla="val 69837"/>
            </a:avLst>
          </a:prstGeom>
          <a:solidFill>
            <a:schemeClr val="accent2">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6" name="Trapezoid 25"/>
          <p:cNvSpPr/>
          <p:nvPr/>
        </p:nvSpPr>
        <p:spPr>
          <a:xfrm rot="16200000">
            <a:off x="5112146" y="2793376"/>
            <a:ext cx="695326" cy="59529"/>
          </a:xfrm>
          <a:prstGeom prst="trapezoid">
            <a:avLst>
              <a:gd name="adj" fmla="val 69837"/>
            </a:avLst>
          </a:prstGeom>
          <a:solidFill>
            <a:schemeClr val="accent5">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7" name="Trapezoid 26"/>
          <p:cNvSpPr/>
          <p:nvPr/>
        </p:nvSpPr>
        <p:spPr>
          <a:xfrm rot="16200000">
            <a:off x="5112146" y="2053305"/>
            <a:ext cx="695326" cy="59529"/>
          </a:xfrm>
          <a:prstGeom prst="trapezoid">
            <a:avLst>
              <a:gd name="adj" fmla="val 69837"/>
            </a:avLst>
          </a:prstGeom>
          <a:solidFill>
            <a:schemeClr val="accent4">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8" name="Trapezoid 27"/>
          <p:cNvSpPr/>
          <p:nvPr/>
        </p:nvSpPr>
        <p:spPr>
          <a:xfrm rot="16200000">
            <a:off x="5112146" y="1327986"/>
            <a:ext cx="695326" cy="59529"/>
          </a:xfrm>
          <a:prstGeom prst="trapezoid">
            <a:avLst>
              <a:gd name="adj" fmla="val 69837"/>
            </a:avLst>
          </a:prstGeom>
          <a:solidFill>
            <a:schemeClr val="accent3">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9" name="Pentagon 28"/>
          <p:cNvSpPr/>
          <p:nvPr/>
        </p:nvSpPr>
        <p:spPr>
          <a:xfrm>
            <a:off x="5430043" y="1052950"/>
            <a:ext cx="3510756" cy="607219"/>
          </a:xfrm>
          <a:prstGeom prst="homePlate">
            <a:avLst>
              <a:gd name="adj" fmla="val 36274"/>
            </a:avLst>
          </a:prstGeom>
          <a:gradFill flip="none" rotWithShape="1">
            <a:gsLst>
              <a:gs pos="0">
                <a:schemeClr val="accent3">
                  <a:shade val="30000"/>
                  <a:satMod val="115000"/>
                  <a:lumMod val="80000"/>
                  <a:lumOff val="20000"/>
                </a:schemeClr>
              </a:gs>
              <a:gs pos="50000">
                <a:schemeClr val="accent3">
                  <a:shade val="67500"/>
                  <a:satMod val="115000"/>
                  <a:lumMod val="80000"/>
                  <a:lumOff val="20000"/>
                </a:schemeClr>
              </a:gs>
              <a:gs pos="100000">
                <a:schemeClr val="accent3">
                  <a:shade val="100000"/>
                  <a:satMod val="115000"/>
                  <a:lumMod val="80000"/>
                  <a:lumOff val="20000"/>
                </a:schemeClr>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800"/>
          </a:p>
        </p:txBody>
      </p:sp>
      <p:sp>
        <p:nvSpPr>
          <p:cNvPr id="30" name="Pentagon 29"/>
          <p:cNvSpPr/>
          <p:nvPr/>
        </p:nvSpPr>
        <p:spPr>
          <a:xfrm>
            <a:off x="5430043" y="1778269"/>
            <a:ext cx="3510756" cy="607219"/>
          </a:xfrm>
          <a:prstGeom prst="homePlate">
            <a:avLst>
              <a:gd name="adj" fmla="val 36274"/>
            </a:avLst>
          </a:prstGeom>
          <a:gradFill flip="none" rotWithShape="1">
            <a:gsLst>
              <a:gs pos="0">
                <a:schemeClr val="accent4">
                  <a:shade val="30000"/>
                  <a:satMod val="115000"/>
                  <a:lumMod val="80000"/>
                  <a:lumOff val="20000"/>
                </a:schemeClr>
              </a:gs>
              <a:gs pos="50000">
                <a:schemeClr val="accent4">
                  <a:shade val="67500"/>
                  <a:satMod val="115000"/>
                  <a:lumMod val="80000"/>
                  <a:lumOff val="20000"/>
                </a:schemeClr>
              </a:gs>
              <a:gs pos="100000">
                <a:schemeClr val="accent4">
                  <a:shade val="100000"/>
                  <a:satMod val="115000"/>
                  <a:lumMod val="80000"/>
                  <a:lumOff val="20000"/>
                </a:schemeClr>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Pentagon 30"/>
          <p:cNvSpPr/>
          <p:nvPr/>
        </p:nvSpPr>
        <p:spPr>
          <a:xfrm>
            <a:off x="5430043" y="2518340"/>
            <a:ext cx="3510756" cy="607219"/>
          </a:xfrm>
          <a:prstGeom prst="homePlate">
            <a:avLst>
              <a:gd name="adj" fmla="val 36274"/>
            </a:avLst>
          </a:prstGeom>
          <a:gradFill flip="none" rotWithShape="1">
            <a:gsLst>
              <a:gs pos="0">
                <a:schemeClr val="accent5">
                  <a:shade val="30000"/>
                  <a:satMod val="115000"/>
                  <a:lumMod val="80000"/>
                  <a:lumOff val="20000"/>
                </a:schemeClr>
              </a:gs>
              <a:gs pos="50000">
                <a:schemeClr val="accent5">
                  <a:shade val="67500"/>
                  <a:satMod val="115000"/>
                  <a:lumMod val="80000"/>
                  <a:lumOff val="20000"/>
                </a:schemeClr>
              </a:gs>
              <a:gs pos="100000">
                <a:schemeClr val="accent5">
                  <a:shade val="100000"/>
                  <a:satMod val="115000"/>
                  <a:lumMod val="80000"/>
                  <a:lumOff val="20000"/>
                </a:schemeClr>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5400"/>
          </a:p>
        </p:txBody>
      </p:sp>
      <p:sp>
        <p:nvSpPr>
          <p:cNvPr id="32" name="Pentagon 31"/>
          <p:cNvSpPr/>
          <p:nvPr/>
        </p:nvSpPr>
        <p:spPr>
          <a:xfrm>
            <a:off x="5430043" y="3273158"/>
            <a:ext cx="3510756" cy="607219"/>
          </a:xfrm>
          <a:prstGeom prst="homePlate">
            <a:avLst>
              <a:gd name="adj" fmla="val 36274"/>
            </a:avLst>
          </a:prstGeom>
          <a:gradFill flip="none" rotWithShape="1">
            <a:gsLst>
              <a:gs pos="0">
                <a:schemeClr val="accent2">
                  <a:shade val="30000"/>
                  <a:satMod val="115000"/>
                  <a:lumMod val="95000"/>
                </a:schemeClr>
              </a:gs>
              <a:gs pos="50000">
                <a:schemeClr val="accent2">
                  <a:shade val="67500"/>
                  <a:satMod val="115000"/>
                  <a:lumMod val="95000"/>
                </a:schemeClr>
              </a:gs>
              <a:gs pos="100000">
                <a:schemeClr val="accent2">
                  <a:shade val="100000"/>
                  <a:satMod val="115000"/>
                  <a:lumMod val="92000"/>
                </a:schemeClr>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TextBox 32"/>
          <p:cNvSpPr txBox="1"/>
          <p:nvPr/>
        </p:nvSpPr>
        <p:spPr>
          <a:xfrm>
            <a:off x="5489571" y="1094446"/>
            <a:ext cx="385042" cy="523220"/>
          </a:xfrm>
          <a:prstGeom prst="rect">
            <a:avLst/>
          </a:prstGeom>
          <a:noFill/>
          <a:effectLst/>
        </p:spPr>
        <p:txBody>
          <a:bodyPr wrap="none">
            <a:spAutoFit/>
          </a:bodyPr>
          <a:lstStyle/>
          <a:p>
            <a:pPr eaLnBrk="1" fontAlgn="auto" hangingPunct="1">
              <a:spcBef>
                <a:spcPts val="0"/>
              </a:spcBef>
              <a:spcAft>
                <a:spcPts val="0"/>
              </a:spcAft>
              <a:defRPr/>
            </a:pPr>
            <a:r>
              <a:rPr lang="en-US" sz="2800" b="1" dirty="0">
                <a:solidFill>
                  <a:schemeClr val="bg1"/>
                </a:solidFill>
                <a:latin typeface="+mn-lt"/>
              </a:rPr>
              <a:t>1</a:t>
            </a:r>
          </a:p>
        </p:txBody>
      </p:sp>
      <p:sp>
        <p:nvSpPr>
          <p:cNvPr id="34" name="TextBox 33"/>
          <p:cNvSpPr txBox="1"/>
          <p:nvPr/>
        </p:nvSpPr>
        <p:spPr>
          <a:xfrm>
            <a:off x="5489571" y="1819932"/>
            <a:ext cx="385042" cy="523220"/>
          </a:xfrm>
          <a:prstGeom prst="rect">
            <a:avLst/>
          </a:prstGeom>
          <a:noFill/>
          <a:effectLst/>
        </p:spPr>
        <p:txBody>
          <a:bodyPr wrap="none">
            <a:spAutoFit/>
          </a:bodyPr>
          <a:lstStyle/>
          <a:p>
            <a:pPr eaLnBrk="1" fontAlgn="auto" hangingPunct="1">
              <a:spcBef>
                <a:spcPts val="0"/>
              </a:spcBef>
              <a:spcAft>
                <a:spcPts val="0"/>
              </a:spcAft>
              <a:defRPr/>
            </a:pPr>
            <a:r>
              <a:rPr lang="en-US" sz="2800" b="1">
                <a:solidFill>
                  <a:schemeClr val="bg1"/>
                </a:solidFill>
                <a:latin typeface="+mn-lt"/>
              </a:rPr>
              <a:t>2</a:t>
            </a:r>
          </a:p>
        </p:txBody>
      </p:sp>
      <p:sp>
        <p:nvSpPr>
          <p:cNvPr id="35" name="TextBox 34"/>
          <p:cNvSpPr txBox="1"/>
          <p:nvPr/>
        </p:nvSpPr>
        <p:spPr>
          <a:xfrm>
            <a:off x="5489571" y="2560170"/>
            <a:ext cx="385042" cy="523220"/>
          </a:xfrm>
          <a:prstGeom prst="rect">
            <a:avLst/>
          </a:prstGeom>
          <a:noFill/>
          <a:effectLst/>
        </p:spPr>
        <p:txBody>
          <a:bodyPr wrap="none">
            <a:spAutoFit/>
          </a:bodyPr>
          <a:lstStyle/>
          <a:p>
            <a:pPr eaLnBrk="1" fontAlgn="auto" hangingPunct="1">
              <a:spcBef>
                <a:spcPts val="0"/>
              </a:spcBef>
              <a:spcAft>
                <a:spcPts val="0"/>
              </a:spcAft>
              <a:defRPr/>
            </a:pPr>
            <a:r>
              <a:rPr lang="en-US" sz="2800" b="1">
                <a:solidFill>
                  <a:schemeClr val="bg1"/>
                </a:solidFill>
                <a:latin typeface="+mn-lt"/>
              </a:rPr>
              <a:t>3</a:t>
            </a:r>
          </a:p>
        </p:txBody>
      </p:sp>
      <p:sp>
        <p:nvSpPr>
          <p:cNvPr id="36" name="TextBox 35"/>
          <p:cNvSpPr txBox="1"/>
          <p:nvPr/>
        </p:nvSpPr>
        <p:spPr>
          <a:xfrm>
            <a:off x="5489571" y="3315157"/>
            <a:ext cx="385042" cy="523220"/>
          </a:xfrm>
          <a:prstGeom prst="rect">
            <a:avLst/>
          </a:prstGeom>
          <a:noFill/>
          <a:effectLst/>
        </p:spPr>
        <p:txBody>
          <a:bodyPr wrap="none">
            <a:spAutoFit/>
          </a:bodyPr>
          <a:lstStyle/>
          <a:p>
            <a:pPr eaLnBrk="1" fontAlgn="auto" hangingPunct="1">
              <a:spcBef>
                <a:spcPts val="0"/>
              </a:spcBef>
              <a:spcAft>
                <a:spcPts val="0"/>
              </a:spcAft>
              <a:defRPr/>
            </a:pPr>
            <a:r>
              <a:rPr lang="en-US" sz="2800" b="1">
                <a:solidFill>
                  <a:schemeClr val="bg1"/>
                </a:solidFill>
                <a:latin typeface="+mn-lt"/>
              </a:rPr>
              <a:t>4</a:t>
            </a:r>
          </a:p>
        </p:txBody>
      </p:sp>
      <p:sp>
        <p:nvSpPr>
          <p:cNvPr id="37" name="TextBox 36"/>
          <p:cNvSpPr txBox="1"/>
          <p:nvPr/>
        </p:nvSpPr>
        <p:spPr>
          <a:xfrm>
            <a:off x="5919066" y="1171390"/>
            <a:ext cx="1758815" cy="461665"/>
          </a:xfrm>
          <a:prstGeom prst="rect">
            <a:avLst/>
          </a:prstGeom>
          <a:noFill/>
          <a:effectLst/>
        </p:spPr>
        <p:txBody>
          <a:bodyPr wrap="none">
            <a:spAutoFit/>
          </a:bodyPr>
          <a:lstStyle/>
          <a:p>
            <a:pPr eaLnBrk="1" fontAlgn="auto" hangingPunct="1">
              <a:spcBef>
                <a:spcPts val="0"/>
              </a:spcBef>
              <a:spcAft>
                <a:spcPts val="0"/>
              </a:spcAft>
              <a:defRPr/>
            </a:pPr>
            <a:r>
              <a:rPr lang="en-US" sz="2400" dirty="0" smtClean="0">
                <a:solidFill>
                  <a:schemeClr val="bg1"/>
                </a:solidFill>
                <a:latin typeface="+mn-lt"/>
              </a:rPr>
              <a:t>Slection Sort</a:t>
            </a:r>
            <a:endParaRPr lang="en-US" sz="2400" dirty="0">
              <a:solidFill>
                <a:schemeClr val="bg1"/>
              </a:solidFill>
              <a:latin typeface="+mn-lt"/>
            </a:endParaRPr>
          </a:p>
        </p:txBody>
      </p:sp>
      <p:sp>
        <p:nvSpPr>
          <p:cNvPr id="38" name="TextBox 37"/>
          <p:cNvSpPr txBox="1"/>
          <p:nvPr/>
        </p:nvSpPr>
        <p:spPr>
          <a:xfrm>
            <a:off x="5919066" y="1896876"/>
            <a:ext cx="1883849" cy="461665"/>
          </a:xfrm>
          <a:prstGeom prst="rect">
            <a:avLst/>
          </a:prstGeom>
          <a:noFill/>
          <a:effectLst/>
        </p:spPr>
        <p:txBody>
          <a:bodyPr wrap="none">
            <a:spAutoFit/>
          </a:bodyPr>
          <a:lstStyle/>
          <a:p>
            <a:pPr eaLnBrk="1" fontAlgn="auto" hangingPunct="1">
              <a:spcBef>
                <a:spcPts val="0"/>
              </a:spcBef>
              <a:spcAft>
                <a:spcPts val="0"/>
              </a:spcAft>
              <a:defRPr/>
            </a:pPr>
            <a:r>
              <a:rPr lang="en-US" sz="2400" dirty="0" smtClean="0">
                <a:solidFill>
                  <a:schemeClr val="bg1"/>
                </a:solidFill>
              </a:rPr>
              <a:t>Insertion Sort</a:t>
            </a:r>
            <a:endParaRPr lang="en-US" sz="2400" dirty="0">
              <a:solidFill>
                <a:schemeClr val="bg1"/>
              </a:solidFill>
            </a:endParaRPr>
          </a:p>
        </p:txBody>
      </p:sp>
      <p:sp>
        <p:nvSpPr>
          <p:cNvPr id="39" name="TextBox 38"/>
          <p:cNvSpPr txBox="1"/>
          <p:nvPr/>
        </p:nvSpPr>
        <p:spPr>
          <a:xfrm>
            <a:off x="5919066" y="2637114"/>
            <a:ext cx="1643399" cy="461665"/>
          </a:xfrm>
          <a:prstGeom prst="rect">
            <a:avLst/>
          </a:prstGeom>
          <a:noFill/>
          <a:effectLst/>
        </p:spPr>
        <p:txBody>
          <a:bodyPr wrap="none">
            <a:spAutoFit/>
          </a:bodyPr>
          <a:lstStyle/>
          <a:p>
            <a:pPr eaLnBrk="1" fontAlgn="auto" hangingPunct="1">
              <a:spcBef>
                <a:spcPts val="0"/>
              </a:spcBef>
              <a:spcAft>
                <a:spcPts val="0"/>
              </a:spcAft>
              <a:defRPr/>
            </a:pPr>
            <a:r>
              <a:rPr lang="en-US" sz="2400" dirty="0" smtClean="0">
                <a:solidFill>
                  <a:schemeClr val="bg1"/>
                </a:solidFill>
              </a:rPr>
              <a:t>Bubble Sort</a:t>
            </a:r>
            <a:endParaRPr lang="en-US" sz="2400" dirty="0">
              <a:solidFill>
                <a:schemeClr val="bg1"/>
              </a:solidFill>
            </a:endParaRPr>
          </a:p>
        </p:txBody>
      </p:sp>
      <p:sp>
        <p:nvSpPr>
          <p:cNvPr id="40" name="TextBox 39"/>
          <p:cNvSpPr txBox="1"/>
          <p:nvPr/>
        </p:nvSpPr>
        <p:spPr>
          <a:xfrm>
            <a:off x="5919066" y="3392101"/>
            <a:ext cx="2255297" cy="461665"/>
          </a:xfrm>
          <a:prstGeom prst="rect">
            <a:avLst/>
          </a:prstGeom>
          <a:noFill/>
          <a:effectLst/>
        </p:spPr>
        <p:txBody>
          <a:bodyPr wrap="none">
            <a:spAutoFit/>
          </a:bodyPr>
          <a:lstStyle/>
          <a:p>
            <a:pPr eaLnBrk="1" fontAlgn="auto" hangingPunct="1">
              <a:spcBef>
                <a:spcPts val="0"/>
              </a:spcBef>
              <a:spcAft>
                <a:spcPts val="0"/>
              </a:spcAft>
              <a:defRPr/>
            </a:pPr>
            <a:r>
              <a:rPr lang="en-US" sz="2400" dirty="0" smtClean="0">
                <a:solidFill>
                  <a:schemeClr val="bg1"/>
                </a:solidFill>
                <a:latin typeface="+mn-lt"/>
              </a:rPr>
              <a:t>Interchange Sort</a:t>
            </a:r>
            <a:endParaRPr lang="en-US" sz="2400" dirty="0">
              <a:solidFill>
                <a:schemeClr val="bg1"/>
              </a:solidFill>
              <a:latin typeface="+mn-lt"/>
            </a:endParaRPr>
          </a:p>
        </p:txBody>
      </p:sp>
      <p:sp>
        <p:nvSpPr>
          <p:cNvPr id="42" name="Trapezoid 41"/>
          <p:cNvSpPr/>
          <p:nvPr/>
        </p:nvSpPr>
        <p:spPr>
          <a:xfrm rot="16200000">
            <a:off x="5153278" y="4280824"/>
            <a:ext cx="695326" cy="59529"/>
          </a:xfrm>
          <a:prstGeom prst="trapezoid">
            <a:avLst>
              <a:gd name="adj" fmla="val 69837"/>
            </a:avLst>
          </a:prstGeom>
          <a:solidFill>
            <a:schemeClr val="accent5">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Pentagon 42"/>
          <p:cNvSpPr/>
          <p:nvPr/>
        </p:nvSpPr>
        <p:spPr>
          <a:xfrm>
            <a:off x="5471175" y="4005788"/>
            <a:ext cx="3510756" cy="607219"/>
          </a:xfrm>
          <a:prstGeom prst="homePlate">
            <a:avLst>
              <a:gd name="adj" fmla="val 36274"/>
            </a:avLst>
          </a:prstGeom>
          <a:ln/>
        </p:spPr>
        <p:style>
          <a:lnRef idx="3">
            <a:schemeClr val="lt1"/>
          </a:lnRef>
          <a:fillRef idx="1">
            <a:schemeClr val="accent6"/>
          </a:fillRef>
          <a:effectRef idx="1">
            <a:schemeClr val="accent6"/>
          </a:effectRef>
          <a:fontRef idx="minor">
            <a:schemeClr val="lt1"/>
          </a:fontRef>
        </p:style>
        <p:txBody>
          <a:bodyPr anchor="ctr"/>
          <a:lstStyle/>
          <a:p>
            <a:pPr algn="ctr" eaLnBrk="1" fontAlgn="auto" hangingPunct="1">
              <a:spcBef>
                <a:spcPts val="0"/>
              </a:spcBef>
              <a:spcAft>
                <a:spcPts val="0"/>
              </a:spcAft>
              <a:defRPr/>
            </a:pPr>
            <a:endParaRPr lang="en-US" sz="5400"/>
          </a:p>
        </p:txBody>
      </p:sp>
      <p:sp>
        <p:nvSpPr>
          <p:cNvPr id="45" name="TextBox 44"/>
          <p:cNvSpPr txBox="1"/>
          <p:nvPr/>
        </p:nvSpPr>
        <p:spPr>
          <a:xfrm>
            <a:off x="5530703" y="4047618"/>
            <a:ext cx="367408" cy="523220"/>
          </a:xfrm>
          <a:prstGeom prst="rect">
            <a:avLst/>
          </a:prstGeom>
          <a:noFill/>
          <a:effectLst/>
        </p:spPr>
        <p:txBody>
          <a:bodyPr wrap="none">
            <a:spAutoFit/>
          </a:bodyPr>
          <a:lstStyle/>
          <a:p>
            <a:pPr eaLnBrk="1" fontAlgn="auto" hangingPunct="1">
              <a:spcBef>
                <a:spcPts val="0"/>
              </a:spcBef>
              <a:spcAft>
                <a:spcPts val="0"/>
              </a:spcAft>
              <a:defRPr/>
            </a:pPr>
            <a:r>
              <a:rPr lang="en-US" sz="2800" b="1" dirty="0" smtClean="0">
                <a:solidFill>
                  <a:schemeClr val="bg1"/>
                </a:solidFill>
                <a:latin typeface="+mn-lt"/>
              </a:rPr>
              <a:t>5</a:t>
            </a:r>
            <a:endParaRPr lang="en-US" sz="2800" b="1" dirty="0">
              <a:solidFill>
                <a:schemeClr val="bg1"/>
              </a:solidFill>
              <a:latin typeface="+mn-lt"/>
            </a:endParaRPr>
          </a:p>
        </p:txBody>
      </p:sp>
      <p:sp>
        <p:nvSpPr>
          <p:cNvPr id="47" name="TextBox 46"/>
          <p:cNvSpPr txBox="1"/>
          <p:nvPr/>
        </p:nvSpPr>
        <p:spPr>
          <a:xfrm>
            <a:off x="5915745" y="4090672"/>
            <a:ext cx="1475084" cy="461665"/>
          </a:xfrm>
          <a:prstGeom prst="rect">
            <a:avLst/>
          </a:prstGeom>
          <a:noFill/>
          <a:effectLst/>
        </p:spPr>
        <p:txBody>
          <a:bodyPr wrap="none">
            <a:spAutoFit/>
          </a:bodyPr>
          <a:lstStyle/>
          <a:p>
            <a:pPr eaLnBrk="1" fontAlgn="auto" hangingPunct="1">
              <a:spcBef>
                <a:spcPts val="0"/>
              </a:spcBef>
              <a:spcAft>
                <a:spcPts val="0"/>
              </a:spcAft>
              <a:defRPr/>
            </a:pPr>
            <a:r>
              <a:rPr lang="en-US" sz="2400" dirty="0" smtClean="0">
                <a:solidFill>
                  <a:schemeClr val="bg1"/>
                </a:solidFill>
              </a:rPr>
              <a:t>Quick Sort</a:t>
            </a:r>
            <a:endParaRPr lang="en-US" sz="2400" dirty="0">
              <a:solidFill>
                <a:schemeClr val="bg1"/>
              </a:solidFill>
            </a:endParaRPr>
          </a:p>
        </p:txBody>
      </p:sp>
      <p:sp>
        <p:nvSpPr>
          <p:cNvPr id="53" name="Title 1"/>
          <p:cNvSpPr>
            <a:spLocks noGrp="1"/>
          </p:cNvSpPr>
          <p:nvPr>
            <p:ph type="title"/>
          </p:nvPr>
        </p:nvSpPr>
        <p:spPr>
          <a:xfrm>
            <a:off x="709300" y="388464"/>
            <a:ext cx="2446348" cy="968425"/>
          </a:xfrm>
        </p:spPr>
        <p:txBody>
          <a:bodyPr>
            <a:normAutofit/>
          </a:bodyPr>
          <a:lstStyle/>
          <a:p>
            <a:r>
              <a:rPr lang="en-US" dirty="0" smtClean="0"/>
              <a:t>Nội dung</a:t>
            </a:r>
            <a:endParaRPr lang="en-US" dirty="0"/>
          </a:p>
        </p:txBody>
      </p:sp>
      <p:sp>
        <p:nvSpPr>
          <p:cNvPr id="2" name="Date Placeholder 1"/>
          <p:cNvSpPr>
            <a:spLocks noGrp="1"/>
          </p:cNvSpPr>
          <p:nvPr>
            <p:ph type="dt" sz="half" idx="10"/>
          </p:nvPr>
        </p:nvSpPr>
        <p:spPr/>
        <p:txBody>
          <a:bodyPr/>
          <a:lstStyle/>
          <a:p>
            <a:fld id="{56058FD4-87CF-4D66-ACC2-D0C653BA1DD0}" type="datetime1">
              <a:rPr lang="en-US" smtClean="0"/>
              <a:t>26/03/2024</a:t>
            </a:fld>
            <a:endParaRPr lang="en-US"/>
          </a:p>
        </p:txBody>
      </p:sp>
      <p:sp>
        <p:nvSpPr>
          <p:cNvPr id="3" name="Footer Placeholder 2"/>
          <p:cNvSpPr>
            <a:spLocks noGrp="1"/>
          </p:cNvSpPr>
          <p:nvPr>
            <p:ph type="ftr" sz="quarter" idx="11"/>
          </p:nvPr>
        </p:nvSpPr>
        <p:spPr/>
        <p:txBody>
          <a:bodyPr/>
          <a:lstStyle/>
          <a:p>
            <a:r>
              <a:rPr lang="en-US" smtClean="0"/>
              <a:t>CTDL&amp;GT</a:t>
            </a:r>
            <a:endParaRPr lang="en-US"/>
          </a:p>
        </p:txBody>
      </p:sp>
    </p:spTree>
    <p:extLst>
      <p:ext uri="{BB962C8B-B14F-4D97-AF65-F5344CB8AC3E}">
        <p14:creationId xmlns:p14="http://schemas.microsoft.com/office/powerpoint/2010/main" val="2849925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31"/>
                                        </p:tgtEl>
                                      </p:cBhvr>
                                    </p:animEffect>
                                    <p:animScale>
                                      <p:cBhvr>
                                        <p:cTn id="7" dur="250" autoRev="1" fill="hold"/>
                                        <p:tgtEl>
                                          <p:spTgt spid="3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Bubble Sort </a:t>
            </a:r>
            <a:r>
              <a:rPr lang="en-US" smtClean="0"/>
              <a:t> - Ý tưởng</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b="1" dirty="0" smtClean="0">
                <a:latin typeface="+mj-lt"/>
                <a:cs typeface="Times New Roman" panose="02020603050405020304" pitchFamily="18" charset="0"/>
              </a:rPr>
              <a:t> </a:t>
            </a:r>
            <a:r>
              <a:rPr lang="vi-VN" b="1" dirty="0"/>
              <a:t>Sắp xếp nổi bọt</a:t>
            </a:r>
            <a:r>
              <a:rPr lang="vi-VN" dirty="0"/>
              <a:t> </a:t>
            </a:r>
            <a:r>
              <a:rPr lang="vi-VN" dirty="0" smtClean="0"/>
              <a:t>(</a:t>
            </a:r>
            <a:r>
              <a:rPr lang="vi-VN" i="1" dirty="0" smtClean="0"/>
              <a:t>bubble </a:t>
            </a:r>
            <a:r>
              <a:rPr lang="vi-VN" i="1" dirty="0"/>
              <a:t>sort</a:t>
            </a:r>
            <a:r>
              <a:rPr lang="vi-VN" dirty="0"/>
              <a:t>) là một </a:t>
            </a:r>
            <a:r>
              <a:rPr lang="vi-VN" dirty="0">
                <a:hlinkClick r:id="rId2" tooltip="Thuật toán sắp xếp"/>
              </a:rPr>
              <a:t>thuật toán sắp xếp</a:t>
            </a:r>
            <a:r>
              <a:rPr lang="vi-VN" dirty="0"/>
              <a:t> đơn giản, với thao tác cơ bản là so sánh hai phần tử </a:t>
            </a:r>
            <a:r>
              <a:rPr lang="vi-VN" b="1" dirty="0"/>
              <a:t>kề</a:t>
            </a:r>
            <a:r>
              <a:rPr lang="vi-VN" dirty="0"/>
              <a:t> nhau, nếu chúng chưa đứng đúng thứ tự thì đổi chỗ (</a:t>
            </a:r>
            <a:r>
              <a:rPr lang="vi-VN" i="1" dirty="0"/>
              <a:t>swap</a:t>
            </a:r>
            <a:r>
              <a:rPr lang="vi-VN" dirty="0"/>
              <a:t>). Có thể tiến hành từ trên xuống (bên trái sang) hoặc từ dưới lên (bên phải sang)</a:t>
            </a:r>
            <a:endParaRPr lang="en-US" dirty="0">
              <a:latin typeface="+mj-lt"/>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D92597B-1FF7-A145-BDFC-B6DAD8BDE045}" type="slidenum">
              <a:rPr lang="en-US" smtClean="0"/>
              <a:t>14</a:t>
            </a:fld>
            <a:endParaRPr lang="en-US"/>
          </a:p>
        </p:txBody>
      </p:sp>
      <p:sp>
        <p:nvSpPr>
          <p:cNvPr id="5" name="Date Placeholder 4"/>
          <p:cNvSpPr>
            <a:spLocks noGrp="1"/>
          </p:cNvSpPr>
          <p:nvPr>
            <p:ph type="dt" sz="half" idx="10"/>
          </p:nvPr>
        </p:nvSpPr>
        <p:spPr/>
        <p:txBody>
          <a:bodyPr/>
          <a:lstStyle/>
          <a:p>
            <a:fld id="{321BE62B-FA23-48E8-BEF6-98E352C568EE}" type="datetime1">
              <a:rPr lang="en-US" smtClean="0"/>
              <a:t>26/03/2024</a:t>
            </a:fld>
            <a:endParaRPr lang="en-US"/>
          </a:p>
        </p:txBody>
      </p:sp>
      <p:sp>
        <p:nvSpPr>
          <p:cNvPr id="6" name="Footer Placeholder 5"/>
          <p:cNvSpPr>
            <a:spLocks noGrp="1"/>
          </p:cNvSpPr>
          <p:nvPr>
            <p:ph type="ftr" sz="quarter" idx="11"/>
          </p:nvPr>
        </p:nvSpPr>
        <p:spPr/>
        <p:txBody>
          <a:bodyPr/>
          <a:lstStyle/>
          <a:p>
            <a:r>
              <a:rPr lang="en-US" smtClean="0"/>
              <a:t>CTDL&amp;GT</a:t>
            </a:r>
            <a:endParaRPr lang="en-US"/>
          </a:p>
        </p:txBody>
      </p:sp>
    </p:spTree>
    <p:extLst>
      <p:ext uri="{BB962C8B-B14F-4D97-AF65-F5344CB8AC3E}">
        <p14:creationId xmlns:p14="http://schemas.microsoft.com/office/powerpoint/2010/main" val="3427838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a:xfrm>
            <a:off x="609600" y="457201"/>
            <a:ext cx="10972800" cy="715963"/>
          </a:xfrm>
        </p:spPr>
        <p:txBody>
          <a:bodyPr/>
          <a:lstStyle/>
          <a:p>
            <a:pPr>
              <a:defRPr/>
            </a:pPr>
            <a:r>
              <a:rPr lang="en-US"/>
              <a:t>3. Bubble Sort</a:t>
            </a:r>
            <a:endParaRPr lang="en-US" altLang="en-US" i="1" smtClean="0"/>
          </a:p>
        </p:txBody>
      </p:sp>
      <p:sp>
        <p:nvSpPr>
          <p:cNvPr id="667651" name="Oval 3"/>
          <p:cNvSpPr>
            <a:spLocks noChangeArrowheads="1"/>
          </p:cNvSpPr>
          <p:nvPr/>
        </p:nvSpPr>
        <p:spPr bwMode="auto">
          <a:xfrm>
            <a:off x="2705100"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667652" name="Oval 4"/>
          <p:cNvSpPr>
            <a:spLocks noChangeArrowheads="1"/>
          </p:cNvSpPr>
          <p:nvPr/>
        </p:nvSpPr>
        <p:spPr bwMode="auto">
          <a:xfrm>
            <a:off x="4091517"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667653" name="Oval 5"/>
          <p:cNvSpPr>
            <a:spLocks noChangeArrowheads="1"/>
          </p:cNvSpPr>
          <p:nvPr/>
        </p:nvSpPr>
        <p:spPr bwMode="auto">
          <a:xfrm>
            <a:off x="5454651"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667654" name="Oval 6"/>
          <p:cNvSpPr>
            <a:spLocks noChangeArrowheads="1"/>
          </p:cNvSpPr>
          <p:nvPr/>
        </p:nvSpPr>
        <p:spPr bwMode="auto">
          <a:xfrm>
            <a:off x="67987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sp>
        <p:nvSpPr>
          <p:cNvPr id="667655" name="Oval 7"/>
          <p:cNvSpPr>
            <a:spLocks noChangeArrowheads="1"/>
          </p:cNvSpPr>
          <p:nvPr/>
        </p:nvSpPr>
        <p:spPr bwMode="auto">
          <a:xfrm>
            <a:off x="8161867"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667656" name="Oval 8"/>
          <p:cNvSpPr>
            <a:spLocks noChangeArrowheads="1"/>
          </p:cNvSpPr>
          <p:nvPr/>
        </p:nvSpPr>
        <p:spPr bwMode="auto">
          <a:xfrm>
            <a:off x="9527117"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667657" name="Oval 9"/>
          <p:cNvSpPr>
            <a:spLocks noChangeArrowheads="1"/>
          </p:cNvSpPr>
          <p:nvPr/>
        </p:nvSpPr>
        <p:spPr bwMode="auto">
          <a:xfrm>
            <a:off x="109135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15</a:t>
            </a:r>
          </a:p>
        </p:txBody>
      </p:sp>
      <p:sp>
        <p:nvSpPr>
          <p:cNvPr id="667658" name="Oval 10"/>
          <p:cNvSpPr>
            <a:spLocks noChangeArrowheads="1"/>
          </p:cNvSpPr>
          <p:nvPr/>
        </p:nvSpPr>
        <p:spPr bwMode="auto">
          <a:xfrm>
            <a:off x="13631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12</a:t>
            </a:r>
          </a:p>
        </p:txBody>
      </p:sp>
      <p:grpSp>
        <p:nvGrpSpPr>
          <p:cNvPr id="78861" name="Group 11"/>
          <p:cNvGrpSpPr>
            <a:grpSpLocks/>
          </p:cNvGrpSpPr>
          <p:nvPr/>
        </p:nvGrpSpPr>
        <p:grpSpPr bwMode="auto">
          <a:xfrm>
            <a:off x="1363133" y="2287588"/>
            <a:ext cx="10524067" cy="649287"/>
            <a:chOff x="644" y="1153"/>
            <a:chExt cx="4972" cy="409"/>
          </a:xfrm>
        </p:grpSpPr>
        <p:sp>
          <p:nvSpPr>
            <p:cNvPr id="78865"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78866"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3</a:t>
              </a:r>
            </a:p>
          </p:txBody>
        </p:sp>
        <p:sp>
          <p:nvSpPr>
            <p:cNvPr id="78867"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78868"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78869"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78870"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7</a:t>
              </a:r>
            </a:p>
          </p:txBody>
        </p:sp>
        <p:sp>
          <p:nvSpPr>
            <p:cNvPr id="78871"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78872"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sp>
        <p:nvSpPr>
          <p:cNvPr id="667668" name="AutoShape 20"/>
          <p:cNvSpPr>
            <a:spLocks noChangeArrowheads="1"/>
          </p:cNvSpPr>
          <p:nvPr/>
        </p:nvSpPr>
        <p:spPr bwMode="auto">
          <a:xfrm>
            <a:off x="1250951" y="3556001"/>
            <a:ext cx="12192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Times New Roman" pitchFamily="18" charset="0"/>
              </a:rPr>
              <a:t>i</a:t>
            </a:r>
          </a:p>
        </p:txBody>
      </p:sp>
      <p:sp>
        <p:nvSpPr>
          <p:cNvPr id="667669" name="AutoShape 21"/>
          <p:cNvSpPr>
            <a:spLocks noChangeArrowheads="1"/>
          </p:cNvSpPr>
          <p:nvPr/>
        </p:nvSpPr>
        <p:spPr bwMode="auto">
          <a:xfrm>
            <a:off x="10625667" y="2041525"/>
            <a:ext cx="1524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solidFill>
                  <a:srgbClr val="0000FF"/>
                </a:solidFill>
                <a:latin typeface="Times New Roman" pitchFamily="18" charset="0"/>
              </a:rPr>
              <a:t>j</a:t>
            </a:r>
          </a:p>
        </p:txBody>
      </p:sp>
      <p:sp>
        <p:nvSpPr>
          <p:cNvPr id="667687" name="Oval 39"/>
          <p:cNvSpPr>
            <a:spLocks noChangeArrowheads="1"/>
          </p:cNvSpPr>
          <p:nvPr/>
        </p:nvSpPr>
        <p:spPr bwMode="auto">
          <a:xfrm>
            <a:off x="1363133"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sp>
        <p:nvSpPr>
          <p:cNvPr id="2" name="Date Placeholder 1"/>
          <p:cNvSpPr>
            <a:spLocks noGrp="1"/>
          </p:cNvSpPr>
          <p:nvPr>
            <p:ph type="dt" sz="half" idx="10"/>
          </p:nvPr>
        </p:nvSpPr>
        <p:spPr/>
        <p:txBody>
          <a:bodyPr/>
          <a:lstStyle/>
          <a:p>
            <a:fld id="{CA2563ED-FFB6-4660-831B-8C998EA6271E}" type="datetime1">
              <a:rPr lang="en-US" smtClean="0"/>
              <a:t>26/03/2024</a:t>
            </a:fld>
            <a:endParaRPr lang="en-US"/>
          </a:p>
        </p:txBody>
      </p:sp>
      <p:sp>
        <p:nvSpPr>
          <p:cNvPr id="3" name="Footer Placeholder 2"/>
          <p:cNvSpPr>
            <a:spLocks noGrp="1"/>
          </p:cNvSpPr>
          <p:nvPr>
            <p:ph type="ftr" sz="quarter" idx="11"/>
          </p:nvPr>
        </p:nvSpPr>
        <p:spPr/>
        <p:txBody>
          <a:bodyPr/>
          <a:lstStyle/>
          <a:p>
            <a:r>
              <a:rPr lang="en-US" smtClean="0"/>
              <a:t>CTDL&amp;GT</a:t>
            </a:r>
            <a:endParaRPr lang="en-US"/>
          </a:p>
        </p:txBody>
      </p:sp>
      <p:sp>
        <p:nvSpPr>
          <p:cNvPr id="4" name="Slide Number Placeholder 3"/>
          <p:cNvSpPr>
            <a:spLocks noGrp="1"/>
          </p:cNvSpPr>
          <p:nvPr>
            <p:ph type="sldNum" sz="quarter" idx="12"/>
          </p:nvPr>
        </p:nvSpPr>
        <p:spPr/>
        <p:txBody>
          <a:bodyPr/>
          <a:lstStyle/>
          <a:p>
            <a:fld id="{3D92597B-1FF7-A145-BDFC-B6DAD8BDE045}" type="slidenum">
              <a:rPr lang="en-US" smtClean="0"/>
              <a:t>15</a:t>
            </a:fld>
            <a:endParaRPr lang="en-US"/>
          </a:p>
        </p:txBody>
      </p:sp>
    </p:spTree>
    <p:extLst>
      <p:ext uri="{BB962C8B-B14F-4D97-AF65-F5344CB8AC3E}">
        <p14:creationId xmlns:p14="http://schemas.microsoft.com/office/powerpoint/2010/main" val="19364943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7668"/>
                                        </p:tgtEl>
                                        <p:attrNameLst>
                                          <p:attrName>style.visibility</p:attrName>
                                        </p:attrNameLst>
                                      </p:cBhvr>
                                      <p:to>
                                        <p:strVal val="visible"/>
                                      </p:to>
                                    </p:set>
                                    <p:animEffect transition="in" filter="blinds(horizontal)">
                                      <p:cBhvr>
                                        <p:cTn id="7" dur="500"/>
                                        <p:tgtEl>
                                          <p:spTgt spid="6676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iterate type="lt">
                                    <p:tmPct val="0"/>
                                  </p:iterate>
                                  <p:childTnLst>
                                    <p:set>
                                      <p:cBhvr>
                                        <p:cTn id="11" dur="1" fill="hold">
                                          <p:stCondLst>
                                            <p:cond delay="0"/>
                                          </p:stCondLst>
                                        </p:cTn>
                                        <p:tgtEl>
                                          <p:spTgt spid="667669"/>
                                        </p:tgtEl>
                                        <p:attrNameLst>
                                          <p:attrName>style.visibility</p:attrName>
                                        </p:attrNameLst>
                                      </p:cBhvr>
                                      <p:to>
                                        <p:strVal val="visible"/>
                                      </p:to>
                                    </p:set>
                                    <p:animEffect transition="in" filter="blinds(horizontal)">
                                      <p:cBhvr>
                                        <p:cTn id="12" dur="500"/>
                                        <p:tgtEl>
                                          <p:spTgt spid="667669"/>
                                        </p:tgtEl>
                                      </p:cBhvr>
                                    </p:animEffect>
                                  </p:childTnLst>
                                </p:cTn>
                              </p:par>
                            </p:childTnLst>
                          </p:cTn>
                        </p:par>
                        <p:par>
                          <p:cTn id="13" fill="hold" nodeType="afterGroup">
                            <p:stCondLst>
                              <p:cond delay="500"/>
                            </p:stCondLst>
                            <p:childTnLst>
                              <p:par>
                                <p:cTn id="14" presetID="26" presetClass="emph" presetSubtype="0" fill="hold" grpId="0" nodeType="afterEffect">
                                  <p:stCondLst>
                                    <p:cond delay="0"/>
                                  </p:stCondLst>
                                  <p:childTnLst>
                                    <p:animEffect transition="out" filter="fade">
                                      <p:cBhvr>
                                        <p:cTn id="15" dur="2000" tmFilter="0, 0; .2, .5; .8, .5; 1, 0"/>
                                        <p:tgtEl>
                                          <p:spTgt spid="667657"/>
                                        </p:tgtEl>
                                      </p:cBhvr>
                                    </p:animEffect>
                                    <p:animScale>
                                      <p:cBhvr>
                                        <p:cTn id="16" dur="1000" autoRev="1" fill="hold"/>
                                        <p:tgtEl>
                                          <p:spTgt spid="667657"/>
                                        </p:tgtEl>
                                      </p:cBhvr>
                                      <p:by x="105000" y="105000"/>
                                    </p:animScale>
                                  </p:childTnLst>
                                </p:cTn>
                              </p:par>
                              <p:par>
                                <p:cTn id="17" presetID="26" presetClass="emph" presetSubtype="0" fill="hold" grpId="0" nodeType="withEffect">
                                  <p:stCondLst>
                                    <p:cond delay="0"/>
                                  </p:stCondLst>
                                  <p:childTnLst>
                                    <p:animEffect transition="out" filter="fade">
                                      <p:cBhvr>
                                        <p:cTn id="18" dur="2000" tmFilter="0, 0; .2, .5; .8, .5; 1, 0"/>
                                        <p:tgtEl>
                                          <p:spTgt spid="667656"/>
                                        </p:tgtEl>
                                      </p:cBhvr>
                                    </p:animEffect>
                                    <p:animScale>
                                      <p:cBhvr>
                                        <p:cTn id="19" dur="1000" autoRev="1" fill="hold"/>
                                        <p:tgtEl>
                                          <p:spTgt spid="667656"/>
                                        </p:tgtEl>
                                      </p:cBhvr>
                                      <p:by x="105000" y="105000"/>
                                    </p:animScale>
                                  </p:childTnLst>
                                </p:cTn>
                              </p:par>
                            </p:childTnLst>
                          </p:cTn>
                        </p:par>
                        <p:par>
                          <p:cTn id="20" fill="hold" nodeType="afterGroup">
                            <p:stCondLst>
                              <p:cond delay="2500"/>
                            </p:stCondLst>
                            <p:childTnLst>
                              <p:par>
                                <p:cTn id="21" presetID="35" presetClass="path" presetSubtype="0" accel="50000" decel="50000" fill="hold" grpId="2" nodeType="afterEffect">
                                  <p:stCondLst>
                                    <p:cond delay="0"/>
                                  </p:stCondLst>
                                  <p:iterate type="lt">
                                    <p:tmPct val="0"/>
                                  </p:iterate>
                                  <p:childTnLst>
                                    <p:animMotion origin="layout" path="M 2.22222E-6 -3.7037E-6 L -0.1099 -3.7037E-6 " pathEditMode="relative" rAng="0" ptsTypes="AA">
                                      <p:cBhvr>
                                        <p:cTn id="22" dur="2000" fill="hold"/>
                                        <p:tgtEl>
                                          <p:spTgt spid="667669"/>
                                        </p:tgtEl>
                                        <p:attrNameLst>
                                          <p:attrName>ppt_x</p:attrName>
                                          <p:attrName>ppt_y</p:attrName>
                                        </p:attrNameLst>
                                      </p:cBhvr>
                                      <p:rCtr x="-5503" y="0"/>
                                    </p:animMotion>
                                  </p:childTnLst>
                                </p:cTn>
                              </p:par>
                            </p:childTnLst>
                          </p:cTn>
                        </p:par>
                        <p:par>
                          <p:cTn id="23" fill="hold" nodeType="afterGroup">
                            <p:stCondLst>
                              <p:cond delay="4500"/>
                            </p:stCondLst>
                            <p:childTnLst>
                              <p:par>
                                <p:cTn id="24" presetID="26" presetClass="emph" presetSubtype="0" fill="hold" grpId="1" nodeType="afterEffect">
                                  <p:stCondLst>
                                    <p:cond delay="0"/>
                                  </p:stCondLst>
                                  <p:childTnLst>
                                    <p:animEffect transition="out" filter="fade">
                                      <p:cBhvr>
                                        <p:cTn id="25" dur="2000" tmFilter="0, 0; .2, .5; .8, .5; 1, 0"/>
                                        <p:tgtEl>
                                          <p:spTgt spid="667656"/>
                                        </p:tgtEl>
                                      </p:cBhvr>
                                    </p:animEffect>
                                    <p:animScale>
                                      <p:cBhvr>
                                        <p:cTn id="26" dur="1000" autoRev="1" fill="hold"/>
                                        <p:tgtEl>
                                          <p:spTgt spid="667656"/>
                                        </p:tgtEl>
                                      </p:cBhvr>
                                      <p:by x="105000" y="105000"/>
                                    </p:animScale>
                                  </p:childTnLst>
                                </p:cTn>
                              </p:par>
                              <p:par>
                                <p:cTn id="27" presetID="26" presetClass="emph" presetSubtype="0" fill="hold" grpId="0" nodeType="withEffect">
                                  <p:stCondLst>
                                    <p:cond delay="0"/>
                                  </p:stCondLst>
                                  <p:childTnLst>
                                    <p:animEffect transition="out" filter="fade">
                                      <p:cBhvr>
                                        <p:cTn id="28" dur="2000" tmFilter="0, 0; .2, .5; .8, .5; 1, 0"/>
                                        <p:tgtEl>
                                          <p:spTgt spid="667655"/>
                                        </p:tgtEl>
                                      </p:cBhvr>
                                    </p:animEffect>
                                    <p:animScale>
                                      <p:cBhvr>
                                        <p:cTn id="29" dur="1000" autoRev="1" fill="hold"/>
                                        <p:tgtEl>
                                          <p:spTgt spid="667655"/>
                                        </p:tgtEl>
                                      </p:cBhvr>
                                      <p:by x="105000" y="105000"/>
                                    </p:animScale>
                                  </p:childTnLst>
                                </p:cTn>
                              </p:par>
                            </p:childTnLst>
                          </p:cTn>
                        </p:par>
                        <p:par>
                          <p:cTn id="30" fill="hold" nodeType="afterGroup">
                            <p:stCondLst>
                              <p:cond delay="6500"/>
                            </p:stCondLst>
                            <p:childTnLst>
                              <p:par>
                                <p:cTn id="31" presetID="42" presetClass="path" presetSubtype="0" accel="50000" decel="50000" fill="hold" grpId="1" nodeType="afterEffect">
                                  <p:stCondLst>
                                    <p:cond delay="0"/>
                                  </p:stCondLst>
                                  <p:childTnLst>
                                    <p:animMotion origin="layout" path="M 0.00174 2.59259E-6 L 0.00174 0.32685 " pathEditMode="relative" rAng="0" ptsTypes="AA">
                                      <p:cBhvr>
                                        <p:cTn id="32" dur="2000" fill="hold"/>
                                        <p:tgtEl>
                                          <p:spTgt spid="667655"/>
                                        </p:tgtEl>
                                        <p:attrNameLst>
                                          <p:attrName>ppt_x</p:attrName>
                                          <p:attrName>ppt_y</p:attrName>
                                        </p:attrNameLst>
                                      </p:cBhvr>
                                      <p:rCtr x="0" y="16343"/>
                                    </p:animMotion>
                                  </p:childTnLst>
                                </p:cTn>
                              </p:par>
                            </p:childTnLst>
                          </p:cTn>
                        </p:par>
                        <p:par>
                          <p:cTn id="33" fill="hold" nodeType="afterGroup">
                            <p:stCondLst>
                              <p:cond delay="8500"/>
                            </p:stCondLst>
                            <p:childTnLst>
                              <p:par>
                                <p:cTn id="34" presetID="35" presetClass="path" presetSubtype="0" accel="50000" decel="50000" fill="hold" grpId="2" nodeType="afterEffect">
                                  <p:stCondLst>
                                    <p:cond delay="0"/>
                                  </p:stCondLst>
                                  <p:childTnLst>
                                    <p:animMotion origin="layout" path="M -0.00034 2.59259E-6 L -0.11024 2.59259E-6 " pathEditMode="relative" rAng="0" ptsTypes="AA">
                                      <p:cBhvr>
                                        <p:cTn id="35" dur="2000" fill="hold"/>
                                        <p:tgtEl>
                                          <p:spTgt spid="667656"/>
                                        </p:tgtEl>
                                        <p:attrNameLst>
                                          <p:attrName>ppt_x</p:attrName>
                                          <p:attrName>ppt_y</p:attrName>
                                        </p:attrNameLst>
                                      </p:cBhvr>
                                      <p:rCtr x="-5503" y="0"/>
                                    </p:animMotion>
                                  </p:childTnLst>
                                </p:cTn>
                              </p:par>
                            </p:childTnLst>
                          </p:cTn>
                        </p:par>
                        <p:par>
                          <p:cTn id="36" fill="hold" nodeType="afterGroup">
                            <p:stCondLst>
                              <p:cond delay="10500"/>
                            </p:stCondLst>
                            <p:childTnLst>
                              <p:par>
                                <p:cTn id="37" presetID="64" presetClass="path" presetSubtype="0" accel="50000" decel="50000" fill="hold" grpId="2" nodeType="afterEffect">
                                  <p:stCondLst>
                                    <p:cond delay="0"/>
                                  </p:stCondLst>
                                  <p:childTnLst>
                                    <p:animMotion origin="layout" path="M 0.00174 0.32685 L 0.11164 0.00231 " pathEditMode="relative" rAng="0" ptsTypes="AA">
                                      <p:cBhvr>
                                        <p:cTn id="38" dur="2000" fill="hold"/>
                                        <p:tgtEl>
                                          <p:spTgt spid="667655"/>
                                        </p:tgtEl>
                                        <p:attrNameLst>
                                          <p:attrName>ppt_x</p:attrName>
                                          <p:attrName>ppt_y</p:attrName>
                                        </p:attrNameLst>
                                      </p:cBhvr>
                                      <p:rCtr x="5486" y="-16227"/>
                                    </p:animMotion>
                                  </p:childTnLst>
                                </p:cTn>
                              </p:par>
                            </p:childTnLst>
                          </p:cTn>
                        </p:par>
                        <p:par>
                          <p:cTn id="39" fill="hold" nodeType="afterGroup">
                            <p:stCondLst>
                              <p:cond delay="12500"/>
                            </p:stCondLst>
                            <p:childTnLst>
                              <p:par>
                                <p:cTn id="40" presetID="35" presetClass="path" presetSubtype="0" accel="50000" decel="50000" fill="hold" grpId="3" nodeType="afterEffect">
                                  <p:stCondLst>
                                    <p:cond delay="0"/>
                                  </p:stCondLst>
                                  <p:iterate type="lt">
                                    <p:tmPct val="0"/>
                                  </p:iterate>
                                  <p:childTnLst>
                                    <p:animMotion origin="layout" path="M -0.1099 -3.7037E-6 L -0.22465 -3.7037E-6 " pathEditMode="relative" rAng="0" ptsTypes="AA">
                                      <p:cBhvr>
                                        <p:cTn id="41" dur="2000" fill="hold"/>
                                        <p:tgtEl>
                                          <p:spTgt spid="667669"/>
                                        </p:tgtEl>
                                        <p:attrNameLst>
                                          <p:attrName>ppt_x</p:attrName>
                                          <p:attrName>ppt_y</p:attrName>
                                        </p:attrNameLst>
                                      </p:cBhvr>
                                      <p:rCtr x="-5747" y="0"/>
                                    </p:animMotion>
                                  </p:childTnLst>
                                </p:cTn>
                              </p:par>
                            </p:childTnLst>
                          </p:cTn>
                        </p:par>
                        <p:par>
                          <p:cTn id="42" fill="hold" nodeType="afterGroup">
                            <p:stCondLst>
                              <p:cond delay="14500"/>
                            </p:stCondLst>
                            <p:childTnLst>
                              <p:par>
                                <p:cTn id="43" presetID="26" presetClass="emph" presetSubtype="0" fill="hold" grpId="3" nodeType="afterEffect">
                                  <p:stCondLst>
                                    <p:cond delay="0"/>
                                  </p:stCondLst>
                                  <p:childTnLst>
                                    <p:animEffect transition="out" filter="fade">
                                      <p:cBhvr>
                                        <p:cTn id="44" dur="2000" tmFilter="0, 0; .2, .5; .8, .5; 1, 0"/>
                                        <p:tgtEl>
                                          <p:spTgt spid="667656"/>
                                        </p:tgtEl>
                                      </p:cBhvr>
                                    </p:animEffect>
                                    <p:animScale>
                                      <p:cBhvr>
                                        <p:cTn id="45" dur="1000" autoRev="1" fill="hold"/>
                                        <p:tgtEl>
                                          <p:spTgt spid="667656"/>
                                        </p:tgtEl>
                                      </p:cBhvr>
                                      <p:by x="105000" y="105000"/>
                                    </p:animScale>
                                  </p:childTnLst>
                                </p:cTn>
                              </p:par>
                              <p:par>
                                <p:cTn id="46" presetID="26" presetClass="emph" presetSubtype="0" fill="hold" grpId="0" nodeType="withEffect">
                                  <p:stCondLst>
                                    <p:cond delay="0"/>
                                  </p:stCondLst>
                                  <p:childTnLst>
                                    <p:animEffect transition="out" filter="fade">
                                      <p:cBhvr>
                                        <p:cTn id="47" dur="2000" tmFilter="0, 0; .2, .5; .8, .5; 1, 0"/>
                                        <p:tgtEl>
                                          <p:spTgt spid="667654"/>
                                        </p:tgtEl>
                                      </p:cBhvr>
                                    </p:animEffect>
                                    <p:animScale>
                                      <p:cBhvr>
                                        <p:cTn id="48" dur="1000" autoRev="1" fill="hold"/>
                                        <p:tgtEl>
                                          <p:spTgt spid="667654"/>
                                        </p:tgtEl>
                                      </p:cBhvr>
                                      <p:by x="105000" y="105000"/>
                                    </p:animScale>
                                  </p:childTnLst>
                                </p:cTn>
                              </p:par>
                            </p:childTnLst>
                          </p:cTn>
                        </p:par>
                        <p:par>
                          <p:cTn id="49" fill="hold" nodeType="afterGroup">
                            <p:stCondLst>
                              <p:cond delay="16500"/>
                            </p:stCondLst>
                            <p:childTnLst>
                              <p:par>
                                <p:cTn id="50" presetID="35" presetClass="path" presetSubtype="0" accel="50000" decel="50000" fill="hold" grpId="4" nodeType="afterEffect">
                                  <p:stCondLst>
                                    <p:cond delay="0"/>
                                  </p:stCondLst>
                                  <p:iterate type="lt">
                                    <p:tmPct val="0"/>
                                  </p:iterate>
                                  <p:childTnLst>
                                    <p:animMotion origin="layout" path="M -0.22466 -3.7037E-6 L -0.33646 -3.7037E-6 " pathEditMode="relative" rAng="0" ptsTypes="AA">
                                      <p:cBhvr>
                                        <p:cTn id="51" dur="2000" fill="hold"/>
                                        <p:tgtEl>
                                          <p:spTgt spid="667669"/>
                                        </p:tgtEl>
                                        <p:attrNameLst>
                                          <p:attrName>ppt_x</p:attrName>
                                          <p:attrName>ppt_y</p:attrName>
                                        </p:attrNameLst>
                                      </p:cBhvr>
                                      <p:rCtr x="-5590" y="0"/>
                                    </p:animMotion>
                                  </p:childTnLst>
                                </p:cTn>
                              </p:par>
                            </p:childTnLst>
                          </p:cTn>
                        </p:par>
                        <p:par>
                          <p:cTn id="52" fill="hold" nodeType="afterGroup">
                            <p:stCondLst>
                              <p:cond delay="18500"/>
                            </p:stCondLst>
                            <p:childTnLst>
                              <p:par>
                                <p:cTn id="53" presetID="26" presetClass="emph" presetSubtype="0" fill="hold" grpId="1" nodeType="afterEffect">
                                  <p:stCondLst>
                                    <p:cond delay="0"/>
                                  </p:stCondLst>
                                  <p:childTnLst>
                                    <p:animEffect transition="out" filter="fade">
                                      <p:cBhvr>
                                        <p:cTn id="54" dur="2000" tmFilter="0, 0; .2, .5; .8, .5; 1, 0"/>
                                        <p:tgtEl>
                                          <p:spTgt spid="667654"/>
                                        </p:tgtEl>
                                      </p:cBhvr>
                                    </p:animEffect>
                                    <p:animScale>
                                      <p:cBhvr>
                                        <p:cTn id="55" dur="1000" autoRev="1" fill="hold"/>
                                        <p:tgtEl>
                                          <p:spTgt spid="667654"/>
                                        </p:tgtEl>
                                      </p:cBhvr>
                                      <p:by x="105000" y="105000"/>
                                    </p:animScale>
                                  </p:childTnLst>
                                </p:cTn>
                              </p:par>
                              <p:par>
                                <p:cTn id="56" presetID="26" presetClass="emph" presetSubtype="0" fill="hold" grpId="0" nodeType="withEffect">
                                  <p:stCondLst>
                                    <p:cond delay="0"/>
                                  </p:stCondLst>
                                  <p:childTnLst>
                                    <p:animEffect transition="out" filter="fade">
                                      <p:cBhvr>
                                        <p:cTn id="57" dur="2000" tmFilter="0, 0; .2, .5; .8, .5; 1, 0"/>
                                        <p:tgtEl>
                                          <p:spTgt spid="667653"/>
                                        </p:tgtEl>
                                      </p:cBhvr>
                                    </p:animEffect>
                                    <p:animScale>
                                      <p:cBhvr>
                                        <p:cTn id="58" dur="1000" autoRev="1" fill="hold"/>
                                        <p:tgtEl>
                                          <p:spTgt spid="667653"/>
                                        </p:tgtEl>
                                      </p:cBhvr>
                                      <p:by x="105000" y="105000"/>
                                    </p:animScale>
                                  </p:childTnLst>
                                </p:cTn>
                              </p:par>
                            </p:childTnLst>
                          </p:cTn>
                        </p:par>
                        <p:par>
                          <p:cTn id="59" fill="hold" nodeType="afterGroup">
                            <p:stCondLst>
                              <p:cond delay="20500"/>
                            </p:stCondLst>
                            <p:childTnLst>
                              <p:par>
                                <p:cTn id="60" presetID="42" presetClass="path" presetSubtype="0" accel="50000" decel="50000" fill="hold" grpId="1" nodeType="afterEffect">
                                  <p:stCondLst>
                                    <p:cond delay="0"/>
                                  </p:stCondLst>
                                  <p:childTnLst>
                                    <p:animMotion origin="layout" path="M 3.61111E-6 2.59259E-6 L 3.61111E-6 0.32453 " pathEditMode="relative" rAng="0" ptsTypes="AA">
                                      <p:cBhvr>
                                        <p:cTn id="61" dur="2000" fill="hold"/>
                                        <p:tgtEl>
                                          <p:spTgt spid="667653"/>
                                        </p:tgtEl>
                                        <p:attrNameLst>
                                          <p:attrName>ppt_x</p:attrName>
                                          <p:attrName>ppt_y</p:attrName>
                                        </p:attrNameLst>
                                      </p:cBhvr>
                                      <p:rCtr x="0" y="16227"/>
                                    </p:animMotion>
                                  </p:childTnLst>
                                </p:cTn>
                              </p:par>
                            </p:childTnLst>
                          </p:cTn>
                        </p:par>
                        <p:par>
                          <p:cTn id="62" fill="hold" nodeType="afterGroup">
                            <p:stCondLst>
                              <p:cond delay="22500"/>
                            </p:stCondLst>
                            <p:childTnLst>
                              <p:par>
                                <p:cTn id="63" presetID="35" presetClass="path" presetSubtype="0" accel="50000" decel="50000" fill="hold" grpId="2" nodeType="afterEffect">
                                  <p:stCondLst>
                                    <p:cond delay="0"/>
                                  </p:stCondLst>
                                  <p:childTnLst>
                                    <p:animMotion origin="layout" path="M -0.00017 2.59259E-6 L -0.11024 2.59259E-6 " pathEditMode="relative" rAng="0" ptsTypes="AA">
                                      <p:cBhvr>
                                        <p:cTn id="64" dur="2000" fill="hold"/>
                                        <p:tgtEl>
                                          <p:spTgt spid="667654"/>
                                        </p:tgtEl>
                                        <p:attrNameLst>
                                          <p:attrName>ppt_x</p:attrName>
                                          <p:attrName>ppt_y</p:attrName>
                                        </p:attrNameLst>
                                      </p:cBhvr>
                                      <p:rCtr x="-5503" y="0"/>
                                    </p:animMotion>
                                  </p:childTnLst>
                                </p:cTn>
                              </p:par>
                            </p:childTnLst>
                          </p:cTn>
                        </p:par>
                        <p:par>
                          <p:cTn id="65" fill="hold" nodeType="afterGroup">
                            <p:stCondLst>
                              <p:cond delay="24500"/>
                            </p:stCondLst>
                            <p:childTnLst>
                              <p:par>
                                <p:cTn id="66" presetID="64" presetClass="path" presetSubtype="0" accel="50000" decel="50000" fill="hold" grpId="2" nodeType="afterEffect">
                                  <p:stCondLst>
                                    <p:cond delay="0"/>
                                  </p:stCondLst>
                                  <p:childTnLst>
                                    <p:animMotion origin="layout" path="M 3.61111E-6 0.32453 L 0.11007 0.00208 " pathEditMode="relative" rAng="0" ptsTypes="AA">
                                      <p:cBhvr>
                                        <p:cTn id="67" dur="2000" fill="hold"/>
                                        <p:tgtEl>
                                          <p:spTgt spid="667653"/>
                                        </p:tgtEl>
                                        <p:attrNameLst>
                                          <p:attrName>ppt_x</p:attrName>
                                          <p:attrName>ppt_y</p:attrName>
                                        </p:attrNameLst>
                                      </p:cBhvr>
                                      <p:rCtr x="5503" y="-16134"/>
                                    </p:animMotion>
                                  </p:childTnLst>
                                </p:cTn>
                              </p:par>
                            </p:childTnLst>
                          </p:cTn>
                        </p:par>
                        <p:par>
                          <p:cTn id="68" fill="hold" nodeType="afterGroup">
                            <p:stCondLst>
                              <p:cond delay="26500"/>
                            </p:stCondLst>
                            <p:childTnLst>
                              <p:par>
                                <p:cTn id="69" presetID="35" presetClass="path" presetSubtype="0" accel="50000" decel="50000" fill="hold" grpId="5" nodeType="afterEffect">
                                  <p:stCondLst>
                                    <p:cond delay="0"/>
                                  </p:stCondLst>
                                  <p:iterate type="lt">
                                    <p:tmPct val="0"/>
                                  </p:iterate>
                                  <p:childTnLst>
                                    <p:animMotion origin="layout" path="M -0.33646 -3.7037E-6 L -0.44809 -3.7037E-6 " pathEditMode="relative" rAng="0" ptsTypes="AA">
                                      <p:cBhvr>
                                        <p:cTn id="70" dur="2000" fill="hold"/>
                                        <p:tgtEl>
                                          <p:spTgt spid="667669"/>
                                        </p:tgtEl>
                                        <p:attrNameLst>
                                          <p:attrName>ppt_x</p:attrName>
                                          <p:attrName>ppt_y</p:attrName>
                                        </p:attrNameLst>
                                      </p:cBhvr>
                                      <p:rCtr x="-5590" y="0"/>
                                    </p:animMotion>
                                  </p:childTnLst>
                                </p:cTn>
                              </p:par>
                            </p:childTnLst>
                          </p:cTn>
                        </p:par>
                        <p:par>
                          <p:cTn id="71" fill="hold" nodeType="afterGroup">
                            <p:stCondLst>
                              <p:cond delay="28500"/>
                            </p:stCondLst>
                            <p:childTnLst>
                              <p:par>
                                <p:cTn id="72" presetID="26" presetClass="emph" presetSubtype="0" fill="hold" grpId="3" nodeType="afterEffect">
                                  <p:stCondLst>
                                    <p:cond delay="0"/>
                                  </p:stCondLst>
                                  <p:childTnLst>
                                    <p:animEffect transition="out" filter="fade">
                                      <p:cBhvr>
                                        <p:cTn id="73" dur="2000" tmFilter="0, 0; .2, .5; .8, .5; 1, 0"/>
                                        <p:tgtEl>
                                          <p:spTgt spid="667654"/>
                                        </p:tgtEl>
                                      </p:cBhvr>
                                    </p:animEffect>
                                    <p:animScale>
                                      <p:cBhvr>
                                        <p:cTn id="74" dur="1000" autoRev="1" fill="hold"/>
                                        <p:tgtEl>
                                          <p:spTgt spid="667654"/>
                                        </p:tgtEl>
                                      </p:cBhvr>
                                      <p:by x="105000" y="105000"/>
                                    </p:animScale>
                                  </p:childTnLst>
                                </p:cTn>
                              </p:par>
                              <p:par>
                                <p:cTn id="75" presetID="26" presetClass="emph" presetSubtype="0" fill="hold" grpId="0" nodeType="withEffect">
                                  <p:stCondLst>
                                    <p:cond delay="0"/>
                                  </p:stCondLst>
                                  <p:childTnLst>
                                    <p:animEffect transition="out" filter="fade">
                                      <p:cBhvr>
                                        <p:cTn id="76" dur="2000" tmFilter="0, 0; .2, .5; .8, .5; 1, 0"/>
                                        <p:tgtEl>
                                          <p:spTgt spid="667652"/>
                                        </p:tgtEl>
                                      </p:cBhvr>
                                    </p:animEffect>
                                    <p:animScale>
                                      <p:cBhvr>
                                        <p:cTn id="77" dur="1000" autoRev="1" fill="hold"/>
                                        <p:tgtEl>
                                          <p:spTgt spid="667652"/>
                                        </p:tgtEl>
                                      </p:cBhvr>
                                      <p:by x="105000" y="105000"/>
                                    </p:animScale>
                                  </p:childTnLst>
                                </p:cTn>
                              </p:par>
                            </p:childTnLst>
                          </p:cTn>
                        </p:par>
                        <p:par>
                          <p:cTn id="78" fill="hold" nodeType="afterGroup">
                            <p:stCondLst>
                              <p:cond delay="30500"/>
                            </p:stCondLst>
                            <p:childTnLst>
                              <p:par>
                                <p:cTn id="79" presetID="42" presetClass="path" presetSubtype="0" accel="50000" decel="50000" fill="hold" grpId="1" nodeType="afterEffect">
                                  <p:stCondLst>
                                    <p:cond delay="0"/>
                                  </p:stCondLst>
                                  <p:childTnLst>
                                    <p:animMotion origin="layout" path="M -8.33333E-7 2.59259E-6 L -8.33333E-7 0.32685 " pathEditMode="relative" rAng="0" ptsTypes="AA">
                                      <p:cBhvr>
                                        <p:cTn id="80" dur="2000" fill="hold"/>
                                        <p:tgtEl>
                                          <p:spTgt spid="667652"/>
                                        </p:tgtEl>
                                        <p:attrNameLst>
                                          <p:attrName>ppt_x</p:attrName>
                                          <p:attrName>ppt_y</p:attrName>
                                        </p:attrNameLst>
                                      </p:cBhvr>
                                      <p:rCtr x="0" y="16343"/>
                                    </p:animMotion>
                                  </p:childTnLst>
                                </p:cTn>
                              </p:par>
                            </p:childTnLst>
                          </p:cTn>
                        </p:par>
                        <p:par>
                          <p:cTn id="81" fill="hold" nodeType="afterGroup">
                            <p:stCondLst>
                              <p:cond delay="32500"/>
                            </p:stCondLst>
                            <p:childTnLst>
                              <p:par>
                                <p:cTn id="82" presetID="35" presetClass="path" presetSubtype="0" accel="50000" decel="50000" fill="hold" grpId="4" nodeType="afterEffect">
                                  <p:stCondLst>
                                    <p:cond delay="0"/>
                                  </p:stCondLst>
                                  <p:childTnLst>
                                    <p:animMotion origin="layout" path="M -0.11024 2.59259E-6 L -0.22361 2.59259E-6 " pathEditMode="relative" rAng="0" ptsTypes="AA">
                                      <p:cBhvr>
                                        <p:cTn id="83" dur="2000" fill="hold"/>
                                        <p:tgtEl>
                                          <p:spTgt spid="667654"/>
                                        </p:tgtEl>
                                        <p:attrNameLst>
                                          <p:attrName>ppt_x</p:attrName>
                                          <p:attrName>ppt_y</p:attrName>
                                        </p:attrNameLst>
                                      </p:cBhvr>
                                      <p:rCtr x="-5677" y="0"/>
                                    </p:animMotion>
                                  </p:childTnLst>
                                </p:cTn>
                              </p:par>
                            </p:childTnLst>
                          </p:cTn>
                        </p:par>
                        <p:par>
                          <p:cTn id="84" fill="hold" nodeType="afterGroup">
                            <p:stCondLst>
                              <p:cond delay="34500"/>
                            </p:stCondLst>
                            <p:childTnLst>
                              <p:par>
                                <p:cTn id="85" presetID="64" presetClass="path" presetSubtype="0" accel="50000" decel="50000" fill="hold" grpId="2" nodeType="afterEffect">
                                  <p:stCondLst>
                                    <p:cond delay="0"/>
                                  </p:stCondLst>
                                  <p:childTnLst>
                                    <p:animMotion origin="layout" path="M -8.33333E-7 0.32685 L 0.11337 -0.00232 " pathEditMode="relative" rAng="0" ptsTypes="AA">
                                      <p:cBhvr>
                                        <p:cTn id="86" dur="2000" fill="hold"/>
                                        <p:tgtEl>
                                          <p:spTgt spid="667652"/>
                                        </p:tgtEl>
                                        <p:attrNameLst>
                                          <p:attrName>ppt_x</p:attrName>
                                          <p:attrName>ppt_y</p:attrName>
                                        </p:attrNameLst>
                                      </p:cBhvr>
                                      <p:rCtr x="5660" y="-16458"/>
                                    </p:animMotion>
                                  </p:childTnLst>
                                </p:cTn>
                              </p:par>
                            </p:childTnLst>
                          </p:cTn>
                        </p:par>
                        <p:par>
                          <p:cTn id="87" fill="hold" nodeType="afterGroup">
                            <p:stCondLst>
                              <p:cond delay="36500"/>
                            </p:stCondLst>
                            <p:childTnLst>
                              <p:par>
                                <p:cTn id="88" presetID="35" presetClass="path" presetSubtype="0" accel="50000" decel="50000" fill="hold" grpId="6" nodeType="afterEffect">
                                  <p:stCondLst>
                                    <p:cond delay="0"/>
                                  </p:stCondLst>
                                  <p:iterate type="lt">
                                    <p:tmPct val="0"/>
                                  </p:iterate>
                                  <p:childTnLst>
                                    <p:animMotion origin="layout" path="M -0.44809 -3.7037E-6 L -0.55972 -3.7037E-6 " pathEditMode="relative" rAng="0" ptsTypes="AA">
                                      <p:cBhvr>
                                        <p:cTn id="89" dur="2000" fill="hold"/>
                                        <p:tgtEl>
                                          <p:spTgt spid="667669"/>
                                        </p:tgtEl>
                                        <p:attrNameLst>
                                          <p:attrName>ppt_x</p:attrName>
                                          <p:attrName>ppt_y</p:attrName>
                                        </p:attrNameLst>
                                      </p:cBhvr>
                                      <p:rCtr x="-5590" y="0"/>
                                    </p:animMotion>
                                  </p:childTnLst>
                                </p:cTn>
                              </p:par>
                            </p:childTnLst>
                          </p:cTn>
                        </p:par>
                        <p:par>
                          <p:cTn id="90" fill="hold" nodeType="afterGroup">
                            <p:stCondLst>
                              <p:cond delay="38500"/>
                            </p:stCondLst>
                            <p:childTnLst>
                              <p:par>
                                <p:cTn id="91" presetID="26" presetClass="emph" presetSubtype="0" fill="hold" grpId="5" nodeType="afterEffect">
                                  <p:stCondLst>
                                    <p:cond delay="0"/>
                                  </p:stCondLst>
                                  <p:childTnLst>
                                    <p:animEffect transition="out" filter="fade">
                                      <p:cBhvr>
                                        <p:cTn id="92" dur="2000" tmFilter="0, 0; .2, .5; .8, .5; 1, 0"/>
                                        <p:tgtEl>
                                          <p:spTgt spid="667654"/>
                                        </p:tgtEl>
                                      </p:cBhvr>
                                    </p:animEffect>
                                    <p:animScale>
                                      <p:cBhvr>
                                        <p:cTn id="93" dur="1000" autoRev="1" fill="hold"/>
                                        <p:tgtEl>
                                          <p:spTgt spid="667654"/>
                                        </p:tgtEl>
                                      </p:cBhvr>
                                      <p:by x="105000" y="105000"/>
                                    </p:animScale>
                                  </p:childTnLst>
                                </p:cTn>
                              </p:par>
                              <p:par>
                                <p:cTn id="94" presetID="26" presetClass="emph" presetSubtype="0" fill="hold" grpId="0" nodeType="withEffect">
                                  <p:stCondLst>
                                    <p:cond delay="0"/>
                                  </p:stCondLst>
                                  <p:childTnLst>
                                    <p:animEffect transition="out" filter="fade">
                                      <p:cBhvr>
                                        <p:cTn id="95" dur="2000" tmFilter="0, 0; .2, .5; .8, .5; 1, 0"/>
                                        <p:tgtEl>
                                          <p:spTgt spid="667651"/>
                                        </p:tgtEl>
                                      </p:cBhvr>
                                    </p:animEffect>
                                    <p:animScale>
                                      <p:cBhvr>
                                        <p:cTn id="96" dur="1000" autoRev="1" fill="hold"/>
                                        <p:tgtEl>
                                          <p:spTgt spid="667651"/>
                                        </p:tgtEl>
                                      </p:cBhvr>
                                      <p:by x="105000" y="105000"/>
                                    </p:animScale>
                                  </p:childTnLst>
                                </p:cTn>
                              </p:par>
                            </p:childTnLst>
                          </p:cTn>
                        </p:par>
                        <p:par>
                          <p:cTn id="97" fill="hold" nodeType="afterGroup">
                            <p:stCondLst>
                              <p:cond delay="40500"/>
                            </p:stCondLst>
                            <p:childTnLst>
                              <p:par>
                                <p:cTn id="98" presetID="42" presetClass="path" presetSubtype="0" accel="50000" decel="50000" fill="hold" grpId="1" nodeType="afterEffect">
                                  <p:stCondLst>
                                    <p:cond delay="0"/>
                                  </p:stCondLst>
                                  <p:childTnLst>
                                    <p:animMotion origin="layout" path="M 4.44444E-6 2.59259E-6 L 4.44444E-6 0.32222 " pathEditMode="relative" rAng="0" ptsTypes="AA">
                                      <p:cBhvr>
                                        <p:cTn id="99" dur="2000" fill="hold"/>
                                        <p:tgtEl>
                                          <p:spTgt spid="667651"/>
                                        </p:tgtEl>
                                        <p:attrNameLst>
                                          <p:attrName>ppt_x</p:attrName>
                                          <p:attrName>ppt_y</p:attrName>
                                        </p:attrNameLst>
                                      </p:cBhvr>
                                      <p:rCtr x="0" y="16111"/>
                                    </p:animMotion>
                                  </p:childTnLst>
                                </p:cTn>
                              </p:par>
                            </p:childTnLst>
                          </p:cTn>
                        </p:par>
                        <p:par>
                          <p:cTn id="100" fill="hold" nodeType="afterGroup">
                            <p:stCondLst>
                              <p:cond delay="42500"/>
                            </p:stCondLst>
                            <p:childTnLst>
                              <p:par>
                                <p:cTn id="101" presetID="35" presetClass="path" presetSubtype="0" accel="50000" decel="50000" fill="hold" grpId="6" nodeType="afterEffect">
                                  <p:stCondLst>
                                    <p:cond delay="0"/>
                                  </p:stCondLst>
                                  <p:childTnLst>
                                    <p:animMotion origin="layout" path="M -0.22361 2.59259E-6 L -0.33698 2.59259E-6 " pathEditMode="relative" rAng="0" ptsTypes="AA">
                                      <p:cBhvr>
                                        <p:cTn id="102" dur="2000" fill="hold"/>
                                        <p:tgtEl>
                                          <p:spTgt spid="667654"/>
                                        </p:tgtEl>
                                        <p:attrNameLst>
                                          <p:attrName>ppt_x</p:attrName>
                                          <p:attrName>ppt_y</p:attrName>
                                        </p:attrNameLst>
                                      </p:cBhvr>
                                      <p:rCtr x="-5677" y="0"/>
                                    </p:animMotion>
                                  </p:childTnLst>
                                </p:cTn>
                              </p:par>
                            </p:childTnLst>
                          </p:cTn>
                        </p:par>
                        <p:par>
                          <p:cTn id="103" fill="hold" nodeType="afterGroup">
                            <p:stCondLst>
                              <p:cond delay="44500"/>
                            </p:stCondLst>
                            <p:childTnLst>
                              <p:par>
                                <p:cTn id="104" presetID="64" presetClass="path" presetSubtype="0" accel="50000" decel="50000" fill="hold" grpId="2" nodeType="afterEffect">
                                  <p:stCondLst>
                                    <p:cond delay="0"/>
                                  </p:stCondLst>
                                  <p:childTnLst>
                                    <p:animMotion origin="layout" path="M 4.44444E-6 0.32222 L 0.11319 2.59259E-6 " pathEditMode="relative" rAng="0" ptsTypes="AA">
                                      <p:cBhvr>
                                        <p:cTn id="105" dur="2000" fill="hold"/>
                                        <p:tgtEl>
                                          <p:spTgt spid="667651"/>
                                        </p:tgtEl>
                                        <p:attrNameLst>
                                          <p:attrName>ppt_x</p:attrName>
                                          <p:attrName>ppt_y</p:attrName>
                                        </p:attrNameLst>
                                      </p:cBhvr>
                                      <p:rCtr x="5660" y="-16111"/>
                                    </p:animMotion>
                                  </p:childTnLst>
                                </p:cTn>
                              </p:par>
                            </p:childTnLst>
                          </p:cTn>
                        </p:par>
                        <p:par>
                          <p:cTn id="106" fill="hold" nodeType="afterGroup">
                            <p:stCondLst>
                              <p:cond delay="46500"/>
                            </p:stCondLst>
                            <p:childTnLst>
                              <p:par>
                                <p:cTn id="107" presetID="35" presetClass="path" presetSubtype="0" accel="50000" decel="50000" fill="hold" grpId="7" nodeType="afterEffect">
                                  <p:stCondLst>
                                    <p:cond delay="0"/>
                                  </p:stCondLst>
                                  <p:iterate type="lt">
                                    <p:tmPct val="0"/>
                                  </p:iterate>
                                  <p:childTnLst>
                                    <p:animMotion origin="layout" path="M -0.55972 -3.7037E-6 L -0.67309 -3.7037E-6 " pathEditMode="relative" rAng="0" ptsTypes="AA">
                                      <p:cBhvr>
                                        <p:cTn id="108" dur="2000" fill="hold"/>
                                        <p:tgtEl>
                                          <p:spTgt spid="667669"/>
                                        </p:tgtEl>
                                        <p:attrNameLst>
                                          <p:attrName>ppt_x</p:attrName>
                                          <p:attrName>ppt_y</p:attrName>
                                        </p:attrNameLst>
                                      </p:cBhvr>
                                      <p:rCtr x="-5677" y="0"/>
                                    </p:animMotion>
                                  </p:childTnLst>
                                </p:cTn>
                              </p:par>
                            </p:childTnLst>
                          </p:cTn>
                        </p:par>
                        <p:par>
                          <p:cTn id="109" fill="hold" nodeType="afterGroup">
                            <p:stCondLst>
                              <p:cond delay="48500"/>
                            </p:stCondLst>
                            <p:childTnLst>
                              <p:par>
                                <p:cTn id="110" presetID="26" presetClass="emph" presetSubtype="0" fill="hold" grpId="7" nodeType="afterEffect">
                                  <p:stCondLst>
                                    <p:cond delay="0"/>
                                  </p:stCondLst>
                                  <p:childTnLst>
                                    <p:animEffect transition="out" filter="fade">
                                      <p:cBhvr>
                                        <p:cTn id="111" dur="2000" tmFilter="0, 0; .2, .5; .8, .5; 1, 0"/>
                                        <p:tgtEl>
                                          <p:spTgt spid="667654"/>
                                        </p:tgtEl>
                                      </p:cBhvr>
                                    </p:animEffect>
                                    <p:animScale>
                                      <p:cBhvr>
                                        <p:cTn id="112" dur="1000" autoRev="1" fill="hold"/>
                                        <p:tgtEl>
                                          <p:spTgt spid="667654"/>
                                        </p:tgtEl>
                                      </p:cBhvr>
                                      <p:by x="105000" y="105000"/>
                                    </p:animScale>
                                  </p:childTnLst>
                                </p:cTn>
                              </p:par>
                              <p:par>
                                <p:cTn id="113" presetID="26" presetClass="emph" presetSubtype="0" fill="hold" grpId="0" nodeType="withEffect">
                                  <p:stCondLst>
                                    <p:cond delay="0"/>
                                  </p:stCondLst>
                                  <p:childTnLst>
                                    <p:animEffect transition="out" filter="fade">
                                      <p:cBhvr>
                                        <p:cTn id="114" dur="2000" tmFilter="0, 0; .2, .5; .8, .5; 1, 0"/>
                                        <p:tgtEl>
                                          <p:spTgt spid="667658"/>
                                        </p:tgtEl>
                                      </p:cBhvr>
                                    </p:animEffect>
                                    <p:animScale>
                                      <p:cBhvr>
                                        <p:cTn id="115" dur="1000" autoRev="1" fill="hold"/>
                                        <p:tgtEl>
                                          <p:spTgt spid="667658"/>
                                        </p:tgtEl>
                                      </p:cBhvr>
                                      <p:by x="105000" y="105000"/>
                                    </p:animScale>
                                  </p:childTnLst>
                                </p:cTn>
                              </p:par>
                            </p:childTnLst>
                          </p:cTn>
                        </p:par>
                        <p:par>
                          <p:cTn id="116" fill="hold" nodeType="afterGroup">
                            <p:stCondLst>
                              <p:cond delay="50500"/>
                            </p:stCondLst>
                            <p:childTnLst>
                              <p:par>
                                <p:cTn id="117" presetID="42" presetClass="path" presetSubtype="0" accel="50000" decel="50000" fill="hold" grpId="1" nodeType="afterEffect">
                                  <p:stCondLst>
                                    <p:cond delay="0"/>
                                  </p:stCondLst>
                                  <p:childTnLst>
                                    <p:animMotion origin="layout" path="M 3.88889E-6 2.59259E-6 L 3.88889E-6 0.32662 " pathEditMode="relative" rAng="0" ptsTypes="AA">
                                      <p:cBhvr>
                                        <p:cTn id="118" dur="2000" fill="hold"/>
                                        <p:tgtEl>
                                          <p:spTgt spid="667658"/>
                                        </p:tgtEl>
                                        <p:attrNameLst>
                                          <p:attrName>ppt_x</p:attrName>
                                          <p:attrName>ppt_y</p:attrName>
                                        </p:attrNameLst>
                                      </p:cBhvr>
                                      <p:rCtr x="0" y="16319"/>
                                    </p:animMotion>
                                  </p:childTnLst>
                                </p:cTn>
                              </p:par>
                            </p:childTnLst>
                          </p:cTn>
                        </p:par>
                        <p:par>
                          <p:cTn id="119" fill="hold" nodeType="afterGroup">
                            <p:stCondLst>
                              <p:cond delay="52500"/>
                            </p:stCondLst>
                            <p:childTnLst>
                              <p:par>
                                <p:cTn id="120" presetID="35" presetClass="path" presetSubtype="0" accel="50000" decel="50000" fill="hold" grpId="8" nodeType="afterEffect">
                                  <p:stCondLst>
                                    <p:cond delay="0"/>
                                  </p:stCondLst>
                                  <p:childTnLst>
                                    <p:animMotion origin="layout" path="M -0.33698 2.59259E-6 L -0.44688 0.00208 " pathEditMode="relative" rAng="0" ptsTypes="AA">
                                      <p:cBhvr>
                                        <p:cTn id="121" dur="2000" fill="hold"/>
                                        <p:tgtEl>
                                          <p:spTgt spid="667654"/>
                                        </p:tgtEl>
                                        <p:attrNameLst>
                                          <p:attrName>ppt_x</p:attrName>
                                          <p:attrName>ppt_y</p:attrName>
                                        </p:attrNameLst>
                                      </p:cBhvr>
                                      <p:rCtr x="-5503" y="93"/>
                                    </p:animMotion>
                                  </p:childTnLst>
                                </p:cTn>
                              </p:par>
                            </p:childTnLst>
                          </p:cTn>
                        </p:par>
                        <p:par>
                          <p:cTn id="122" fill="hold" nodeType="afterGroup">
                            <p:stCondLst>
                              <p:cond delay="54500"/>
                            </p:stCondLst>
                            <p:childTnLst>
                              <p:par>
                                <p:cTn id="123" presetID="64" presetClass="path" presetSubtype="0" accel="50000" decel="50000" fill="hold" grpId="2" nodeType="afterEffect">
                                  <p:stCondLst>
                                    <p:cond delay="0"/>
                                  </p:stCondLst>
                                  <p:childTnLst>
                                    <p:animMotion origin="layout" path="M 3.88889E-6 0.32662 L 0.10989 0.00208 " pathEditMode="relative" rAng="0" ptsTypes="AA">
                                      <p:cBhvr>
                                        <p:cTn id="124" dur="2000" fill="hold"/>
                                        <p:tgtEl>
                                          <p:spTgt spid="667658"/>
                                        </p:tgtEl>
                                        <p:attrNameLst>
                                          <p:attrName>ppt_x</p:attrName>
                                          <p:attrName>ppt_y</p:attrName>
                                        </p:attrNameLst>
                                      </p:cBhvr>
                                      <p:rCtr x="5486" y="-16227"/>
                                    </p:animMotion>
                                  </p:childTnLst>
                                </p:cTn>
                              </p:par>
                            </p:childTnLst>
                          </p:cTn>
                        </p:par>
                        <p:par>
                          <p:cTn id="125" fill="hold" nodeType="afterGroup">
                            <p:stCondLst>
                              <p:cond delay="56500"/>
                            </p:stCondLst>
                            <p:childTnLst>
                              <p:par>
                                <p:cTn id="126" presetID="36" presetClass="emph" presetSubtype="0" fill="hold" grpId="8" nodeType="afterEffect">
                                  <p:stCondLst>
                                    <p:cond delay="0"/>
                                  </p:stCondLst>
                                  <p:iterate type="lt">
                                    <p:tmPct val="10000"/>
                                  </p:iterate>
                                  <p:childTnLst>
                                    <p:animScale>
                                      <p:cBhvr>
                                        <p:cTn id="127" dur="250" autoRev="1" fill="hold">
                                          <p:stCondLst>
                                            <p:cond delay="0"/>
                                          </p:stCondLst>
                                        </p:cTn>
                                        <p:tgtEl>
                                          <p:spTgt spid="667669"/>
                                        </p:tgtEl>
                                      </p:cBhvr>
                                      <p:to x="80000" y="100000"/>
                                    </p:animScale>
                                    <p:anim by="(#ppt_w*0.10)" calcmode="lin" valueType="num">
                                      <p:cBhvr>
                                        <p:cTn id="128" dur="250" autoRev="1" fill="hold">
                                          <p:stCondLst>
                                            <p:cond delay="0"/>
                                          </p:stCondLst>
                                        </p:cTn>
                                        <p:tgtEl>
                                          <p:spTgt spid="667669"/>
                                        </p:tgtEl>
                                        <p:attrNameLst>
                                          <p:attrName>ppt_x</p:attrName>
                                        </p:attrNameLst>
                                      </p:cBhvr>
                                    </p:anim>
                                    <p:anim by="(-#ppt_w*0.10)" calcmode="lin" valueType="num">
                                      <p:cBhvr>
                                        <p:cTn id="129" dur="250" autoRev="1" fill="hold">
                                          <p:stCondLst>
                                            <p:cond delay="0"/>
                                          </p:stCondLst>
                                        </p:cTn>
                                        <p:tgtEl>
                                          <p:spTgt spid="667669"/>
                                        </p:tgtEl>
                                        <p:attrNameLst>
                                          <p:attrName>ppt_y</p:attrName>
                                        </p:attrNameLst>
                                      </p:cBhvr>
                                    </p:anim>
                                    <p:animRot by="-480000">
                                      <p:cBhvr>
                                        <p:cTn id="130" dur="250" autoRev="1" fill="hold">
                                          <p:stCondLst>
                                            <p:cond delay="0"/>
                                          </p:stCondLst>
                                        </p:cTn>
                                        <p:tgtEl>
                                          <p:spTgt spid="667669"/>
                                        </p:tgtEl>
                                        <p:attrNameLst>
                                          <p:attrName>r</p:attrName>
                                        </p:attrNameLst>
                                      </p:cBhvr>
                                    </p:animRot>
                                  </p:childTnLst>
                                </p:cTn>
                              </p:par>
                            </p:childTnLst>
                          </p:cTn>
                        </p:par>
                        <p:par>
                          <p:cTn id="131" fill="hold" nodeType="afterGroup">
                            <p:stCondLst>
                              <p:cond delay="57000"/>
                            </p:stCondLst>
                            <p:childTnLst>
                              <p:par>
                                <p:cTn id="132" presetID="3" presetClass="exit" presetSubtype="10" fill="hold" grpId="1" nodeType="afterEffect">
                                  <p:stCondLst>
                                    <p:cond delay="0"/>
                                  </p:stCondLst>
                                  <p:iterate type="lt">
                                    <p:tmPct val="0"/>
                                  </p:iterate>
                                  <p:childTnLst>
                                    <p:animEffect transition="out" filter="blinds(horizontal)">
                                      <p:cBhvr>
                                        <p:cTn id="133" dur="500"/>
                                        <p:tgtEl>
                                          <p:spTgt spid="667669"/>
                                        </p:tgtEl>
                                      </p:cBhvr>
                                    </p:animEffect>
                                    <p:set>
                                      <p:cBhvr>
                                        <p:cTn id="134" dur="1" fill="hold">
                                          <p:stCondLst>
                                            <p:cond delay="499"/>
                                          </p:stCondLst>
                                        </p:cTn>
                                        <p:tgtEl>
                                          <p:spTgt spid="667669"/>
                                        </p:tgtEl>
                                        <p:attrNameLst>
                                          <p:attrName>style.visibility</p:attrName>
                                        </p:attrNameLst>
                                      </p:cBhvr>
                                      <p:to>
                                        <p:strVal val="hidden"/>
                                      </p:to>
                                    </p:set>
                                  </p:childTnLst>
                                </p:cTn>
                              </p:par>
                            </p:childTnLst>
                          </p:cTn>
                        </p:par>
                        <p:par>
                          <p:cTn id="135" fill="hold" nodeType="afterGroup">
                            <p:stCondLst>
                              <p:cond delay="57500"/>
                            </p:stCondLst>
                            <p:childTnLst>
                              <p:par>
                                <p:cTn id="136" presetID="8" presetClass="exit" presetSubtype="16" fill="hold" grpId="9" nodeType="afterEffect">
                                  <p:stCondLst>
                                    <p:cond delay="0"/>
                                  </p:stCondLst>
                                  <p:childTnLst>
                                    <p:animEffect transition="out" filter="diamond(in)">
                                      <p:cBhvr>
                                        <p:cTn id="137" dur="1000"/>
                                        <p:tgtEl>
                                          <p:spTgt spid="667654"/>
                                        </p:tgtEl>
                                      </p:cBhvr>
                                    </p:animEffect>
                                    <p:set>
                                      <p:cBhvr>
                                        <p:cTn id="138" dur="1" fill="hold">
                                          <p:stCondLst>
                                            <p:cond delay="999"/>
                                          </p:stCondLst>
                                        </p:cTn>
                                        <p:tgtEl>
                                          <p:spTgt spid="667654"/>
                                        </p:tgtEl>
                                        <p:attrNameLst>
                                          <p:attrName>style.visibility</p:attrName>
                                        </p:attrNameLst>
                                      </p:cBhvr>
                                      <p:to>
                                        <p:strVal val="hidden"/>
                                      </p:to>
                                    </p:set>
                                  </p:childTnLst>
                                </p:cTn>
                              </p:par>
                              <p:par>
                                <p:cTn id="139" presetID="8" presetClass="entr" presetSubtype="16" fill="hold" grpId="0" nodeType="withEffect">
                                  <p:stCondLst>
                                    <p:cond delay="0"/>
                                  </p:stCondLst>
                                  <p:childTnLst>
                                    <p:set>
                                      <p:cBhvr>
                                        <p:cTn id="140" dur="1" fill="hold">
                                          <p:stCondLst>
                                            <p:cond delay="0"/>
                                          </p:stCondLst>
                                        </p:cTn>
                                        <p:tgtEl>
                                          <p:spTgt spid="667687"/>
                                        </p:tgtEl>
                                        <p:attrNameLst>
                                          <p:attrName>style.visibility</p:attrName>
                                        </p:attrNameLst>
                                      </p:cBhvr>
                                      <p:to>
                                        <p:strVal val="visible"/>
                                      </p:to>
                                    </p:set>
                                    <p:animEffect transition="in" filter="diamond(in)">
                                      <p:cBhvr>
                                        <p:cTn id="141" dur="1000"/>
                                        <p:tgtEl>
                                          <p:spTgt spid="667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651" grpId="0" animBg="1"/>
      <p:bldP spid="667651" grpId="1" animBg="1"/>
      <p:bldP spid="667651" grpId="2" animBg="1"/>
      <p:bldP spid="667652" grpId="0" animBg="1"/>
      <p:bldP spid="667652" grpId="1" animBg="1"/>
      <p:bldP spid="667652" grpId="2" animBg="1"/>
      <p:bldP spid="667653" grpId="0" animBg="1"/>
      <p:bldP spid="667653" grpId="1" animBg="1"/>
      <p:bldP spid="667653" grpId="2" animBg="1"/>
      <p:bldP spid="667654" grpId="0" animBg="1"/>
      <p:bldP spid="667654" grpId="1" animBg="1"/>
      <p:bldP spid="667654" grpId="2" animBg="1"/>
      <p:bldP spid="667654" grpId="3" animBg="1"/>
      <p:bldP spid="667654" grpId="4" animBg="1"/>
      <p:bldP spid="667654" grpId="5" animBg="1"/>
      <p:bldP spid="667654" grpId="6" animBg="1"/>
      <p:bldP spid="667654" grpId="7" animBg="1"/>
      <p:bldP spid="667654" grpId="8" animBg="1"/>
      <p:bldP spid="667654" grpId="9" animBg="1"/>
      <p:bldP spid="667655" grpId="0" animBg="1"/>
      <p:bldP spid="667655" grpId="1" animBg="1"/>
      <p:bldP spid="667655" grpId="2" animBg="1"/>
      <p:bldP spid="667656" grpId="0" animBg="1"/>
      <p:bldP spid="667656" grpId="1" animBg="1"/>
      <p:bldP spid="667656" grpId="2" animBg="1"/>
      <p:bldP spid="667656" grpId="3" animBg="1"/>
      <p:bldP spid="667657" grpId="0" animBg="1"/>
      <p:bldP spid="667658" grpId="0" animBg="1"/>
      <p:bldP spid="667658" grpId="1" animBg="1"/>
      <p:bldP spid="667658" grpId="2" animBg="1"/>
      <p:bldP spid="667668" grpId="0" animBg="1"/>
      <p:bldP spid="667669" grpId="0" animBg="1"/>
      <p:bldP spid="667669" grpId="1" animBg="1"/>
      <p:bldP spid="667669" grpId="2" animBg="1"/>
      <p:bldP spid="667669" grpId="3" animBg="1"/>
      <p:bldP spid="667669" grpId="4" animBg="1"/>
      <p:bldP spid="667669" grpId="5" animBg="1"/>
      <p:bldP spid="667669" grpId="6" animBg="1"/>
      <p:bldP spid="667669" grpId="7" animBg="1"/>
      <p:bldP spid="667669" grpId="8" animBg="1"/>
      <p:bldP spid="66768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609600" y="457201"/>
            <a:ext cx="10972800" cy="715963"/>
          </a:xfrm>
        </p:spPr>
        <p:txBody>
          <a:bodyPr/>
          <a:lstStyle/>
          <a:p>
            <a:pPr>
              <a:defRPr/>
            </a:pPr>
            <a:r>
              <a:rPr lang="en-US"/>
              <a:t>3. Bubble Sort</a:t>
            </a:r>
            <a:endParaRPr lang="en-US" altLang="en-US" i="1" smtClean="0"/>
          </a:p>
        </p:txBody>
      </p:sp>
      <p:sp>
        <p:nvSpPr>
          <p:cNvPr id="668675" name="Oval 3"/>
          <p:cNvSpPr>
            <a:spLocks noChangeArrowheads="1"/>
          </p:cNvSpPr>
          <p:nvPr/>
        </p:nvSpPr>
        <p:spPr bwMode="auto">
          <a:xfrm>
            <a:off x="2705100"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12</a:t>
            </a:r>
          </a:p>
        </p:txBody>
      </p:sp>
      <p:sp>
        <p:nvSpPr>
          <p:cNvPr id="668676" name="Oval 4"/>
          <p:cNvSpPr>
            <a:spLocks noChangeArrowheads="1"/>
          </p:cNvSpPr>
          <p:nvPr/>
        </p:nvSpPr>
        <p:spPr bwMode="auto">
          <a:xfrm>
            <a:off x="4091517"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668677" name="Oval 5"/>
          <p:cNvSpPr>
            <a:spLocks noChangeArrowheads="1"/>
          </p:cNvSpPr>
          <p:nvPr/>
        </p:nvSpPr>
        <p:spPr bwMode="auto">
          <a:xfrm>
            <a:off x="5454651"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668678" name="Oval 6"/>
          <p:cNvSpPr>
            <a:spLocks noChangeArrowheads="1"/>
          </p:cNvSpPr>
          <p:nvPr/>
        </p:nvSpPr>
        <p:spPr bwMode="auto">
          <a:xfrm>
            <a:off x="67987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668679" name="Oval 7"/>
          <p:cNvSpPr>
            <a:spLocks noChangeArrowheads="1"/>
          </p:cNvSpPr>
          <p:nvPr/>
        </p:nvSpPr>
        <p:spPr bwMode="auto">
          <a:xfrm>
            <a:off x="8161867"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668680" name="Oval 8"/>
          <p:cNvSpPr>
            <a:spLocks noChangeArrowheads="1"/>
          </p:cNvSpPr>
          <p:nvPr/>
        </p:nvSpPr>
        <p:spPr bwMode="auto">
          <a:xfrm>
            <a:off x="9527117"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668681" name="Oval 9"/>
          <p:cNvSpPr>
            <a:spLocks noChangeArrowheads="1"/>
          </p:cNvSpPr>
          <p:nvPr/>
        </p:nvSpPr>
        <p:spPr bwMode="auto">
          <a:xfrm>
            <a:off x="109135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15</a:t>
            </a:r>
          </a:p>
        </p:txBody>
      </p:sp>
      <p:sp>
        <p:nvSpPr>
          <p:cNvPr id="79884" name="Oval 10"/>
          <p:cNvSpPr>
            <a:spLocks noChangeArrowheads="1"/>
          </p:cNvSpPr>
          <p:nvPr/>
        </p:nvSpPr>
        <p:spPr bwMode="auto">
          <a:xfrm>
            <a:off x="1363133"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nvGrpSpPr>
          <p:cNvPr id="79885" name="Group 11"/>
          <p:cNvGrpSpPr>
            <a:grpSpLocks/>
          </p:cNvGrpSpPr>
          <p:nvPr/>
        </p:nvGrpSpPr>
        <p:grpSpPr bwMode="auto">
          <a:xfrm>
            <a:off x="1363133" y="2287588"/>
            <a:ext cx="10524067" cy="649287"/>
            <a:chOff x="644" y="1153"/>
            <a:chExt cx="4972" cy="409"/>
          </a:xfrm>
        </p:grpSpPr>
        <p:sp>
          <p:nvSpPr>
            <p:cNvPr id="79889"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79890"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3</a:t>
              </a:r>
            </a:p>
          </p:txBody>
        </p:sp>
        <p:sp>
          <p:nvSpPr>
            <p:cNvPr id="79891"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79892"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79893"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79894"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7</a:t>
              </a:r>
            </a:p>
          </p:txBody>
        </p:sp>
        <p:sp>
          <p:nvSpPr>
            <p:cNvPr id="79895"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79896"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sp>
        <p:nvSpPr>
          <p:cNvPr id="668692" name="AutoShape 20"/>
          <p:cNvSpPr>
            <a:spLocks noChangeArrowheads="1"/>
          </p:cNvSpPr>
          <p:nvPr/>
        </p:nvSpPr>
        <p:spPr bwMode="auto">
          <a:xfrm>
            <a:off x="1250951" y="3556001"/>
            <a:ext cx="12192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Times New Roman" pitchFamily="18" charset="0"/>
              </a:rPr>
              <a:t>i</a:t>
            </a:r>
          </a:p>
        </p:txBody>
      </p:sp>
      <p:sp>
        <p:nvSpPr>
          <p:cNvPr id="668693" name="AutoShape 21"/>
          <p:cNvSpPr>
            <a:spLocks noChangeArrowheads="1"/>
          </p:cNvSpPr>
          <p:nvPr/>
        </p:nvSpPr>
        <p:spPr bwMode="auto">
          <a:xfrm>
            <a:off x="10625667" y="2041525"/>
            <a:ext cx="1524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solidFill>
                  <a:srgbClr val="0000FF"/>
                </a:solidFill>
                <a:latin typeface="Times New Roman" pitchFamily="18" charset="0"/>
              </a:rPr>
              <a:t>j</a:t>
            </a:r>
          </a:p>
        </p:txBody>
      </p:sp>
      <p:sp>
        <p:nvSpPr>
          <p:cNvPr id="668710" name="Oval 38"/>
          <p:cNvSpPr>
            <a:spLocks noChangeArrowheads="1"/>
          </p:cNvSpPr>
          <p:nvPr/>
        </p:nvSpPr>
        <p:spPr bwMode="auto">
          <a:xfrm>
            <a:off x="2705100" y="2868614"/>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2" name="Date Placeholder 1"/>
          <p:cNvSpPr>
            <a:spLocks noGrp="1"/>
          </p:cNvSpPr>
          <p:nvPr>
            <p:ph type="dt" sz="half" idx="10"/>
          </p:nvPr>
        </p:nvSpPr>
        <p:spPr/>
        <p:txBody>
          <a:bodyPr/>
          <a:lstStyle/>
          <a:p>
            <a:fld id="{E3FEC777-9F5C-46D1-8F1C-A40ADDB622FE}" type="datetime1">
              <a:rPr lang="en-US" smtClean="0"/>
              <a:t>26/03/2024</a:t>
            </a:fld>
            <a:endParaRPr lang="en-US"/>
          </a:p>
        </p:txBody>
      </p:sp>
      <p:sp>
        <p:nvSpPr>
          <p:cNvPr id="3" name="Footer Placeholder 2"/>
          <p:cNvSpPr>
            <a:spLocks noGrp="1"/>
          </p:cNvSpPr>
          <p:nvPr>
            <p:ph type="ftr" sz="quarter" idx="11"/>
          </p:nvPr>
        </p:nvSpPr>
        <p:spPr/>
        <p:txBody>
          <a:bodyPr/>
          <a:lstStyle/>
          <a:p>
            <a:r>
              <a:rPr lang="en-US" smtClean="0"/>
              <a:t>CTDL&amp;GT</a:t>
            </a:r>
            <a:endParaRPr lang="en-US"/>
          </a:p>
        </p:txBody>
      </p:sp>
      <p:sp>
        <p:nvSpPr>
          <p:cNvPr id="4" name="Slide Number Placeholder 3"/>
          <p:cNvSpPr>
            <a:spLocks noGrp="1"/>
          </p:cNvSpPr>
          <p:nvPr>
            <p:ph type="sldNum" sz="quarter" idx="12"/>
          </p:nvPr>
        </p:nvSpPr>
        <p:spPr/>
        <p:txBody>
          <a:bodyPr/>
          <a:lstStyle/>
          <a:p>
            <a:fld id="{3D92597B-1FF7-A145-BDFC-B6DAD8BDE045}" type="slidenum">
              <a:rPr lang="en-US" smtClean="0"/>
              <a:t>16</a:t>
            </a:fld>
            <a:endParaRPr lang="en-US"/>
          </a:p>
        </p:txBody>
      </p:sp>
    </p:spTree>
    <p:extLst>
      <p:ext uri="{BB962C8B-B14F-4D97-AF65-F5344CB8AC3E}">
        <p14:creationId xmlns:p14="http://schemas.microsoft.com/office/powerpoint/2010/main" val="1147855708"/>
      </p:ext>
    </p:extLst>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4.16667E-6 0.00232 L 0.10834 0.00232 " pathEditMode="relative" rAng="0" ptsTypes="AA">
                                      <p:cBhvr>
                                        <p:cTn id="6" dur="2000" fill="hold"/>
                                        <p:tgtEl>
                                          <p:spTgt spid="668692"/>
                                        </p:tgtEl>
                                        <p:attrNameLst>
                                          <p:attrName>ppt_x</p:attrName>
                                          <p:attrName>ppt_y</p:attrName>
                                        </p:attrNameLst>
                                      </p:cBhvr>
                                      <p:rCtr x="5417" y="0"/>
                                    </p:animMotion>
                                  </p:childTnLst>
                                </p:cTn>
                              </p:par>
                            </p:childTnLst>
                          </p:cTn>
                        </p:par>
                        <p:par>
                          <p:cTn id="7" fill="hold" nodeType="afterGroup">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668693"/>
                                        </p:tgtEl>
                                        <p:attrNameLst>
                                          <p:attrName>style.visibility</p:attrName>
                                        </p:attrNameLst>
                                      </p:cBhvr>
                                      <p:to>
                                        <p:strVal val="visible"/>
                                      </p:to>
                                    </p:set>
                                    <p:animEffect transition="in" filter="blinds(horizontal)">
                                      <p:cBhvr>
                                        <p:cTn id="10" dur="500"/>
                                        <p:tgtEl>
                                          <p:spTgt spid="668693"/>
                                        </p:tgtEl>
                                      </p:cBhvr>
                                    </p:animEffect>
                                  </p:childTnLst>
                                </p:cTn>
                              </p:par>
                            </p:childTnLst>
                          </p:cTn>
                        </p:par>
                        <p:par>
                          <p:cTn id="11" fill="hold" nodeType="afterGroup">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668681"/>
                                        </p:tgtEl>
                                      </p:cBhvr>
                                    </p:animEffect>
                                    <p:animScale>
                                      <p:cBhvr>
                                        <p:cTn id="14" dur="1000" autoRev="1" fill="hold"/>
                                        <p:tgtEl>
                                          <p:spTgt spid="668681"/>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668680"/>
                                        </p:tgtEl>
                                      </p:cBhvr>
                                    </p:animEffect>
                                    <p:animScale>
                                      <p:cBhvr>
                                        <p:cTn id="17" dur="1000" autoRev="1" fill="hold"/>
                                        <p:tgtEl>
                                          <p:spTgt spid="668680"/>
                                        </p:tgtEl>
                                      </p:cBhvr>
                                      <p:by x="105000" y="105000"/>
                                    </p:animScale>
                                  </p:childTnLst>
                                </p:cTn>
                              </p:par>
                            </p:childTnLst>
                          </p:cTn>
                        </p:par>
                        <p:par>
                          <p:cTn id="18" fill="hold" nodeType="afterGroup">
                            <p:stCondLst>
                              <p:cond delay="4500"/>
                            </p:stCondLst>
                            <p:childTnLst>
                              <p:par>
                                <p:cTn id="19" presetID="35" presetClass="path" presetSubtype="0" accel="50000" decel="50000" fill="hold" grpId="2" nodeType="afterEffect">
                                  <p:stCondLst>
                                    <p:cond delay="0"/>
                                  </p:stCondLst>
                                  <p:iterate type="lt">
                                    <p:tmPct val="0"/>
                                  </p:iterate>
                                  <p:childTnLst>
                                    <p:animMotion origin="layout" path="M 2.22222E-6 -3.7037E-6 L -0.1099 -3.7037E-6 " pathEditMode="relative" rAng="0" ptsTypes="AA">
                                      <p:cBhvr>
                                        <p:cTn id="20" dur="2000" fill="hold"/>
                                        <p:tgtEl>
                                          <p:spTgt spid="668693"/>
                                        </p:tgtEl>
                                        <p:attrNameLst>
                                          <p:attrName>ppt_x</p:attrName>
                                          <p:attrName>ppt_y</p:attrName>
                                        </p:attrNameLst>
                                      </p:cBhvr>
                                      <p:rCtr x="-5503" y="0"/>
                                    </p:animMotion>
                                  </p:childTnLst>
                                </p:cTn>
                              </p:par>
                            </p:childTnLst>
                          </p:cTn>
                        </p:par>
                        <p:par>
                          <p:cTn id="21" fill="hold" nodeType="afterGroup">
                            <p:stCondLst>
                              <p:cond delay="6500"/>
                            </p:stCondLst>
                            <p:childTnLst>
                              <p:par>
                                <p:cTn id="22" presetID="26" presetClass="emph" presetSubtype="0" fill="hold" grpId="1" nodeType="afterEffect">
                                  <p:stCondLst>
                                    <p:cond delay="0"/>
                                  </p:stCondLst>
                                  <p:childTnLst>
                                    <p:animEffect transition="out" filter="fade">
                                      <p:cBhvr>
                                        <p:cTn id="23" dur="2000" tmFilter="0, 0; .2, .5; .8, .5; 1, 0"/>
                                        <p:tgtEl>
                                          <p:spTgt spid="668680"/>
                                        </p:tgtEl>
                                      </p:cBhvr>
                                    </p:animEffect>
                                    <p:animScale>
                                      <p:cBhvr>
                                        <p:cTn id="24" dur="1000" autoRev="1" fill="hold"/>
                                        <p:tgtEl>
                                          <p:spTgt spid="668680"/>
                                        </p:tgtEl>
                                      </p:cBhvr>
                                      <p:by x="105000" y="105000"/>
                                    </p:animScale>
                                  </p:childTnLst>
                                </p:cTn>
                              </p:par>
                              <p:par>
                                <p:cTn id="25" presetID="26" presetClass="emph" presetSubtype="0" fill="hold" grpId="0" nodeType="withEffect">
                                  <p:stCondLst>
                                    <p:cond delay="0"/>
                                  </p:stCondLst>
                                  <p:childTnLst>
                                    <p:animEffect transition="out" filter="fade">
                                      <p:cBhvr>
                                        <p:cTn id="26" dur="2000" tmFilter="0, 0; .2, .5; .8, .5; 1, 0"/>
                                        <p:tgtEl>
                                          <p:spTgt spid="668679"/>
                                        </p:tgtEl>
                                      </p:cBhvr>
                                    </p:animEffect>
                                    <p:animScale>
                                      <p:cBhvr>
                                        <p:cTn id="27" dur="1000" autoRev="1" fill="hold"/>
                                        <p:tgtEl>
                                          <p:spTgt spid="668679"/>
                                        </p:tgtEl>
                                      </p:cBhvr>
                                      <p:by x="105000" y="105000"/>
                                    </p:animScale>
                                  </p:childTnLst>
                                </p:cTn>
                              </p:par>
                            </p:childTnLst>
                          </p:cTn>
                        </p:par>
                        <p:par>
                          <p:cTn id="28" fill="hold" nodeType="afterGroup">
                            <p:stCondLst>
                              <p:cond delay="8500"/>
                            </p:stCondLst>
                            <p:childTnLst>
                              <p:par>
                                <p:cTn id="29" presetID="35" presetClass="path" presetSubtype="0" accel="50000" decel="50000" fill="hold" grpId="3" nodeType="afterEffect">
                                  <p:stCondLst>
                                    <p:cond delay="0"/>
                                  </p:stCondLst>
                                  <p:iterate type="lt">
                                    <p:tmPct val="0"/>
                                  </p:iterate>
                                  <p:childTnLst>
                                    <p:animMotion origin="layout" path="M -0.1099 -3.7037E-6 L -0.22465 -3.7037E-6 " pathEditMode="relative" rAng="0" ptsTypes="AA">
                                      <p:cBhvr>
                                        <p:cTn id="30" dur="2000" fill="hold"/>
                                        <p:tgtEl>
                                          <p:spTgt spid="668693"/>
                                        </p:tgtEl>
                                        <p:attrNameLst>
                                          <p:attrName>ppt_x</p:attrName>
                                          <p:attrName>ppt_y</p:attrName>
                                        </p:attrNameLst>
                                      </p:cBhvr>
                                      <p:rCtr x="-5747" y="0"/>
                                    </p:animMotion>
                                  </p:childTnLst>
                                </p:cTn>
                              </p:par>
                            </p:childTnLst>
                          </p:cTn>
                        </p:par>
                        <p:par>
                          <p:cTn id="31" fill="hold" nodeType="afterGroup">
                            <p:stCondLst>
                              <p:cond delay="10500"/>
                            </p:stCondLst>
                            <p:childTnLst>
                              <p:par>
                                <p:cTn id="32" presetID="26" presetClass="emph" presetSubtype="0" fill="hold" grpId="1" nodeType="afterEffect">
                                  <p:stCondLst>
                                    <p:cond delay="0"/>
                                  </p:stCondLst>
                                  <p:childTnLst>
                                    <p:animEffect transition="out" filter="fade">
                                      <p:cBhvr>
                                        <p:cTn id="33" dur="2000" tmFilter="0, 0; .2, .5; .8, .5; 1, 0"/>
                                        <p:tgtEl>
                                          <p:spTgt spid="668679"/>
                                        </p:tgtEl>
                                      </p:cBhvr>
                                    </p:animEffect>
                                    <p:animScale>
                                      <p:cBhvr>
                                        <p:cTn id="34" dur="1000" autoRev="1" fill="hold"/>
                                        <p:tgtEl>
                                          <p:spTgt spid="668679"/>
                                        </p:tgtEl>
                                      </p:cBhvr>
                                      <p:by x="105000" y="105000"/>
                                    </p:animScale>
                                  </p:childTnLst>
                                </p:cTn>
                              </p:par>
                              <p:par>
                                <p:cTn id="35" presetID="26" presetClass="emph" presetSubtype="0" fill="hold" grpId="0" nodeType="withEffect">
                                  <p:stCondLst>
                                    <p:cond delay="0"/>
                                  </p:stCondLst>
                                  <p:childTnLst>
                                    <p:animEffect transition="out" filter="fade">
                                      <p:cBhvr>
                                        <p:cTn id="36" dur="2000" tmFilter="0, 0; .2, .5; .8, .5; 1, 0"/>
                                        <p:tgtEl>
                                          <p:spTgt spid="668678"/>
                                        </p:tgtEl>
                                      </p:cBhvr>
                                    </p:animEffect>
                                    <p:animScale>
                                      <p:cBhvr>
                                        <p:cTn id="37" dur="1000" autoRev="1" fill="hold"/>
                                        <p:tgtEl>
                                          <p:spTgt spid="668678"/>
                                        </p:tgtEl>
                                      </p:cBhvr>
                                      <p:by x="105000" y="105000"/>
                                    </p:animScale>
                                  </p:childTnLst>
                                </p:cTn>
                              </p:par>
                            </p:childTnLst>
                          </p:cTn>
                        </p:par>
                        <p:par>
                          <p:cTn id="38" fill="hold" nodeType="afterGroup">
                            <p:stCondLst>
                              <p:cond delay="12500"/>
                            </p:stCondLst>
                            <p:childTnLst>
                              <p:par>
                                <p:cTn id="39" presetID="42" presetClass="path" presetSubtype="0" accel="50000" decel="50000" fill="hold" grpId="1" nodeType="afterEffect">
                                  <p:stCondLst>
                                    <p:cond delay="0"/>
                                  </p:stCondLst>
                                  <p:childTnLst>
                                    <p:animMotion origin="layout" path="M 0.00174 2.59259E-6 L 0.00174 0.32453 " pathEditMode="relative" rAng="0" ptsTypes="AA">
                                      <p:cBhvr>
                                        <p:cTn id="40" dur="2000" fill="hold"/>
                                        <p:tgtEl>
                                          <p:spTgt spid="668678"/>
                                        </p:tgtEl>
                                        <p:attrNameLst>
                                          <p:attrName>ppt_x</p:attrName>
                                          <p:attrName>ppt_y</p:attrName>
                                        </p:attrNameLst>
                                      </p:cBhvr>
                                      <p:rCtr x="0" y="16227"/>
                                    </p:animMotion>
                                  </p:childTnLst>
                                </p:cTn>
                              </p:par>
                            </p:childTnLst>
                          </p:cTn>
                        </p:par>
                        <p:par>
                          <p:cTn id="41" fill="hold" nodeType="afterGroup">
                            <p:stCondLst>
                              <p:cond delay="14500"/>
                            </p:stCondLst>
                            <p:childTnLst>
                              <p:par>
                                <p:cTn id="42" presetID="35" presetClass="path" presetSubtype="0" accel="50000" decel="50000" fill="hold" grpId="2" nodeType="afterEffect">
                                  <p:stCondLst>
                                    <p:cond delay="0"/>
                                  </p:stCondLst>
                                  <p:childTnLst>
                                    <p:animMotion origin="layout" path="M -0.00104 0.00047 L -0.11007 -4.44444E-6 " pathEditMode="relative" rAng="0" ptsTypes="AA">
                                      <p:cBhvr>
                                        <p:cTn id="43" dur="2000" fill="hold"/>
                                        <p:tgtEl>
                                          <p:spTgt spid="668679"/>
                                        </p:tgtEl>
                                        <p:attrNameLst>
                                          <p:attrName>ppt_x</p:attrName>
                                          <p:attrName>ppt_y</p:attrName>
                                        </p:attrNameLst>
                                      </p:cBhvr>
                                      <p:rCtr x="-5451" y="-23"/>
                                    </p:animMotion>
                                  </p:childTnLst>
                                </p:cTn>
                              </p:par>
                            </p:childTnLst>
                          </p:cTn>
                        </p:par>
                        <p:par>
                          <p:cTn id="44" fill="hold" nodeType="afterGroup">
                            <p:stCondLst>
                              <p:cond delay="16500"/>
                            </p:stCondLst>
                            <p:childTnLst>
                              <p:par>
                                <p:cTn id="45" presetID="64" presetClass="path" presetSubtype="0" accel="50000" decel="50000" fill="hold" grpId="2" nodeType="afterEffect">
                                  <p:stCondLst>
                                    <p:cond delay="0"/>
                                  </p:stCondLst>
                                  <p:childTnLst>
                                    <p:animMotion origin="layout" path="M 0.00173 0.32454 L 0.11354 0.00463 " pathEditMode="relative" rAng="0" ptsTypes="AA">
                                      <p:cBhvr>
                                        <p:cTn id="46" dur="2000" fill="hold"/>
                                        <p:tgtEl>
                                          <p:spTgt spid="668678"/>
                                        </p:tgtEl>
                                        <p:attrNameLst>
                                          <p:attrName>ppt_x</p:attrName>
                                          <p:attrName>ppt_y</p:attrName>
                                        </p:attrNameLst>
                                      </p:cBhvr>
                                      <p:rCtr x="5590" y="-15995"/>
                                    </p:animMotion>
                                  </p:childTnLst>
                                </p:cTn>
                              </p:par>
                            </p:childTnLst>
                          </p:cTn>
                        </p:par>
                        <p:par>
                          <p:cTn id="47" fill="hold" nodeType="afterGroup">
                            <p:stCondLst>
                              <p:cond delay="18500"/>
                            </p:stCondLst>
                            <p:childTnLst>
                              <p:par>
                                <p:cTn id="48" presetID="35" presetClass="path" presetSubtype="0" accel="50000" decel="50000" fill="hold" grpId="4" nodeType="afterEffect">
                                  <p:stCondLst>
                                    <p:cond delay="0"/>
                                  </p:stCondLst>
                                  <p:iterate type="lt">
                                    <p:tmPct val="0"/>
                                  </p:iterate>
                                  <p:childTnLst>
                                    <p:animMotion origin="layout" path="M -0.22466 -3.7037E-6 L -0.33646 -3.7037E-6 " pathEditMode="relative" rAng="0" ptsTypes="AA">
                                      <p:cBhvr>
                                        <p:cTn id="49" dur="2000" fill="hold"/>
                                        <p:tgtEl>
                                          <p:spTgt spid="668693"/>
                                        </p:tgtEl>
                                        <p:attrNameLst>
                                          <p:attrName>ppt_x</p:attrName>
                                          <p:attrName>ppt_y</p:attrName>
                                        </p:attrNameLst>
                                      </p:cBhvr>
                                      <p:rCtr x="-5590" y="0"/>
                                    </p:animMotion>
                                  </p:childTnLst>
                                </p:cTn>
                              </p:par>
                            </p:childTnLst>
                          </p:cTn>
                        </p:par>
                        <p:par>
                          <p:cTn id="50" fill="hold" nodeType="afterGroup">
                            <p:stCondLst>
                              <p:cond delay="20500"/>
                            </p:stCondLst>
                            <p:childTnLst>
                              <p:par>
                                <p:cTn id="51" presetID="26" presetClass="emph" presetSubtype="0" fill="hold" grpId="3" nodeType="afterEffect">
                                  <p:stCondLst>
                                    <p:cond delay="0"/>
                                  </p:stCondLst>
                                  <p:childTnLst>
                                    <p:animEffect transition="out" filter="fade">
                                      <p:cBhvr>
                                        <p:cTn id="52" dur="2000" tmFilter="0, 0; .2, .5; .8, .5; 1, 0"/>
                                        <p:tgtEl>
                                          <p:spTgt spid="668679"/>
                                        </p:tgtEl>
                                      </p:cBhvr>
                                    </p:animEffect>
                                    <p:animScale>
                                      <p:cBhvr>
                                        <p:cTn id="53" dur="1000" autoRev="1" fill="hold"/>
                                        <p:tgtEl>
                                          <p:spTgt spid="668679"/>
                                        </p:tgtEl>
                                      </p:cBhvr>
                                      <p:by x="105000" y="105000"/>
                                    </p:animScale>
                                  </p:childTnLst>
                                </p:cTn>
                              </p:par>
                              <p:par>
                                <p:cTn id="54" presetID="26" presetClass="emph" presetSubtype="0" fill="hold" grpId="0" nodeType="withEffect">
                                  <p:stCondLst>
                                    <p:cond delay="0"/>
                                  </p:stCondLst>
                                  <p:childTnLst>
                                    <p:animEffect transition="out" filter="fade">
                                      <p:cBhvr>
                                        <p:cTn id="55" dur="2000" tmFilter="0, 0; .2, .5; .8, .5; 1, 0"/>
                                        <p:tgtEl>
                                          <p:spTgt spid="668677"/>
                                        </p:tgtEl>
                                      </p:cBhvr>
                                    </p:animEffect>
                                    <p:animScale>
                                      <p:cBhvr>
                                        <p:cTn id="56" dur="1000" autoRev="1" fill="hold"/>
                                        <p:tgtEl>
                                          <p:spTgt spid="668677"/>
                                        </p:tgtEl>
                                      </p:cBhvr>
                                      <p:by x="105000" y="105000"/>
                                    </p:animScale>
                                  </p:childTnLst>
                                </p:cTn>
                              </p:par>
                            </p:childTnLst>
                          </p:cTn>
                        </p:par>
                        <p:par>
                          <p:cTn id="57" fill="hold" nodeType="afterGroup">
                            <p:stCondLst>
                              <p:cond delay="22500"/>
                            </p:stCondLst>
                            <p:childTnLst>
                              <p:par>
                                <p:cTn id="58" presetID="42" presetClass="path" presetSubtype="0" accel="50000" decel="50000" fill="hold" grpId="1" nodeType="afterEffect">
                                  <p:stCondLst>
                                    <p:cond delay="0"/>
                                  </p:stCondLst>
                                  <p:childTnLst>
                                    <p:animMotion origin="layout" path="M 3.61111E-6 2.59259E-6 L 3.61111E-6 0.32662 " pathEditMode="relative" rAng="0" ptsTypes="AA">
                                      <p:cBhvr>
                                        <p:cTn id="59" dur="2000" fill="hold"/>
                                        <p:tgtEl>
                                          <p:spTgt spid="668677"/>
                                        </p:tgtEl>
                                        <p:attrNameLst>
                                          <p:attrName>ppt_x</p:attrName>
                                          <p:attrName>ppt_y</p:attrName>
                                        </p:attrNameLst>
                                      </p:cBhvr>
                                      <p:rCtr x="0" y="16319"/>
                                    </p:animMotion>
                                  </p:childTnLst>
                                </p:cTn>
                              </p:par>
                            </p:childTnLst>
                          </p:cTn>
                        </p:par>
                        <p:par>
                          <p:cTn id="60" fill="hold" nodeType="afterGroup">
                            <p:stCondLst>
                              <p:cond delay="24500"/>
                            </p:stCondLst>
                            <p:childTnLst>
                              <p:par>
                                <p:cTn id="61" presetID="35" presetClass="path" presetSubtype="0" accel="50000" decel="50000" fill="hold" grpId="4" nodeType="afterEffect">
                                  <p:stCondLst>
                                    <p:cond delay="0"/>
                                  </p:stCondLst>
                                  <p:childTnLst>
                                    <p:animMotion origin="layout" path="M -0.11007 2.59259E-6 L -0.22344 0.00208 " pathEditMode="relative" rAng="0" ptsTypes="AA">
                                      <p:cBhvr>
                                        <p:cTn id="62" dur="2000" fill="hold"/>
                                        <p:tgtEl>
                                          <p:spTgt spid="668679"/>
                                        </p:tgtEl>
                                        <p:attrNameLst>
                                          <p:attrName>ppt_x</p:attrName>
                                          <p:attrName>ppt_y</p:attrName>
                                        </p:attrNameLst>
                                      </p:cBhvr>
                                      <p:rCtr x="-5677" y="93"/>
                                    </p:animMotion>
                                  </p:childTnLst>
                                </p:cTn>
                              </p:par>
                            </p:childTnLst>
                          </p:cTn>
                        </p:par>
                        <p:par>
                          <p:cTn id="63" fill="hold" nodeType="afterGroup">
                            <p:stCondLst>
                              <p:cond delay="26500"/>
                            </p:stCondLst>
                            <p:childTnLst>
                              <p:par>
                                <p:cTn id="64" presetID="64" presetClass="path" presetSubtype="0" accel="50000" decel="50000" fill="hold" grpId="2" nodeType="afterEffect">
                                  <p:stCondLst>
                                    <p:cond delay="0"/>
                                  </p:stCondLst>
                                  <p:childTnLst>
                                    <p:animMotion origin="layout" path="M 3.61111E-6 0.32662 L 0.11145 -0.00255 " pathEditMode="relative" rAng="0" ptsTypes="AA">
                                      <p:cBhvr>
                                        <p:cTn id="65" dur="2000" fill="hold"/>
                                        <p:tgtEl>
                                          <p:spTgt spid="668677"/>
                                        </p:tgtEl>
                                        <p:attrNameLst>
                                          <p:attrName>ppt_x</p:attrName>
                                          <p:attrName>ppt_y</p:attrName>
                                        </p:attrNameLst>
                                      </p:cBhvr>
                                      <p:rCtr x="5573" y="-16458"/>
                                    </p:animMotion>
                                  </p:childTnLst>
                                </p:cTn>
                              </p:par>
                            </p:childTnLst>
                          </p:cTn>
                        </p:par>
                        <p:par>
                          <p:cTn id="66" fill="hold" nodeType="afterGroup">
                            <p:stCondLst>
                              <p:cond delay="28500"/>
                            </p:stCondLst>
                            <p:childTnLst>
                              <p:par>
                                <p:cTn id="67" presetID="35" presetClass="path" presetSubtype="0" accel="50000" decel="50000" fill="hold" grpId="5" nodeType="afterEffect">
                                  <p:stCondLst>
                                    <p:cond delay="0"/>
                                  </p:stCondLst>
                                  <p:iterate type="lt">
                                    <p:tmPct val="0"/>
                                  </p:iterate>
                                  <p:childTnLst>
                                    <p:animMotion origin="layout" path="M -0.33646 -3.7037E-6 L -0.44809 -3.7037E-6 " pathEditMode="relative" rAng="0" ptsTypes="AA">
                                      <p:cBhvr>
                                        <p:cTn id="68" dur="2000" fill="hold"/>
                                        <p:tgtEl>
                                          <p:spTgt spid="668693"/>
                                        </p:tgtEl>
                                        <p:attrNameLst>
                                          <p:attrName>ppt_x</p:attrName>
                                          <p:attrName>ppt_y</p:attrName>
                                        </p:attrNameLst>
                                      </p:cBhvr>
                                      <p:rCtr x="-5590" y="0"/>
                                    </p:animMotion>
                                  </p:childTnLst>
                                </p:cTn>
                              </p:par>
                            </p:childTnLst>
                          </p:cTn>
                        </p:par>
                        <p:par>
                          <p:cTn id="69" fill="hold" nodeType="afterGroup">
                            <p:stCondLst>
                              <p:cond delay="30500"/>
                            </p:stCondLst>
                            <p:childTnLst>
                              <p:par>
                                <p:cTn id="70" presetID="26" presetClass="emph" presetSubtype="0" fill="hold" grpId="5" nodeType="afterEffect">
                                  <p:stCondLst>
                                    <p:cond delay="0"/>
                                  </p:stCondLst>
                                  <p:childTnLst>
                                    <p:animEffect transition="out" filter="fade">
                                      <p:cBhvr>
                                        <p:cTn id="71" dur="2000" tmFilter="0, 0; .2, .5; .8, .5; 1, 0"/>
                                        <p:tgtEl>
                                          <p:spTgt spid="668679"/>
                                        </p:tgtEl>
                                      </p:cBhvr>
                                    </p:animEffect>
                                    <p:animScale>
                                      <p:cBhvr>
                                        <p:cTn id="72" dur="1000" autoRev="1" fill="hold"/>
                                        <p:tgtEl>
                                          <p:spTgt spid="668679"/>
                                        </p:tgtEl>
                                      </p:cBhvr>
                                      <p:by x="105000" y="105000"/>
                                    </p:animScale>
                                  </p:childTnLst>
                                </p:cTn>
                              </p:par>
                              <p:par>
                                <p:cTn id="73" presetID="26" presetClass="emph" presetSubtype="0" fill="hold" grpId="0" nodeType="withEffect">
                                  <p:stCondLst>
                                    <p:cond delay="0"/>
                                  </p:stCondLst>
                                  <p:childTnLst>
                                    <p:animEffect transition="out" filter="fade">
                                      <p:cBhvr>
                                        <p:cTn id="74" dur="2000" tmFilter="0, 0; .2, .5; .8, .5; 1, 0"/>
                                        <p:tgtEl>
                                          <p:spTgt spid="668676"/>
                                        </p:tgtEl>
                                      </p:cBhvr>
                                    </p:animEffect>
                                    <p:animScale>
                                      <p:cBhvr>
                                        <p:cTn id="75" dur="1000" autoRev="1" fill="hold"/>
                                        <p:tgtEl>
                                          <p:spTgt spid="668676"/>
                                        </p:tgtEl>
                                      </p:cBhvr>
                                      <p:by x="105000" y="105000"/>
                                    </p:animScale>
                                  </p:childTnLst>
                                </p:cTn>
                              </p:par>
                            </p:childTnLst>
                          </p:cTn>
                        </p:par>
                        <p:par>
                          <p:cTn id="76" fill="hold" nodeType="afterGroup">
                            <p:stCondLst>
                              <p:cond delay="32500"/>
                            </p:stCondLst>
                            <p:childTnLst>
                              <p:par>
                                <p:cTn id="77" presetID="35" presetClass="path" presetSubtype="0" accel="50000" decel="50000" fill="hold" grpId="6" nodeType="afterEffect">
                                  <p:stCondLst>
                                    <p:cond delay="0"/>
                                  </p:stCondLst>
                                  <p:iterate type="lt">
                                    <p:tmPct val="0"/>
                                  </p:iterate>
                                  <p:childTnLst>
                                    <p:animMotion origin="layout" path="M -0.44809 -3.7037E-6 L -0.55972 -3.7037E-6 " pathEditMode="relative" rAng="0" ptsTypes="AA">
                                      <p:cBhvr>
                                        <p:cTn id="78" dur="2000" fill="hold"/>
                                        <p:tgtEl>
                                          <p:spTgt spid="668693"/>
                                        </p:tgtEl>
                                        <p:attrNameLst>
                                          <p:attrName>ppt_x</p:attrName>
                                          <p:attrName>ppt_y</p:attrName>
                                        </p:attrNameLst>
                                      </p:cBhvr>
                                      <p:rCtr x="-5590" y="0"/>
                                    </p:animMotion>
                                  </p:childTnLst>
                                </p:cTn>
                              </p:par>
                            </p:childTnLst>
                          </p:cTn>
                        </p:par>
                        <p:par>
                          <p:cTn id="79" fill="hold" nodeType="afterGroup">
                            <p:stCondLst>
                              <p:cond delay="34500"/>
                            </p:stCondLst>
                            <p:childTnLst>
                              <p:par>
                                <p:cTn id="80" presetID="26" presetClass="emph" presetSubtype="0" fill="hold" grpId="1" nodeType="afterEffect">
                                  <p:stCondLst>
                                    <p:cond delay="0"/>
                                  </p:stCondLst>
                                  <p:childTnLst>
                                    <p:animEffect transition="out" filter="fade">
                                      <p:cBhvr>
                                        <p:cTn id="81" dur="2000" tmFilter="0, 0; .2, .5; .8, .5; 1, 0"/>
                                        <p:tgtEl>
                                          <p:spTgt spid="668676"/>
                                        </p:tgtEl>
                                      </p:cBhvr>
                                    </p:animEffect>
                                    <p:animScale>
                                      <p:cBhvr>
                                        <p:cTn id="82" dur="1000" autoRev="1" fill="hold"/>
                                        <p:tgtEl>
                                          <p:spTgt spid="668676"/>
                                        </p:tgtEl>
                                      </p:cBhvr>
                                      <p:by x="105000" y="105000"/>
                                    </p:animScale>
                                  </p:childTnLst>
                                </p:cTn>
                              </p:par>
                              <p:par>
                                <p:cTn id="83" presetID="26" presetClass="emph" presetSubtype="0" fill="hold" grpId="0" nodeType="withEffect">
                                  <p:stCondLst>
                                    <p:cond delay="0"/>
                                  </p:stCondLst>
                                  <p:childTnLst>
                                    <p:animEffect transition="out" filter="fade">
                                      <p:cBhvr>
                                        <p:cTn id="84" dur="2000" tmFilter="0, 0; .2, .5; .8, .5; 1, 0"/>
                                        <p:tgtEl>
                                          <p:spTgt spid="668675"/>
                                        </p:tgtEl>
                                      </p:cBhvr>
                                    </p:animEffect>
                                    <p:animScale>
                                      <p:cBhvr>
                                        <p:cTn id="85" dur="1000" autoRev="1" fill="hold"/>
                                        <p:tgtEl>
                                          <p:spTgt spid="668675"/>
                                        </p:tgtEl>
                                      </p:cBhvr>
                                      <p:by x="105000" y="105000"/>
                                    </p:animScale>
                                  </p:childTnLst>
                                </p:cTn>
                              </p:par>
                            </p:childTnLst>
                          </p:cTn>
                        </p:par>
                        <p:par>
                          <p:cTn id="86" fill="hold" nodeType="afterGroup">
                            <p:stCondLst>
                              <p:cond delay="36500"/>
                            </p:stCondLst>
                            <p:childTnLst>
                              <p:par>
                                <p:cTn id="87" presetID="42" presetClass="path" presetSubtype="0" accel="50000" decel="50000" fill="hold" grpId="1" nodeType="afterEffect">
                                  <p:stCondLst>
                                    <p:cond delay="0"/>
                                  </p:stCondLst>
                                  <p:childTnLst>
                                    <p:animMotion origin="layout" path="M 4.44444E-6 2.59259E-6 L 4.44444E-6 0.32662 " pathEditMode="relative" rAng="0" ptsTypes="AA">
                                      <p:cBhvr>
                                        <p:cTn id="88" dur="2000" fill="hold"/>
                                        <p:tgtEl>
                                          <p:spTgt spid="668675"/>
                                        </p:tgtEl>
                                        <p:attrNameLst>
                                          <p:attrName>ppt_x</p:attrName>
                                          <p:attrName>ppt_y</p:attrName>
                                        </p:attrNameLst>
                                      </p:cBhvr>
                                      <p:rCtr x="0" y="16319"/>
                                    </p:animMotion>
                                  </p:childTnLst>
                                </p:cTn>
                              </p:par>
                            </p:childTnLst>
                          </p:cTn>
                        </p:par>
                        <p:par>
                          <p:cTn id="89" fill="hold" nodeType="afterGroup">
                            <p:stCondLst>
                              <p:cond delay="38500"/>
                            </p:stCondLst>
                            <p:childTnLst>
                              <p:par>
                                <p:cTn id="90" presetID="35" presetClass="path" presetSubtype="0" accel="50000" decel="50000" fill="hold" grpId="2" nodeType="afterEffect">
                                  <p:stCondLst>
                                    <p:cond delay="0"/>
                                  </p:stCondLst>
                                  <p:childTnLst>
                                    <p:animMotion origin="layout" path="M 3.88889E-6 2.59259E-6 L -0.11493 2.59259E-6 " pathEditMode="relative" rAng="0" ptsTypes="AA">
                                      <p:cBhvr>
                                        <p:cTn id="91" dur="2000" fill="hold"/>
                                        <p:tgtEl>
                                          <p:spTgt spid="668676"/>
                                        </p:tgtEl>
                                        <p:attrNameLst>
                                          <p:attrName>ppt_x</p:attrName>
                                          <p:attrName>ppt_y</p:attrName>
                                        </p:attrNameLst>
                                      </p:cBhvr>
                                      <p:rCtr x="-5747" y="0"/>
                                    </p:animMotion>
                                  </p:childTnLst>
                                </p:cTn>
                              </p:par>
                            </p:childTnLst>
                          </p:cTn>
                        </p:par>
                        <p:par>
                          <p:cTn id="92" fill="hold" nodeType="afterGroup">
                            <p:stCondLst>
                              <p:cond delay="40500"/>
                            </p:stCondLst>
                            <p:childTnLst>
                              <p:par>
                                <p:cTn id="93" presetID="64" presetClass="path" presetSubtype="0" accel="50000" decel="50000" fill="hold" grpId="2" nodeType="afterEffect">
                                  <p:stCondLst>
                                    <p:cond delay="0"/>
                                  </p:stCondLst>
                                  <p:childTnLst>
                                    <p:animMotion origin="layout" path="M 3.33333E-6 0.32662 L 0.1151 0.00209 " pathEditMode="relative" rAng="0" ptsTypes="AA">
                                      <p:cBhvr>
                                        <p:cTn id="94" dur="2000" fill="hold"/>
                                        <p:tgtEl>
                                          <p:spTgt spid="668675"/>
                                        </p:tgtEl>
                                        <p:attrNameLst>
                                          <p:attrName>ppt_x</p:attrName>
                                          <p:attrName>ppt_y</p:attrName>
                                        </p:attrNameLst>
                                      </p:cBhvr>
                                      <p:rCtr x="5747" y="-16227"/>
                                    </p:animMotion>
                                  </p:childTnLst>
                                </p:cTn>
                              </p:par>
                            </p:childTnLst>
                          </p:cTn>
                        </p:par>
                        <p:par>
                          <p:cTn id="95" fill="hold" nodeType="afterGroup">
                            <p:stCondLst>
                              <p:cond delay="42500"/>
                            </p:stCondLst>
                            <p:childTnLst>
                              <p:par>
                                <p:cTn id="96" presetID="36" presetClass="emph" presetSubtype="0" fill="hold" grpId="7" nodeType="afterEffect">
                                  <p:stCondLst>
                                    <p:cond delay="0"/>
                                  </p:stCondLst>
                                  <p:iterate type="lt">
                                    <p:tmPct val="10000"/>
                                  </p:iterate>
                                  <p:childTnLst>
                                    <p:animScale>
                                      <p:cBhvr>
                                        <p:cTn id="97" dur="250" autoRev="1" fill="hold">
                                          <p:stCondLst>
                                            <p:cond delay="0"/>
                                          </p:stCondLst>
                                        </p:cTn>
                                        <p:tgtEl>
                                          <p:spTgt spid="668693"/>
                                        </p:tgtEl>
                                      </p:cBhvr>
                                      <p:to x="80000" y="100000"/>
                                    </p:animScale>
                                    <p:anim by="(#ppt_w*0.10)" calcmode="lin" valueType="num">
                                      <p:cBhvr>
                                        <p:cTn id="98" dur="250" autoRev="1" fill="hold">
                                          <p:stCondLst>
                                            <p:cond delay="0"/>
                                          </p:stCondLst>
                                        </p:cTn>
                                        <p:tgtEl>
                                          <p:spTgt spid="668693"/>
                                        </p:tgtEl>
                                        <p:attrNameLst>
                                          <p:attrName>ppt_x</p:attrName>
                                        </p:attrNameLst>
                                      </p:cBhvr>
                                    </p:anim>
                                    <p:anim by="(-#ppt_w*0.10)" calcmode="lin" valueType="num">
                                      <p:cBhvr>
                                        <p:cTn id="99" dur="250" autoRev="1" fill="hold">
                                          <p:stCondLst>
                                            <p:cond delay="0"/>
                                          </p:stCondLst>
                                        </p:cTn>
                                        <p:tgtEl>
                                          <p:spTgt spid="668693"/>
                                        </p:tgtEl>
                                        <p:attrNameLst>
                                          <p:attrName>ppt_y</p:attrName>
                                        </p:attrNameLst>
                                      </p:cBhvr>
                                    </p:anim>
                                    <p:animRot by="-480000">
                                      <p:cBhvr>
                                        <p:cTn id="100" dur="250" autoRev="1" fill="hold">
                                          <p:stCondLst>
                                            <p:cond delay="0"/>
                                          </p:stCondLst>
                                        </p:cTn>
                                        <p:tgtEl>
                                          <p:spTgt spid="668693"/>
                                        </p:tgtEl>
                                        <p:attrNameLst>
                                          <p:attrName>r</p:attrName>
                                        </p:attrNameLst>
                                      </p:cBhvr>
                                    </p:animRot>
                                  </p:childTnLst>
                                </p:cTn>
                              </p:par>
                            </p:childTnLst>
                          </p:cTn>
                        </p:par>
                        <p:par>
                          <p:cTn id="101" fill="hold" nodeType="afterGroup">
                            <p:stCondLst>
                              <p:cond delay="43000"/>
                            </p:stCondLst>
                            <p:childTnLst>
                              <p:par>
                                <p:cTn id="102" presetID="3" presetClass="exit" presetSubtype="10" fill="hold" grpId="1" nodeType="afterEffect">
                                  <p:stCondLst>
                                    <p:cond delay="0"/>
                                  </p:stCondLst>
                                  <p:iterate type="lt">
                                    <p:tmPct val="0"/>
                                  </p:iterate>
                                  <p:childTnLst>
                                    <p:animEffect transition="out" filter="blinds(horizontal)">
                                      <p:cBhvr>
                                        <p:cTn id="103" dur="500"/>
                                        <p:tgtEl>
                                          <p:spTgt spid="668693"/>
                                        </p:tgtEl>
                                      </p:cBhvr>
                                    </p:animEffect>
                                    <p:set>
                                      <p:cBhvr>
                                        <p:cTn id="104" dur="1" fill="hold">
                                          <p:stCondLst>
                                            <p:cond delay="499"/>
                                          </p:stCondLst>
                                        </p:cTn>
                                        <p:tgtEl>
                                          <p:spTgt spid="668693"/>
                                        </p:tgtEl>
                                        <p:attrNameLst>
                                          <p:attrName>style.visibility</p:attrName>
                                        </p:attrNameLst>
                                      </p:cBhvr>
                                      <p:to>
                                        <p:strVal val="hidden"/>
                                      </p:to>
                                    </p:set>
                                  </p:childTnLst>
                                </p:cTn>
                              </p:par>
                            </p:childTnLst>
                          </p:cTn>
                        </p:par>
                        <p:par>
                          <p:cTn id="105" fill="hold" nodeType="afterGroup">
                            <p:stCondLst>
                              <p:cond delay="43500"/>
                            </p:stCondLst>
                            <p:childTnLst>
                              <p:par>
                                <p:cTn id="106" presetID="8" presetClass="exit" presetSubtype="16" fill="hold" grpId="3" nodeType="afterEffect">
                                  <p:stCondLst>
                                    <p:cond delay="0"/>
                                  </p:stCondLst>
                                  <p:childTnLst>
                                    <p:animEffect transition="out" filter="diamond(in)">
                                      <p:cBhvr>
                                        <p:cTn id="107" dur="1000"/>
                                        <p:tgtEl>
                                          <p:spTgt spid="668676"/>
                                        </p:tgtEl>
                                      </p:cBhvr>
                                    </p:animEffect>
                                    <p:set>
                                      <p:cBhvr>
                                        <p:cTn id="108" dur="1" fill="hold">
                                          <p:stCondLst>
                                            <p:cond delay="999"/>
                                          </p:stCondLst>
                                        </p:cTn>
                                        <p:tgtEl>
                                          <p:spTgt spid="668676"/>
                                        </p:tgtEl>
                                        <p:attrNameLst>
                                          <p:attrName>style.visibility</p:attrName>
                                        </p:attrNameLst>
                                      </p:cBhvr>
                                      <p:to>
                                        <p:strVal val="hidden"/>
                                      </p:to>
                                    </p:set>
                                  </p:childTnLst>
                                </p:cTn>
                              </p:par>
                              <p:par>
                                <p:cTn id="109" presetID="8" presetClass="entr" presetSubtype="16" fill="hold" grpId="0" nodeType="withEffect">
                                  <p:stCondLst>
                                    <p:cond delay="0"/>
                                  </p:stCondLst>
                                  <p:childTnLst>
                                    <p:set>
                                      <p:cBhvr>
                                        <p:cTn id="110" dur="1" fill="hold">
                                          <p:stCondLst>
                                            <p:cond delay="0"/>
                                          </p:stCondLst>
                                        </p:cTn>
                                        <p:tgtEl>
                                          <p:spTgt spid="668710"/>
                                        </p:tgtEl>
                                        <p:attrNameLst>
                                          <p:attrName>style.visibility</p:attrName>
                                        </p:attrNameLst>
                                      </p:cBhvr>
                                      <p:to>
                                        <p:strVal val="visible"/>
                                      </p:to>
                                    </p:set>
                                    <p:animEffect transition="in" filter="diamond(in)">
                                      <p:cBhvr>
                                        <p:cTn id="111" dur="1000"/>
                                        <p:tgtEl>
                                          <p:spTgt spid="668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8675" grpId="0" animBg="1"/>
      <p:bldP spid="668675" grpId="1" animBg="1"/>
      <p:bldP spid="668675" grpId="2" animBg="1"/>
      <p:bldP spid="668676" grpId="0" animBg="1"/>
      <p:bldP spid="668676" grpId="1" animBg="1"/>
      <p:bldP spid="668676" grpId="2" animBg="1"/>
      <p:bldP spid="668676" grpId="3" animBg="1"/>
      <p:bldP spid="668677" grpId="0" animBg="1"/>
      <p:bldP spid="668677" grpId="1" animBg="1"/>
      <p:bldP spid="668677" grpId="2" animBg="1"/>
      <p:bldP spid="668678" grpId="0" animBg="1"/>
      <p:bldP spid="668678" grpId="1" animBg="1"/>
      <p:bldP spid="668678" grpId="2" animBg="1"/>
      <p:bldP spid="668679" grpId="0" animBg="1"/>
      <p:bldP spid="668679" grpId="1" animBg="1"/>
      <p:bldP spid="668679" grpId="2" animBg="1"/>
      <p:bldP spid="668679" grpId="3" animBg="1"/>
      <p:bldP spid="668679" grpId="4" animBg="1"/>
      <p:bldP spid="668679" grpId="5" animBg="1"/>
      <p:bldP spid="668680" grpId="0" animBg="1"/>
      <p:bldP spid="668680" grpId="1" animBg="1"/>
      <p:bldP spid="668681" grpId="0" animBg="1"/>
      <p:bldP spid="668692" grpId="0" animBg="1"/>
      <p:bldP spid="668693" grpId="0" animBg="1"/>
      <p:bldP spid="668693" grpId="1" animBg="1"/>
      <p:bldP spid="668693" grpId="2" animBg="1"/>
      <p:bldP spid="668693" grpId="3" animBg="1"/>
      <p:bldP spid="668693" grpId="4" animBg="1"/>
      <p:bldP spid="668693" grpId="5" animBg="1"/>
      <p:bldP spid="668693" grpId="6" animBg="1"/>
      <p:bldP spid="668693" grpId="7" animBg="1"/>
      <p:bldP spid="6687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a:xfrm>
            <a:off x="609600" y="457201"/>
            <a:ext cx="10972800" cy="715963"/>
          </a:xfrm>
        </p:spPr>
        <p:txBody>
          <a:bodyPr/>
          <a:lstStyle/>
          <a:p>
            <a:pPr>
              <a:defRPr/>
            </a:pPr>
            <a:r>
              <a:rPr lang="en-US"/>
              <a:t>3. Bubble Sort</a:t>
            </a:r>
            <a:endParaRPr lang="en-US" altLang="en-US" i="1" smtClean="0"/>
          </a:p>
        </p:txBody>
      </p:sp>
      <p:sp>
        <p:nvSpPr>
          <p:cNvPr id="80901" name="Oval 3"/>
          <p:cNvSpPr>
            <a:spLocks noChangeArrowheads="1"/>
          </p:cNvSpPr>
          <p:nvPr/>
        </p:nvSpPr>
        <p:spPr bwMode="auto">
          <a:xfrm>
            <a:off x="2705100"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669700" name="Oval 4"/>
          <p:cNvSpPr>
            <a:spLocks noChangeArrowheads="1"/>
          </p:cNvSpPr>
          <p:nvPr/>
        </p:nvSpPr>
        <p:spPr bwMode="auto">
          <a:xfrm>
            <a:off x="4091517"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12</a:t>
            </a:r>
          </a:p>
        </p:txBody>
      </p:sp>
      <p:sp>
        <p:nvSpPr>
          <p:cNvPr id="669701" name="Oval 5"/>
          <p:cNvSpPr>
            <a:spLocks noChangeArrowheads="1"/>
          </p:cNvSpPr>
          <p:nvPr/>
        </p:nvSpPr>
        <p:spPr bwMode="auto">
          <a:xfrm>
            <a:off x="5454651"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669702" name="Oval 6"/>
          <p:cNvSpPr>
            <a:spLocks noChangeArrowheads="1"/>
          </p:cNvSpPr>
          <p:nvPr/>
        </p:nvSpPr>
        <p:spPr bwMode="auto">
          <a:xfrm>
            <a:off x="67987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669703" name="Oval 7"/>
          <p:cNvSpPr>
            <a:spLocks noChangeArrowheads="1"/>
          </p:cNvSpPr>
          <p:nvPr/>
        </p:nvSpPr>
        <p:spPr bwMode="auto">
          <a:xfrm>
            <a:off x="8161867"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669704" name="Oval 8"/>
          <p:cNvSpPr>
            <a:spLocks noChangeArrowheads="1"/>
          </p:cNvSpPr>
          <p:nvPr/>
        </p:nvSpPr>
        <p:spPr bwMode="auto">
          <a:xfrm>
            <a:off x="9527117"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669705" name="Oval 9"/>
          <p:cNvSpPr>
            <a:spLocks noChangeArrowheads="1"/>
          </p:cNvSpPr>
          <p:nvPr/>
        </p:nvSpPr>
        <p:spPr bwMode="auto">
          <a:xfrm>
            <a:off x="109135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15</a:t>
            </a:r>
          </a:p>
        </p:txBody>
      </p:sp>
      <p:sp>
        <p:nvSpPr>
          <p:cNvPr id="80908" name="Oval 10"/>
          <p:cNvSpPr>
            <a:spLocks noChangeArrowheads="1"/>
          </p:cNvSpPr>
          <p:nvPr/>
        </p:nvSpPr>
        <p:spPr bwMode="auto">
          <a:xfrm>
            <a:off x="1363133"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nvGrpSpPr>
          <p:cNvPr id="80909" name="Group 11"/>
          <p:cNvGrpSpPr>
            <a:grpSpLocks/>
          </p:cNvGrpSpPr>
          <p:nvPr/>
        </p:nvGrpSpPr>
        <p:grpSpPr bwMode="auto">
          <a:xfrm>
            <a:off x="1363133" y="2287588"/>
            <a:ext cx="10524067" cy="649287"/>
            <a:chOff x="644" y="1153"/>
            <a:chExt cx="4972" cy="409"/>
          </a:xfrm>
        </p:grpSpPr>
        <p:sp>
          <p:nvSpPr>
            <p:cNvPr id="80913"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80914"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3</a:t>
              </a:r>
            </a:p>
          </p:txBody>
        </p:sp>
        <p:sp>
          <p:nvSpPr>
            <p:cNvPr id="80915"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80916"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80917"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80918"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7</a:t>
              </a:r>
            </a:p>
          </p:txBody>
        </p:sp>
        <p:sp>
          <p:nvSpPr>
            <p:cNvPr id="80919"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80920"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sp>
        <p:nvSpPr>
          <p:cNvPr id="669716" name="AutoShape 20"/>
          <p:cNvSpPr>
            <a:spLocks noChangeArrowheads="1"/>
          </p:cNvSpPr>
          <p:nvPr/>
        </p:nvSpPr>
        <p:spPr bwMode="auto">
          <a:xfrm>
            <a:off x="2584451" y="3556001"/>
            <a:ext cx="12192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Times New Roman" pitchFamily="18" charset="0"/>
              </a:rPr>
              <a:t>i</a:t>
            </a:r>
          </a:p>
        </p:txBody>
      </p:sp>
      <p:sp>
        <p:nvSpPr>
          <p:cNvPr id="669717" name="AutoShape 21"/>
          <p:cNvSpPr>
            <a:spLocks noChangeArrowheads="1"/>
          </p:cNvSpPr>
          <p:nvPr/>
        </p:nvSpPr>
        <p:spPr bwMode="auto">
          <a:xfrm>
            <a:off x="10625667" y="2041525"/>
            <a:ext cx="1524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solidFill>
                  <a:srgbClr val="0000FF"/>
                </a:solidFill>
                <a:latin typeface="Times New Roman" pitchFamily="18" charset="0"/>
              </a:rPr>
              <a:t>j</a:t>
            </a:r>
          </a:p>
        </p:txBody>
      </p:sp>
      <p:sp>
        <p:nvSpPr>
          <p:cNvPr id="669734" name="Oval 38"/>
          <p:cNvSpPr>
            <a:spLocks noChangeArrowheads="1"/>
          </p:cNvSpPr>
          <p:nvPr/>
        </p:nvSpPr>
        <p:spPr bwMode="auto">
          <a:xfrm>
            <a:off x="4078817" y="2868614"/>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2" name="Date Placeholder 1"/>
          <p:cNvSpPr>
            <a:spLocks noGrp="1"/>
          </p:cNvSpPr>
          <p:nvPr>
            <p:ph type="dt" sz="half" idx="10"/>
          </p:nvPr>
        </p:nvSpPr>
        <p:spPr/>
        <p:txBody>
          <a:bodyPr/>
          <a:lstStyle/>
          <a:p>
            <a:fld id="{9E35DF8B-936C-40B3-9277-25F23F329F68}" type="datetime1">
              <a:rPr lang="en-US" smtClean="0"/>
              <a:t>26/03/2024</a:t>
            </a:fld>
            <a:endParaRPr lang="en-US"/>
          </a:p>
        </p:txBody>
      </p:sp>
      <p:sp>
        <p:nvSpPr>
          <p:cNvPr id="3" name="Footer Placeholder 2"/>
          <p:cNvSpPr>
            <a:spLocks noGrp="1"/>
          </p:cNvSpPr>
          <p:nvPr>
            <p:ph type="ftr" sz="quarter" idx="11"/>
          </p:nvPr>
        </p:nvSpPr>
        <p:spPr/>
        <p:txBody>
          <a:bodyPr/>
          <a:lstStyle/>
          <a:p>
            <a:r>
              <a:rPr lang="en-US" smtClean="0"/>
              <a:t>CTDL&amp;GT</a:t>
            </a:r>
            <a:endParaRPr lang="en-US"/>
          </a:p>
        </p:txBody>
      </p:sp>
      <p:sp>
        <p:nvSpPr>
          <p:cNvPr id="4" name="Slide Number Placeholder 3"/>
          <p:cNvSpPr>
            <a:spLocks noGrp="1"/>
          </p:cNvSpPr>
          <p:nvPr>
            <p:ph type="sldNum" sz="quarter" idx="12"/>
          </p:nvPr>
        </p:nvSpPr>
        <p:spPr/>
        <p:txBody>
          <a:bodyPr/>
          <a:lstStyle/>
          <a:p>
            <a:fld id="{3D92597B-1FF7-A145-BDFC-B6DAD8BDE045}" type="slidenum">
              <a:rPr lang="en-US" smtClean="0"/>
              <a:t>17</a:t>
            </a:fld>
            <a:endParaRPr lang="en-US"/>
          </a:p>
        </p:txBody>
      </p:sp>
    </p:spTree>
    <p:extLst>
      <p:ext uri="{BB962C8B-B14F-4D97-AF65-F5344CB8AC3E}">
        <p14:creationId xmlns:p14="http://schemas.microsoft.com/office/powerpoint/2010/main" val="3449564307"/>
      </p:ext>
    </p:extLst>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8.33333E-7 0.00232 L 0.11493 0.00232 " pathEditMode="relative" rAng="0" ptsTypes="AA">
                                      <p:cBhvr>
                                        <p:cTn id="6" dur="2000" fill="hold"/>
                                        <p:tgtEl>
                                          <p:spTgt spid="669716"/>
                                        </p:tgtEl>
                                        <p:attrNameLst>
                                          <p:attrName>ppt_x</p:attrName>
                                          <p:attrName>ppt_y</p:attrName>
                                        </p:attrNameLst>
                                      </p:cBhvr>
                                      <p:rCtr x="5747" y="0"/>
                                    </p:animMotion>
                                  </p:childTnLst>
                                </p:cTn>
                              </p:par>
                            </p:childTnLst>
                          </p:cTn>
                        </p:par>
                        <p:par>
                          <p:cTn id="7" fill="hold" nodeType="afterGroup">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669717"/>
                                        </p:tgtEl>
                                        <p:attrNameLst>
                                          <p:attrName>style.visibility</p:attrName>
                                        </p:attrNameLst>
                                      </p:cBhvr>
                                      <p:to>
                                        <p:strVal val="visible"/>
                                      </p:to>
                                    </p:set>
                                    <p:animEffect transition="in" filter="blinds(horizontal)">
                                      <p:cBhvr>
                                        <p:cTn id="10" dur="500"/>
                                        <p:tgtEl>
                                          <p:spTgt spid="669717"/>
                                        </p:tgtEl>
                                      </p:cBhvr>
                                    </p:animEffect>
                                  </p:childTnLst>
                                </p:cTn>
                              </p:par>
                            </p:childTnLst>
                          </p:cTn>
                        </p:par>
                        <p:par>
                          <p:cTn id="11" fill="hold" nodeType="afterGroup">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669705"/>
                                        </p:tgtEl>
                                      </p:cBhvr>
                                    </p:animEffect>
                                    <p:animScale>
                                      <p:cBhvr>
                                        <p:cTn id="14" dur="1000" autoRev="1" fill="hold"/>
                                        <p:tgtEl>
                                          <p:spTgt spid="669705"/>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669704"/>
                                        </p:tgtEl>
                                      </p:cBhvr>
                                    </p:animEffect>
                                    <p:animScale>
                                      <p:cBhvr>
                                        <p:cTn id="17" dur="1000" autoRev="1" fill="hold"/>
                                        <p:tgtEl>
                                          <p:spTgt spid="669704"/>
                                        </p:tgtEl>
                                      </p:cBhvr>
                                      <p:by x="105000" y="105000"/>
                                    </p:animScale>
                                  </p:childTnLst>
                                </p:cTn>
                              </p:par>
                            </p:childTnLst>
                          </p:cTn>
                        </p:par>
                        <p:par>
                          <p:cTn id="18" fill="hold" nodeType="afterGroup">
                            <p:stCondLst>
                              <p:cond delay="4500"/>
                            </p:stCondLst>
                            <p:childTnLst>
                              <p:par>
                                <p:cTn id="19" presetID="35" presetClass="path" presetSubtype="0" accel="50000" decel="50000" fill="hold" grpId="2" nodeType="afterEffect">
                                  <p:stCondLst>
                                    <p:cond delay="0"/>
                                  </p:stCondLst>
                                  <p:iterate type="lt">
                                    <p:tmPct val="0"/>
                                  </p:iterate>
                                  <p:childTnLst>
                                    <p:animMotion origin="layout" path="M 2.22222E-6 -3.7037E-6 L -0.1099 -3.7037E-6 " pathEditMode="relative" rAng="0" ptsTypes="AA">
                                      <p:cBhvr>
                                        <p:cTn id="20" dur="2000" fill="hold"/>
                                        <p:tgtEl>
                                          <p:spTgt spid="669717"/>
                                        </p:tgtEl>
                                        <p:attrNameLst>
                                          <p:attrName>ppt_x</p:attrName>
                                          <p:attrName>ppt_y</p:attrName>
                                        </p:attrNameLst>
                                      </p:cBhvr>
                                      <p:rCtr x="-5503" y="0"/>
                                    </p:animMotion>
                                  </p:childTnLst>
                                </p:cTn>
                              </p:par>
                            </p:childTnLst>
                          </p:cTn>
                        </p:par>
                        <p:par>
                          <p:cTn id="21" fill="hold" nodeType="afterGroup">
                            <p:stCondLst>
                              <p:cond delay="6500"/>
                            </p:stCondLst>
                            <p:childTnLst>
                              <p:par>
                                <p:cTn id="22" presetID="26" presetClass="emph" presetSubtype="0" fill="hold" grpId="1" nodeType="afterEffect">
                                  <p:stCondLst>
                                    <p:cond delay="0"/>
                                  </p:stCondLst>
                                  <p:childTnLst>
                                    <p:animEffect transition="out" filter="fade">
                                      <p:cBhvr>
                                        <p:cTn id="23" dur="2000" tmFilter="0, 0; .2, .5; .8, .5; 1, 0"/>
                                        <p:tgtEl>
                                          <p:spTgt spid="669704"/>
                                        </p:tgtEl>
                                      </p:cBhvr>
                                    </p:animEffect>
                                    <p:animScale>
                                      <p:cBhvr>
                                        <p:cTn id="24" dur="1000" autoRev="1" fill="hold"/>
                                        <p:tgtEl>
                                          <p:spTgt spid="669704"/>
                                        </p:tgtEl>
                                      </p:cBhvr>
                                      <p:by x="105000" y="105000"/>
                                    </p:animScale>
                                  </p:childTnLst>
                                </p:cTn>
                              </p:par>
                              <p:par>
                                <p:cTn id="25" presetID="26" presetClass="emph" presetSubtype="0" fill="hold" grpId="0" nodeType="withEffect">
                                  <p:stCondLst>
                                    <p:cond delay="0"/>
                                  </p:stCondLst>
                                  <p:childTnLst>
                                    <p:animEffect transition="out" filter="fade">
                                      <p:cBhvr>
                                        <p:cTn id="26" dur="2000" tmFilter="0, 0; .2, .5; .8, .5; 1, 0"/>
                                        <p:tgtEl>
                                          <p:spTgt spid="669703"/>
                                        </p:tgtEl>
                                      </p:cBhvr>
                                    </p:animEffect>
                                    <p:animScale>
                                      <p:cBhvr>
                                        <p:cTn id="27" dur="1000" autoRev="1" fill="hold"/>
                                        <p:tgtEl>
                                          <p:spTgt spid="669703"/>
                                        </p:tgtEl>
                                      </p:cBhvr>
                                      <p:by x="105000" y="105000"/>
                                    </p:animScale>
                                  </p:childTnLst>
                                </p:cTn>
                              </p:par>
                            </p:childTnLst>
                          </p:cTn>
                        </p:par>
                        <p:par>
                          <p:cTn id="28" fill="hold" nodeType="afterGroup">
                            <p:stCondLst>
                              <p:cond delay="8500"/>
                            </p:stCondLst>
                            <p:childTnLst>
                              <p:par>
                                <p:cTn id="29" presetID="35" presetClass="path" presetSubtype="0" accel="50000" decel="50000" fill="hold" grpId="3" nodeType="afterEffect">
                                  <p:stCondLst>
                                    <p:cond delay="0"/>
                                  </p:stCondLst>
                                  <p:iterate type="lt">
                                    <p:tmPct val="0"/>
                                  </p:iterate>
                                  <p:childTnLst>
                                    <p:animMotion origin="layout" path="M -0.1099 -3.7037E-6 L -0.22465 -3.7037E-6 " pathEditMode="relative" rAng="0" ptsTypes="AA">
                                      <p:cBhvr>
                                        <p:cTn id="30" dur="2000" fill="hold"/>
                                        <p:tgtEl>
                                          <p:spTgt spid="669717"/>
                                        </p:tgtEl>
                                        <p:attrNameLst>
                                          <p:attrName>ppt_x</p:attrName>
                                          <p:attrName>ppt_y</p:attrName>
                                        </p:attrNameLst>
                                      </p:cBhvr>
                                      <p:rCtr x="-5747" y="0"/>
                                    </p:animMotion>
                                  </p:childTnLst>
                                </p:cTn>
                              </p:par>
                            </p:childTnLst>
                          </p:cTn>
                        </p:par>
                        <p:par>
                          <p:cTn id="31" fill="hold" nodeType="afterGroup">
                            <p:stCondLst>
                              <p:cond delay="10500"/>
                            </p:stCondLst>
                            <p:childTnLst>
                              <p:par>
                                <p:cTn id="32" presetID="26" presetClass="emph" presetSubtype="0" fill="hold" grpId="1" nodeType="afterEffect">
                                  <p:stCondLst>
                                    <p:cond delay="0"/>
                                  </p:stCondLst>
                                  <p:childTnLst>
                                    <p:animEffect transition="out" filter="fade">
                                      <p:cBhvr>
                                        <p:cTn id="33" dur="2000" tmFilter="0, 0; .2, .5; .8, .5; 1, 0"/>
                                        <p:tgtEl>
                                          <p:spTgt spid="669703"/>
                                        </p:tgtEl>
                                      </p:cBhvr>
                                    </p:animEffect>
                                    <p:animScale>
                                      <p:cBhvr>
                                        <p:cTn id="34" dur="1000" autoRev="1" fill="hold"/>
                                        <p:tgtEl>
                                          <p:spTgt spid="669703"/>
                                        </p:tgtEl>
                                      </p:cBhvr>
                                      <p:by x="105000" y="105000"/>
                                    </p:animScale>
                                  </p:childTnLst>
                                </p:cTn>
                              </p:par>
                              <p:par>
                                <p:cTn id="35" presetID="26" presetClass="emph" presetSubtype="0" fill="hold" grpId="0" nodeType="withEffect">
                                  <p:stCondLst>
                                    <p:cond delay="0"/>
                                  </p:stCondLst>
                                  <p:childTnLst>
                                    <p:animEffect transition="out" filter="fade">
                                      <p:cBhvr>
                                        <p:cTn id="36" dur="2000" tmFilter="0, 0; .2, .5; .8, .5; 1, 0"/>
                                        <p:tgtEl>
                                          <p:spTgt spid="669702"/>
                                        </p:tgtEl>
                                      </p:cBhvr>
                                    </p:animEffect>
                                    <p:animScale>
                                      <p:cBhvr>
                                        <p:cTn id="37" dur="1000" autoRev="1" fill="hold"/>
                                        <p:tgtEl>
                                          <p:spTgt spid="669702"/>
                                        </p:tgtEl>
                                      </p:cBhvr>
                                      <p:by x="105000" y="105000"/>
                                    </p:animScale>
                                  </p:childTnLst>
                                </p:cTn>
                              </p:par>
                            </p:childTnLst>
                          </p:cTn>
                        </p:par>
                        <p:par>
                          <p:cTn id="38" fill="hold" nodeType="afterGroup">
                            <p:stCondLst>
                              <p:cond delay="12500"/>
                            </p:stCondLst>
                            <p:childTnLst>
                              <p:par>
                                <p:cTn id="39" presetID="42" presetClass="path" presetSubtype="0" accel="50000" decel="50000" fill="hold" grpId="1" nodeType="afterEffect">
                                  <p:stCondLst>
                                    <p:cond delay="0"/>
                                  </p:stCondLst>
                                  <p:childTnLst>
                                    <p:animMotion origin="layout" path="M 0.00174 2.59259E-6 L 0.00174 0.32222 " pathEditMode="relative" rAng="0" ptsTypes="AA">
                                      <p:cBhvr>
                                        <p:cTn id="40" dur="2000" fill="hold"/>
                                        <p:tgtEl>
                                          <p:spTgt spid="669702"/>
                                        </p:tgtEl>
                                        <p:attrNameLst>
                                          <p:attrName>ppt_x</p:attrName>
                                          <p:attrName>ppt_y</p:attrName>
                                        </p:attrNameLst>
                                      </p:cBhvr>
                                      <p:rCtr x="0" y="16111"/>
                                    </p:animMotion>
                                  </p:childTnLst>
                                </p:cTn>
                              </p:par>
                            </p:childTnLst>
                          </p:cTn>
                        </p:par>
                        <p:par>
                          <p:cTn id="41" fill="hold" nodeType="afterGroup">
                            <p:stCondLst>
                              <p:cond delay="14500"/>
                            </p:stCondLst>
                            <p:childTnLst>
                              <p:par>
                                <p:cTn id="42" presetID="35" presetClass="path" presetSubtype="0" accel="50000" decel="50000" fill="hold" grpId="2" nodeType="afterEffect">
                                  <p:stCondLst>
                                    <p:cond delay="0"/>
                                  </p:stCondLst>
                                  <p:childTnLst>
                                    <p:animMotion origin="layout" path="M 0.00157 2.59259E-6 L -0.11181 2.59259E-6 " pathEditMode="relative" rAng="0" ptsTypes="AA">
                                      <p:cBhvr>
                                        <p:cTn id="43" dur="2000" fill="hold"/>
                                        <p:tgtEl>
                                          <p:spTgt spid="669703"/>
                                        </p:tgtEl>
                                        <p:attrNameLst>
                                          <p:attrName>ppt_x</p:attrName>
                                          <p:attrName>ppt_y</p:attrName>
                                        </p:attrNameLst>
                                      </p:cBhvr>
                                      <p:rCtr x="-5677" y="0"/>
                                    </p:animMotion>
                                  </p:childTnLst>
                                </p:cTn>
                              </p:par>
                            </p:childTnLst>
                          </p:cTn>
                        </p:par>
                        <p:par>
                          <p:cTn id="44" fill="hold" nodeType="afterGroup">
                            <p:stCondLst>
                              <p:cond delay="16500"/>
                            </p:stCondLst>
                            <p:childTnLst>
                              <p:par>
                                <p:cTn id="45" presetID="64" presetClass="path" presetSubtype="0" accel="50000" decel="50000" fill="hold" grpId="2" nodeType="afterEffect">
                                  <p:stCondLst>
                                    <p:cond delay="0"/>
                                  </p:stCondLst>
                                  <p:childTnLst>
                                    <p:animMotion origin="layout" path="M 0.00174 0.32222 L 0.11198 2.59259E-6 " pathEditMode="relative" rAng="0" ptsTypes="AA">
                                      <p:cBhvr>
                                        <p:cTn id="46" dur="2000" fill="hold"/>
                                        <p:tgtEl>
                                          <p:spTgt spid="669702"/>
                                        </p:tgtEl>
                                        <p:attrNameLst>
                                          <p:attrName>ppt_x</p:attrName>
                                          <p:attrName>ppt_y</p:attrName>
                                        </p:attrNameLst>
                                      </p:cBhvr>
                                      <p:rCtr x="5503" y="-16111"/>
                                    </p:animMotion>
                                  </p:childTnLst>
                                </p:cTn>
                              </p:par>
                            </p:childTnLst>
                          </p:cTn>
                        </p:par>
                        <p:par>
                          <p:cTn id="47" fill="hold" nodeType="afterGroup">
                            <p:stCondLst>
                              <p:cond delay="18500"/>
                            </p:stCondLst>
                            <p:childTnLst>
                              <p:par>
                                <p:cTn id="48" presetID="35" presetClass="path" presetSubtype="0" accel="50000" decel="50000" fill="hold" grpId="4" nodeType="afterEffect">
                                  <p:stCondLst>
                                    <p:cond delay="0"/>
                                  </p:stCondLst>
                                  <p:iterate type="lt">
                                    <p:tmPct val="0"/>
                                  </p:iterate>
                                  <p:childTnLst>
                                    <p:animMotion origin="layout" path="M -0.22466 -3.7037E-6 L -0.33646 -3.7037E-6 " pathEditMode="relative" rAng="0" ptsTypes="AA">
                                      <p:cBhvr>
                                        <p:cTn id="49" dur="2000" fill="hold"/>
                                        <p:tgtEl>
                                          <p:spTgt spid="669717"/>
                                        </p:tgtEl>
                                        <p:attrNameLst>
                                          <p:attrName>ppt_x</p:attrName>
                                          <p:attrName>ppt_y</p:attrName>
                                        </p:attrNameLst>
                                      </p:cBhvr>
                                      <p:rCtr x="-5590" y="0"/>
                                    </p:animMotion>
                                  </p:childTnLst>
                                </p:cTn>
                              </p:par>
                            </p:childTnLst>
                          </p:cTn>
                        </p:par>
                        <p:par>
                          <p:cTn id="50" fill="hold" nodeType="afterGroup">
                            <p:stCondLst>
                              <p:cond delay="20500"/>
                            </p:stCondLst>
                            <p:childTnLst>
                              <p:par>
                                <p:cTn id="51" presetID="26" presetClass="emph" presetSubtype="0" fill="hold" grpId="3" nodeType="afterEffect">
                                  <p:stCondLst>
                                    <p:cond delay="0"/>
                                  </p:stCondLst>
                                  <p:childTnLst>
                                    <p:animEffect transition="out" filter="fade">
                                      <p:cBhvr>
                                        <p:cTn id="52" dur="2000" tmFilter="0, 0; .2, .5; .8, .5; 1, 0"/>
                                        <p:tgtEl>
                                          <p:spTgt spid="669703"/>
                                        </p:tgtEl>
                                      </p:cBhvr>
                                    </p:animEffect>
                                    <p:animScale>
                                      <p:cBhvr>
                                        <p:cTn id="53" dur="1000" autoRev="1" fill="hold"/>
                                        <p:tgtEl>
                                          <p:spTgt spid="669703"/>
                                        </p:tgtEl>
                                      </p:cBhvr>
                                      <p:by x="105000" y="105000"/>
                                    </p:animScale>
                                  </p:childTnLst>
                                </p:cTn>
                              </p:par>
                              <p:par>
                                <p:cTn id="54" presetID="26" presetClass="emph" presetSubtype="0" fill="hold" grpId="0" nodeType="withEffect">
                                  <p:stCondLst>
                                    <p:cond delay="0"/>
                                  </p:stCondLst>
                                  <p:childTnLst>
                                    <p:animEffect transition="out" filter="fade">
                                      <p:cBhvr>
                                        <p:cTn id="55" dur="2000" tmFilter="0, 0; .2, .5; .8, .5; 1, 0"/>
                                        <p:tgtEl>
                                          <p:spTgt spid="669701"/>
                                        </p:tgtEl>
                                      </p:cBhvr>
                                    </p:animEffect>
                                    <p:animScale>
                                      <p:cBhvr>
                                        <p:cTn id="56" dur="1000" autoRev="1" fill="hold"/>
                                        <p:tgtEl>
                                          <p:spTgt spid="669701"/>
                                        </p:tgtEl>
                                      </p:cBhvr>
                                      <p:by x="105000" y="105000"/>
                                    </p:animScale>
                                  </p:childTnLst>
                                </p:cTn>
                              </p:par>
                            </p:childTnLst>
                          </p:cTn>
                        </p:par>
                        <p:par>
                          <p:cTn id="57" fill="hold" nodeType="afterGroup">
                            <p:stCondLst>
                              <p:cond delay="22500"/>
                            </p:stCondLst>
                            <p:childTnLst>
                              <p:par>
                                <p:cTn id="58" presetID="35" presetClass="path" presetSubtype="0" accel="50000" decel="50000" fill="hold" grpId="5" nodeType="afterEffect">
                                  <p:stCondLst>
                                    <p:cond delay="0"/>
                                  </p:stCondLst>
                                  <p:iterate type="lt">
                                    <p:tmPct val="0"/>
                                  </p:iterate>
                                  <p:childTnLst>
                                    <p:animMotion origin="layout" path="M -0.33646 -3.7037E-6 L -0.44809 -3.7037E-6 " pathEditMode="relative" rAng="0" ptsTypes="AA">
                                      <p:cBhvr>
                                        <p:cTn id="59" dur="2000" fill="hold"/>
                                        <p:tgtEl>
                                          <p:spTgt spid="669717"/>
                                        </p:tgtEl>
                                        <p:attrNameLst>
                                          <p:attrName>ppt_x</p:attrName>
                                          <p:attrName>ppt_y</p:attrName>
                                        </p:attrNameLst>
                                      </p:cBhvr>
                                      <p:rCtr x="-5590" y="0"/>
                                    </p:animMotion>
                                  </p:childTnLst>
                                </p:cTn>
                              </p:par>
                            </p:childTnLst>
                          </p:cTn>
                        </p:par>
                        <p:par>
                          <p:cTn id="60" fill="hold" nodeType="afterGroup">
                            <p:stCondLst>
                              <p:cond delay="24500"/>
                            </p:stCondLst>
                            <p:childTnLst>
                              <p:par>
                                <p:cTn id="61" presetID="26" presetClass="emph" presetSubtype="0" fill="hold" grpId="1" nodeType="afterEffect">
                                  <p:stCondLst>
                                    <p:cond delay="0"/>
                                  </p:stCondLst>
                                  <p:childTnLst>
                                    <p:animEffect transition="out" filter="fade">
                                      <p:cBhvr>
                                        <p:cTn id="62" dur="2000" tmFilter="0, 0; .2, .5; .8, .5; 1, 0"/>
                                        <p:tgtEl>
                                          <p:spTgt spid="669701"/>
                                        </p:tgtEl>
                                      </p:cBhvr>
                                    </p:animEffect>
                                    <p:animScale>
                                      <p:cBhvr>
                                        <p:cTn id="63" dur="1000" autoRev="1" fill="hold"/>
                                        <p:tgtEl>
                                          <p:spTgt spid="669701"/>
                                        </p:tgtEl>
                                      </p:cBhvr>
                                      <p:by x="105000" y="105000"/>
                                    </p:animScale>
                                  </p:childTnLst>
                                </p:cTn>
                              </p:par>
                              <p:par>
                                <p:cTn id="64" presetID="26" presetClass="emph" presetSubtype="0" fill="hold" grpId="0" nodeType="withEffect">
                                  <p:stCondLst>
                                    <p:cond delay="0"/>
                                  </p:stCondLst>
                                  <p:childTnLst>
                                    <p:animEffect transition="out" filter="fade">
                                      <p:cBhvr>
                                        <p:cTn id="65" dur="2000" tmFilter="0, 0; .2, .5; .8, .5; 1, 0"/>
                                        <p:tgtEl>
                                          <p:spTgt spid="669700"/>
                                        </p:tgtEl>
                                      </p:cBhvr>
                                    </p:animEffect>
                                    <p:animScale>
                                      <p:cBhvr>
                                        <p:cTn id="66" dur="1000" autoRev="1" fill="hold"/>
                                        <p:tgtEl>
                                          <p:spTgt spid="669700"/>
                                        </p:tgtEl>
                                      </p:cBhvr>
                                      <p:by x="105000" y="105000"/>
                                    </p:animScale>
                                  </p:childTnLst>
                                </p:cTn>
                              </p:par>
                            </p:childTnLst>
                          </p:cTn>
                        </p:par>
                        <p:par>
                          <p:cTn id="67" fill="hold" nodeType="afterGroup">
                            <p:stCondLst>
                              <p:cond delay="26500"/>
                            </p:stCondLst>
                            <p:childTnLst>
                              <p:par>
                                <p:cTn id="68" presetID="42" presetClass="path" presetSubtype="0" accel="50000" decel="50000" fill="hold" grpId="1" nodeType="afterEffect">
                                  <p:stCondLst>
                                    <p:cond delay="0"/>
                                  </p:stCondLst>
                                  <p:childTnLst>
                                    <p:animMotion origin="layout" path="M -8.33333E-7 2.59259E-6 L -8.33333E-7 0.32662 " pathEditMode="relative" rAng="0" ptsTypes="AA">
                                      <p:cBhvr>
                                        <p:cTn id="69" dur="2000" fill="hold"/>
                                        <p:tgtEl>
                                          <p:spTgt spid="669700"/>
                                        </p:tgtEl>
                                        <p:attrNameLst>
                                          <p:attrName>ppt_x</p:attrName>
                                          <p:attrName>ppt_y</p:attrName>
                                        </p:attrNameLst>
                                      </p:cBhvr>
                                      <p:rCtr x="0" y="16319"/>
                                    </p:animMotion>
                                  </p:childTnLst>
                                </p:cTn>
                              </p:par>
                            </p:childTnLst>
                          </p:cTn>
                        </p:par>
                        <p:par>
                          <p:cTn id="70" fill="hold" nodeType="afterGroup">
                            <p:stCondLst>
                              <p:cond delay="28500"/>
                            </p:stCondLst>
                            <p:childTnLst>
                              <p:par>
                                <p:cTn id="71" presetID="35" presetClass="path" presetSubtype="0" accel="50000" decel="50000" fill="hold" grpId="2" nodeType="afterEffect">
                                  <p:stCondLst>
                                    <p:cond delay="0"/>
                                  </p:stCondLst>
                                  <p:childTnLst>
                                    <p:animMotion origin="layout" path="M -2.77778E-6 2.59259E-6 L -0.11163 2.59259E-6 " pathEditMode="relative" rAng="0" ptsTypes="AA">
                                      <p:cBhvr>
                                        <p:cTn id="72" dur="2000" fill="hold"/>
                                        <p:tgtEl>
                                          <p:spTgt spid="669701"/>
                                        </p:tgtEl>
                                        <p:attrNameLst>
                                          <p:attrName>ppt_x</p:attrName>
                                          <p:attrName>ppt_y</p:attrName>
                                        </p:attrNameLst>
                                      </p:cBhvr>
                                      <p:rCtr x="-5590" y="0"/>
                                    </p:animMotion>
                                  </p:childTnLst>
                                </p:cTn>
                              </p:par>
                            </p:childTnLst>
                          </p:cTn>
                        </p:par>
                        <p:par>
                          <p:cTn id="73" fill="hold" nodeType="afterGroup">
                            <p:stCondLst>
                              <p:cond delay="30500"/>
                            </p:stCondLst>
                            <p:childTnLst>
                              <p:par>
                                <p:cTn id="74" presetID="64" presetClass="path" presetSubtype="0" accel="50000" decel="50000" fill="hold" grpId="2" nodeType="afterEffect">
                                  <p:stCondLst>
                                    <p:cond delay="0"/>
                                  </p:stCondLst>
                                  <p:childTnLst>
                                    <p:animMotion origin="layout" path="M 3.05556E-6 0.32662 L 0.11007 0.0044 " pathEditMode="relative" rAng="0" ptsTypes="AA">
                                      <p:cBhvr>
                                        <p:cTn id="75" dur="2000" fill="hold"/>
                                        <p:tgtEl>
                                          <p:spTgt spid="669700"/>
                                        </p:tgtEl>
                                        <p:attrNameLst>
                                          <p:attrName>ppt_x</p:attrName>
                                          <p:attrName>ppt_y</p:attrName>
                                        </p:attrNameLst>
                                      </p:cBhvr>
                                      <p:rCtr x="5503" y="-16111"/>
                                    </p:animMotion>
                                  </p:childTnLst>
                                </p:cTn>
                              </p:par>
                            </p:childTnLst>
                          </p:cTn>
                        </p:par>
                        <p:par>
                          <p:cTn id="76" fill="hold" nodeType="afterGroup">
                            <p:stCondLst>
                              <p:cond delay="32500"/>
                            </p:stCondLst>
                            <p:childTnLst>
                              <p:par>
                                <p:cTn id="77" presetID="36" presetClass="emph" presetSubtype="0" fill="hold" grpId="6" nodeType="afterEffect">
                                  <p:stCondLst>
                                    <p:cond delay="0"/>
                                  </p:stCondLst>
                                  <p:iterate type="lt">
                                    <p:tmPct val="10000"/>
                                  </p:iterate>
                                  <p:childTnLst>
                                    <p:animScale>
                                      <p:cBhvr>
                                        <p:cTn id="78" dur="250" autoRev="1" fill="hold">
                                          <p:stCondLst>
                                            <p:cond delay="0"/>
                                          </p:stCondLst>
                                        </p:cTn>
                                        <p:tgtEl>
                                          <p:spTgt spid="669717"/>
                                        </p:tgtEl>
                                      </p:cBhvr>
                                      <p:to x="80000" y="100000"/>
                                    </p:animScale>
                                    <p:anim by="(#ppt_w*0.10)" calcmode="lin" valueType="num">
                                      <p:cBhvr>
                                        <p:cTn id="79" dur="250" autoRev="1" fill="hold">
                                          <p:stCondLst>
                                            <p:cond delay="0"/>
                                          </p:stCondLst>
                                        </p:cTn>
                                        <p:tgtEl>
                                          <p:spTgt spid="669717"/>
                                        </p:tgtEl>
                                        <p:attrNameLst>
                                          <p:attrName>ppt_x</p:attrName>
                                        </p:attrNameLst>
                                      </p:cBhvr>
                                    </p:anim>
                                    <p:anim by="(-#ppt_w*0.10)" calcmode="lin" valueType="num">
                                      <p:cBhvr>
                                        <p:cTn id="80" dur="250" autoRev="1" fill="hold">
                                          <p:stCondLst>
                                            <p:cond delay="0"/>
                                          </p:stCondLst>
                                        </p:cTn>
                                        <p:tgtEl>
                                          <p:spTgt spid="669717"/>
                                        </p:tgtEl>
                                        <p:attrNameLst>
                                          <p:attrName>ppt_y</p:attrName>
                                        </p:attrNameLst>
                                      </p:cBhvr>
                                    </p:anim>
                                    <p:animRot by="-480000">
                                      <p:cBhvr>
                                        <p:cTn id="81" dur="250" autoRev="1" fill="hold">
                                          <p:stCondLst>
                                            <p:cond delay="0"/>
                                          </p:stCondLst>
                                        </p:cTn>
                                        <p:tgtEl>
                                          <p:spTgt spid="669717"/>
                                        </p:tgtEl>
                                        <p:attrNameLst>
                                          <p:attrName>r</p:attrName>
                                        </p:attrNameLst>
                                      </p:cBhvr>
                                    </p:animRot>
                                  </p:childTnLst>
                                </p:cTn>
                              </p:par>
                            </p:childTnLst>
                          </p:cTn>
                        </p:par>
                        <p:par>
                          <p:cTn id="82" fill="hold" nodeType="afterGroup">
                            <p:stCondLst>
                              <p:cond delay="33000"/>
                            </p:stCondLst>
                            <p:childTnLst>
                              <p:par>
                                <p:cTn id="83" presetID="3" presetClass="exit" presetSubtype="10" fill="hold" grpId="1" nodeType="afterEffect">
                                  <p:stCondLst>
                                    <p:cond delay="0"/>
                                  </p:stCondLst>
                                  <p:iterate type="lt">
                                    <p:tmPct val="0"/>
                                  </p:iterate>
                                  <p:childTnLst>
                                    <p:animEffect transition="out" filter="blinds(horizontal)">
                                      <p:cBhvr>
                                        <p:cTn id="84" dur="500"/>
                                        <p:tgtEl>
                                          <p:spTgt spid="669717"/>
                                        </p:tgtEl>
                                      </p:cBhvr>
                                    </p:animEffect>
                                    <p:set>
                                      <p:cBhvr>
                                        <p:cTn id="85" dur="1" fill="hold">
                                          <p:stCondLst>
                                            <p:cond delay="499"/>
                                          </p:stCondLst>
                                        </p:cTn>
                                        <p:tgtEl>
                                          <p:spTgt spid="669717"/>
                                        </p:tgtEl>
                                        <p:attrNameLst>
                                          <p:attrName>style.visibility</p:attrName>
                                        </p:attrNameLst>
                                      </p:cBhvr>
                                      <p:to>
                                        <p:strVal val="hidden"/>
                                      </p:to>
                                    </p:set>
                                  </p:childTnLst>
                                </p:cTn>
                              </p:par>
                            </p:childTnLst>
                          </p:cTn>
                        </p:par>
                        <p:par>
                          <p:cTn id="86" fill="hold" nodeType="afterGroup">
                            <p:stCondLst>
                              <p:cond delay="33500"/>
                            </p:stCondLst>
                            <p:childTnLst>
                              <p:par>
                                <p:cTn id="87" presetID="8" presetClass="exit" presetSubtype="16" fill="hold" grpId="3" nodeType="afterEffect">
                                  <p:stCondLst>
                                    <p:cond delay="0"/>
                                  </p:stCondLst>
                                  <p:childTnLst>
                                    <p:animEffect transition="out" filter="diamond(in)">
                                      <p:cBhvr>
                                        <p:cTn id="88" dur="1000"/>
                                        <p:tgtEl>
                                          <p:spTgt spid="669701"/>
                                        </p:tgtEl>
                                      </p:cBhvr>
                                    </p:animEffect>
                                    <p:set>
                                      <p:cBhvr>
                                        <p:cTn id="89" dur="1" fill="hold">
                                          <p:stCondLst>
                                            <p:cond delay="999"/>
                                          </p:stCondLst>
                                        </p:cTn>
                                        <p:tgtEl>
                                          <p:spTgt spid="669701"/>
                                        </p:tgtEl>
                                        <p:attrNameLst>
                                          <p:attrName>style.visibility</p:attrName>
                                        </p:attrNameLst>
                                      </p:cBhvr>
                                      <p:to>
                                        <p:strVal val="hidden"/>
                                      </p:to>
                                    </p:set>
                                  </p:childTnLst>
                                </p:cTn>
                              </p:par>
                              <p:par>
                                <p:cTn id="90" presetID="8" presetClass="entr" presetSubtype="16" fill="hold" grpId="0" nodeType="withEffect">
                                  <p:stCondLst>
                                    <p:cond delay="0"/>
                                  </p:stCondLst>
                                  <p:childTnLst>
                                    <p:set>
                                      <p:cBhvr>
                                        <p:cTn id="91" dur="1" fill="hold">
                                          <p:stCondLst>
                                            <p:cond delay="0"/>
                                          </p:stCondLst>
                                        </p:cTn>
                                        <p:tgtEl>
                                          <p:spTgt spid="669734"/>
                                        </p:tgtEl>
                                        <p:attrNameLst>
                                          <p:attrName>style.visibility</p:attrName>
                                        </p:attrNameLst>
                                      </p:cBhvr>
                                      <p:to>
                                        <p:strVal val="visible"/>
                                      </p:to>
                                    </p:set>
                                    <p:animEffect transition="in" filter="diamond(in)">
                                      <p:cBhvr>
                                        <p:cTn id="92" dur="1000"/>
                                        <p:tgtEl>
                                          <p:spTgt spid="669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700" grpId="0" animBg="1"/>
      <p:bldP spid="669700" grpId="1" animBg="1"/>
      <p:bldP spid="669700" grpId="2" animBg="1"/>
      <p:bldP spid="669701" grpId="0" animBg="1"/>
      <p:bldP spid="669701" grpId="1" animBg="1"/>
      <p:bldP spid="669701" grpId="2" animBg="1"/>
      <p:bldP spid="669701" grpId="3" animBg="1"/>
      <p:bldP spid="669702" grpId="0" animBg="1"/>
      <p:bldP spid="669702" grpId="1" animBg="1"/>
      <p:bldP spid="669702" grpId="2" animBg="1"/>
      <p:bldP spid="669703" grpId="0" animBg="1"/>
      <p:bldP spid="669703" grpId="1" animBg="1"/>
      <p:bldP spid="669703" grpId="2" animBg="1"/>
      <p:bldP spid="669703" grpId="3" animBg="1"/>
      <p:bldP spid="669704" grpId="0" animBg="1"/>
      <p:bldP spid="669704" grpId="1" animBg="1"/>
      <p:bldP spid="669705" grpId="0" animBg="1"/>
      <p:bldP spid="669716" grpId="0" animBg="1"/>
      <p:bldP spid="669717" grpId="0" animBg="1"/>
      <p:bldP spid="669717" grpId="1" animBg="1"/>
      <p:bldP spid="669717" grpId="2" animBg="1"/>
      <p:bldP spid="669717" grpId="3" animBg="1"/>
      <p:bldP spid="669717" grpId="4" animBg="1"/>
      <p:bldP spid="669717" grpId="5" animBg="1"/>
      <p:bldP spid="669717" grpId="6" animBg="1"/>
      <p:bldP spid="66973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a:xfrm>
            <a:off x="609600" y="457201"/>
            <a:ext cx="10972800" cy="715963"/>
          </a:xfrm>
        </p:spPr>
        <p:txBody>
          <a:bodyPr/>
          <a:lstStyle/>
          <a:p>
            <a:pPr>
              <a:defRPr/>
            </a:pPr>
            <a:r>
              <a:rPr lang="en-US"/>
              <a:t>3. Bubble Sort</a:t>
            </a:r>
            <a:endParaRPr lang="en-US" altLang="en-US" i="1" smtClean="0"/>
          </a:p>
        </p:txBody>
      </p:sp>
      <p:sp>
        <p:nvSpPr>
          <p:cNvPr id="81925" name="Oval 3"/>
          <p:cNvSpPr>
            <a:spLocks noChangeArrowheads="1"/>
          </p:cNvSpPr>
          <p:nvPr/>
        </p:nvSpPr>
        <p:spPr bwMode="auto">
          <a:xfrm>
            <a:off x="2705100"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81926" name="Oval 4"/>
          <p:cNvSpPr>
            <a:spLocks noChangeArrowheads="1"/>
          </p:cNvSpPr>
          <p:nvPr/>
        </p:nvSpPr>
        <p:spPr bwMode="auto">
          <a:xfrm>
            <a:off x="4091517"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670725" name="Oval 5"/>
          <p:cNvSpPr>
            <a:spLocks noChangeArrowheads="1"/>
          </p:cNvSpPr>
          <p:nvPr/>
        </p:nvSpPr>
        <p:spPr bwMode="auto">
          <a:xfrm>
            <a:off x="5454651"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12</a:t>
            </a:r>
          </a:p>
        </p:txBody>
      </p:sp>
      <p:sp>
        <p:nvSpPr>
          <p:cNvPr id="670726" name="Oval 6"/>
          <p:cNvSpPr>
            <a:spLocks noChangeArrowheads="1"/>
          </p:cNvSpPr>
          <p:nvPr/>
        </p:nvSpPr>
        <p:spPr bwMode="auto">
          <a:xfrm>
            <a:off x="67987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670727" name="Oval 7"/>
          <p:cNvSpPr>
            <a:spLocks noChangeArrowheads="1"/>
          </p:cNvSpPr>
          <p:nvPr/>
        </p:nvSpPr>
        <p:spPr bwMode="auto">
          <a:xfrm>
            <a:off x="8161867"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670728" name="Oval 8"/>
          <p:cNvSpPr>
            <a:spLocks noChangeArrowheads="1"/>
          </p:cNvSpPr>
          <p:nvPr/>
        </p:nvSpPr>
        <p:spPr bwMode="auto">
          <a:xfrm>
            <a:off x="9527117"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670729" name="Oval 9"/>
          <p:cNvSpPr>
            <a:spLocks noChangeArrowheads="1"/>
          </p:cNvSpPr>
          <p:nvPr/>
        </p:nvSpPr>
        <p:spPr bwMode="auto">
          <a:xfrm>
            <a:off x="109135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15</a:t>
            </a:r>
          </a:p>
        </p:txBody>
      </p:sp>
      <p:sp>
        <p:nvSpPr>
          <p:cNvPr id="81932" name="Oval 10"/>
          <p:cNvSpPr>
            <a:spLocks noChangeArrowheads="1"/>
          </p:cNvSpPr>
          <p:nvPr/>
        </p:nvSpPr>
        <p:spPr bwMode="auto">
          <a:xfrm>
            <a:off x="1363133"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nvGrpSpPr>
          <p:cNvPr id="81933" name="Group 11"/>
          <p:cNvGrpSpPr>
            <a:grpSpLocks/>
          </p:cNvGrpSpPr>
          <p:nvPr/>
        </p:nvGrpSpPr>
        <p:grpSpPr bwMode="auto">
          <a:xfrm>
            <a:off x="1363133" y="2287588"/>
            <a:ext cx="10524067" cy="649287"/>
            <a:chOff x="644" y="1153"/>
            <a:chExt cx="4972" cy="409"/>
          </a:xfrm>
        </p:grpSpPr>
        <p:sp>
          <p:nvSpPr>
            <p:cNvPr id="81937"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81938"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3</a:t>
              </a:r>
            </a:p>
          </p:txBody>
        </p:sp>
        <p:sp>
          <p:nvSpPr>
            <p:cNvPr id="81939"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81940"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81941"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81942"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7</a:t>
              </a:r>
            </a:p>
          </p:txBody>
        </p:sp>
        <p:sp>
          <p:nvSpPr>
            <p:cNvPr id="81943"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81944"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sp>
        <p:nvSpPr>
          <p:cNvPr id="670740" name="AutoShape 20"/>
          <p:cNvSpPr>
            <a:spLocks noChangeArrowheads="1"/>
          </p:cNvSpPr>
          <p:nvPr/>
        </p:nvSpPr>
        <p:spPr bwMode="auto">
          <a:xfrm>
            <a:off x="3981451" y="3556001"/>
            <a:ext cx="12192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Times New Roman" pitchFamily="18" charset="0"/>
              </a:rPr>
              <a:t>i</a:t>
            </a:r>
          </a:p>
        </p:txBody>
      </p:sp>
      <p:sp>
        <p:nvSpPr>
          <p:cNvPr id="670741" name="AutoShape 21"/>
          <p:cNvSpPr>
            <a:spLocks noChangeArrowheads="1"/>
          </p:cNvSpPr>
          <p:nvPr/>
        </p:nvSpPr>
        <p:spPr bwMode="auto">
          <a:xfrm>
            <a:off x="10625667" y="2041525"/>
            <a:ext cx="1524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solidFill>
                  <a:srgbClr val="0000FF"/>
                </a:solidFill>
                <a:latin typeface="Times New Roman" pitchFamily="18" charset="0"/>
              </a:rPr>
              <a:t>j</a:t>
            </a:r>
          </a:p>
        </p:txBody>
      </p:sp>
      <p:sp>
        <p:nvSpPr>
          <p:cNvPr id="670758" name="Oval 38"/>
          <p:cNvSpPr>
            <a:spLocks noChangeArrowheads="1"/>
          </p:cNvSpPr>
          <p:nvPr/>
        </p:nvSpPr>
        <p:spPr bwMode="auto">
          <a:xfrm>
            <a:off x="5439833" y="2868614"/>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2" name="Date Placeholder 1"/>
          <p:cNvSpPr>
            <a:spLocks noGrp="1"/>
          </p:cNvSpPr>
          <p:nvPr>
            <p:ph type="dt" sz="half" idx="10"/>
          </p:nvPr>
        </p:nvSpPr>
        <p:spPr/>
        <p:txBody>
          <a:bodyPr/>
          <a:lstStyle/>
          <a:p>
            <a:fld id="{40D16504-6C38-4892-828D-9755BC800561}" type="datetime1">
              <a:rPr lang="en-US" smtClean="0"/>
              <a:t>26/03/2024</a:t>
            </a:fld>
            <a:endParaRPr lang="en-US"/>
          </a:p>
        </p:txBody>
      </p:sp>
      <p:sp>
        <p:nvSpPr>
          <p:cNvPr id="3" name="Footer Placeholder 2"/>
          <p:cNvSpPr>
            <a:spLocks noGrp="1"/>
          </p:cNvSpPr>
          <p:nvPr>
            <p:ph type="ftr" sz="quarter" idx="11"/>
          </p:nvPr>
        </p:nvSpPr>
        <p:spPr/>
        <p:txBody>
          <a:bodyPr/>
          <a:lstStyle/>
          <a:p>
            <a:r>
              <a:rPr lang="en-US" smtClean="0"/>
              <a:t>CTDL&amp;GT</a:t>
            </a:r>
            <a:endParaRPr lang="en-US"/>
          </a:p>
        </p:txBody>
      </p:sp>
      <p:sp>
        <p:nvSpPr>
          <p:cNvPr id="4" name="Slide Number Placeholder 3"/>
          <p:cNvSpPr>
            <a:spLocks noGrp="1"/>
          </p:cNvSpPr>
          <p:nvPr>
            <p:ph type="sldNum" sz="quarter" idx="12"/>
          </p:nvPr>
        </p:nvSpPr>
        <p:spPr/>
        <p:txBody>
          <a:bodyPr/>
          <a:lstStyle/>
          <a:p>
            <a:fld id="{3D92597B-1FF7-A145-BDFC-B6DAD8BDE045}" type="slidenum">
              <a:rPr lang="en-US" smtClean="0"/>
              <a:t>18</a:t>
            </a:fld>
            <a:endParaRPr lang="en-US"/>
          </a:p>
        </p:txBody>
      </p:sp>
    </p:spTree>
    <p:extLst>
      <p:ext uri="{BB962C8B-B14F-4D97-AF65-F5344CB8AC3E}">
        <p14:creationId xmlns:p14="http://schemas.microsoft.com/office/powerpoint/2010/main" val="3035801912"/>
      </p:ext>
    </p:extLst>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2.5E-6 0.00232 L 0.11163 0.00232 " pathEditMode="relative" rAng="0" ptsTypes="AA">
                                      <p:cBhvr>
                                        <p:cTn id="6" dur="2000" fill="hold"/>
                                        <p:tgtEl>
                                          <p:spTgt spid="670740"/>
                                        </p:tgtEl>
                                        <p:attrNameLst>
                                          <p:attrName>ppt_x</p:attrName>
                                          <p:attrName>ppt_y</p:attrName>
                                        </p:attrNameLst>
                                      </p:cBhvr>
                                      <p:rCtr x="5573" y="0"/>
                                    </p:animMotion>
                                  </p:childTnLst>
                                </p:cTn>
                              </p:par>
                            </p:childTnLst>
                          </p:cTn>
                        </p:par>
                        <p:par>
                          <p:cTn id="7" fill="hold" nodeType="afterGroup">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670741"/>
                                        </p:tgtEl>
                                        <p:attrNameLst>
                                          <p:attrName>style.visibility</p:attrName>
                                        </p:attrNameLst>
                                      </p:cBhvr>
                                      <p:to>
                                        <p:strVal val="visible"/>
                                      </p:to>
                                    </p:set>
                                    <p:animEffect transition="in" filter="blinds(horizontal)">
                                      <p:cBhvr>
                                        <p:cTn id="10" dur="500"/>
                                        <p:tgtEl>
                                          <p:spTgt spid="670741"/>
                                        </p:tgtEl>
                                      </p:cBhvr>
                                    </p:animEffect>
                                  </p:childTnLst>
                                </p:cTn>
                              </p:par>
                            </p:childTnLst>
                          </p:cTn>
                        </p:par>
                        <p:par>
                          <p:cTn id="11" fill="hold" nodeType="afterGroup">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670729"/>
                                        </p:tgtEl>
                                      </p:cBhvr>
                                    </p:animEffect>
                                    <p:animScale>
                                      <p:cBhvr>
                                        <p:cTn id="14" dur="1000" autoRev="1" fill="hold"/>
                                        <p:tgtEl>
                                          <p:spTgt spid="670729"/>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670728"/>
                                        </p:tgtEl>
                                      </p:cBhvr>
                                    </p:animEffect>
                                    <p:animScale>
                                      <p:cBhvr>
                                        <p:cTn id="17" dur="1000" autoRev="1" fill="hold"/>
                                        <p:tgtEl>
                                          <p:spTgt spid="670728"/>
                                        </p:tgtEl>
                                      </p:cBhvr>
                                      <p:by x="105000" y="105000"/>
                                    </p:animScale>
                                  </p:childTnLst>
                                </p:cTn>
                              </p:par>
                            </p:childTnLst>
                          </p:cTn>
                        </p:par>
                        <p:par>
                          <p:cTn id="18" fill="hold" nodeType="afterGroup">
                            <p:stCondLst>
                              <p:cond delay="4500"/>
                            </p:stCondLst>
                            <p:childTnLst>
                              <p:par>
                                <p:cTn id="19" presetID="35" presetClass="path" presetSubtype="0" accel="50000" decel="50000" fill="hold" grpId="2" nodeType="afterEffect">
                                  <p:stCondLst>
                                    <p:cond delay="0"/>
                                  </p:stCondLst>
                                  <p:iterate type="lt">
                                    <p:tmPct val="0"/>
                                  </p:iterate>
                                  <p:childTnLst>
                                    <p:animMotion origin="layout" path="M 2.22222E-6 -3.7037E-6 L -0.1099 -3.7037E-6 " pathEditMode="relative" rAng="0" ptsTypes="AA">
                                      <p:cBhvr>
                                        <p:cTn id="20" dur="2000" fill="hold"/>
                                        <p:tgtEl>
                                          <p:spTgt spid="670741"/>
                                        </p:tgtEl>
                                        <p:attrNameLst>
                                          <p:attrName>ppt_x</p:attrName>
                                          <p:attrName>ppt_y</p:attrName>
                                        </p:attrNameLst>
                                      </p:cBhvr>
                                      <p:rCtr x="-5503" y="0"/>
                                    </p:animMotion>
                                  </p:childTnLst>
                                </p:cTn>
                              </p:par>
                            </p:childTnLst>
                          </p:cTn>
                        </p:par>
                        <p:par>
                          <p:cTn id="21" fill="hold" nodeType="afterGroup">
                            <p:stCondLst>
                              <p:cond delay="6500"/>
                            </p:stCondLst>
                            <p:childTnLst>
                              <p:par>
                                <p:cTn id="22" presetID="26" presetClass="emph" presetSubtype="0" fill="hold" grpId="1" nodeType="afterEffect">
                                  <p:stCondLst>
                                    <p:cond delay="0"/>
                                  </p:stCondLst>
                                  <p:childTnLst>
                                    <p:animEffect transition="out" filter="fade">
                                      <p:cBhvr>
                                        <p:cTn id="23" dur="2000" tmFilter="0, 0; .2, .5; .8, .5; 1, 0"/>
                                        <p:tgtEl>
                                          <p:spTgt spid="670728"/>
                                        </p:tgtEl>
                                      </p:cBhvr>
                                    </p:animEffect>
                                    <p:animScale>
                                      <p:cBhvr>
                                        <p:cTn id="24" dur="1000" autoRev="1" fill="hold"/>
                                        <p:tgtEl>
                                          <p:spTgt spid="670728"/>
                                        </p:tgtEl>
                                      </p:cBhvr>
                                      <p:by x="105000" y="105000"/>
                                    </p:animScale>
                                  </p:childTnLst>
                                </p:cTn>
                              </p:par>
                              <p:par>
                                <p:cTn id="25" presetID="26" presetClass="emph" presetSubtype="0" fill="hold" grpId="0" nodeType="withEffect">
                                  <p:stCondLst>
                                    <p:cond delay="0"/>
                                  </p:stCondLst>
                                  <p:childTnLst>
                                    <p:animEffect transition="out" filter="fade">
                                      <p:cBhvr>
                                        <p:cTn id="26" dur="2000" tmFilter="0, 0; .2, .5; .8, .5; 1, 0"/>
                                        <p:tgtEl>
                                          <p:spTgt spid="670727"/>
                                        </p:tgtEl>
                                      </p:cBhvr>
                                    </p:animEffect>
                                    <p:animScale>
                                      <p:cBhvr>
                                        <p:cTn id="27" dur="1000" autoRev="1" fill="hold"/>
                                        <p:tgtEl>
                                          <p:spTgt spid="670727"/>
                                        </p:tgtEl>
                                      </p:cBhvr>
                                      <p:by x="105000" y="105000"/>
                                    </p:animScale>
                                  </p:childTnLst>
                                </p:cTn>
                              </p:par>
                            </p:childTnLst>
                          </p:cTn>
                        </p:par>
                        <p:par>
                          <p:cTn id="28" fill="hold" nodeType="afterGroup">
                            <p:stCondLst>
                              <p:cond delay="8500"/>
                            </p:stCondLst>
                            <p:childTnLst>
                              <p:par>
                                <p:cTn id="29" presetID="35" presetClass="path" presetSubtype="0" accel="50000" decel="50000" fill="hold" grpId="3" nodeType="afterEffect">
                                  <p:stCondLst>
                                    <p:cond delay="0"/>
                                  </p:stCondLst>
                                  <p:iterate type="lt">
                                    <p:tmPct val="0"/>
                                  </p:iterate>
                                  <p:childTnLst>
                                    <p:animMotion origin="layout" path="M -0.1099 -3.7037E-6 L -0.22465 -3.7037E-6 " pathEditMode="relative" rAng="0" ptsTypes="AA">
                                      <p:cBhvr>
                                        <p:cTn id="30" dur="2000" fill="hold"/>
                                        <p:tgtEl>
                                          <p:spTgt spid="670741"/>
                                        </p:tgtEl>
                                        <p:attrNameLst>
                                          <p:attrName>ppt_x</p:attrName>
                                          <p:attrName>ppt_y</p:attrName>
                                        </p:attrNameLst>
                                      </p:cBhvr>
                                      <p:rCtr x="-5747" y="0"/>
                                    </p:animMotion>
                                  </p:childTnLst>
                                </p:cTn>
                              </p:par>
                            </p:childTnLst>
                          </p:cTn>
                        </p:par>
                        <p:par>
                          <p:cTn id="31" fill="hold" nodeType="afterGroup">
                            <p:stCondLst>
                              <p:cond delay="10500"/>
                            </p:stCondLst>
                            <p:childTnLst>
                              <p:par>
                                <p:cTn id="32" presetID="26" presetClass="emph" presetSubtype="0" fill="hold" grpId="1" nodeType="afterEffect">
                                  <p:stCondLst>
                                    <p:cond delay="0"/>
                                  </p:stCondLst>
                                  <p:childTnLst>
                                    <p:animEffect transition="out" filter="fade">
                                      <p:cBhvr>
                                        <p:cTn id="33" dur="2000" tmFilter="0, 0; .2, .5; .8, .5; 1, 0"/>
                                        <p:tgtEl>
                                          <p:spTgt spid="670727"/>
                                        </p:tgtEl>
                                      </p:cBhvr>
                                    </p:animEffect>
                                    <p:animScale>
                                      <p:cBhvr>
                                        <p:cTn id="34" dur="1000" autoRev="1" fill="hold"/>
                                        <p:tgtEl>
                                          <p:spTgt spid="670727"/>
                                        </p:tgtEl>
                                      </p:cBhvr>
                                      <p:by x="105000" y="105000"/>
                                    </p:animScale>
                                  </p:childTnLst>
                                </p:cTn>
                              </p:par>
                              <p:par>
                                <p:cTn id="35" presetID="26" presetClass="emph" presetSubtype="0" fill="hold" grpId="0" nodeType="withEffect">
                                  <p:stCondLst>
                                    <p:cond delay="0"/>
                                  </p:stCondLst>
                                  <p:childTnLst>
                                    <p:animEffect transition="out" filter="fade">
                                      <p:cBhvr>
                                        <p:cTn id="36" dur="2000" tmFilter="0, 0; .2, .5; .8, .5; 1, 0"/>
                                        <p:tgtEl>
                                          <p:spTgt spid="670726"/>
                                        </p:tgtEl>
                                      </p:cBhvr>
                                    </p:animEffect>
                                    <p:animScale>
                                      <p:cBhvr>
                                        <p:cTn id="37" dur="1000" autoRev="1" fill="hold"/>
                                        <p:tgtEl>
                                          <p:spTgt spid="670726"/>
                                        </p:tgtEl>
                                      </p:cBhvr>
                                      <p:by x="105000" y="105000"/>
                                    </p:animScale>
                                  </p:childTnLst>
                                </p:cTn>
                              </p:par>
                            </p:childTnLst>
                          </p:cTn>
                        </p:par>
                        <p:par>
                          <p:cTn id="38" fill="hold" nodeType="afterGroup">
                            <p:stCondLst>
                              <p:cond delay="12500"/>
                            </p:stCondLst>
                            <p:childTnLst>
                              <p:par>
                                <p:cTn id="39" presetID="42" presetClass="path" presetSubtype="0" accel="50000" decel="50000" fill="hold" grpId="1" nodeType="afterEffect">
                                  <p:stCondLst>
                                    <p:cond delay="0"/>
                                  </p:stCondLst>
                                  <p:childTnLst>
                                    <p:animMotion origin="layout" path="M 0.00174 2.59259E-6 L 0.00174 0.32222 " pathEditMode="relative" rAng="0" ptsTypes="AA">
                                      <p:cBhvr>
                                        <p:cTn id="40" dur="2000" fill="hold"/>
                                        <p:tgtEl>
                                          <p:spTgt spid="670726"/>
                                        </p:tgtEl>
                                        <p:attrNameLst>
                                          <p:attrName>ppt_x</p:attrName>
                                          <p:attrName>ppt_y</p:attrName>
                                        </p:attrNameLst>
                                      </p:cBhvr>
                                      <p:rCtr x="0" y="16111"/>
                                    </p:animMotion>
                                  </p:childTnLst>
                                </p:cTn>
                              </p:par>
                            </p:childTnLst>
                          </p:cTn>
                        </p:par>
                        <p:par>
                          <p:cTn id="41" fill="hold" nodeType="afterGroup">
                            <p:stCondLst>
                              <p:cond delay="14500"/>
                            </p:stCondLst>
                            <p:childTnLst>
                              <p:par>
                                <p:cTn id="42" presetID="35" presetClass="path" presetSubtype="0" accel="50000" decel="50000" fill="hold" grpId="2" nodeType="afterEffect">
                                  <p:stCondLst>
                                    <p:cond delay="0"/>
                                  </p:stCondLst>
                                  <p:childTnLst>
                                    <p:animMotion origin="layout" path="M 0.00157 2.59259E-6 L -0.11181 2.59259E-6 " pathEditMode="relative" rAng="0" ptsTypes="AA">
                                      <p:cBhvr>
                                        <p:cTn id="43" dur="2000" fill="hold"/>
                                        <p:tgtEl>
                                          <p:spTgt spid="670727"/>
                                        </p:tgtEl>
                                        <p:attrNameLst>
                                          <p:attrName>ppt_x</p:attrName>
                                          <p:attrName>ppt_y</p:attrName>
                                        </p:attrNameLst>
                                      </p:cBhvr>
                                      <p:rCtr x="-5677" y="0"/>
                                    </p:animMotion>
                                  </p:childTnLst>
                                </p:cTn>
                              </p:par>
                            </p:childTnLst>
                          </p:cTn>
                        </p:par>
                        <p:par>
                          <p:cTn id="44" fill="hold" nodeType="afterGroup">
                            <p:stCondLst>
                              <p:cond delay="16500"/>
                            </p:stCondLst>
                            <p:childTnLst>
                              <p:par>
                                <p:cTn id="45" presetID="64" presetClass="path" presetSubtype="0" accel="50000" decel="50000" fill="hold" grpId="2" nodeType="afterEffect">
                                  <p:stCondLst>
                                    <p:cond delay="0"/>
                                  </p:stCondLst>
                                  <p:childTnLst>
                                    <p:animMotion origin="layout" path="M 0.00174 0.32222 L 0.11198 2.59259E-6 " pathEditMode="relative" rAng="0" ptsTypes="AA">
                                      <p:cBhvr>
                                        <p:cTn id="46" dur="2000" fill="hold"/>
                                        <p:tgtEl>
                                          <p:spTgt spid="670726"/>
                                        </p:tgtEl>
                                        <p:attrNameLst>
                                          <p:attrName>ppt_x</p:attrName>
                                          <p:attrName>ppt_y</p:attrName>
                                        </p:attrNameLst>
                                      </p:cBhvr>
                                      <p:rCtr x="5503" y="-16111"/>
                                    </p:animMotion>
                                  </p:childTnLst>
                                </p:cTn>
                              </p:par>
                            </p:childTnLst>
                          </p:cTn>
                        </p:par>
                        <p:par>
                          <p:cTn id="47" fill="hold" nodeType="afterGroup">
                            <p:stCondLst>
                              <p:cond delay="18500"/>
                            </p:stCondLst>
                            <p:childTnLst>
                              <p:par>
                                <p:cTn id="48" presetID="35" presetClass="path" presetSubtype="0" accel="50000" decel="50000" fill="hold" grpId="4" nodeType="afterEffect">
                                  <p:stCondLst>
                                    <p:cond delay="0"/>
                                  </p:stCondLst>
                                  <p:iterate type="lt">
                                    <p:tmPct val="0"/>
                                  </p:iterate>
                                  <p:childTnLst>
                                    <p:animMotion origin="layout" path="M -0.22466 -3.7037E-6 L -0.33646 -3.7037E-6 " pathEditMode="relative" rAng="0" ptsTypes="AA">
                                      <p:cBhvr>
                                        <p:cTn id="49" dur="2000" fill="hold"/>
                                        <p:tgtEl>
                                          <p:spTgt spid="670741"/>
                                        </p:tgtEl>
                                        <p:attrNameLst>
                                          <p:attrName>ppt_x</p:attrName>
                                          <p:attrName>ppt_y</p:attrName>
                                        </p:attrNameLst>
                                      </p:cBhvr>
                                      <p:rCtr x="-5590" y="0"/>
                                    </p:animMotion>
                                  </p:childTnLst>
                                </p:cTn>
                              </p:par>
                            </p:childTnLst>
                          </p:cTn>
                        </p:par>
                        <p:par>
                          <p:cTn id="50" fill="hold" nodeType="afterGroup">
                            <p:stCondLst>
                              <p:cond delay="20500"/>
                            </p:stCondLst>
                            <p:childTnLst>
                              <p:par>
                                <p:cTn id="51" presetID="26" presetClass="emph" presetSubtype="0" fill="hold" grpId="3" nodeType="afterEffect">
                                  <p:stCondLst>
                                    <p:cond delay="0"/>
                                  </p:stCondLst>
                                  <p:childTnLst>
                                    <p:animEffect transition="out" filter="fade">
                                      <p:cBhvr>
                                        <p:cTn id="52" dur="2000" tmFilter="0, 0; .2, .5; .8, .5; 1, 0"/>
                                        <p:tgtEl>
                                          <p:spTgt spid="670727"/>
                                        </p:tgtEl>
                                      </p:cBhvr>
                                    </p:animEffect>
                                    <p:animScale>
                                      <p:cBhvr>
                                        <p:cTn id="53" dur="1000" autoRev="1" fill="hold"/>
                                        <p:tgtEl>
                                          <p:spTgt spid="670727"/>
                                        </p:tgtEl>
                                      </p:cBhvr>
                                      <p:by x="105000" y="105000"/>
                                    </p:animScale>
                                  </p:childTnLst>
                                </p:cTn>
                              </p:par>
                              <p:par>
                                <p:cTn id="54" presetID="26" presetClass="emph" presetSubtype="0" fill="hold" grpId="0" nodeType="withEffect">
                                  <p:stCondLst>
                                    <p:cond delay="0"/>
                                  </p:stCondLst>
                                  <p:childTnLst>
                                    <p:animEffect transition="out" filter="fade">
                                      <p:cBhvr>
                                        <p:cTn id="55" dur="2000" tmFilter="0, 0; .2, .5; .8, .5; 1, 0"/>
                                        <p:tgtEl>
                                          <p:spTgt spid="670725"/>
                                        </p:tgtEl>
                                      </p:cBhvr>
                                    </p:animEffect>
                                    <p:animScale>
                                      <p:cBhvr>
                                        <p:cTn id="56" dur="1000" autoRev="1" fill="hold"/>
                                        <p:tgtEl>
                                          <p:spTgt spid="670725"/>
                                        </p:tgtEl>
                                      </p:cBhvr>
                                      <p:by x="105000" y="105000"/>
                                    </p:animScale>
                                  </p:childTnLst>
                                </p:cTn>
                              </p:par>
                            </p:childTnLst>
                          </p:cTn>
                        </p:par>
                        <p:par>
                          <p:cTn id="57" fill="hold" nodeType="afterGroup">
                            <p:stCondLst>
                              <p:cond delay="22500"/>
                            </p:stCondLst>
                            <p:childTnLst>
                              <p:par>
                                <p:cTn id="58" presetID="42" presetClass="path" presetSubtype="0" accel="50000" decel="50000" fill="hold" grpId="1" nodeType="afterEffect">
                                  <p:stCondLst>
                                    <p:cond delay="0"/>
                                  </p:stCondLst>
                                  <p:childTnLst>
                                    <p:animMotion origin="layout" path="M 3.61111E-6 2.59259E-6 L 3.61111E-6 0.32453 " pathEditMode="relative" rAng="0" ptsTypes="AA">
                                      <p:cBhvr>
                                        <p:cTn id="59" dur="2000" fill="hold"/>
                                        <p:tgtEl>
                                          <p:spTgt spid="670725"/>
                                        </p:tgtEl>
                                        <p:attrNameLst>
                                          <p:attrName>ppt_x</p:attrName>
                                          <p:attrName>ppt_y</p:attrName>
                                        </p:attrNameLst>
                                      </p:cBhvr>
                                      <p:rCtr x="0" y="16227"/>
                                    </p:animMotion>
                                  </p:childTnLst>
                                </p:cTn>
                              </p:par>
                            </p:childTnLst>
                          </p:cTn>
                        </p:par>
                        <p:par>
                          <p:cTn id="60" fill="hold" nodeType="afterGroup">
                            <p:stCondLst>
                              <p:cond delay="24500"/>
                            </p:stCondLst>
                            <p:childTnLst>
                              <p:par>
                                <p:cTn id="61" presetID="35" presetClass="path" presetSubtype="0" accel="50000" decel="50000" fill="hold" grpId="4" nodeType="afterEffect">
                                  <p:stCondLst>
                                    <p:cond delay="0"/>
                                  </p:stCondLst>
                                  <p:childTnLst>
                                    <p:animMotion origin="layout" path="M -0.11181 2.59259E-6 L -0.22344 2.59259E-6 " pathEditMode="relative" rAng="0" ptsTypes="AA">
                                      <p:cBhvr>
                                        <p:cTn id="62" dur="2000" fill="hold"/>
                                        <p:tgtEl>
                                          <p:spTgt spid="670727"/>
                                        </p:tgtEl>
                                        <p:attrNameLst>
                                          <p:attrName>ppt_x</p:attrName>
                                          <p:attrName>ppt_y</p:attrName>
                                        </p:attrNameLst>
                                      </p:cBhvr>
                                      <p:rCtr x="-5590" y="0"/>
                                    </p:animMotion>
                                  </p:childTnLst>
                                </p:cTn>
                              </p:par>
                            </p:childTnLst>
                          </p:cTn>
                        </p:par>
                        <p:par>
                          <p:cTn id="63" fill="hold" nodeType="afterGroup">
                            <p:stCondLst>
                              <p:cond delay="26500"/>
                            </p:stCondLst>
                            <p:childTnLst>
                              <p:par>
                                <p:cTn id="64" presetID="64" presetClass="path" presetSubtype="0" accel="50000" decel="50000" fill="hold" grpId="2" nodeType="afterEffect">
                                  <p:stCondLst>
                                    <p:cond delay="0"/>
                                  </p:stCondLst>
                                  <p:childTnLst>
                                    <p:animMotion origin="layout" path="M 3.61111E-6 0.32453 L 0.11163 2.59259E-6 " pathEditMode="relative" rAng="0" ptsTypes="AA">
                                      <p:cBhvr>
                                        <p:cTn id="65" dur="2000" fill="hold"/>
                                        <p:tgtEl>
                                          <p:spTgt spid="670725"/>
                                        </p:tgtEl>
                                        <p:attrNameLst>
                                          <p:attrName>ppt_x</p:attrName>
                                          <p:attrName>ppt_y</p:attrName>
                                        </p:attrNameLst>
                                      </p:cBhvr>
                                      <p:rCtr x="5573" y="-16227"/>
                                    </p:animMotion>
                                  </p:childTnLst>
                                </p:cTn>
                              </p:par>
                            </p:childTnLst>
                          </p:cTn>
                        </p:par>
                        <p:par>
                          <p:cTn id="66" fill="hold" nodeType="afterGroup">
                            <p:stCondLst>
                              <p:cond delay="28500"/>
                            </p:stCondLst>
                            <p:childTnLst>
                              <p:par>
                                <p:cTn id="67" presetID="36" presetClass="emph" presetSubtype="0" fill="hold" grpId="5" nodeType="afterEffect">
                                  <p:stCondLst>
                                    <p:cond delay="0"/>
                                  </p:stCondLst>
                                  <p:iterate type="lt">
                                    <p:tmPct val="10000"/>
                                  </p:iterate>
                                  <p:childTnLst>
                                    <p:animScale>
                                      <p:cBhvr>
                                        <p:cTn id="68" dur="250" autoRev="1" fill="hold">
                                          <p:stCondLst>
                                            <p:cond delay="0"/>
                                          </p:stCondLst>
                                        </p:cTn>
                                        <p:tgtEl>
                                          <p:spTgt spid="670741"/>
                                        </p:tgtEl>
                                      </p:cBhvr>
                                      <p:to x="80000" y="100000"/>
                                    </p:animScale>
                                    <p:anim by="(#ppt_w*0.10)" calcmode="lin" valueType="num">
                                      <p:cBhvr>
                                        <p:cTn id="69" dur="250" autoRev="1" fill="hold">
                                          <p:stCondLst>
                                            <p:cond delay="0"/>
                                          </p:stCondLst>
                                        </p:cTn>
                                        <p:tgtEl>
                                          <p:spTgt spid="670741"/>
                                        </p:tgtEl>
                                        <p:attrNameLst>
                                          <p:attrName>ppt_x</p:attrName>
                                        </p:attrNameLst>
                                      </p:cBhvr>
                                    </p:anim>
                                    <p:anim by="(-#ppt_w*0.10)" calcmode="lin" valueType="num">
                                      <p:cBhvr>
                                        <p:cTn id="70" dur="250" autoRev="1" fill="hold">
                                          <p:stCondLst>
                                            <p:cond delay="0"/>
                                          </p:stCondLst>
                                        </p:cTn>
                                        <p:tgtEl>
                                          <p:spTgt spid="670741"/>
                                        </p:tgtEl>
                                        <p:attrNameLst>
                                          <p:attrName>ppt_y</p:attrName>
                                        </p:attrNameLst>
                                      </p:cBhvr>
                                    </p:anim>
                                    <p:animRot by="-480000">
                                      <p:cBhvr>
                                        <p:cTn id="71" dur="250" autoRev="1" fill="hold">
                                          <p:stCondLst>
                                            <p:cond delay="0"/>
                                          </p:stCondLst>
                                        </p:cTn>
                                        <p:tgtEl>
                                          <p:spTgt spid="670741"/>
                                        </p:tgtEl>
                                        <p:attrNameLst>
                                          <p:attrName>r</p:attrName>
                                        </p:attrNameLst>
                                      </p:cBhvr>
                                    </p:animRot>
                                  </p:childTnLst>
                                </p:cTn>
                              </p:par>
                            </p:childTnLst>
                          </p:cTn>
                        </p:par>
                        <p:par>
                          <p:cTn id="72" fill="hold" nodeType="afterGroup">
                            <p:stCondLst>
                              <p:cond delay="29000"/>
                            </p:stCondLst>
                            <p:childTnLst>
                              <p:par>
                                <p:cTn id="73" presetID="3" presetClass="exit" presetSubtype="10" fill="hold" grpId="1" nodeType="afterEffect">
                                  <p:stCondLst>
                                    <p:cond delay="0"/>
                                  </p:stCondLst>
                                  <p:iterate type="lt">
                                    <p:tmPct val="0"/>
                                  </p:iterate>
                                  <p:childTnLst>
                                    <p:animEffect transition="out" filter="blinds(horizontal)">
                                      <p:cBhvr>
                                        <p:cTn id="74" dur="500"/>
                                        <p:tgtEl>
                                          <p:spTgt spid="670741"/>
                                        </p:tgtEl>
                                      </p:cBhvr>
                                    </p:animEffect>
                                    <p:set>
                                      <p:cBhvr>
                                        <p:cTn id="75" dur="1" fill="hold">
                                          <p:stCondLst>
                                            <p:cond delay="499"/>
                                          </p:stCondLst>
                                        </p:cTn>
                                        <p:tgtEl>
                                          <p:spTgt spid="670741"/>
                                        </p:tgtEl>
                                        <p:attrNameLst>
                                          <p:attrName>style.visibility</p:attrName>
                                        </p:attrNameLst>
                                      </p:cBhvr>
                                      <p:to>
                                        <p:strVal val="hidden"/>
                                      </p:to>
                                    </p:set>
                                  </p:childTnLst>
                                </p:cTn>
                              </p:par>
                            </p:childTnLst>
                          </p:cTn>
                        </p:par>
                        <p:par>
                          <p:cTn id="76" fill="hold" nodeType="afterGroup">
                            <p:stCondLst>
                              <p:cond delay="29500"/>
                            </p:stCondLst>
                            <p:childTnLst>
                              <p:par>
                                <p:cTn id="77" presetID="8" presetClass="exit" presetSubtype="16" fill="hold" grpId="5" nodeType="afterEffect">
                                  <p:stCondLst>
                                    <p:cond delay="0"/>
                                  </p:stCondLst>
                                  <p:childTnLst>
                                    <p:animEffect transition="out" filter="diamond(in)">
                                      <p:cBhvr>
                                        <p:cTn id="78" dur="1000"/>
                                        <p:tgtEl>
                                          <p:spTgt spid="670727"/>
                                        </p:tgtEl>
                                      </p:cBhvr>
                                    </p:animEffect>
                                    <p:set>
                                      <p:cBhvr>
                                        <p:cTn id="79" dur="1" fill="hold">
                                          <p:stCondLst>
                                            <p:cond delay="999"/>
                                          </p:stCondLst>
                                        </p:cTn>
                                        <p:tgtEl>
                                          <p:spTgt spid="670727"/>
                                        </p:tgtEl>
                                        <p:attrNameLst>
                                          <p:attrName>style.visibility</p:attrName>
                                        </p:attrNameLst>
                                      </p:cBhvr>
                                      <p:to>
                                        <p:strVal val="hidden"/>
                                      </p:to>
                                    </p:set>
                                  </p:childTnLst>
                                </p:cTn>
                              </p:par>
                              <p:par>
                                <p:cTn id="80" presetID="8" presetClass="entr" presetSubtype="16" fill="hold" nodeType="withEffect">
                                  <p:stCondLst>
                                    <p:cond delay="0"/>
                                  </p:stCondLst>
                                  <p:childTnLst>
                                    <p:set>
                                      <p:cBhvr>
                                        <p:cTn id="81" dur="1" fill="hold">
                                          <p:stCondLst>
                                            <p:cond delay="0"/>
                                          </p:stCondLst>
                                        </p:cTn>
                                        <p:tgtEl>
                                          <p:spTgt spid="670758"/>
                                        </p:tgtEl>
                                        <p:attrNameLst>
                                          <p:attrName>style.visibility</p:attrName>
                                        </p:attrNameLst>
                                      </p:cBhvr>
                                      <p:to>
                                        <p:strVal val="visible"/>
                                      </p:to>
                                    </p:set>
                                    <p:animEffect transition="in" filter="diamond(in)">
                                      <p:cBhvr>
                                        <p:cTn id="82" dur="1000"/>
                                        <p:tgtEl>
                                          <p:spTgt spid="670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725" grpId="0" animBg="1"/>
      <p:bldP spid="670725" grpId="1" animBg="1"/>
      <p:bldP spid="670725" grpId="2" animBg="1"/>
      <p:bldP spid="670726" grpId="0" animBg="1"/>
      <p:bldP spid="670726" grpId="1" animBg="1"/>
      <p:bldP spid="670726" grpId="2" animBg="1"/>
      <p:bldP spid="670727" grpId="0" animBg="1"/>
      <p:bldP spid="670727" grpId="1" animBg="1"/>
      <p:bldP spid="670727" grpId="2" animBg="1"/>
      <p:bldP spid="670727" grpId="3" animBg="1"/>
      <p:bldP spid="670727" grpId="4" animBg="1"/>
      <p:bldP spid="670727" grpId="5" animBg="1"/>
      <p:bldP spid="670728" grpId="0" animBg="1"/>
      <p:bldP spid="670728" grpId="1" animBg="1"/>
      <p:bldP spid="670729" grpId="0" animBg="1"/>
      <p:bldP spid="670740" grpId="0" animBg="1"/>
      <p:bldP spid="670741" grpId="0" animBg="1"/>
      <p:bldP spid="670741" grpId="1" animBg="1"/>
      <p:bldP spid="670741" grpId="2" animBg="1"/>
      <p:bldP spid="670741" grpId="3" animBg="1"/>
      <p:bldP spid="670741" grpId="4" animBg="1"/>
      <p:bldP spid="670741" grpId="5"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a:xfrm>
            <a:off x="609600" y="457201"/>
            <a:ext cx="10972800" cy="715963"/>
          </a:xfrm>
        </p:spPr>
        <p:txBody>
          <a:bodyPr/>
          <a:lstStyle/>
          <a:p>
            <a:pPr>
              <a:defRPr/>
            </a:pPr>
            <a:r>
              <a:rPr lang="en-US"/>
              <a:t>3. Bubble Sort</a:t>
            </a:r>
            <a:endParaRPr lang="en-US" altLang="en-US" i="1" smtClean="0"/>
          </a:p>
        </p:txBody>
      </p:sp>
      <p:sp>
        <p:nvSpPr>
          <p:cNvPr id="82949" name="Oval 3"/>
          <p:cNvSpPr>
            <a:spLocks noChangeArrowheads="1"/>
          </p:cNvSpPr>
          <p:nvPr/>
        </p:nvSpPr>
        <p:spPr bwMode="auto">
          <a:xfrm>
            <a:off x="2705100"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82950" name="Oval 4"/>
          <p:cNvSpPr>
            <a:spLocks noChangeArrowheads="1"/>
          </p:cNvSpPr>
          <p:nvPr/>
        </p:nvSpPr>
        <p:spPr bwMode="auto">
          <a:xfrm>
            <a:off x="4091517"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82951" name="Oval 5"/>
          <p:cNvSpPr>
            <a:spLocks noChangeArrowheads="1"/>
          </p:cNvSpPr>
          <p:nvPr/>
        </p:nvSpPr>
        <p:spPr bwMode="auto">
          <a:xfrm>
            <a:off x="5454651"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671750" name="Oval 6"/>
          <p:cNvSpPr>
            <a:spLocks noChangeArrowheads="1"/>
          </p:cNvSpPr>
          <p:nvPr/>
        </p:nvSpPr>
        <p:spPr bwMode="auto">
          <a:xfrm>
            <a:off x="67987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12</a:t>
            </a:r>
          </a:p>
        </p:txBody>
      </p:sp>
      <p:sp>
        <p:nvSpPr>
          <p:cNvPr id="671751" name="Oval 7"/>
          <p:cNvSpPr>
            <a:spLocks noChangeArrowheads="1"/>
          </p:cNvSpPr>
          <p:nvPr/>
        </p:nvSpPr>
        <p:spPr bwMode="auto">
          <a:xfrm>
            <a:off x="8161867"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671752" name="Oval 8"/>
          <p:cNvSpPr>
            <a:spLocks noChangeArrowheads="1"/>
          </p:cNvSpPr>
          <p:nvPr/>
        </p:nvSpPr>
        <p:spPr bwMode="auto">
          <a:xfrm>
            <a:off x="9527117"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671753" name="Oval 9"/>
          <p:cNvSpPr>
            <a:spLocks noChangeArrowheads="1"/>
          </p:cNvSpPr>
          <p:nvPr/>
        </p:nvSpPr>
        <p:spPr bwMode="auto">
          <a:xfrm>
            <a:off x="109135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15</a:t>
            </a:r>
          </a:p>
        </p:txBody>
      </p:sp>
      <p:sp>
        <p:nvSpPr>
          <p:cNvPr id="82956" name="Oval 10"/>
          <p:cNvSpPr>
            <a:spLocks noChangeArrowheads="1"/>
          </p:cNvSpPr>
          <p:nvPr/>
        </p:nvSpPr>
        <p:spPr bwMode="auto">
          <a:xfrm>
            <a:off x="1363133"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nvGrpSpPr>
          <p:cNvPr id="82957" name="Group 11"/>
          <p:cNvGrpSpPr>
            <a:grpSpLocks/>
          </p:cNvGrpSpPr>
          <p:nvPr/>
        </p:nvGrpSpPr>
        <p:grpSpPr bwMode="auto">
          <a:xfrm>
            <a:off x="1363133" y="2287588"/>
            <a:ext cx="10524067" cy="649287"/>
            <a:chOff x="644" y="1153"/>
            <a:chExt cx="4972" cy="409"/>
          </a:xfrm>
        </p:grpSpPr>
        <p:sp>
          <p:nvSpPr>
            <p:cNvPr id="82961"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82962"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3</a:t>
              </a:r>
            </a:p>
          </p:txBody>
        </p:sp>
        <p:sp>
          <p:nvSpPr>
            <p:cNvPr id="82963"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82964"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82965"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82966"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7</a:t>
              </a:r>
            </a:p>
          </p:txBody>
        </p:sp>
        <p:sp>
          <p:nvSpPr>
            <p:cNvPr id="82967"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82968"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sp>
        <p:nvSpPr>
          <p:cNvPr id="671764" name="AutoShape 20"/>
          <p:cNvSpPr>
            <a:spLocks noChangeArrowheads="1"/>
          </p:cNvSpPr>
          <p:nvPr/>
        </p:nvSpPr>
        <p:spPr bwMode="auto">
          <a:xfrm>
            <a:off x="5336117" y="3556001"/>
            <a:ext cx="12192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Times New Roman" pitchFamily="18" charset="0"/>
              </a:rPr>
              <a:t>i</a:t>
            </a:r>
          </a:p>
        </p:txBody>
      </p:sp>
      <p:sp>
        <p:nvSpPr>
          <p:cNvPr id="671765" name="AutoShape 21"/>
          <p:cNvSpPr>
            <a:spLocks noChangeArrowheads="1"/>
          </p:cNvSpPr>
          <p:nvPr/>
        </p:nvSpPr>
        <p:spPr bwMode="auto">
          <a:xfrm>
            <a:off x="10625667" y="2041525"/>
            <a:ext cx="1524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solidFill>
                  <a:srgbClr val="0000FF"/>
                </a:solidFill>
                <a:latin typeface="Times New Roman" pitchFamily="18" charset="0"/>
              </a:rPr>
              <a:t>j</a:t>
            </a:r>
          </a:p>
        </p:txBody>
      </p:sp>
      <p:sp>
        <p:nvSpPr>
          <p:cNvPr id="671782" name="Oval 38"/>
          <p:cNvSpPr>
            <a:spLocks noChangeArrowheads="1"/>
          </p:cNvSpPr>
          <p:nvPr/>
        </p:nvSpPr>
        <p:spPr bwMode="auto">
          <a:xfrm>
            <a:off x="6802967" y="2870200"/>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2" name="Date Placeholder 1"/>
          <p:cNvSpPr>
            <a:spLocks noGrp="1"/>
          </p:cNvSpPr>
          <p:nvPr>
            <p:ph type="dt" sz="half" idx="10"/>
          </p:nvPr>
        </p:nvSpPr>
        <p:spPr/>
        <p:txBody>
          <a:bodyPr/>
          <a:lstStyle/>
          <a:p>
            <a:fld id="{AC96D7D5-799E-4043-B214-03F9561B9E16}" type="datetime1">
              <a:rPr lang="en-US" smtClean="0"/>
              <a:t>26/03/2024</a:t>
            </a:fld>
            <a:endParaRPr lang="en-US"/>
          </a:p>
        </p:txBody>
      </p:sp>
      <p:sp>
        <p:nvSpPr>
          <p:cNvPr id="3" name="Footer Placeholder 2"/>
          <p:cNvSpPr>
            <a:spLocks noGrp="1"/>
          </p:cNvSpPr>
          <p:nvPr>
            <p:ph type="ftr" sz="quarter" idx="11"/>
          </p:nvPr>
        </p:nvSpPr>
        <p:spPr/>
        <p:txBody>
          <a:bodyPr/>
          <a:lstStyle/>
          <a:p>
            <a:r>
              <a:rPr lang="en-US" smtClean="0"/>
              <a:t>CTDL&amp;GT</a:t>
            </a:r>
            <a:endParaRPr lang="en-US"/>
          </a:p>
        </p:txBody>
      </p:sp>
      <p:sp>
        <p:nvSpPr>
          <p:cNvPr id="4" name="Slide Number Placeholder 3"/>
          <p:cNvSpPr>
            <a:spLocks noGrp="1"/>
          </p:cNvSpPr>
          <p:nvPr>
            <p:ph type="sldNum" sz="quarter" idx="12"/>
          </p:nvPr>
        </p:nvSpPr>
        <p:spPr/>
        <p:txBody>
          <a:bodyPr/>
          <a:lstStyle/>
          <a:p>
            <a:fld id="{3D92597B-1FF7-A145-BDFC-B6DAD8BDE045}" type="slidenum">
              <a:rPr lang="en-US" smtClean="0"/>
              <a:t>19</a:t>
            </a:fld>
            <a:endParaRPr lang="en-US"/>
          </a:p>
        </p:txBody>
      </p:sp>
    </p:spTree>
    <p:extLst>
      <p:ext uri="{BB962C8B-B14F-4D97-AF65-F5344CB8AC3E}">
        <p14:creationId xmlns:p14="http://schemas.microsoft.com/office/powerpoint/2010/main" val="1448785579"/>
      </p:ext>
    </p:extLst>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2.5E-6 0.00232 L 0.11163 0.00232 " pathEditMode="relative" rAng="0" ptsTypes="AA">
                                      <p:cBhvr>
                                        <p:cTn id="6" dur="2000" fill="hold"/>
                                        <p:tgtEl>
                                          <p:spTgt spid="671764"/>
                                        </p:tgtEl>
                                        <p:attrNameLst>
                                          <p:attrName>ppt_x</p:attrName>
                                          <p:attrName>ppt_y</p:attrName>
                                        </p:attrNameLst>
                                      </p:cBhvr>
                                      <p:rCtr x="5573" y="0"/>
                                    </p:animMotion>
                                  </p:childTnLst>
                                </p:cTn>
                              </p:par>
                            </p:childTnLst>
                          </p:cTn>
                        </p:par>
                        <p:par>
                          <p:cTn id="7" fill="hold" nodeType="afterGroup">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671765"/>
                                        </p:tgtEl>
                                        <p:attrNameLst>
                                          <p:attrName>style.visibility</p:attrName>
                                        </p:attrNameLst>
                                      </p:cBhvr>
                                      <p:to>
                                        <p:strVal val="visible"/>
                                      </p:to>
                                    </p:set>
                                    <p:animEffect transition="in" filter="blinds(horizontal)">
                                      <p:cBhvr>
                                        <p:cTn id="10" dur="500"/>
                                        <p:tgtEl>
                                          <p:spTgt spid="671765"/>
                                        </p:tgtEl>
                                      </p:cBhvr>
                                    </p:animEffect>
                                  </p:childTnLst>
                                </p:cTn>
                              </p:par>
                            </p:childTnLst>
                          </p:cTn>
                        </p:par>
                        <p:par>
                          <p:cTn id="11" fill="hold" nodeType="afterGroup">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671753"/>
                                        </p:tgtEl>
                                      </p:cBhvr>
                                    </p:animEffect>
                                    <p:animScale>
                                      <p:cBhvr>
                                        <p:cTn id="14" dur="1000" autoRev="1" fill="hold"/>
                                        <p:tgtEl>
                                          <p:spTgt spid="671753"/>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671752"/>
                                        </p:tgtEl>
                                      </p:cBhvr>
                                    </p:animEffect>
                                    <p:animScale>
                                      <p:cBhvr>
                                        <p:cTn id="17" dur="1000" autoRev="1" fill="hold"/>
                                        <p:tgtEl>
                                          <p:spTgt spid="671752"/>
                                        </p:tgtEl>
                                      </p:cBhvr>
                                      <p:by x="105000" y="105000"/>
                                    </p:animScale>
                                  </p:childTnLst>
                                </p:cTn>
                              </p:par>
                            </p:childTnLst>
                          </p:cTn>
                        </p:par>
                        <p:par>
                          <p:cTn id="18" fill="hold" nodeType="afterGroup">
                            <p:stCondLst>
                              <p:cond delay="4500"/>
                            </p:stCondLst>
                            <p:childTnLst>
                              <p:par>
                                <p:cTn id="19" presetID="35" presetClass="path" presetSubtype="0" accel="50000" decel="50000" fill="hold" grpId="2" nodeType="afterEffect">
                                  <p:stCondLst>
                                    <p:cond delay="0"/>
                                  </p:stCondLst>
                                  <p:iterate type="lt">
                                    <p:tmPct val="0"/>
                                  </p:iterate>
                                  <p:childTnLst>
                                    <p:animMotion origin="layout" path="M 2.22222E-6 -3.7037E-6 L -0.1099 -3.7037E-6 " pathEditMode="relative" rAng="0" ptsTypes="AA">
                                      <p:cBhvr>
                                        <p:cTn id="20" dur="2000" fill="hold"/>
                                        <p:tgtEl>
                                          <p:spTgt spid="671765"/>
                                        </p:tgtEl>
                                        <p:attrNameLst>
                                          <p:attrName>ppt_x</p:attrName>
                                          <p:attrName>ppt_y</p:attrName>
                                        </p:attrNameLst>
                                      </p:cBhvr>
                                      <p:rCtr x="-5503" y="0"/>
                                    </p:animMotion>
                                  </p:childTnLst>
                                </p:cTn>
                              </p:par>
                            </p:childTnLst>
                          </p:cTn>
                        </p:par>
                        <p:par>
                          <p:cTn id="21" fill="hold" nodeType="afterGroup">
                            <p:stCondLst>
                              <p:cond delay="6500"/>
                            </p:stCondLst>
                            <p:childTnLst>
                              <p:par>
                                <p:cTn id="22" presetID="26" presetClass="emph" presetSubtype="0" fill="hold" grpId="1" nodeType="afterEffect">
                                  <p:stCondLst>
                                    <p:cond delay="0"/>
                                  </p:stCondLst>
                                  <p:childTnLst>
                                    <p:animEffect transition="out" filter="fade">
                                      <p:cBhvr>
                                        <p:cTn id="23" dur="2000" tmFilter="0, 0; .2, .5; .8, .5; 1, 0"/>
                                        <p:tgtEl>
                                          <p:spTgt spid="671752"/>
                                        </p:tgtEl>
                                      </p:cBhvr>
                                    </p:animEffect>
                                    <p:animScale>
                                      <p:cBhvr>
                                        <p:cTn id="24" dur="1000" autoRev="1" fill="hold"/>
                                        <p:tgtEl>
                                          <p:spTgt spid="671752"/>
                                        </p:tgtEl>
                                      </p:cBhvr>
                                      <p:by x="105000" y="105000"/>
                                    </p:animScale>
                                  </p:childTnLst>
                                </p:cTn>
                              </p:par>
                              <p:par>
                                <p:cTn id="25" presetID="26" presetClass="emph" presetSubtype="0" fill="hold" grpId="0" nodeType="withEffect">
                                  <p:stCondLst>
                                    <p:cond delay="0"/>
                                  </p:stCondLst>
                                  <p:childTnLst>
                                    <p:animEffect transition="out" filter="fade">
                                      <p:cBhvr>
                                        <p:cTn id="26" dur="2000" tmFilter="0, 0; .2, .5; .8, .5; 1, 0"/>
                                        <p:tgtEl>
                                          <p:spTgt spid="671751"/>
                                        </p:tgtEl>
                                      </p:cBhvr>
                                    </p:animEffect>
                                    <p:animScale>
                                      <p:cBhvr>
                                        <p:cTn id="27" dur="1000" autoRev="1" fill="hold"/>
                                        <p:tgtEl>
                                          <p:spTgt spid="671751"/>
                                        </p:tgtEl>
                                      </p:cBhvr>
                                      <p:by x="105000" y="105000"/>
                                    </p:animScale>
                                  </p:childTnLst>
                                </p:cTn>
                              </p:par>
                            </p:childTnLst>
                          </p:cTn>
                        </p:par>
                        <p:par>
                          <p:cTn id="28" fill="hold" nodeType="afterGroup">
                            <p:stCondLst>
                              <p:cond delay="8500"/>
                            </p:stCondLst>
                            <p:childTnLst>
                              <p:par>
                                <p:cTn id="29" presetID="42" presetClass="path" presetSubtype="0" accel="50000" decel="50000" fill="hold" grpId="1" nodeType="afterEffect">
                                  <p:stCondLst>
                                    <p:cond delay="0"/>
                                  </p:stCondLst>
                                  <p:childTnLst>
                                    <p:animMotion origin="layout" path="M 0.00174 2.59259E-6 L 0.00174 0.32662 " pathEditMode="relative" rAng="0" ptsTypes="AA">
                                      <p:cBhvr>
                                        <p:cTn id="30" dur="2000" fill="hold"/>
                                        <p:tgtEl>
                                          <p:spTgt spid="671751"/>
                                        </p:tgtEl>
                                        <p:attrNameLst>
                                          <p:attrName>ppt_x</p:attrName>
                                          <p:attrName>ppt_y</p:attrName>
                                        </p:attrNameLst>
                                      </p:cBhvr>
                                      <p:rCtr x="0" y="16319"/>
                                    </p:animMotion>
                                  </p:childTnLst>
                                </p:cTn>
                              </p:par>
                            </p:childTnLst>
                          </p:cTn>
                        </p:par>
                        <p:par>
                          <p:cTn id="31" fill="hold" nodeType="afterGroup">
                            <p:stCondLst>
                              <p:cond delay="10500"/>
                            </p:stCondLst>
                            <p:childTnLst>
                              <p:par>
                                <p:cTn id="32" presetID="35" presetClass="path" presetSubtype="0" accel="50000" decel="50000" fill="hold" grpId="2" nodeType="afterEffect">
                                  <p:stCondLst>
                                    <p:cond delay="0"/>
                                  </p:stCondLst>
                                  <p:childTnLst>
                                    <p:animMotion origin="layout" path="M 0.00122 2.59259E-6 L -0.11197 2.59259E-6 " pathEditMode="relative" rAng="0" ptsTypes="AA">
                                      <p:cBhvr>
                                        <p:cTn id="33" dur="2000" fill="hold"/>
                                        <p:tgtEl>
                                          <p:spTgt spid="671752"/>
                                        </p:tgtEl>
                                        <p:attrNameLst>
                                          <p:attrName>ppt_x</p:attrName>
                                          <p:attrName>ppt_y</p:attrName>
                                        </p:attrNameLst>
                                      </p:cBhvr>
                                      <p:rCtr x="-5660" y="0"/>
                                    </p:animMotion>
                                  </p:childTnLst>
                                </p:cTn>
                              </p:par>
                            </p:childTnLst>
                          </p:cTn>
                        </p:par>
                        <p:par>
                          <p:cTn id="34" fill="hold" nodeType="afterGroup">
                            <p:stCondLst>
                              <p:cond delay="12500"/>
                            </p:stCondLst>
                            <p:childTnLst>
                              <p:par>
                                <p:cTn id="35" presetID="64" presetClass="path" presetSubtype="0" accel="50000" decel="50000" fill="hold" grpId="2" nodeType="afterEffect">
                                  <p:stCondLst>
                                    <p:cond delay="0"/>
                                  </p:stCondLst>
                                  <p:childTnLst>
                                    <p:animMotion origin="layout" path="M 0.00174 0.32662 L 0.11164 0.00185 " pathEditMode="relative" rAng="0" ptsTypes="AA">
                                      <p:cBhvr>
                                        <p:cTn id="36" dur="2000" fill="hold"/>
                                        <p:tgtEl>
                                          <p:spTgt spid="671751"/>
                                        </p:tgtEl>
                                        <p:attrNameLst>
                                          <p:attrName>ppt_x</p:attrName>
                                          <p:attrName>ppt_y</p:attrName>
                                        </p:attrNameLst>
                                      </p:cBhvr>
                                      <p:rCtr x="5486" y="-16250"/>
                                    </p:animMotion>
                                  </p:childTnLst>
                                </p:cTn>
                              </p:par>
                            </p:childTnLst>
                          </p:cTn>
                        </p:par>
                        <p:par>
                          <p:cTn id="37" fill="hold" nodeType="afterGroup">
                            <p:stCondLst>
                              <p:cond delay="14500"/>
                            </p:stCondLst>
                            <p:childTnLst>
                              <p:par>
                                <p:cTn id="38" presetID="35" presetClass="path" presetSubtype="0" accel="50000" decel="50000" fill="hold" grpId="3" nodeType="afterEffect">
                                  <p:stCondLst>
                                    <p:cond delay="0"/>
                                  </p:stCondLst>
                                  <p:iterate type="lt">
                                    <p:tmPct val="0"/>
                                  </p:iterate>
                                  <p:childTnLst>
                                    <p:animMotion origin="layout" path="M -0.1099 -3.7037E-6 L -0.22465 -3.7037E-6 " pathEditMode="relative" rAng="0" ptsTypes="AA">
                                      <p:cBhvr>
                                        <p:cTn id="39" dur="2000" fill="hold"/>
                                        <p:tgtEl>
                                          <p:spTgt spid="671765"/>
                                        </p:tgtEl>
                                        <p:attrNameLst>
                                          <p:attrName>ppt_x</p:attrName>
                                          <p:attrName>ppt_y</p:attrName>
                                        </p:attrNameLst>
                                      </p:cBhvr>
                                      <p:rCtr x="-5747" y="0"/>
                                    </p:animMotion>
                                  </p:childTnLst>
                                </p:cTn>
                              </p:par>
                            </p:childTnLst>
                          </p:cTn>
                        </p:par>
                        <p:par>
                          <p:cTn id="40" fill="hold" nodeType="afterGroup">
                            <p:stCondLst>
                              <p:cond delay="16500"/>
                            </p:stCondLst>
                            <p:childTnLst>
                              <p:par>
                                <p:cTn id="41" presetID="26" presetClass="emph" presetSubtype="0" fill="hold" grpId="3" nodeType="afterEffect">
                                  <p:stCondLst>
                                    <p:cond delay="0"/>
                                  </p:stCondLst>
                                  <p:childTnLst>
                                    <p:animEffect transition="out" filter="fade">
                                      <p:cBhvr>
                                        <p:cTn id="42" dur="2000" tmFilter="0, 0; .2, .5; .8, .5; 1, 0"/>
                                        <p:tgtEl>
                                          <p:spTgt spid="671752"/>
                                        </p:tgtEl>
                                      </p:cBhvr>
                                    </p:animEffect>
                                    <p:animScale>
                                      <p:cBhvr>
                                        <p:cTn id="43" dur="1000" autoRev="1" fill="hold"/>
                                        <p:tgtEl>
                                          <p:spTgt spid="671752"/>
                                        </p:tgtEl>
                                      </p:cBhvr>
                                      <p:by x="105000" y="105000"/>
                                    </p:animScale>
                                  </p:childTnLst>
                                </p:cTn>
                              </p:par>
                              <p:par>
                                <p:cTn id="44" presetID="26" presetClass="emph" presetSubtype="0" fill="hold" grpId="0" nodeType="withEffect">
                                  <p:stCondLst>
                                    <p:cond delay="0"/>
                                  </p:stCondLst>
                                  <p:childTnLst>
                                    <p:animEffect transition="out" filter="fade">
                                      <p:cBhvr>
                                        <p:cTn id="45" dur="2000" tmFilter="0, 0; .2, .5; .8, .5; 1, 0"/>
                                        <p:tgtEl>
                                          <p:spTgt spid="671750"/>
                                        </p:tgtEl>
                                      </p:cBhvr>
                                    </p:animEffect>
                                    <p:animScale>
                                      <p:cBhvr>
                                        <p:cTn id="46" dur="1000" autoRev="1" fill="hold"/>
                                        <p:tgtEl>
                                          <p:spTgt spid="671750"/>
                                        </p:tgtEl>
                                      </p:cBhvr>
                                      <p:by x="105000" y="105000"/>
                                    </p:animScale>
                                  </p:childTnLst>
                                </p:cTn>
                              </p:par>
                            </p:childTnLst>
                          </p:cTn>
                        </p:par>
                        <p:par>
                          <p:cTn id="47" fill="hold" nodeType="afterGroup">
                            <p:stCondLst>
                              <p:cond delay="18500"/>
                            </p:stCondLst>
                            <p:childTnLst>
                              <p:par>
                                <p:cTn id="48" presetID="42" presetClass="path" presetSubtype="0" accel="50000" decel="50000" fill="hold" grpId="1" nodeType="afterEffect">
                                  <p:stCondLst>
                                    <p:cond delay="0"/>
                                  </p:stCondLst>
                                  <p:childTnLst>
                                    <p:animMotion origin="layout" path="M 0.00174 2.59259E-6 L 0.00191 0.32662 " pathEditMode="relative" rAng="0" ptsTypes="AA">
                                      <p:cBhvr>
                                        <p:cTn id="49" dur="2000" fill="hold"/>
                                        <p:tgtEl>
                                          <p:spTgt spid="671750"/>
                                        </p:tgtEl>
                                        <p:attrNameLst>
                                          <p:attrName>ppt_x</p:attrName>
                                          <p:attrName>ppt_y</p:attrName>
                                        </p:attrNameLst>
                                      </p:cBhvr>
                                      <p:rCtr x="0" y="16319"/>
                                    </p:animMotion>
                                  </p:childTnLst>
                                </p:cTn>
                              </p:par>
                            </p:childTnLst>
                          </p:cTn>
                        </p:par>
                        <p:par>
                          <p:cTn id="50" fill="hold" nodeType="afterGroup">
                            <p:stCondLst>
                              <p:cond delay="20500"/>
                            </p:stCondLst>
                            <p:childTnLst>
                              <p:par>
                                <p:cTn id="51" presetID="35" presetClass="path" presetSubtype="0" accel="50000" decel="50000" fill="hold" grpId="4" nodeType="afterEffect">
                                  <p:stCondLst>
                                    <p:cond delay="0"/>
                                  </p:stCondLst>
                                  <p:childTnLst>
                                    <p:animMotion origin="layout" path="M -0.11197 2.59259E-6 L -0.22378 2.59259E-6 " pathEditMode="relative" rAng="0" ptsTypes="AA">
                                      <p:cBhvr>
                                        <p:cTn id="52" dur="2000" fill="hold"/>
                                        <p:tgtEl>
                                          <p:spTgt spid="671752"/>
                                        </p:tgtEl>
                                        <p:attrNameLst>
                                          <p:attrName>ppt_x</p:attrName>
                                          <p:attrName>ppt_y</p:attrName>
                                        </p:attrNameLst>
                                      </p:cBhvr>
                                      <p:rCtr x="-5590" y="0"/>
                                    </p:animMotion>
                                  </p:childTnLst>
                                </p:cTn>
                              </p:par>
                            </p:childTnLst>
                          </p:cTn>
                        </p:par>
                        <p:par>
                          <p:cTn id="53" fill="hold" nodeType="afterGroup">
                            <p:stCondLst>
                              <p:cond delay="22500"/>
                            </p:stCondLst>
                            <p:childTnLst>
                              <p:par>
                                <p:cTn id="54" presetID="64" presetClass="path" presetSubtype="0" accel="50000" decel="50000" fill="hold" grpId="2" nodeType="afterEffect">
                                  <p:stCondLst>
                                    <p:cond delay="0"/>
                                  </p:stCondLst>
                                  <p:childTnLst>
                                    <p:animMotion origin="layout" path="M 0.00191 0.32662 L 0.11198 -0.00023 " pathEditMode="relative" rAng="0" ptsTypes="AA">
                                      <p:cBhvr>
                                        <p:cTn id="55" dur="2000" fill="hold"/>
                                        <p:tgtEl>
                                          <p:spTgt spid="671750"/>
                                        </p:tgtEl>
                                        <p:attrNameLst>
                                          <p:attrName>ppt_x</p:attrName>
                                          <p:attrName>ppt_y</p:attrName>
                                        </p:attrNameLst>
                                      </p:cBhvr>
                                      <p:rCtr x="5503" y="-16343"/>
                                    </p:animMotion>
                                  </p:childTnLst>
                                </p:cTn>
                              </p:par>
                            </p:childTnLst>
                          </p:cTn>
                        </p:par>
                        <p:par>
                          <p:cTn id="56" fill="hold" nodeType="afterGroup">
                            <p:stCondLst>
                              <p:cond delay="24500"/>
                            </p:stCondLst>
                            <p:childTnLst>
                              <p:par>
                                <p:cTn id="57" presetID="36" presetClass="emph" presetSubtype="0" fill="hold" grpId="4" nodeType="afterEffect">
                                  <p:stCondLst>
                                    <p:cond delay="0"/>
                                  </p:stCondLst>
                                  <p:iterate type="lt">
                                    <p:tmPct val="10000"/>
                                  </p:iterate>
                                  <p:childTnLst>
                                    <p:animScale>
                                      <p:cBhvr>
                                        <p:cTn id="58" dur="250" autoRev="1" fill="hold">
                                          <p:stCondLst>
                                            <p:cond delay="0"/>
                                          </p:stCondLst>
                                        </p:cTn>
                                        <p:tgtEl>
                                          <p:spTgt spid="671765"/>
                                        </p:tgtEl>
                                      </p:cBhvr>
                                      <p:to x="80000" y="100000"/>
                                    </p:animScale>
                                    <p:anim by="(#ppt_w*0.10)" calcmode="lin" valueType="num">
                                      <p:cBhvr>
                                        <p:cTn id="59" dur="250" autoRev="1" fill="hold">
                                          <p:stCondLst>
                                            <p:cond delay="0"/>
                                          </p:stCondLst>
                                        </p:cTn>
                                        <p:tgtEl>
                                          <p:spTgt spid="671765"/>
                                        </p:tgtEl>
                                        <p:attrNameLst>
                                          <p:attrName>ppt_x</p:attrName>
                                        </p:attrNameLst>
                                      </p:cBhvr>
                                    </p:anim>
                                    <p:anim by="(-#ppt_w*0.10)" calcmode="lin" valueType="num">
                                      <p:cBhvr>
                                        <p:cTn id="60" dur="250" autoRev="1" fill="hold">
                                          <p:stCondLst>
                                            <p:cond delay="0"/>
                                          </p:stCondLst>
                                        </p:cTn>
                                        <p:tgtEl>
                                          <p:spTgt spid="671765"/>
                                        </p:tgtEl>
                                        <p:attrNameLst>
                                          <p:attrName>ppt_y</p:attrName>
                                        </p:attrNameLst>
                                      </p:cBhvr>
                                    </p:anim>
                                    <p:animRot by="-480000">
                                      <p:cBhvr>
                                        <p:cTn id="61" dur="250" autoRev="1" fill="hold">
                                          <p:stCondLst>
                                            <p:cond delay="0"/>
                                          </p:stCondLst>
                                        </p:cTn>
                                        <p:tgtEl>
                                          <p:spTgt spid="671765"/>
                                        </p:tgtEl>
                                        <p:attrNameLst>
                                          <p:attrName>r</p:attrName>
                                        </p:attrNameLst>
                                      </p:cBhvr>
                                    </p:animRot>
                                  </p:childTnLst>
                                </p:cTn>
                              </p:par>
                            </p:childTnLst>
                          </p:cTn>
                        </p:par>
                        <p:par>
                          <p:cTn id="62" fill="hold" nodeType="afterGroup">
                            <p:stCondLst>
                              <p:cond delay="25000"/>
                            </p:stCondLst>
                            <p:childTnLst>
                              <p:par>
                                <p:cTn id="63" presetID="3" presetClass="exit" presetSubtype="10" fill="hold" grpId="1" nodeType="afterEffect">
                                  <p:stCondLst>
                                    <p:cond delay="0"/>
                                  </p:stCondLst>
                                  <p:iterate type="lt">
                                    <p:tmPct val="0"/>
                                  </p:iterate>
                                  <p:childTnLst>
                                    <p:animEffect transition="out" filter="blinds(horizontal)">
                                      <p:cBhvr>
                                        <p:cTn id="64" dur="500"/>
                                        <p:tgtEl>
                                          <p:spTgt spid="671765"/>
                                        </p:tgtEl>
                                      </p:cBhvr>
                                    </p:animEffect>
                                    <p:set>
                                      <p:cBhvr>
                                        <p:cTn id="65" dur="1" fill="hold">
                                          <p:stCondLst>
                                            <p:cond delay="499"/>
                                          </p:stCondLst>
                                        </p:cTn>
                                        <p:tgtEl>
                                          <p:spTgt spid="671765"/>
                                        </p:tgtEl>
                                        <p:attrNameLst>
                                          <p:attrName>style.visibility</p:attrName>
                                        </p:attrNameLst>
                                      </p:cBhvr>
                                      <p:to>
                                        <p:strVal val="hidden"/>
                                      </p:to>
                                    </p:set>
                                  </p:childTnLst>
                                </p:cTn>
                              </p:par>
                            </p:childTnLst>
                          </p:cTn>
                        </p:par>
                        <p:par>
                          <p:cTn id="66" fill="hold" nodeType="afterGroup">
                            <p:stCondLst>
                              <p:cond delay="25500"/>
                            </p:stCondLst>
                            <p:childTnLst>
                              <p:par>
                                <p:cTn id="67" presetID="8" presetClass="exit" presetSubtype="16" fill="hold" grpId="5" nodeType="afterEffect">
                                  <p:stCondLst>
                                    <p:cond delay="0"/>
                                  </p:stCondLst>
                                  <p:childTnLst>
                                    <p:animEffect transition="out" filter="diamond(in)">
                                      <p:cBhvr>
                                        <p:cTn id="68" dur="1000"/>
                                        <p:tgtEl>
                                          <p:spTgt spid="671752"/>
                                        </p:tgtEl>
                                      </p:cBhvr>
                                    </p:animEffect>
                                    <p:set>
                                      <p:cBhvr>
                                        <p:cTn id="69" dur="1" fill="hold">
                                          <p:stCondLst>
                                            <p:cond delay="999"/>
                                          </p:stCondLst>
                                        </p:cTn>
                                        <p:tgtEl>
                                          <p:spTgt spid="671752"/>
                                        </p:tgtEl>
                                        <p:attrNameLst>
                                          <p:attrName>style.visibility</p:attrName>
                                        </p:attrNameLst>
                                      </p:cBhvr>
                                      <p:to>
                                        <p:strVal val="hidden"/>
                                      </p:to>
                                    </p:set>
                                  </p:childTnLst>
                                </p:cTn>
                              </p:par>
                              <p:par>
                                <p:cTn id="70" presetID="8" presetClass="entr" presetSubtype="16" fill="hold" nodeType="withEffect">
                                  <p:stCondLst>
                                    <p:cond delay="0"/>
                                  </p:stCondLst>
                                  <p:childTnLst>
                                    <p:set>
                                      <p:cBhvr>
                                        <p:cTn id="71" dur="1" fill="hold">
                                          <p:stCondLst>
                                            <p:cond delay="0"/>
                                          </p:stCondLst>
                                        </p:cTn>
                                        <p:tgtEl>
                                          <p:spTgt spid="671782"/>
                                        </p:tgtEl>
                                        <p:attrNameLst>
                                          <p:attrName>style.visibility</p:attrName>
                                        </p:attrNameLst>
                                      </p:cBhvr>
                                      <p:to>
                                        <p:strVal val="visible"/>
                                      </p:to>
                                    </p:set>
                                    <p:animEffect transition="in" filter="diamond(in)">
                                      <p:cBhvr>
                                        <p:cTn id="72" dur="1000"/>
                                        <p:tgtEl>
                                          <p:spTgt spid="671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50" grpId="0" animBg="1"/>
      <p:bldP spid="671750" grpId="1" animBg="1"/>
      <p:bldP spid="671750" grpId="2" animBg="1"/>
      <p:bldP spid="671751" grpId="0" animBg="1"/>
      <p:bldP spid="671751" grpId="1" animBg="1"/>
      <p:bldP spid="671751" grpId="2" animBg="1"/>
      <p:bldP spid="671752" grpId="0" animBg="1"/>
      <p:bldP spid="671752" grpId="1" animBg="1"/>
      <p:bldP spid="671752" grpId="2" animBg="1"/>
      <p:bldP spid="671752" grpId="3" animBg="1"/>
      <p:bldP spid="671752" grpId="4" animBg="1"/>
      <p:bldP spid="671752" grpId="5" animBg="1"/>
      <p:bldP spid="671753" grpId="0" animBg="1"/>
      <p:bldP spid="671764" grpId="0" animBg="1"/>
      <p:bldP spid="671765" grpId="0" animBg="1"/>
      <p:bldP spid="671765" grpId="1" animBg="1"/>
      <p:bldP spid="671765" grpId="2" animBg="1"/>
      <p:bldP spid="671765" grpId="3" animBg="1"/>
      <p:bldP spid="671765" grpId="4"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722" y="3873500"/>
            <a:ext cx="11118412" cy="1781175"/>
          </a:xfrm>
        </p:spPr>
        <p:txBody>
          <a:bodyPr>
            <a:normAutofit/>
          </a:bodyPr>
          <a:lstStyle/>
          <a:p>
            <a:r>
              <a:rPr lang="en-US" sz="4800" dirty="0">
                <a:latin typeface="+mn-lt"/>
              </a:rPr>
              <a:t>Chương 3</a:t>
            </a:r>
            <a:r>
              <a:rPr lang="en-US" sz="4800">
                <a:latin typeface="+mn-lt"/>
              </a:rPr>
              <a:t>. </a:t>
            </a:r>
            <a:r>
              <a:rPr lang="en-US" sz="4800" smtClean="0">
                <a:latin typeface="+mn-lt"/>
              </a:rPr>
              <a:t>MỘT SỐ THUẬT TOÁN SẮP XẾP</a:t>
            </a:r>
            <a:endParaRPr lang="en-US" sz="4800" dirty="0">
              <a:latin typeface="+mn-lt"/>
            </a:endParaRPr>
          </a:p>
        </p:txBody>
      </p:sp>
    </p:spTree>
    <p:extLst>
      <p:ext uri="{BB962C8B-B14F-4D97-AF65-F5344CB8AC3E}">
        <p14:creationId xmlns:p14="http://schemas.microsoft.com/office/powerpoint/2010/main" val="1238780744"/>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a:xfrm>
            <a:off x="609600" y="457201"/>
            <a:ext cx="10972800" cy="715963"/>
          </a:xfrm>
        </p:spPr>
        <p:txBody>
          <a:bodyPr/>
          <a:lstStyle/>
          <a:p>
            <a:pPr>
              <a:defRPr/>
            </a:pPr>
            <a:r>
              <a:rPr lang="en-US"/>
              <a:t>3. Bubble Sort</a:t>
            </a:r>
            <a:endParaRPr lang="en-US" altLang="en-US" i="1" smtClean="0"/>
          </a:p>
        </p:txBody>
      </p:sp>
      <p:sp>
        <p:nvSpPr>
          <p:cNvPr id="83973" name="Oval 3"/>
          <p:cNvSpPr>
            <a:spLocks noChangeArrowheads="1"/>
          </p:cNvSpPr>
          <p:nvPr/>
        </p:nvSpPr>
        <p:spPr bwMode="auto">
          <a:xfrm>
            <a:off x="2705100"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83974" name="Oval 4"/>
          <p:cNvSpPr>
            <a:spLocks noChangeArrowheads="1"/>
          </p:cNvSpPr>
          <p:nvPr/>
        </p:nvSpPr>
        <p:spPr bwMode="auto">
          <a:xfrm>
            <a:off x="4091517"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83975" name="Oval 5"/>
          <p:cNvSpPr>
            <a:spLocks noChangeArrowheads="1"/>
          </p:cNvSpPr>
          <p:nvPr/>
        </p:nvSpPr>
        <p:spPr bwMode="auto">
          <a:xfrm>
            <a:off x="5454651"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83976" name="Oval 6"/>
          <p:cNvSpPr>
            <a:spLocks noChangeArrowheads="1"/>
          </p:cNvSpPr>
          <p:nvPr/>
        </p:nvSpPr>
        <p:spPr bwMode="auto">
          <a:xfrm>
            <a:off x="6798733"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672775" name="Oval 7"/>
          <p:cNvSpPr>
            <a:spLocks noChangeArrowheads="1"/>
          </p:cNvSpPr>
          <p:nvPr/>
        </p:nvSpPr>
        <p:spPr bwMode="auto">
          <a:xfrm>
            <a:off x="8161867"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12</a:t>
            </a:r>
          </a:p>
        </p:txBody>
      </p:sp>
      <p:sp>
        <p:nvSpPr>
          <p:cNvPr id="672776" name="Oval 8"/>
          <p:cNvSpPr>
            <a:spLocks noChangeArrowheads="1"/>
          </p:cNvSpPr>
          <p:nvPr/>
        </p:nvSpPr>
        <p:spPr bwMode="auto">
          <a:xfrm>
            <a:off x="9527117"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672777" name="Oval 9"/>
          <p:cNvSpPr>
            <a:spLocks noChangeArrowheads="1"/>
          </p:cNvSpPr>
          <p:nvPr/>
        </p:nvSpPr>
        <p:spPr bwMode="auto">
          <a:xfrm>
            <a:off x="109135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15</a:t>
            </a:r>
          </a:p>
        </p:txBody>
      </p:sp>
      <p:sp>
        <p:nvSpPr>
          <p:cNvPr id="83980" name="Oval 10"/>
          <p:cNvSpPr>
            <a:spLocks noChangeArrowheads="1"/>
          </p:cNvSpPr>
          <p:nvPr/>
        </p:nvSpPr>
        <p:spPr bwMode="auto">
          <a:xfrm>
            <a:off x="1363133"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nvGrpSpPr>
          <p:cNvPr id="83981" name="Group 11"/>
          <p:cNvGrpSpPr>
            <a:grpSpLocks/>
          </p:cNvGrpSpPr>
          <p:nvPr/>
        </p:nvGrpSpPr>
        <p:grpSpPr bwMode="auto">
          <a:xfrm>
            <a:off x="1363133" y="2287588"/>
            <a:ext cx="10524067" cy="649287"/>
            <a:chOff x="644" y="1153"/>
            <a:chExt cx="4972" cy="409"/>
          </a:xfrm>
        </p:grpSpPr>
        <p:sp>
          <p:nvSpPr>
            <p:cNvPr id="83985"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83986"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3</a:t>
              </a:r>
            </a:p>
          </p:txBody>
        </p:sp>
        <p:sp>
          <p:nvSpPr>
            <p:cNvPr id="83987"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83988"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83989"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83990"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7</a:t>
              </a:r>
            </a:p>
          </p:txBody>
        </p:sp>
        <p:sp>
          <p:nvSpPr>
            <p:cNvPr id="83991"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83992"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sp>
        <p:nvSpPr>
          <p:cNvPr id="672788" name="AutoShape 20"/>
          <p:cNvSpPr>
            <a:spLocks noChangeArrowheads="1"/>
          </p:cNvSpPr>
          <p:nvPr/>
        </p:nvSpPr>
        <p:spPr bwMode="auto">
          <a:xfrm>
            <a:off x="6669617" y="3556001"/>
            <a:ext cx="12192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Times New Roman" pitchFamily="18" charset="0"/>
              </a:rPr>
              <a:t>i</a:t>
            </a:r>
          </a:p>
        </p:txBody>
      </p:sp>
      <p:sp>
        <p:nvSpPr>
          <p:cNvPr id="672789" name="AutoShape 21"/>
          <p:cNvSpPr>
            <a:spLocks noChangeArrowheads="1"/>
          </p:cNvSpPr>
          <p:nvPr/>
        </p:nvSpPr>
        <p:spPr bwMode="auto">
          <a:xfrm>
            <a:off x="10625667" y="2041525"/>
            <a:ext cx="1524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solidFill>
                  <a:srgbClr val="0000FF"/>
                </a:solidFill>
                <a:latin typeface="Times New Roman" pitchFamily="18" charset="0"/>
              </a:rPr>
              <a:t>j</a:t>
            </a:r>
          </a:p>
        </p:txBody>
      </p:sp>
      <p:sp>
        <p:nvSpPr>
          <p:cNvPr id="672806" name="Oval 38"/>
          <p:cNvSpPr>
            <a:spLocks noChangeArrowheads="1"/>
          </p:cNvSpPr>
          <p:nvPr/>
        </p:nvSpPr>
        <p:spPr bwMode="auto">
          <a:xfrm>
            <a:off x="8166100"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2" name="Date Placeholder 1"/>
          <p:cNvSpPr>
            <a:spLocks noGrp="1"/>
          </p:cNvSpPr>
          <p:nvPr>
            <p:ph type="dt" sz="half" idx="10"/>
          </p:nvPr>
        </p:nvSpPr>
        <p:spPr/>
        <p:txBody>
          <a:bodyPr/>
          <a:lstStyle/>
          <a:p>
            <a:fld id="{837AE341-5AB7-472B-ABB1-91B351F0D89A}" type="datetime1">
              <a:rPr lang="en-US" smtClean="0"/>
              <a:t>26/03/2024</a:t>
            </a:fld>
            <a:endParaRPr lang="en-US"/>
          </a:p>
        </p:txBody>
      </p:sp>
      <p:sp>
        <p:nvSpPr>
          <p:cNvPr id="3" name="Footer Placeholder 2"/>
          <p:cNvSpPr>
            <a:spLocks noGrp="1"/>
          </p:cNvSpPr>
          <p:nvPr>
            <p:ph type="ftr" sz="quarter" idx="11"/>
          </p:nvPr>
        </p:nvSpPr>
        <p:spPr/>
        <p:txBody>
          <a:bodyPr/>
          <a:lstStyle/>
          <a:p>
            <a:r>
              <a:rPr lang="en-US" smtClean="0"/>
              <a:t>CTDL&amp;GT</a:t>
            </a:r>
            <a:endParaRPr lang="en-US"/>
          </a:p>
        </p:txBody>
      </p:sp>
      <p:sp>
        <p:nvSpPr>
          <p:cNvPr id="4" name="Slide Number Placeholder 3"/>
          <p:cNvSpPr>
            <a:spLocks noGrp="1"/>
          </p:cNvSpPr>
          <p:nvPr>
            <p:ph type="sldNum" sz="quarter" idx="12"/>
          </p:nvPr>
        </p:nvSpPr>
        <p:spPr/>
        <p:txBody>
          <a:bodyPr/>
          <a:lstStyle/>
          <a:p>
            <a:fld id="{3D92597B-1FF7-A145-BDFC-B6DAD8BDE045}" type="slidenum">
              <a:rPr lang="en-US" smtClean="0"/>
              <a:t>20</a:t>
            </a:fld>
            <a:endParaRPr lang="en-US"/>
          </a:p>
        </p:txBody>
      </p:sp>
    </p:spTree>
    <p:extLst>
      <p:ext uri="{BB962C8B-B14F-4D97-AF65-F5344CB8AC3E}">
        <p14:creationId xmlns:p14="http://schemas.microsoft.com/office/powerpoint/2010/main" val="2964891557"/>
      </p:ext>
    </p:extLst>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1.38889E-6 0.00232 L 0.11337 0.00232 " pathEditMode="relative" rAng="0" ptsTypes="AA">
                                      <p:cBhvr>
                                        <p:cTn id="6" dur="2000" fill="hold"/>
                                        <p:tgtEl>
                                          <p:spTgt spid="672788"/>
                                        </p:tgtEl>
                                        <p:attrNameLst>
                                          <p:attrName>ppt_x</p:attrName>
                                          <p:attrName>ppt_y</p:attrName>
                                        </p:attrNameLst>
                                      </p:cBhvr>
                                      <p:rCtr x="5660" y="0"/>
                                    </p:animMotion>
                                  </p:childTnLst>
                                </p:cTn>
                              </p:par>
                            </p:childTnLst>
                          </p:cTn>
                        </p:par>
                        <p:par>
                          <p:cTn id="7" fill="hold" nodeType="afterGroup">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672789"/>
                                        </p:tgtEl>
                                        <p:attrNameLst>
                                          <p:attrName>style.visibility</p:attrName>
                                        </p:attrNameLst>
                                      </p:cBhvr>
                                      <p:to>
                                        <p:strVal val="visible"/>
                                      </p:to>
                                    </p:set>
                                    <p:animEffect transition="in" filter="blinds(horizontal)">
                                      <p:cBhvr>
                                        <p:cTn id="10" dur="500"/>
                                        <p:tgtEl>
                                          <p:spTgt spid="672789"/>
                                        </p:tgtEl>
                                      </p:cBhvr>
                                    </p:animEffect>
                                  </p:childTnLst>
                                </p:cTn>
                              </p:par>
                            </p:childTnLst>
                          </p:cTn>
                        </p:par>
                        <p:par>
                          <p:cTn id="11" fill="hold" nodeType="afterGroup">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672777"/>
                                        </p:tgtEl>
                                      </p:cBhvr>
                                    </p:animEffect>
                                    <p:animScale>
                                      <p:cBhvr>
                                        <p:cTn id="14" dur="1000" autoRev="1" fill="hold"/>
                                        <p:tgtEl>
                                          <p:spTgt spid="672777"/>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672776"/>
                                        </p:tgtEl>
                                      </p:cBhvr>
                                    </p:animEffect>
                                    <p:animScale>
                                      <p:cBhvr>
                                        <p:cTn id="17" dur="1000" autoRev="1" fill="hold"/>
                                        <p:tgtEl>
                                          <p:spTgt spid="672776"/>
                                        </p:tgtEl>
                                      </p:cBhvr>
                                      <p:by x="105000" y="105000"/>
                                    </p:animScale>
                                  </p:childTnLst>
                                </p:cTn>
                              </p:par>
                            </p:childTnLst>
                          </p:cTn>
                        </p:par>
                        <p:par>
                          <p:cTn id="18" fill="hold" nodeType="afterGroup">
                            <p:stCondLst>
                              <p:cond delay="4500"/>
                            </p:stCondLst>
                            <p:childTnLst>
                              <p:par>
                                <p:cTn id="19" presetID="35" presetClass="path" presetSubtype="0" accel="50000" decel="50000" fill="hold" grpId="2" nodeType="afterEffect">
                                  <p:stCondLst>
                                    <p:cond delay="0"/>
                                  </p:stCondLst>
                                  <p:iterate type="lt">
                                    <p:tmPct val="0"/>
                                  </p:iterate>
                                  <p:childTnLst>
                                    <p:animMotion origin="layout" path="M 2.22222E-6 -3.7037E-6 L -0.11163 -3.7037E-6 " pathEditMode="relative" rAng="0" ptsTypes="AA">
                                      <p:cBhvr>
                                        <p:cTn id="20" dur="2000" fill="hold"/>
                                        <p:tgtEl>
                                          <p:spTgt spid="672789"/>
                                        </p:tgtEl>
                                        <p:attrNameLst>
                                          <p:attrName>ppt_x</p:attrName>
                                          <p:attrName>ppt_y</p:attrName>
                                        </p:attrNameLst>
                                      </p:cBhvr>
                                      <p:rCtr x="-5590" y="0"/>
                                    </p:animMotion>
                                  </p:childTnLst>
                                </p:cTn>
                              </p:par>
                            </p:childTnLst>
                          </p:cTn>
                        </p:par>
                        <p:par>
                          <p:cTn id="21" fill="hold" nodeType="afterGroup">
                            <p:stCondLst>
                              <p:cond delay="6500"/>
                            </p:stCondLst>
                            <p:childTnLst>
                              <p:par>
                                <p:cTn id="22" presetID="26" presetClass="emph" presetSubtype="0" fill="hold" grpId="1" nodeType="afterEffect">
                                  <p:stCondLst>
                                    <p:cond delay="0"/>
                                  </p:stCondLst>
                                  <p:childTnLst>
                                    <p:animEffect transition="out" filter="fade">
                                      <p:cBhvr>
                                        <p:cTn id="23" dur="2000" tmFilter="0, 0; .2, .5; .8, .5; 1, 0"/>
                                        <p:tgtEl>
                                          <p:spTgt spid="672776"/>
                                        </p:tgtEl>
                                      </p:cBhvr>
                                    </p:animEffect>
                                    <p:animScale>
                                      <p:cBhvr>
                                        <p:cTn id="24" dur="1000" autoRev="1" fill="hold"/>
                                        <p:tgtEl>
                                          <p:spTgt spid="672776"/>
                                        </p:tgtEl>
                                      </p:cBhvr>
                                      <p:by x="105000" y="105000"/>
                                    </p:animScale>
                                  </p:childTnLst>
                                </p:cTn>
                              </p:par>
                              <p:par>
                                <p:cTn id="25" presetID="26" presetClass="emph" presetSubtype="0" fill="hold" grpId="0" nodeType="withEffect">
                                  <p:stCondLst>
                                    <p:cond delay="0"/>
                                  </p:stCondLst>
                                  <p:childTnLst>
                                    <p:animEffect transition="out" filter="fade">
                                      <p:cBhvr>
                                        <p:cTn id="26" dur="2000" tmFilter="0, 0; .2, .5; .8, .5; 1, 0"/>
                                        <p:tgtEl>
                                          <p:spTgt spid="672775"/>
                                        </p:tgtEl>
                                      </p:cBhvr>
                                    </p:animEffect>
                                    <p:animScale>
                                      <p:cBhvr>
                                        <p:cTn id="27" dur="1000" autoRev="1" fill="hold"/>
                                        <p:tgtEl>
                                          <p:spTgt spid="672775"/>
                                        </p:tgtEl>
                                      </p:cBhvr>
                                      <p:by x="105000" y="105000"/>
                                    </p:animScale>
                                  </p:childTnLst>
                                </p:cTn>
                              </p:par>
                            </p:childTnLst>
                          </p:cTn>
                        </p:par>
                        <p:par>
                          <p:cTn id="28" fill="hold" nodeType="afterGroup">
                            <p:stCondLst>
                              <p:cond delay="8500"/>
                            </p:stCondLst>
                            <p:childTnLst>
                              <p:par>
                                <p:cTn id="29" presetID="42" presetClass="path" presetSubtype="0" accel="50000" decel="50000" fill="hold" grpId="1" nodeType="afterEffect">
                                  <p:stCondLst>
                                    <p:cond delay="0"/>
                                  </p:stCondLst>
                                  <p:childTnLst>
                                    <p:animMotion origin="layout" path="M 0.00174 2.59259E-6 L 0.00174 0.32662 " pathEditMode="relative" rAng="0" ptsTypes="AA">
                                      <p:cBhvr>
                                        <p:cTn id="30" dur="2000" fill="hold"/>
                                        <p:tgtEl>
                                          <p:spTgt spid="672775"/>
                                        </p:tgtEl>
                                        <p:attrNameLst>
                                          <p:attrName>ppt_x</p:attrName>
                                          <p:attrName>ppt_y</p:attrName>
                                        </p:attrNameLst>
                                      </p:cBhvr>
                                      <p:rCtr x="0" y="16319"/>
                                    </p:animMotion>
                                  </p:childTnLst>
                                </p:cTn>
                              </p:par>
                            </p:childTnLst>
                          </p:cTn>
                        </p:par>
                        <p:par>
                          <p:cTn id="31" fill="hold" nodeType="afterGroup">
                            <p:stCondLst>
                              <p:cond delay="10500"/>
                            </p:stCondLst>
                            <p:childTnLst>
                              <p:par>
                                <p:cTn id="32" presetID="35" presetClass="path" presetSubtype="0" accel="50000" decel="50000" fill="hold" grpId="2" nodeType="afterEffect">
                                  <p:stCondLst>
                                    <p:cond delay="0"/>
                                  </p:stCondLst>
                                  <p:childTnLst>
                                    <p:animMotion origin="layout" path="M 0.00122 2.59259E-6 L -0.11197 2.59259E-6 " pathEditMode="relative" rAng="0" ptsTypes="AA">
                                      <p:cBhvr>
                                        <p:cTn id="33" dur="2000" fill="hold"/>
                                        <p:tgtEl>
                                          <p:spTgt spid="672776"/>
                                        </p:tgtEl>
                                        <p:attrNameLst>
                                          <p:attrName>ppt_x</p:attrName>
                                          <p:attrName>ppt_y</p:attrName>
                                        </p:attrNameLst>
                                      </p:cBhvr>
                                      <p:rCtr x="-5660" y="0"/>
                                    </p:animMotion>
                                  </p:childTnLst>
                                </p:cTn>
                              </p:par>
                            </p:childTnLst>
                          </p:cTn>
                        </p:par>
                        <p:par>
                          <p:cTn id="34" fill="hold" nodeType="afterGroup">
                            <p:stCondLst>
                              <p:cond delay="12500"/>
                            </p:stCondLst>
                            <p:childTnLst>
                              <p:par>
                                <p:cTn id="35" presetID="64" presetClass="path" presetSubtype="0" accel="50000" decel="50000" fill="hold" grpId="2" nodeType="afterEffect">
                                  <p:stCondLst>
                                    <p:cond delay="0"/>
                                  </p:stCondLst>
                                  <p:childTnLst>
                                    <p:animMotion origin="layout" path="M 0.00174 0.32662 L 0.11164 0.00185 " pathEditMode="relative" rAng="0" ptsTypes="AA">
                                      <p:cBhvr>
                                        <p:cTn id="36" dur="2000" fill="hold"/>
                                        <p:tgtEl>
                                          <p:spTgt spid="672775"/>
                                        </p:tgtEl>
                                        <p:attrNameLst>
                                          <p:attrName>ppt_x</p:attrName>
                                          <p:attrName>ppt_y</p:attrName>
                                        </p:attrNameLst>
                                      </p:cBhvr>
                                      <p:rCtr x="5486" y="-16250"/>
                                    </p:animMotion>
                                  </p:childTnLst>
                                </p:cTn>
                              </p:par>
                            </p:childTnLst>
                          </p:cTn>
                        </p:par>
                        <p:par>
                          <p:cTn id="37" fill="hold" nodeType="afterGroup">
                            <p:stCondLst>
                              <p:cond delay="14500"/>
                            </p:stCondLst>
                            <p:childTnLst>
                              <p:par>
                                <p:cTn id="38" presetID="36" presetClass="emph" presetSubtype="0" fill="hold" grpId="3" nodeType="afterEffect">
                                  <p:stCondLst>
                                    <p:cond delay="0"/>
                                  </p:stCondLst>
                                  <p:iterate type="lt">
                                    <p:tmPct val="10000"/>
                                  </p:iterate>
                                  <p:childTnLst>
                                    <p:animScale>
                                      <p:cBhvr>
                                        <p:cTn id="39" dur="250" autoRev="1" fill="hold">
                                          <p:stCondLst>
                                            <p:cond delay="0"/>
                                          </p:stCondLst>
                                        </p:cTn>
                                        <p:tgtEl>
                                          <p:spTgt spid="672789"/>
                                        </p:tgtEl>
                                      </p:cBhvr>
                                      <p:to x="80000" y="100000"/>
                                    </p:animScale>
                                    <p:anim by="(#ppt_w*0.10)" calcmode="lin" valueType="num">
                                      <p:cBhvr>
                                        <p:cTn id="40" dur="250" autoRev="1" fill="hold">
                                          <p:stCondLst>
                                            <p:cond delay="0"/>
                                          </p:stCondLst>
                                        </p:cTn>
                                        <p:tgtEl>
                                          <p:spTgt spid="672789"/>
                                        </p:tgtEl>
                                        <p:attrNameLst>
                                          <p:attrName>ppt_x</p:attrName>
                                        </p:attrNameLst>
                                      </p:cBhvr>
                                    </p:anim>
                                    <p:anim by="(-#ppt_w*0.10)" calcmode="lin" valueType="num">
                                      <p:cBhvr>
                                        <p:cTn id="41" dur="250" autoRev="1" fill="hold">
                                          <p:stCondLst>
                                            <p:cond delay="0"/>
                                          </p:stCondLst>
                                        </p:cTn>
                                        <p:tgtEl>
                                          <p:spTgt spid="672789"/>
                                        </p:tgtEl>
                                        <p:attrNameLst>
                                          <p:attrName>ppt_y</p:attrName>
                                        </p:attrNameLst>
                                      </p:cBhvr>
                                    </p:anim>
                                    <p:animRot by="-480000">
                                      <p:cBhvr>
                                        <p:cTn id="42" dur="250" autoRev="1" fill="hold">
                                          <p:stCondLst>
                                            <p:cond delay="0"/>
                                          </p:stCondLst>
                                        </p:cTn>
                                        <p:tgtEl>
                                          <p:spTgt spid="672789"/>
                                        </p:tgtEl>
                                        <p:attrNameLst>
                                          <p:attrName>r</p:attrName>
                                        </p:attrNameLst>
                                      </p:cBhvr>
                                    </p:animRot>
                                  </p:childTnLst>
                                </p:cTn>
                              </p:par>
                            </p:childTnLst>
                          </p:cTn>
                        </p:par>
                        <p:par>
                          <p:cTn id="43" fill="hold" nodeType="afterGroup">
                            <p:stCondLst>
                              <p:cond delay="15000"/>
                            </p:stCondLst>
                            <p:childTnLst>
                              <p:par>
                                <p:cTn id="44" presetID="3" presetClass="exit" presetSubtype="10" fill="hold" grpId="1" nodeType="afterEffect">
                                  <p:stCondLst>
                                    <p:cond delay="0"/>
                                  </p:stCondLst>
                                  <p:iterate type="lt">
                                    <p:tmPct val="0"/>
                                  </p:iterate>
                                  <p:childTnLst>
                                    <p:animEffect transition="out" filter="blinds(horizontal)">
                                      <p:cBhvr>
                                        <p:cTn id="45" dur="500"/>
                                        <p:tgtEl>
                                          <p:spTgt spid="672789"/>
                                        </p:tgtEl>
                                      </p:cBhvr>
                                    </p:animEffect>
                                    <p:set>
                                      <p:cBhvr>
                                        <p:cTn id="46" dur="1" fill="hold">
                                          <p:stCondLst>
                                            <p:cond delay="499"/>
                                          </p:stCondLst>
                                        </p:cTn>
                                        <p:tgtEl>
                                          <p:spTgt spid="672789"/>
                                        </p:tgtEl>
                                        <p:attrNameLst>
                                          <p:attrName>style.visibility</p:attrName>
                                        </p:attrNameLst>
                                      </p:cBhvr>
                                      <p:to>
                                        <p:strVal val="hidden"/>
                                      </p:to>
                                    </p:set>
                                  </p:childTnLst>
                                </p:cTn>
                              </p:par>
                            </p:childTnLst>
                          </p:cTn>
                        </p:par>
                        <p:par>
                          <p:cTn id="47" fill="hold" nodeType="afterGroup">
                            <p:stCondLst>
                              <p:cond delay="15500"/>
                            </p:stCondLst>
                            <p:childTnLst>
                              <p:par>
                                <p:cTn id="48" presetID="8" presetClass="exit" presetSubtype="16" fill="hold" grpId="3" nodeType="afterEffect">
                                  <p:stCondLst>
                                    <p:cond delay="0"/>
                                  </p:stCondLst>
                                  <p:childTnLst>
                                    <p:animEffect transition="out" filter="diamond(in)">
                                      <p:cBhvr>
                                        <p:cTn id="49" dur="1000"/>
                                        <p:tgtEl>
                                          <p:spTgt spid="672776"/>
                                        </p:tgtEl>
                                      </p:cBhvr>
                                    </p:animEffect>
                                    <p:set>
                                      <p:cBhvr>
                                        <p:cTn id="50" dur="1" fill="hold">
                                          <p:stCondLst>
                                            <p:cond delay="999"/>
                                          </p:stCondLst>
                                        </p:cTn>
                                        <p:tgtEl>
                                          <p:spTgt spid="672776"/>
                                        </p:tgtEl>
                                        <p:attrNameLst>
                                          <p:attrName>style.visibility</p:attrName>
                                        </p:attrNameLst>
                                      </p:cBhvr>
                                      <p:to>
                                        <p:strVal val="hidden"/>
                                      </p:to>
                                    </p:set>
                                  </p:childTnLst>
                                </p:cTn>
                              </p:par>
                              <p:par>
                                <p:cTn id="51" presetID="8" presetClass="entr" presetSubtype="16" fill="hold" nodeType="withEffect">
                                  <p:stCondLst>
                                    <p:cond delay="0"/>
                                  </p:stCondLst>
                                  <p:childTnLst>
                                    <p:set>
                                      <p:cBhvr>
                                        <p:cTn id="52" dur="1" fill="hold">
                                          <p:stCondLst>
                                            <p:cond delay="0"/>
                                          </p:stCondLst>
                                        </p:cTn>
                                        <p:tgtEl>
                                          <p:spTgt spid="672806"/>
                                        </p:tgtEl>
                                        <p:attrNameLst>
                                          <p:attrName>style.visibility</p:attrName>
                                        </p:attrNameLst>
                                      </p:cBhvr>
                                      <p:to>
                                        <p:strVal val="visible"/>
                                      </p:to>
                                    </p:set>
                                    <p:animEffect transition="in" filter="diamond(in)">
                                      <p:cBhvr>
                                        <p:cTn id="53" dur="1000"/>
                                        <p:tgtEl>
                                          <p:spTgt spid="672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2775" grpId="0" animBg="1"/>
      <p:bldP spid="672775" grpId="1" animBg="1"/>
      <p:bldP spid="672775" grpId="2" animBg="1"/>
      <p:bldP spid="672776" grpId="0" animBg="1"/>
      <p:bldP spid="672776" grpId="1" animBg="1"/>
      <p:bldP spid="672776" grpId="2" animBg="1"/>
      <p:bldP spid="672776" grpId="3" animBg="1"/>
      <p:bldP spid="672777" grpId="0" animBg="1"/>
      <p:bldP spid="672788" grpId="0" animBg="1"/>
      <p:bldP spid="672789" grpId="0" animBg="1"/>
      <p:bldP spid="672789" grpId="1" animBg="1"/>
      <p:bldP spid="672789" grpId="2" animBg="1"/>
      <p:bldP spid="672789" grpId="3"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a:xfrm>
            <a:off x="609600" y="457201"/>
            <a:ext cx="10972800" cy="715963"/>
          </a:xfrm>
        </p:spPr>
        <p:txBody>
          <a:bodyPr/>
          <a:lstStyle/>
          <a:p>
            <a:pPr>
              <a:defRPr/>
            </a:pPr>
            <a:r>
              <a:rPr lang="en-US"/>
              <a:t>3. Bubble Sort</a:t>
            </a:r>
            <a:endParaRPr lang="en-US" altLang="en-US" i="1" smtClean="0"/>
          </a:p>
        </p:txBody>
      </p:sp>
      <p:sp>
        <p:nvSpPr>
          <p:cNvPr id="84997" name="Oval 3"/>
          <p:cNvSpPr>
            <a:spLocks noChangeArrowheads="1"/>
          </p:cNvSpPr>
          <p:nvPr/>
        </p:nvSpPr>
        <p:spPr bwMode="auto">
          <a:xfrm>
            <a:off x="2705100"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84998" name="Oval 4"/>
          <p:cNvSpPr>
            <a:spLocks noChangeArrowheads="1"/>
          </p:cNvSpPr>
          <p:nvPr/>
        </p:nvSpPr>
        <p:spPr bwMode="auto">
          <a:xfrm>
            <a:off x="4091517"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84999" name="Oval 5"/>
          <p:cNvSpPr>
            <a:spLocks noChangeArrowheads="1"/>
          </p:cNvSpPr>
          <p:nvPr/>
        </p:nvSpPr>
        <p:spPr bwMode="auto">
          <a:xfrm>
            <a:off x="5454651"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85000" name="Oval 6"/>
          <p:cNvSpPr>
            <a:spLocks noChangeArrowheads="1"/>
          </p:cNvSpPr>
          <p:nvPr/>
        </p:nvSpPr>
        <p:spPr bwMode="auto">
          <a:xfrm>
            <a:off x="6798733"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85001" name="Oval 7"/>
          <p:cNvSpPr>
            <a:spLocks noChangeArrowheads="1"/>
          </p:cNvSpPr>
          <p:nvPr/>
        </p:nvSpPr>
        <p:spPr bwMode="auto">
          <a:xfrm>
            <a:off x="8161867"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673800" name="Oval 8"/>
          <p:cNvSpPr>
            <a:spLocks noChangeArrowheads="1"/>
          </p:cNvSpPr>
          <p:nvPr/>
        </p:nvSpPr>
        <p:spPr bwMode="auto">
          <a:xfrm>
            <a:off x="9527117"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12</a:t>
            </a:r>
          </a:p>
        </p:txBody>
      </p:sp>
      <p:sp>
        <p:nvSpPr>
          <p:cNvPr id="673801" name="Oval 9"/>
          <p:cNvSpPr>
            <a:spLocks noChangeArrowheads="1"/>
          </p:cNvSpPr>
          <p:nvPr/>
        </p:nvSpPr>
        <p:spPr bwMode="auto">
          <a:xfrm>
            <a:off x="109135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15</a:t>
            </a:r>
          </a:p>
        </p:txBody>
      </p:sp>
      <p:sp>
        <p:nvSpPr>
          <p:cNvPr id="85004" name="Oval 10"/>
          <p:cNvSpPr>
            <a:spLocks noChangeArrowheads="1"/>
          </p:cNvSpPr>
          <p:nvPr/>
        </p:nvSpPr>
        <p:spPr bwMode="auto">
          <a:xfrm>
            <a:off x="1363133"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nvGrpSpPr>
          <p:cNvPr id="85005" name="Group 11"/>
          <p:cNvGrpSpPr>
            <a:grpSpLocks/>
          </p:cNvGrpSpPr>
          <p:nvPr/>
        </p:nvGrpSpPr>
        <p:grpSpPr bwMode="auto">
          <a:xfrm>
            <a:off x="1363133" y="2287588"/>
            <a:ext cx="10524067" cy="649287"/>
            <a:chOff x="644" y="1153"/>
            <a:chExt cx="4972" cy="409"/>
          </a:xfrm>
        </p:grpSpPr>
        <p:sp>
          <p:nvSpPr>
            <p:cNvPr id="85010"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85011"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3</a:t>
              </a:r>
            </a:p>
          </p:txBody>
        </p:sp>
        <p:sp>
          <p:nvSpPr>
            <p:cNvPr id="85012"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85013"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85014"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85015"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7</a:t>
              </a:r>
            </a:p>
          </p:txBody>
        </p:sp>
        <p:sp>
          <p:nvSpPr>
            <p:cNvPr id="85016"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85017"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sp>
        <p:nvSpPr>
          <p:cNvPr id="673812" name="AutoShape 20"/>
          <p:cNvSpPr>
            <a:spLocks noChangeArrowheads="1"/>
          </p:cNvSpPr>
          <p:nvPr/>
        </p:nvSpPr>
        <p:spPr bwMode="auto">
          <a:xfrm>
            <a:off x="8045451" y="3556001"/>
            <a:ext cx="12192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Times New Roman" pitchFamily="18" charset="0"/>
              </a:rPr>
              <a:t>i</a:t>
            </a:r>
          </a:p>
        </p:txBody>
      </p:sp>
      <p:sp>
        <p:nvSpPr>
          <p:cNvPr id="673813" name="AutoShape 21"/>
          <p:cNvSpPr>
            <a:spLocks noChangeArrowheads="1"/>
          </p:cNvSpPr>
          <p:nvPr/>
        </p:nvSpPr>
        <p:spPr bwMode="auto">
          <a:xfrm>
            <a:off x="10625667" y="2041525"/>
            <a:ext cx="1524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solidFill>
                  <a:srgbClr val="0000FF"/>
                </a:solidFill>
                <a:latin typeface="Times New Roman" pitchFamily="18" charset="0"/>
              </a:rPr>
              <a:t>j</a:t>
            </a:r>
          </a:p>
        </p:txBody>
      </p:sp>
      <p:sp>
        <p:nvSpPr>
          <p:cNvPr id="673830" name="Oval 38"/>
          <p:cNvSpPr>
            <a:spLocks noChangeArrowheads="1"/>
          </p:cNvSpPr>
          <p:nvPr/>
        </p:nvSpPr>
        <p:spPr bwMode="auto">
          <a:xfrm>
            <a:off x="10907184" y="2874964"/>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15</a:t>
            </a:r>
          </a:p>
        </p:txBody>
      </p:sp>
      <p:sp>
        <p:nvSpPr>
          <p:cNvPr id="673831" name="Oval 39"/>
          <p:cNvSpPr>
            <a:spLocks noChangeArrowheads="1"/>
          </p:cNvSpPr>
          <p:nvPr/>
        </p:nvSpPr>
        <p:spPr bwMode="auto">
          <a:xfrm>
            <a:off x="9527117" y="2873375"/>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12</a:t>
            </a:r>
          </a:p>
        </p:txBody>
      </p:sp>
      <p:sp>
        <p:nvSpPr>
          <p:cNvPr id="2" name="Date Placeholder 1"/>
          <p:cNvSpPr>
            <a:spLocks noGrp="1"/>
          </p:cNvSpPr>
          <p:nvPr>
            <p:ph type="dt" sz="half" idx="10"/>
          </p:nvPr>
        </p:nvSpPr>
        <p:spPr/>
        <p:txBody>
          <a:bodyPr/>
          <a:lstStyle/>
          <a:p>
            <a:fld id="{DD0D638C-7D38-45DB-B2E7-2D6B9A0B4602}" type="datetime1">
              <a:rPr lang="en-US" smtClean="0"/>
              <a:t>26/03/2024</a:t>
            </a:fld>
            <a:endParaRPr lang="en-US"/>
          </a:p>
        </p:txBody>
      </p:sp>
      <p:sp>
        <p:nvSpPr>
          <p:cNvPr id="3" name="Footer Placeholder 2"/>
          <p:cNvSpPr>
            <a:spLocks noGrp="1"/>
          </p:cNvSpPr>
          <p:nvPr>
            <p:ph type="ftr" sz="quarter" idx="11"/>
          </p:nvPr>
        </p:nvSpPr>
        <p:spPr/>
        <p:txBody>
          <a:bodyPr/>
          <a:lstStyle/>
          <a:p>
            <a:r>
              <a:rPr lang="en-US" smtClean="0"/>
              <a:t>CTDL&amp;GT</a:t>
            </a:r>
            <a:endParaRPr lang="en-US"/>
          </a:p>
        </p:txBody>
      </p:sp>
      <p:sp>
        <p:nvSpPr>
          <p:cNvPr id="4" name="Slide Number Placeholder 3"/>
          <p:cNvSpPr>
            <a:spLocks noGrp="1"/>
          </p:cNvSpPr>
          <p:nvPr>
            <p:ph type="sldNum" sz="quarter" idx="12"/>
          </p:nvPr>
        </p:nvSpPr>
        <p:spPr/>
        <p:txBody>
          <a:bodyPr/>
          <a:lstStyle/>
          <a:p>
            <a:fld id="{3D92597B-1FF7-A145-BDFC-B6DAD8BDE045}" type="slidenum">
              <a:rPr lang="en-US" smtClean="0"/>
              <a:t>21</a:t>
            </a:fld>
            <a:endParaRPr lang="en-US"/>
          </a:p>
        </p:txBody>
      </p:sp>
    </p:spTree>
    <p:extLst>
      <p:ext uri="{BB962C8B-B14F-4D97-AF65-F5344CB8AC3E}">
        <p14:creationId xmlns:p14="http://schemas.microsoft.com/office/powerpoint/2010/main" val="25245885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1.38889E-6 0.00232 L 0.11337 0.00232 " pathEditMode="relative" rAng="0" ptsTypes="AA">
                                      <p:cBhvr>
                                        <p:cTn id="6" dur="2000" fill="hold"/>
                                        <p:tgtEl>
                                          <p:spTgt spid="673812"/>
                                        </p:tgtEl>
                                        <p:attrNameLst>
                                          <p:attrName>ppt_x</p:attrName>
                                          <p:attrName>ppt_y</p:attrName>
                                        </p:attrNameLst>
                                      </p:cBhvr>
                                      <p:rCtr x="5660" y="0"/>
                                    </p:animMotion>
                                  </p:childTnLst>
                                </p:cTn>
                              </p:par>
                            </p:childTnLst>
                          </p:cTn>
                        </p:par>
                        <p:par>
                          <p:cTn id="7" fill="hold" nodeType="afterGroup">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673813"/>
                                        </p:tgtEl>
                                        <p:attrNameLst>
                                          <p:attrName>style.visibility</p:attrName>
                                        </p:attrNameLst>
                                      </p:cBhvr>
                                      <p:to>
                                        <p:strVal val="visible"/>
                                      </p:to>
                                    </p:set>
                                    <p:animEffect transition="in" filter="blinds(horizontal)">
                                      <p:cBhvr>
                                        <p:cTn id="10" dur="500"/>
                                        <p:tgtEl>
                                          <p:spTgt spid="673813"/>
                                        </p:tgtEl>
                                      </p:cBhvr>
                                    </p:animEffect>
                                  </p:childTnLst>
                                </p:cTn>
                              </p:par>
                            </p:childTnLst>
                          </p:cTn>
                        </p:par>
                        <p:par>
                          <p:cTn id="11" fill="hold" nodeType="afterGroup">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673801"/>
                                        </p:tgtEl>
                                      </p:cBhvr>
                                    </p:animEffect>
                                    <p:animScale>
                                      <p:cBhvr>
                                        <p:cTn id="14" dur="1000" autoRev="1" fill="hold"/>
                                        <p:tgtEl>
                                          <p:spTgt spid="673801"/>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673800"/>
                                        </p:tgtEl>
                                      </p:cBhvr>
                                    </p:animEffect>
                                    <p:animScale>
                                      <p:cBhvr>
                                        <p:cTn id="17" dur="1000" autoRev="1" fill="hold"/>
                                        <p:tgtEl>
                                          <p:spTgt spid="673800"/>
                                        </p:tgtEl>
                                      </p:cBhvr>
                                      <p:by x="105000" y="105000"/>
                                    </p:animScale>
                                  </p:childTnLst>
                                </p:cTn>
                              </p:par>
                            </p:childTnLst>
                          </p:cTn>
                        </p:par>
                        <p:par>
                          <p:cTn id="18" fill="hold" nodeType="afterGroup">
                            <p:stCondLst>
                              <p:cond delay="4500"/>
                            </p:stCondLst>
                            <p:childTnLst>
                              <p:par>
                                <p:cTn id="19" presetID="36" presetClass="emph" presetSubtype="0" fill="hold" grpId="2" nodeType="afterEffect">
                                  <p:stCondLst>
                                    <p:cond delay="0"/>
                                  </p:stCondLst>
                                  <p:iterate type="lt">
                                    <p:tmPct val="10000"/>
                                  </p:iterate>
                                  <p:childTnLst>
                                    <p:animScale>
                                      <p:cBhvr>
                                        <p:cTn id="20" dur="250" autoRev="1" fill="hold">
                                          <p:stCondLst>
                                            <p:cond delay="0"/>
                                          </p:stCondLst>
                                        </p:cTn>
                                        <p:tgtEl>
                                          <p:spTgt spid="673813"/>
                                        </p:tgtEl>
                                      </p:cBhvr>
                                      <p:to x="80000" y="100000"/>
                                    </p:animScale>
                                    <p:anim by="(#ppt_w*0.10)" calcmode="lin" valueType="num">
                                      <p:cBhvr>
                                        <p:cTn id="21" dur="250" autoRev="1" fill="hold">
                                          <p:stCondLst>
                                            <p:cond delay="0"/>
                                          </p:stCondLst>
                                        </p:cTn>
                                        <p:tgtEl>
                                          <p:spTgt spid="673813"/>
                                        </p:tgtEl>
                                        <p:attrNameLst>
                                          <p:attrName>ppt_x</p:attrName>
                                        </p:attrNameLst>
                                      </p:cBhvr>
                                    </p:anim>
                                    <p:anim by="(-#ppt_w*0.10)" calcmode="lin" valueType="num">
                                      <p:cBhvr>
                                        <p:cTn id="22" dur="250" autoRev="1" fill="hold">
                                          <p:stCondLst>
                                            <p:cond delay="0"/>
                                          </p:stCondLst>
                                        </p:cTn>
                                        <p:tgtEl>
                                          <p:spTgt spid="673813"/>
                                        </p:tgtEl>
                                        <p:attrNameLst>
                                          <p:attrName>ppt_y</p:attrName>
                                        </p:attrNameLst>
                                      </p:cBhvr>
                                    </p:anim>
                                    <p:animRot by="-480000">
                                      <p:cBhvr>
                                        <p:cTn id="23" dur="250" autoRev="1" fill="hold">
                                          <p:stCondLst>
                                            <p:cond delay="0"/>
                                          </p:stCondLst>
                                        </p:cTn>
                                        <p:tgtEl>
                                          <p:spTgt spid="673813"/>
                                        </p:tgtEl>
                                        <p:attrNameLst>
                                          <p:attrName>r</p:attrName>
                                        </p:attrNameLst>
                                      </p:cBhvr>
                                    </p:animRot>
                                  </p:childTnLst>
                                </p:cTn>
                              </p:par>
                            </p:childTnLst>
                          </p:cTn>
                        </p:par>
                        <p:par>
                          <p:cTn id="24" fill="hold" nodeType="afterGroup">
                            <p:stCondLst>
                              <p:cond delay="5000"/>
                            </p:stCondLst>
                            <p:childTnLst>
                              <p:par>
                                <p:cTn id="25" presetID="3" presetClass="exit" presetSubtype="10" fill="hold" grpId="1" nodeType="afterEffect">
                                  <p:stCondLst>
                                    <p:cond delay="0"/>
                                  </p:stCondLst>
                                  <p:iterate type="lt">
                                    <p:tmPct val="0"/>
                                  </p:iterate>
                                  <p:childTnLst>
                                    <p:animEffect transition="out" filter="blinds(horizontal)">
                                      <p:cBhvr>
                                        <p:cTn id="26" dur="500"/>
                                        <p:tgtEl>
                                          <p:spTgt spid="673813"/>
                                        </p:tgtEl>
                                      </p:cBhvr>
                                    </p:animEffect>
                                    <p:set>
                                      <p:cBhvr>
                                        <p:cTn id="27" dur="1" fill="hold">
                                          <p:stCondLst>
                                            <p:cond delay="499"/>
                                          </p:stCondLst>
                                        </p:cTn>
                                        <p:tgtEl>
                                          <p:spTgt spid="673813"/>
                                        </p:tgtEl>
                                        <p:attrNameLst>
                                          <p:attrName>style.visibility</p:attrName>
                                        </p:attrNameLst>
                                      </p:cBhvr>
                                      <p:to>
                                        <p:strVal val="hidden"/>
                                      </p:to>
                                    </p:set>
                                  </p:childTnLst>
                                </p:cTn>
                              </p:par>
                            </p:childTnLst>
                          </p:cTn>
                        </p:par>
                        <p:par>
                          <p:cTn id="28" fill="hold" nodeType="afterGroup">
                            <p:stCondLst>
                              <p:cond delay="5500"/>
                            </p:stCondLst>
                            <p:childTnLst>
                              <p:par>
                                <p:cTn id="29" presetID="8" presetClass="exit" presetSubtype="16" fill="hold" grpId="1" nodeType="afterEffect">
                                  <p:stCondLst>
                                    <p:cond delay="0"/>
                                  </p:stCondLst>
                                  <p:childTnLst>
                                    <p:animEffect transition="out" filter="diamond(in)">
                                      <p:cBhvr>
                                        <p:cTn id="30" dur="1000"/>
                                        <p:tgtEl>
                                          <p:spTgt spid="673800"/>
                                        </p:tgtEl>
                                      </p:cBhvr>
                                    </p:animEffect>
                                    <p:set>
                                      <p:cBhvr>
                                        <p:cTn id="31" dur="1" fill="hold">
                                          <p:stCondLst>
                                            <p:cond delay="999"/>
                                          </p:stCondLst>
                                        </p:cTn>
                                        <p:tgtEl>
                                          <p:spTgt spid="673800"/>
                                        </p:tgtEl>
                                        <p:attrNameLst>
                                          <p:attrName>style.visibility</p:attrName>
                                        </p:attrNameLst>
                                      </p:cBhvr>
                                      <p:to>
                                        <p:strVal val="hidden"/>
                                      </p:to>
                                    </p:set>
                                  </p:childTnLst>
                                </p:cTn>
                              </p:par>
                              <p:par>
                                <p:cTn id="32" presetID="8" presetClass="entr" presetSubtype="16" fill="hold" nodeType="withEffect">
                                  <p:stCondLst>
                                    <p:cond delay="0"/>
                                  </p:stCondLst>
                                  <p:childTnLst>
                                    <p:set>
                                      <p:cBhvr>
                                        <p:cTn id="33" dur="1" fill="hold">
                                          <p:stCondLst>
                                            <p:cond delay="0"/>
                                          </p:stCondLst>
                                        </p:cTn>
                                        <p:tgtEl>
                                          <p:spTgt spid="673831"/>
                                        </p:tgtEl>
                                        <p:attrNameLst>
                                          <p:attrName>style.visibility</p:attrName>
                                        </p:attrNameLst>
                                      </p:cBhvr>
                                      <p:to>
                                        <p:strVal val="visible"/>
                                      </p:to>
                                    </p:set>
                                    <p:animEffect transition="in" filter="diamond(in)">
                                      <p:cBhvr>
                                        <p:cTn id="34" dur="1000"/>
                                        <p:tgtEl>
                                          <p:spTgt spid="673831"/>
                                        </p:tgtEl>
                                      </p:cBhvr>
                                    </p:animEffect>
                                  </p:childTnLst>
                                </p:cTn>
                              </p:par>
                            </p:childTnLst>
                          </p:cTn>
                        </p:par>
                        <p:par>
                          <p:cTn id="35" fill="hold" nodeType="afterGroup">
                            <p:stCondLst>
                              <p:cond delay="6500"/>
                            </p:stCondLst>
                            <p:childTnLst>
                              <p:par>
                                <p:cTn id="36" presetID="63" presetClass="path" presetSubtype="0" accel="50000" decel="50000" fill="hold" grpId="1" nodeType="afterEffect">
                                  <p:stCondLst>
                                    <p:cond delay="0"/>
                                  </p:stCondLst>
                                  <p:childTnLst>
                                    <p:animMotion origin="layout" path="M 0.11336 0.00232 L 0.22673 0.00232 " pathEditMode="relative" rAng="0" ptsTypes="AA">
                                      <p:cBhvr>
                                        <p:cTn id="37" dur="2000" fill="hold"/>
                                        <p:tgtEl>
                                          <p:spTgt spid="673812"/>
                                        </p:tgtEl>
                                        <p:attrNameLst>
                                          <p:attrName>ppt_x</p:attrName>
                                          <p:attrName>ppt_y</p:attrName>
                                        </p:attrNameLst>
                                      </p:cBhvr>
                                      <p:rCtr x="5660" y="0"/>
                                    </p:animMotion>
                                  </p:childTnLst>
                                </p:cTn>
                              </p:par>
                            </p:childTnLst>
                          </p:cTn>
                        </p:par>
                        <p:par>
                          <p:cTn id="38" fill="hold" nodeType="afterGroup">
                            <p:stCondLst>
                              <p:cond delay="8500"/>
                            </p:stCondLst>
                            <p:childTnLst>
                              <p:par>
                                <p:cTn id="39" presetID="8" presetClass="exit" presetSubtype="16" fill="hold" grpId="1" nodeType="afterEffect">
                                  <p:stCondLst>
                                    <p:cond delay="0"/>
                                  </p:stCondLst>
                                  <p:childTnLst>
                                    <p:animEffect transition="out" filter="diamond(in)">
                                      <p:cBhvr>
                                        <p:cTn id="40" dur="1000"/>
                                        <p:tgtEl>
                                          <p:spTgt spid="673801"/>
                                        </p:tgtEl>
                                      </p:cBhvr>
                                    </p:animEffect>
                                    <p:set>
                                      <p:cBhvr>
                                        <p:cTn id="41" dur="1" fill="hold">
                                          <p:stCondLst>
                                            <p:cond delay="999"/>
                                          </p:stCondLst>
                                        </p:cTn>
                                        <p:tgtEl>
                                          <p:spTgt spid="673801"/>
                                        </p:tgtEl>
                                        <p:attrNameLst>
                                          <p:attrName>style.visibility</p:attrName>
                                        </p:attrNameLst>
                                      </p:cBhvr>
                                      <p:to>
                                        <p:strVal val="hidden"/>
                                      </p:to>
                                    </p:set>
                                  </p:childTnLst>
                                </p:cTn>
                              </p:par>
                              <p:par>
                                <p:cTn id="42" presetID="8" presetClass="entr" presetSubtype="16" fill="hold" nodeType="withEffect">
                                  <p:stCondLst>
                                    <p:cond delay="0"/>
                                  </p:stCondLst>
                                  <p:childTnLst>
                                    <p:set>
                                      <p:cBhvr>
                                        <p:cTn id="43" dur="1" fill="hold">
                                          <p:stCondLst>
                                            <p:cond delay="0"/>
                                          </p:stCondLst>
                                        </p:cTn>
                                        <p:tgtEl>
                                          <p:spTgt spid="673830"/>
                                        </p:tgtEl>
                                        <p:attrNameLst>
                                          <p:attrName>style.visibility</p:attrName>
                                        </p:attrNameLst>
                                      </p:cBhvr>
                                      <p:to>
                                        <p:strVal val="visible"/>
                                      </p:to>
                                    </p:set>
                                    <p:animEffect transition="in" filter="diamond(in)">
                                      <p:cBhvr>
                                        <p:cTn id="44" dur="1000"/>
                                        <p:tgtEl>
                                          <p:spTgt spid="673830"/>
                                        </p:tgtEl>
                                      </p:cBhvr>
                                    </p:animEffect>
                                  </p:childTnLst>
                                </p:cTn>
                              </p:par>
                            </p:childTnLst>
                          </p:cTn>
                        </p:par>
                        <p:par>
                          <p:cTn id="45" fill="hold" nodeType="afterGroup">
                            <p:stCondLst>
                              <p:cond delay="9500"/>
                            </p:stCondLst>
                            <p:childTnLst>
                              <p:par>
                                <p:cTn id="46" presetID="3" presetClass="exit" presetSubtype="10" fill="hold" grpId="2" nodeType="afterEffect">
                                  <p:stCondLst>
                                    <p:cond delay="0"/>
                                  </p:stCondLst>
                                  <p:childTnLst>
                                    <p:animEffect transition="out" filter="blinds(horizontal)">
                                      <p:cBhvr>
                                        <p:cTn id="47" dur="500"/>
                                        <p:tgtEl>
                                          <p:spTgt spid="673812"/>
                                        </p:tgtEl>
                                      </p:cBhvr>
                                    </p:animEffect>
                                    <p:set>
                                      <p:cBhvr>
                                        <p:cTn id="48" dur="1" fill="hold">
                                          <p:stCondLst>
                                            <p:cond delay="499"/>
                                          </p:stCondLst>
                                        </p:cTn>
                                        <p:tgtEl>
                                          <p:spTgt spid="6738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800" grpId="0" animBg="1"/>
      <p:bldP spid="673800" grpId="1" animBg="1"/>
      <p:bldP spid="673801" grpId="0" animBg="1"/>
      <p:bldP spid="673801" grpId="1" animBg="1"/>
      <p:bldP spid="673812" grpId="0" animBg="1"/>
      <p:bldP spid="673812" grpId="1" animBg="1"/>
      <p:bldP spid="673812" grpId="2" animBg="1"/>
      <p:bldP spid="673813" grpId="0" animBg="1"/>
      <p:bldP spid="673813" grpId="1" animBg="1"/>
      <p:bldP spid="673813" grpId="2"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ình ảnh có li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6162" y="2593041"/>
            <a:ext cx="3800475" cy="3733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207465"/>
            <a:ext cx="10515600" cy="1325563"/>
          </a:xfrm>
        </p:spPr>
        <p:txBody>
          <a:bodyPr/>
          <a:lstStyle/>
          <a:p>
            <a:r>
              <a:rPr lang="en-US"/>
              <a:t>3. Bubble Sort </a:t>
            </a:r>
            <a:r>
              <a:rPr lang="en-US" smtClean="0"/>
              <a:t> - </a:t>
            </a:r>
            <a:r>
              <a:rPr kumimoji="1" lang="en-US" altLang="ja-JP" smtClean="0"/>
              <a:t>Quá </a:t>
            </a:r>
            <a:r>
              <a:rPr kumimoji="1" lang="en-US" altLang="ja-JP" dirty="0" err="1" smtClean="0"/>
              <a:t>trình</a:t>
            </a:r>
            <a:r>
              <a:rPr kumimoji="1" lang="en-US" altLang="ja-JP" dirty="0" smtClean="0"/>
              <a:t> </a:t>
            </a:r>
            <a:r>
              <a:rPr kumimoji="1" lang="en-US" altLang="ja-JP" dirty="0" err="1" smtClean="0"/>
              <a:t>phát</a:t>
            </a:r>
            <a:r>
              <a:rPr kumimoji="1" lang="en-US" altLang="ja-JP" dirty="0" smtClean="0"/>
              <a:t> </a:t>
            </a:r>
            <a:r>
              <a:rPr kumimoji="1" lang="en-US" altLang="ja-JP" dirty="0" err="1" smtClean="0"/>
              <a:t>sinh</a:t>
            </a:r>
            <a:r>
              <a:rPr kumimoji="1" lang="en-US" altLang="ja-JP" dirty="0" smtClean="0"/>
              <a:t> code</a:t>
            </a:r>
            <a:endParaRPr kumimoji="1" lang="ja-JP" altLang="en-US" dirty="0"/>
          </a:p>
        </p:txBody>
      </p:sp>
      <p:sp>
        <p:nvSpPr>
          <p:cNvPr id="4" name="Slide Number Placeholder 3"/>
          <p:cNvSpPr>
            <a:spLocks noGrp="1"/>
          </p:cNvSpPr>
          <p:nvPr>
            <p:ph type="sldNum" sz="quarter" idx="12"/>
          </p:nvPr>
        </p:nvSpPr>
        <p:spPr/>
        <p:txBody>
          <a:bodyPr/>
          <a:lstStyle/>
          <a:p>
            <a:fld id="{3D92597B-1FF7-A145-BDFC-B6DAD8BDE045}" type="slidenum">
              <a:rPr lang="en-US" smtClean="0"/>
              <a:t>22</a:t>
            </a:fld>
            <a:endParaRPr lang="en-US"/>
          </a:p>
        </p:txBody>
      </p:sp>
      <p:sp>
        <p:nvSpPr>
          <p:cNvPr id="5" name="Explosion 1 4"/>
          <p:cNvSpPr/>
          <p:nvPr/>
        </p:nvSpPr>
        <p:spPr>
          <a:xfrm>
            <a:off x="243420" y="1411940"/>
            <a:ext cx="7812742" cy="4295781"/>
          </a:xfrm>
          <a:prstGeom prst="irregularSeal1">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ja-JP" sz="3200" dirty="0" err="1" smtClean="0"/>
              <a:t>Dựa</a:t>
            </a:r>
            <a:r>
              <a:rPr kumimoji="1" lang="en-US" altLang="ja-JP" sz="3200" dirty="0" smtClean="0"/>
              <a:t> </a:t>
            </a:r>
            <a:r>
              <a:rPr kumimoji="1" lang="en-US" altLang="ja-JP" sz="3200" dirty="0" err="1" smtClean="0"/>
              <a:t>trên</a:t>
            </a:r>
            <a:r>
              <a:rPr kumimoji="1" lang="en-US" altLang="ja-JP" sz="3200" dirty="0" smtClean="0"/>
              <a:t> </a:t>
            </a:r>
            <a:r>
              <a:rPr kumimoji="1" lang="en-US" altLang="ja-JP" sz="3200" dirty="0" err="1" smtClean="0"/>
              <a:t>mô</a:t>
            </a:r>
            <a:r>
              <a:rPr kumimoji="1" lang="en-US" altLang="ja-JP" sz="3200" dirty="0" smtClean="0"/>
              <a:t> </a:t>
            </a:r>
            <a:r>
              <a:rPr kumimoji="1" lang="en-US" altLang="ja-JP" sz="3200" dirty="0" err="1" smtClean="0"/>
              <a:t>phỏng</a:t>
            </a:r>
            <a:r>
              <a:rPr kumimoji="1" lang="en-US" altLang="ja-JP" sz="3200" dirty="0" smtClean="0"/>
              <a:t>: </a:t>
            </a:r>
            <a:r>
              <a:rPr kumimoji="1" lang="en-US" altLang="ja-JP" sz="3200" dirty="0" err="1" smtClean="0"/>
              <a:t>Yêu</a:t>
            </a:r>
            <a:r>
              <a:rPr kumimoji="1" lang="en-US" altLang="ja-JP" sz="3200" dirty="0" smtClean="0"/>
              <a:t> </a:t>
            </a:r>
            <a:r>
              <a:rPr kumimoji="1" lang="en-US" altLang="ja-JP" sz="3200" dirty="0" err="1" smtClean="0"/>
              <a:t>cầu</a:t>
            </a:r>
            <a:r>
              <a:rPr kumimoji="1" lang="en-US" altLang="ja-JP" sz="3200" dirty="0" smtClean="0"/>
              <a:t> 2 </a:t>
            </a:r>
            <a:r>
              <a:rPr kumimoji="1" lang="en-US" altLang="ja-JP" sz="3200" dirty="0" err="1" smtClean="0"/>
              <a:t>sinh</a:t>
            </a:r>
            <a:r>
              <a:rPr kumimoji="1" lang="en-US" altLang="ja-JP" sz="3200" dirty="0" smtClean="0"/>
              <a:t> </a:t>
            </a:r>
            <a:r>
              <a:rPr kumimoji="1" lang="en-US" altLang="ja-JP" sz="3200" dirty="0" err="1" smtClean="0"/>
              <a:t>viên</a:t>
            </a:r>
            <a:r>
              <a:rPr kumimoji="1" lang="en-US" altLang="ja-JP" sz="3200" dirty="0" smtClean="0"/>
              <a:t> </a:t>
            </a:r>
            <a:r>
              <a:rPr kumimoji="1" lang="en-US" altLang="ja-JP" sz="3200" dirty="0" err="1" smtClean="0"/>
              <a:t>lên</a:t>
            </a:r>
            <a:r>
              <a:rPr kumimoji="1" lang="en-US" altLang="ja-JP" sz="3200" dirty="0" smtClean="0"/>
              <a:t> </a:t>
            </a:r>
            <a:r>
              <a:rPr kumimoji="1" lang="en-US" altLang="ja-JP" sz="3200" dirty="0" err="1" smtClean="0"/>
              <a:t>tái</a:t>
            </a:r>
            <a:r>
              <a:rPr kumimoji="1" lang="en-US" altLang="ja-JP" sz="3200" dirty="0" smtClean="0"/>
              <a:t> </a:t>
            </a:r>
            <a:r>
              <a:rPr kumimoji="1" lang="en-US" altLang="ja-JP" sz="3200" dirty="0" err="1" smtClean="0"/>
              <a:t>hiện</a:t>
            </a:r>
            <a:r>
              <a:rPr kumimoji="1" lang="en-US" altLang="ja-JP" sz="3200" dirty="0" smtClean="0"/>
              <a:t> </a:t>
            </a:r>
            <a:r>
              <a:rPr kumimoji="1" lang="en-US" altLang="ja-JP" sz="3200" dirty="0" err="1" smtClean="0"/>
              <a:t>thành</a:t>
            </a:r>
            <a:r>
              <a:rPr kumimoji="1" lang="en-US" altLang="ja-JP" sz="3200" dirty="0" smtClean="0"/>
              <a:t> </a:t>
            </a:r>
            <a:r>
              <a:rPr kumimoji="1" lang="en-US" altLang="ja-JP" sz="3200" dirty="0" err="1" smtClean="0"/>
              <a:t>những</a:t>
            </a:r>
            <a:r>
              <a:rPr kumimoji="1" lang="en-US" altLang="ja-JP" sz="3200" dirty="0" smtClean="0"/>
              <a:t> </a:t>
            </a:r>
            <a:r>
              <a:rPr kumimoji="1" lang="en-US" altLang="ja-JP" sz="3200" dirty="0" err="1" smtClean="0"/>
              <a:t>đoạn</a:t>
            </a:r>
            <a:r>
              <a:rPr kumimoji="1" lang="en-US" altLang="ja-JP" sz="3200" dirty="0" smtClean="0"/>
              <a:t> code</a:t>
            </a:r>
            <a:endParaRPr kumimoji="1" lang="ja-JP" altLang="en-US" sz="3200" dirty="0"/>
          </a:p>
        </p:txBody>
      </p:sp>
      <p:sp>
        <p:nvSpPr>
          <p:cNvPr id="6" name="Rounded Rectangular Callout 5"/>
          <p:cNvSpPr/>
          <p:nvPr/>
        </p:nvSpPr>
        <p:spPr>
          <a:xfrm>
            <a:off x="7625855" y="1099017"/>
            <a:ext cx="1640541" cy="1183341"/>
          </a:xfrm>
          <a:prstGeom prst="wedgeRoundRectCallout">
            <a:avLst>
              <a:gd name="adj1" fmla="val 53758"/>
              <a:gd name="adj2" fmla="val 162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err="1" smtClean="0"/>
              <a:t>Công</a:t>
            </a:r>
            <a:r>
              <a:rPr kumimoji="1" lang="en-US" altLang="ja-JP" sz="2400" dirty="0" smtClean="0"/>
              <a:t> </a:t>
            </a:r>
            <a:r>
              <a:rPr kumimoji="1" lang="en-US" altLang="ja-JP" sz="2400" dirty="0" err="1" smtClean="0"/>
              <a:t>việc</a:t>
            </a:r>
            <a:r>
              <a:rPr kumimoji="1" lang="en-US" altLang="ja-JP" sz="2400" dirty="0" smtClean="0"/>
              <a:t> </a:t>
            </a:r>
            <a:r>
              <a:rPr kumimoji="1" lang="en-US" altLang="ja-JP" sz="2400" dirty="0" err="1" smtClean="0"/>
              <a:t>được</a:t>
            </a:r>
            <a:r>
              <a:rPr kumimoji="1" lang="en-US" altLang="ja-JP" sz="2400" dirty="0" smtClean="0"/>
              <a:t> </a:t>
            </a:r>
            <a:r>
              <a:rPr kumimoji="1" lang="en-US" altLang="ja-JP" sz="2400" dirty="0" err="1" smtClean="0"/>
              <a:t>lặp</a:t>
            </a:r>
            <a:r>
              <a:rPr kumimoji="1" lang="en-US" altLang="ja-JP" sz="2400" dirty="0" smtClean="0"/>
              <a:t> </a:t>
            </a:r>
            <a:r>
              <a:rPr kumimoji="1" lang="en-US" altLang="ja-JP" sz="2400" dirty="0" err="1" smtClean="0"/>
              <a:t>lại</a:t>
            </a:r>
            <a:r>
              <a:rPr kumimoji="1" lang="en-US" altLang="ja-JP" sz="2400" dirty="0" smtClean="0"/>
              <a:t> </a:t>
            </a:r>
            <a:r>
              <a:rPr kumimoji="1" lang="en-US" altLang="ja-JP" sz="2400" dirty="0" err="1" smtClean="0"/>
              <a:t>là</a:t>
            </a:r>
            <a:r>
              <a:rPr kumimoji="1" lang="en-US" altLang="ja-JP" sz="2400" dirty="0" smtClean="0"/>
              <a:t> </a:t>
            </a:r>
            <a:r>
              <a:rPr kumimoji="1" lang="en-US" altLang="ja-JP" sz="2400" dirty="0" err="1" smtClean="0"/>
              <a:t>gì</a:t>
            </a:r>
            <a:r>
              <a:rPr kumimoji="1" lang="en-US" altLang="ja-JP" sz="2400" dirty="0" smtClean="0"/>
              <a:t>?</a:t>
            </a:r>
            <a:endParaRPr kumimoji="1" lang="ja-JP" altLang="en-US" sz="2400" dirty="0"/>
          </a:p>
        </p:txBody>
      </p:sp>
      <p:sp>
        <p:nvSpPr>
          <p:cNvPr id="7" name="Rounded Rectangular Callout 6"/>
          <p:cNvSpPr/>
          <p:nvPr/>
        </p:nvSpPr>
        <p:spPr>
          <a:xfrm>
            <a:off x="9816354" y="1099016"/>
            <a:ext cx="1954306" cy="1388690"/>
          </a:xfrm>
          <a:prstGeom prst="wedgeRoundRectCallout">
            <a:avLst>
              <a:gd name="adj1" fmla="val -56899"/>
              <a:gd name="adj2" fmla="val 136364"/>
              <a:gd name="adj3" fmla="val 16667"/>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2400" dirty="0" err="1" smtClean="0"/>
              <a:t>Lặp</a:t>
            </a:r>
            <a:r>
              <a:rPr kumimoji="1" lang="en-US" altLang="ja-JP" sz="2400" dirty="0" smtClean="0"/>
              <a:t> </a:t>
            </a:r>
            <a:r>
              <a:rPr kumimoji="1" lang="en-US" altLang="ja-JP" sz="2400" dirty="0" err="1" smtClean="0"/>
              <a:t>lại</a:t>
            </a:r>
            <a:r>
              <a:rPr kumimoji="1" lang="en-US" altLang="ja-JP" sz="2400" dirty="0" smtClean="0"/>
              <a:t> </a:t>
            </a:r>
            <a:r>
              <a:rPr kumimoji="1" lang="en-US" altLang="ja-JP" sz="2400" dirty="0" err="1" smtClean="0"/>
              <a:t>bao</a:t>
            </a:r>
            <a:r>
              <a:rPr kumimoji="1" lang="en-US" altLang="ja-JP" sz="2400" dirty="0" smtClean="0"/>
              <a:t> </a:t>
            </a:r>
            <a:r>
              <a:rPr kumimoji="1" lang="en-US" altLang="ja-JP" sz="2400" dirty="0" err="1" smtClean="0"/>
              <a:t>nhiêu</a:t>
            </a:r>
            <a:r>
              <a:rPr kumimoji="1" lang="en-US" altLang="ja-JP" sz="2400" dirty="0" smtClean="0"/>
              <a:t> </a:t>
            </a:r>
            <a:r>
              <a:rPr kumimoji="1" lang="en-US" altLang="ja-JP" sz="2400" dirty="0" err="1" smtClean="0"/>
              <a:t>lần</a:t>
            </a:r>
            <a:r>
              <a:rPr kumimoji="1" lang="en-US" altLang="ja-JP" sz="2400" dirty="0" smtClean="0"/>
              <a:t>?</a:t>
            </a:r>
          </a:p>
          <a:p>
            <a:pPr algn="ctr"/>
            <a:r>
              <a:rPr kumimoji="1" lang="en-US" altLang="ja-JP" sz="2400" dirty="0" err="1" smtClean="0"/>
              <a:t>Bao</a:t>
            </a:r>
            <a:r>
              <a:rPr kumimoji="1" lang="en-US" altLang="ja-JP" sz="2400" dirty="0" smtClean="0"/>
              <a:t> </a:t>
            </a:r>
            <a:r>
              <a:rPr kumimoji="1" lang="en-US" altLang="ja-JP" sz="2400" dirty="0" err="1" smtClean="0"/>
              <a:t>giờ</a:t>
            </a:r>
            <a:r>
              <a:rPr kumimoji="1" lang="en-US" altLang="ja-JP" sz="2400" dirty="0" smtClean="0"/>
              <a:t> </a:t>
            </a:r>
            <a:r>
              <a:rPr kumimoji="1" lang="en-US" altLang="ja-JP" sz="2400" dirty="0" err="1" smtClean="0"/>
              <a:t>thì</a:t>
            </a:r>
            <a:r>
              <a:rPr kumimoji="1" lang="en-US" altLang="ja-JP" sz="2400" dirty="0" smtClean="0"/>
              <a:t> </a:t>
            </a:r>
            <a:r>
              <a:rPr kumimoji="1" lang="en-US" altLang="ja-JP" sz="2400" dirty="0" err="1" smtClean="0"/>
              <a:t>kết</a:t>
            </a:r>
            <a:r>
              <a:rPr kumimoji="1" lang="en-US" altLang="ja-JP" sz="2400" dirty="0" smtClean="0"/>
              <a:t> </a:t>
            </a:r>
            <a:r>
              <a:rPr kumimoji="1" lang="en-US" altLang="ja-JP" sz="2400" dirty="0" err="1" smtClean="0"/>
              <a:t>thúc</a:t>
            </a:r>
            <a:r>
              <a:rPr kumimoji="1" lang="en-US" altLang="ja-JP" sz="2400" dirty="0" smtClean="0"/>
              <a:t>?</a:t>
            </a:r>
            <a:endParaRPr kumimoji="1" lang="ja-JP" altLang="en-US" sz="2400" dirty="0"/>
          </a:p>
        </p:txBody>
      </p:sp>
      <p:sp>
        <p:nvSpPr>
          <p:cNvPr id="3" name="Date Placeholder 2"/>
          <p:cNvSpPr>
            <a:spLocks noGrp="1"/>
          </p:cNvSpPr>
          <p:nvPr>
            <p:ph type="dt" sz="half" idx="10"/>
          </p:nvPr>
        </p:nvSpPr>
        <p:spPr/>
        <p:txBody>
          <a:bodyPr/>
          <a:lstStyle/>
          <a:p>
            <a:fld id="{09D169CA-CFAB-4D5D-A0F7-E5746C98D8E1}" type="datetime1">
              <a:rPr lang="en-US" smtClean="0"/>
              <a:t>26/03/2024</a:t>
            </a:fld>
            <a:endParaRPr lang="en-US"/>
          </a:p>
        </p:txBody>
      </p:sp>
      <p:sp>
        <p:nvSpPr>
          <p:cNvPr id="8" name="Footer Placeholder 7"/>
          <p:cNvSpPr>
            <a:spLocks noGrp="1"/>
          </p:cNvSpPr>
          <p:nvPr>
            <p:ph type="ftr" sz="quarter" idx="11"/>
          </p:nvPr>
        </p:nvSpPr>
        <p:spPr/>
        <p:txBody>
          <a:bodyPr/>
          <a:lstStyle/>
          <a:p>
            <a:r>
              <a:rPr lang="en-US" smtClean="0"/>
              <a:t>CTDL&amp;GT</a:t>
            </a:r>
            <a:endParaRPr lang="en-US"/>
          </a:p>
        </p:txBody>
      </p:sp>
    </p:spTree>
    <p:extLst>
      <p:ext uri="{BB962C8B-B14F-4D97-AF65-F5344CB8AC3E}">
        <p14:creationId xmlns:p14="http://schemas.microsoft.com/office/powerpoint/2010/main" val="3314785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smtClean="0"/>
              <a:t>Bubble Sort – Cài đặt</a:t>
            </a:r>
            <a:endParaRPr lang="en-US" dirty="0"/>
          </a:p>
        </p:txBody>
      </p:sp>
      <p:sp>
        <p:nvSpPr>
          <p:cNvPr id="4" name="Slide Number Placeholder 3"/>
          <p:cNvSpPr>
            <a:spLocks noGrp="1"/>
          </p:cNvSpPr>
          <p:nvPr>
            <p:ph type="sldNum" sz="quarter" idx="12"/>
          </p:nvPr>
        </p:nvSpPr>
        <p:spPr/>
        <p:txBody>
          <a:bodyPr/>
          <a:lstStyle/>
          <a:p>
            <a:fld id="{3D92597B-1FF7-A145-BDFC-B6DAD8BDE045}" type="slidenum">
              <a:rPr lang="en-US" smtClean="0">
                <a:solidFill>
                  <a:prstClr val="black">
                    <a:tint val="75000"/>
                  </a:prstClr>
                </a:solidFill>
              </a:rPr>
              <a:pPr/>
              <a:t>23</a:t>
            </a:fld>
            <a:endParaRPr lang="en-US">
              <a:solidFill>
                <a:prstClr val="black">
                  <a:tint val="75000"/>
                </a:prstClr>
              </a:solidFill>
            </a:endParaRPr>
          </a:p>
        </p:txBody>
      </p:sp>
      <p:sp>
        <p:nvSpPr>
          <p:cNvPr id="6" name="Date Placeholder 5"/>
          <p:cNvSpPr>
            <a:spLocks noGrp="1"/>
          </p:cNvSpPr>
          <p:nvPr>
            <p:ph type="dt" sz="half" idx="10"/>
          </p:nvPr>
        </p:nvSpPr>
        <p:spPr/>
        <p:txBody>
          <a:bodyPr/>
          <a:lstStyle/>
          <a:p>
            <a:fld id="{CF1BF688-E172-4940-BEF3-70431A72401B}" type="datetime1">
              <a:rPr lang="en-US" smtClean="0"/>
              <a:t>26/03/2024</a:t>
            </a:fld>
            <a:endParaRPr lang="en-US"/>
          </a:p>
        </p:txBody>
      </p:sp>
      <p:sp>
        <p:nvSpPr>
          <p:cNvPr id="7" name="Footer Placeholder 6"/>
          <p:cNvSpPr>
            <a:spLocks noGrp="1"/>
          </p:cNvSpPr>
          <p:nvPr>
            <p:ph type="ftr" sz="quarter" idx="11"/>
          </p:nvPr>
        </p:nvSpPr>
        <p:spPr/>
        <p:txBody>
          <a:bodyPr/>
          <a:lstStyle/>
          <a:p>
            <a:r>
              <a:rPr lang="en-US" smtClean="0"/>
              <a:t>CTDL&amp;GT</a:t>
            </a:r>
            <a:endParaRPr lang="en-US"/>
          </a:p>
        </p:txBody>
      </p:sp>
      <p:sp>
        <p:nvSpPr>
          <p:cNvPr id="8" name="Rectangle 7"/>
          <p:cNvSpPr/>
          <p:nvPr/>
        </p:nvSpPr>
        <p:spPr>
          <a:xfrm>
            <a:off x="1150883" y="1443841"/>
            <a:ext cx="10689019" cy="3785652"/>
          </a:xfrm>
          <a:prstGeom prst="rect">
            <a:avLst/>
          </a:prstGeom>
        </p:spPr>
        <p:txBody>
          <a:bodyPr wrap="square">
            <a:spAutoFit/>
          </a:bodyPr>
          <a:lstStyle/>
          <a:p>
            <a:r>
              <a:rPr lang="en-US" sz="2000" dirty="0">
                <a:solidFill>
                  <a:srgbClr val="0000FF"/>
                </a:solidFill>
                <a:latin typeface="Consolas"/>
                <a:ea typeface="MS Mincho"/>
                <a:cs typeface="Consolas"/>
              </a:rPr>
              <a:t>static</a:t>
            </a:r>
            <a:r>
              <a:rPr lang="en-US" sz="2000" dirty="0">
                <a:solidFill>
                  <a:srgbClr val="000000"/>
                </a:solidFill>
                <a:latin typeface="Consolas"/>
                <a:ea typeface="MS Mincho"/>
                <a:cs typeface="Consolas"/>
              </a:rPr>
              <a:t> </a:t>
            </a:r>
            <a:r>
              <a:rPr lang="en-US" sz="2000" dirty="0">
                <a:solidFill>
                  <a:srgbClr val="0000FF"/>
                </a:solidFill>
                <a:latin typeface="Consolas"/>
                <a:ea typeface="MS Mincho"/>
                <a:cs typeface="Consolas"/>
              </a:rPr>
              <a:t>void</a:t>
            </a:r>
            <a:r>
              <a:rPr lang="en-US" sz="2000" dirty="0">
                <a:solidFill>
                  <a:srgbClr val="000000"/>
                </a:solidFill>
                <a:latin typeface="Consolas"/>
                <a:ea typeface="MS Mincho"/>
                <a:cs typeface="Consolas"/>
              </a:rPr>
              <a:t> </a:t>
            </a:r>
            <a:r>
              <a:rPr lang="en-US" sz="2000" dirty="0" err="1">
                <a:solidFill>
                  <a:srgbClr val="000000"/>
                </a:solidFill>
                <a:latin typeface="Consolas"/>
                <a:ea typeface="MS Mincho"/>
                <a:cs typeface="Consolas"/>
              </a:rPr>
              <a:t>BubbleSort</a:t>
            </a:r>
            <a:r>
              <a:rPr lang="en-US" sz="2000" dirty="0">
                <a:solidFill>
                  <a:srgbClr val="000000"/>
                </a:solidFill>
                <a:latin typeface="Consolas"/>
                <a:ea typeface="MS Mincho"/>
                <a:cs typeface="Consolas"/>
              </a:rPr>
              <a:t>(</a:t>
            </a:r>
            <a:r>
              <a:rPr lang="en-US" sz="2000" dirty="0" err="1">
                <a:solidFill>
                  <a:srgbClr val="0000FF"/>
                </a:solidFill>
                <a:latin typeface="Consolas"/>
                <a:ea typeface="MS Mincho"/>
                <a:cs typeface="Consolas"/>
              </a:rPr>
              <a:t>int</a:t>
            </a:r>
            <a:r>
              <a:rPr lang="en-US" sz="2000" dirty="0">
                <a:solidFill>
                  <a:srgbClr val="000000"/>
                </a:solidFill>
                <a:latin typeface="Consolas"/>
                <a:ea typeface="MS Mincho"/>
                <a:cs typeface="Consolas"/>
              </a:rPr>
              <a:t>[] </a:t>
            </a:r>
            <a:r>
              <a:rPr lang="en-US" sz="2000" dirty="0" err="1">
                <a:solidFill>
                  <a:srgbClr val="000000"/>
                </a:solidFill>
                <a:latin typeface="Consolas"/>
                <a:ea typeface="MS Mincho"/>
                <a:cs typeface="Consolas"/>
              </a:rPr>
              <a:t>arrInt</a:t>
            </a:r>
            <a:r>
              <a:rPr lang="en-US" sz="2000" dirty="0">
                <a:solidFill>
                  <a:srgbClr val="000000"/>
                </a:solidFill>
                <a:latin typeface="Consolas"/>
                <a:ea typeface="MS Mincho"/>
                <a:cs typeface="Consolas"/>
              </a:rPr>
              <a:t>)</a:t>
            </a:r>
            <a:endParaRPr lang="en-US" sz="2000" dirty="0">
              <a:latin typeface="Cambria"/>
              <a:ea typeface="MS Mincho"/>
              <a:cs typeface="Times New Roman"/>
            </a:endParaRPr>
          </a:p>
          <a:p>
            <a:r>
              <a:rPr lang="en-US" sz="2000" dirty="0">
                <a:solidFill>
                  <a:srgbClr val="000000"/>
                </a:solidFill>
                <a:latin typeface="Consolas"/>
                <a:ea typeface="MS Mincho"/>
                <a:cs typeface="Consolas"/>
              </a:rPr>
              <a:t>{</a:t>
            </a:r>
            <a:endParaRPr lang="en-US" sz="2000" dirty="0">
              <a:latin typeface="Cambria"/>
              <a:ea typeface="MS Mincho"/>
              <a:cs typeface="Times New Roman"/>
            </a:endParaRPr>
          </a:p>
          <a:p>
            <a:r>
              <a:rPr lang="en-US" sz="2000" dirty="0">
                <a:solidFill>
                  <a:srgbClr val="000000"/>
                </a:solidFill>
                <a:latin typeface="Consolas"/>
                <a:ea typeface="MS Mincho"/>
                <a:cs typeface="Consolas"/>
              </a:rPr>
              <a:t>    </a:t>
            </a:r>
            <a:r>
              <a:rPr lang="en-US" sz="2000" dirty="0" err="1">
                <a:solidFill>
                  <a:srgbClr val="0000FF"/>
                </a:solidFill>
                <a:latin typeface="Consolas"/>
                <a:ea typeface="MS Mincho"/>
                <a:cs typeface="Consolas"/>
              </a:rPr>
              <a:t>int</a:t>
            </a:r>
            <a:r>
              <a:rPr lang="en-US" sz="2000" dirty="0">
                <a:solidFill>
                  <a:srgbClr val="000000"/>
                </a:solidFill>
                <a:latin typeface="Consolas"/>
                <a:ea typeface="MS Mincho"/>
                <a:cs typeface="Consolas"/>
              </a:rPr>
              <a:t> i, j;</a:t>
            </a:r>
            <a:endParaRPr lang="en-US" sz="2000" dirty="0">
              <a:latin typeface="Cambria"/>
              <a:ea typeface="MS Mincho"/>
              <a:cs typeface="Times New Roman"/>
            </a:endParaRPr>
          </a:p>
          <a:p>
            <a:r>
              <a:rPr lang="en-US" sz="2000" dirty="0">
                <a:solidFill>
                  <a:srgbClr val="000000"/>
                </a:solidFill>
                <a:latin typeface="Consolas"/>
                <a:ea typeface="MS Mincho"/>
                <a:cs typeface="Consolas"/>
              </a:rPr>
              <a:t>    </a:t>
            </a:r>
            <a:r>
              <a:rPr lang="en-US" sz="2000" dirty="0">
                <a:solidFill>
                  <a:srgbClr val="0000FF"/>
                </a:solidFill>
                <a:latin typeface="Consolas"/>
                <a:ea typeface="MS Mincho"/>
                <a:cs typeface="Consolas"/>
              </a:rPr>
              <a:t>for</a:t>
            </a:r>
            <a:r>
              <a:rPr lang="en-US" sz="2000" dirty="0">
                <a:solidFill>
                  <a:srgbClr val="000000"/>
                </a:solidFill>
                <a:latin typeface="Consolas"/>
                <a:ea typeface="MS Mincho"/>
                <a:cs typeface="Consolas"/>
              </a:rPr>
              <a:t> (i = 0; i &lt; </a:t>
            </a:r>
            <a:r>
              <a:rPr lang="en-US" sz="2000" dirty="0" err="1">
                <a:solidFill>
                  <a:srgbClr val="000000"/>
                </a:solidFill>
                <a:latin typeface="Consolas"/>
                <a:ea typeface="MS Mincho"/>
                <a:cs typeface="Consolas"/>
              </a:rPr>
              <a:t>arrInt.Length</a:t>
            </a:r>
            <a:r>
              <a:rPr lang="en-US" sz="2000" dirty="0">
                <a:solidFill>
                  <a:srgbClr val="000000"/>
                </a:solidFill>
                <a:latin typeface="Consolas"/>
                <a:ea typeface="MS Mincho"/>
                <a:cs typeface="Consolas"/>
              </a:rPr>
              <a:t> - 1; i++)</a:t>
            </a:r>
            <a:endParaRPr lang="en-US" sz="2000" dirty="0">
              <a:latin typeface="Cambria"/>
              <a:ea typeface="MS Mincho"/>
              <a:cs typeface="Times New Roman"/>
            </a:endParaRPr>
          </a:p>
          <a:p>
            <a:r>
              <a:rPr lang="en-US" sz="2000" dirty="0">
                <a:solidFill>
                  <a:srgbClr val="000000"/>
                </a:solidFill>
                <a:latin typeface="Consolas"/>
                <a:ea typeface="MS Mincho"/>
                <a:cs typeface="Consolas"/>
              </a:rPr>
              <a:t>    {</a:t>
            </a:r>
            <a:endParaRPr lang="en-US" sz="2000" dirty="0">
              <a:latin typeface="Cambria"/>
              <a:ea typeface="MS Mincho"/>
              <a:cs typeface="Times New Roman"/>
            </a:endParaRPr>
          </a:p>
          <a:p>
            <a:r>
              <a:rPr lang="en-US" sz="2000" dirty="0">
                <a:solidFill>
                  <a:srgbClr val="000000"/>
                </a:solidFill>
                <a:latin typeface="Consolas"/>
                <a:ea typeface="MS Mincho"/>
                <a:cs typeface="Consolas"/>
              </a:rPr>
              <a:t>        </a:t>
            </a:r>
            <a:r>
              <a:rPr lang="en-US" sz="2000" dirty="0">
                <a:solidFill>
                  <a:srgbClr val="0000FF"/>
                </a:solidFill>
                <a:latin typeface="Consolas"/>
                <a:ea typeface="MS Mincho"/>
                <a:cs typeface="Consolas"/>
              </a:rPr>
              <a:t>for</a:t>
            </a:r>
            <a:r>
              <a:rPr lang="en-US" sz="2000" dirty="0">
                <a:solidFill>
                  <a:srgbClr val="000000"/>
                </a:solidFill>
                <a:latin typeface="Consolas"/>
                <a:ea typeface="MS Mincho"/>
                <a:cs typeface="Consolas"/>
              </a:rPr>
              <a:t> (j = </a:t>
            </a:r>
            <a:r>
              <a:rPr lang="en-US" sz="2000" dirty="0" err="1">
                <a:solidFill>
                  <a:srgbClr val="000000"/>
                </a:solidFill>
                <a:latin typeface="Consolas"/>
                <a:ea typeface="MS Mincho"/>
                <a:cs typeface="Consolas"/>
              </a:rPr>
              <a:t>arrInt.Length</a:t>
            </a:r>
            <a:r>
              <a:rPr lang="en-US" sz="2000" dirty="0">
                <a:solidFill>
                  <a:srgbClr val="000000"/>
                </a:solidFill>
                <a:latin typeface="Consolas"/>
                <a:ea typeface="MS Mincho"/>
                <a:cs typeface="Consolas"/>
              </a:rPr>
              <a:t> - 1; j &gt; i; j--)</a:t>
            </a:r>
            <a:endParaRPr lang="en-US" sz="2000" dirty="0">
              <a:latin typeface="Cambria"/>
              <a:ea typeface="MS Mincho"/>
              <a:cs typeface="Times New Roman"/>
            </a:endParaRPr>
          </a:p>
          <a:p>
            <a:r>
              <a:rPr lang="en-US" sz="2000" dirty="0">
                <a:solidFill>
                  <a:srgbClr val="000000"/>
                </a:solidFill>
                <a:latin typeface="Consolas"/>
                <a:ea typeface="MS Mincho"/>
                <a:cs typeface="Consolas"/>
              </a:rPr>
              <a:t>            </a:t>
            </a:r>
            <a:r>
              <a:rPr lang="en-US" sz="2000" dirty="0">
                <a:solidFill>
                  <a:srgbClr val="0000FF"/>
                </a:solidFill>
                <a:latin typeface="Consolas"/>
                <a:ea typeface="MS Mincho"/>
                <a:cs typeface="Consolas"/>
              </a:rPr>
              <a:t>if</a:t>
            </a:r>
            <a:r>
              <a:rPr lang="en-US" sz="2000" dirty="0">
                <a:solidFill>
                  <a:srgbClr val="000000"/>
                </a:solidFill>
                <a:latin typeface="Consolas"/>
                <a:ea typeface="MS Mincho"/>
                <a:cs typeface="Consolas"/>
              </a:rPr>
              <a:t> (</a:t>
            </a:r>
            <a:r>
              <a:rPr lang="en-US" sz="2000" dirty="0" err="1">
                <a:solidFill>
                  <a:srgbClr val="000000"/>
                </a:solidFill>
                <a:latin typeface="Consolas"/>
                <a:ea typeface="MS Mincho"/>
                <a:cs typeface="Consolas"/>
              </a:rPr>
              <a:t>arrInt</a:t>
            </a:r>
            <a:r>
              <a:rPr lang="en-US" sz="2000" dirty="0">
                <a:solidFill>
                  <a:srgbClr val="000000"/>
                </a:solidFill>
                <a:latin typeface="Consolas"/>
                <a:ea typeface="MS Mincho"/>
                <a:cs typeface="Consolas"/>
              </a:rPr>
              <a:t>[j] &lt; </a:t>
            </a:r>
            <a:r>
              <a:rPr lang="en-US" sz="2000" dirty="0" err="1">
                <a:solidFill>
                  <a:srgbClr val="000000"/>
                </a:solidFill>
                <a:latin typeface="Consolas"/>
                <a:ea typeface="MS Mincho"/>
                <a:cs typeface="Consolas"/>
              </a:rPr>
              <a:t>arrInt</a:t>
            </a:r>
            <a:r>
              <a:rPr lang="en-US" sz="2000" dirty="0">
                <a:solidFill>
                  <a:srgbClr val="000000"/>
                </a:solidFill>
                <a:latin typeface="Consolas"/>
                <a:ea typeface="MS Mincho"/>
                <a:cs typeface="Consolas"/>
              </a:rPr>
              <a:t>[j - 1])</a:t>
            </a:r>
            <a:endParaRPr lang="en-US" sz="2000" dirty="0">
              <a:latin typeface="Cambria"/>
              <a:ea typeface="MS Mincho"/>
              <a:cs typeface="Times New Roman"/>
            </a:endParaRPr>
          </a:p>
          <a:p>
            <a:r>
              <a:rPr lang="en-US" sz="2000" dirty="0">
                <a:solidFill>
                  <a:srgbClr val="000000"/>
                </a:solidFill>
                <a:latin typeface="Consolas"/>
                <a:ea typeface="MS Mincho"/>
                <a:cs typeface="Consolas"/>
              </a:rPr>
              <a:t>            {</a:t>
            </a:r>
            <a:r>
              <a:rPr lang="en-US" sz="2000" dirty="0">
                <a:solidFill>
                  <a:srgbClr val="008000"/>
                </a:solidFill>
                <a:latin typeface="Consolas"/>
                <a:ea typeface="MS Mincho"/>
                <a:cs typeface="Consolas"/>
              </a:rPr>
              <a:t>//</a:t>
            </a:r>
            <a:r>
              <a:rPr lang="en-US" sz="2000" dirty="0" err="1">
                <a:solidFill>
                  <a:srgbClr val="008000"/>
                </a:solidFill>
                <a:latin typeface="Consolas"/>
                <a:ea typeface="MS Mincho"/>
                <a:cs typeface="Consolas"/>
              </a:rPr>
              <a:t>hoán</a:t>
            </a:r>
            <a:r>
              <a:rPr lang="en-US" sz="2000" dirty="0">
                <a:solidFill>
                  <a:srgbClr val="008000"/>
                </a:solidFill>
                <a:latin typeface="Consolas"/>
                <a:ea typeface="MS Mincho"/>
                <a:cs typeface="Consolas"/>
              </a:rPr>
              <a:t> </a:t>
            </a:r>
            <a:r>
              <a:rPr lang="en-US" sz="2000" dirty="0" err="1">
                <a:solidFill>
                  <a:srgbClr val="008000"/>
                </a:solidFill>
                <a:latin typeface="Consolas"/>
                <a:ea typeface="MS Mincho"/>
                <a:cs typeface="Consolas"/>
              </a:rPr>
              <a:t>vị</a:t>
            </a:r>
            <a:r>
              <a:rPr lang="en-US" sz="2000" dirty="0">
                <a:solidFill>
                  <a:srgbClr val="008000"/>
                </a:solidFill>
                <a:latin typeface="Consolas"/>
                <a:ea typeface="MS Mincho"/>
                <a:cs typeface="Consolas"/>
              </a:rPr>
              <a:t> </a:t>
            </a:r>
            <a:r>
              <a:rPr lang="en-US" sz="2000" dirty="0" err="1">
                <a:solidFill>
                  <a:srgbClr val="008000"/>
                </a:solidFill>
                <a:latin typeface="Consolas"/>
                <a:ea typeface="MS Mincho"/>
                <a:cs typeface="Consolas"/>
              </a:rPr>
              <a:t>arrInt</a:t>
            </a:r>
            <a:r>
              <a:rPr lang="en-US" sz="2000" dirty="0">
                <a:solidFill>
                  <a:srgbClr val="008000"/>
                </a:solidFill>
                <a:latin typeface="Consolas"/>
                <a:ea typeface="MS Mincho"/>
                <a:cs typeface="Consolas"/>
              </a:rPr>
              <a:t>[j] </a:t>
            </a:r>
            <a:r>
              <a:rPr lang="en-US" sz="2000" dirty="0" err="1">
                <a:solidFill>
                  <a:srgbClr val="008000"/>
                </a:solidFill>
                <a:latin typeface="Consolas"/>
                <a:ea typeface="MS Mincho"/>
                <a:cs typeface="Consolas"/>
              </a:rPr>
              <a:t>và</a:t>
            </a:r>
            <a:r>
              <a:rPr lang="en-US" sz="2000" dirty="0">
                <a:solidFill>
                  <a:srgbClr val="008000"/>
                </a:solidFill>
                <a:latin typeface="Consolas"/>
                <a:ea typeface="MS Mincho"/>
                <a:cs typeface="Consolas"/>
              </a:rPr>
              <a:t> </a:t>
            </a:r>
            <a:r>
              <a:rPr lang="en-US" sz="2000" dirty="0" err="1">
                <a:solidFill>
                  <a:srgbClr val="008000"/>
                </a:solidFill>
                <a:latin typeface="Consolas"/>
                <a:ea typeface="MS Mincho"/>
                <a:cs typeface="Consolas"/>
              </a:rPr>
              <a:t>arrInt</a:t>
            </a:r>
            <a:r>
              <a:rPr lang="en-US" sz="2000" dirty="0">
                <a:solidFill>
                  <a:srgbClr val="008000"/>
                </a:solidFill>
                <a:latin typeface="Consolas"/>
                <a:ea typeface="MS Mincho"/>
                <a:cs typeface="Consolas"/>
              </a:rPr>
              <a:t>[i]</a:t>
            </a:r>
            <a:endParaRPr lang="en-US" sz="2000" dirty="0">
              <a:latin typeface="Cambria"/>
              <a:ea typeface="MS Mincho"/>
              <a:cs typeface="Times New Roman"/>
            </a:endParaRPr>
          </a:p>
          <a:p>
            <a:r>
              <a:rPr lang="en-US" sz="2000" dirty="0">
                <a:solidFill>
                  <a:srgbClr val="000000"/>
                </a:solidFill>
                <a:latin typeface="Consolas"/>
                <a:ea typeface="MS Mincho"/>
                <a:cs typeface="Consolas"/>
              </a:rPr>
              <a:t>                </a:t>
            </a:r>
            <a:r>
              <a:rPr lang="en-US" sz="2000" dirty="0" smtClean="0">
                <a:solidFill>
                  <a:srgbClr val="0000FF"/>
                </a:solidFill>
                <a:latin typeface="Consolas"/>
                <a:ea typeface="MS Mincho"/>
                <a:cs typeface="Consolas"/>
              </a:rPr>
              <a:t>Swap(</a:t>
            </a:r>
            <a:r>
              <a:rPr lang="en-US" sz="2000" dirty="0" err="1" smtClean="0">
                <a:solidFill>
                  <a:srgbClr val="000000"/>
                </a:solidFill>
                <a:latin typeface="Consolas"/>
                <a:ea typeface="MS Mincho"/>
                <a:cs typeface="Consolas"/>
              </a:rPr>
              <a:t>arrInt</a:t>
            </a:r>
            <a:r>
              <a:rPr lang="en-US" sz="2000" dirty="0">
                <a:solidFill>
                  <a:srgbClr val="000000"/>
                </a:solidFill>
                <a:latin typeface="Consolas"/>
                <a:ea typeface="MS Mincho"/>
                <a:cs typeface="Consolas"/>
              </a:rPr>
              <a:t>[j], </a:t>
            </a:r>
            <a:r>
              <a:rPr lang="en-US" sz="2000" dirty="0" err="1">
                <a:solidFill>
                  <a:srgbClr val="000000"/>
                </a:solidFill>
                <a:latin typeface="Consolas"/>
                <a:ea typeface="MS Mincho"/>
                <a:cs typeface="Consolas"/>
              </a:rPr>
              <a:t>arrInt</a:t>
            </a:r>
            <a:r>
              <a:rPr lang="en-US" sz="2000" dirty="0">
                <a:solidFill>
                  <a:srgbClr val="000000"/>
                </a:solidFill>
                <a:latin typeface="Consolas"/>
                <a:ea typeface="MS Mincho"/>
                <a:cs typeface="Consolas"/>
              </a:rPr>
              <a:t>[j - 1</a:t>
            </a:r>
            <a:r>
              <a:rPr lang="en-US" sz="2000" dirty="0" smtClean="0">
                <a:solidFill>
                  <a:srgbClr val="000000"/>
                </a:solidFill>
                <a:latin typeface="Consolas"/>
                <a:ea typeface="MS Mincho"/>
                <a:cs typeface="Consolas"/>
              </a:rPr>
              <a:t>]);</a:t>
            </a:r>
            <a:endParaRPr lang="en-US" sz="2000" dirty="0">
              <a:latin typeface="Cambria"/>
              <a:ea typeface="MS Mincho"/>
              <a:cs typeface="Times New Roman"/>
            </a:endParaRPr>
          </a:p>
          <a:p>
            <a:r>
              <a:rPr lang="en-US" sz="2000" dirty="0" smtClean="0">
                <a:solidFill>
                  <a:srgbClr val="000000"/>
                </a:solidFill>
                <a:latin typeface="Consolas"/>
                <a:ea typeface="MS Mincho"/>
                <a:cs typeface="Consolas"/>
              </a:rPr>
              <a:t>		}</a:t>
            </a:r>
            <a:endParaRPr lang="en-US" sz="2000" dirty="0">
              <a:latin typeface="Cambria"/>
              <a:ea typeface="MS Mincho"/>
              <a:cs typeface="Times New Roman"/>
            </a:endParaRPr>
          </a:p>
          <a:p>
            <a:r>
              <a:rPr lang="en-US" sz="2000" dirty="0">
                <a:solidFill>
                  <a:srgbClr val="000000"/>
                </a:solidFill>
                <a:latin typeface="Consolas"/>
                <a:ea typeface="MS Mincho"/>
                <a:cs typeface="Consolas"/>
              </a:rPr>
              <a:t>    }</a:t>
            </a:r>
            <a:endParaRPr lang="en-US" sz="2000" dirty="0">
              <a:latin typeface="Cambria"/>
              <a:ea typeface="MS Mincho"/>
              <a:cs typeface="Times New Roman"/>
            </a:endParaRPr>
          </a:p>
          <a:p>
            <a:r>
              <a:rPr lang="en-US" sz="2000" dirty="0">
                <a:solidFill>
                  <a:srgbClr val="000000"/>
                </a:solidFill>
                <a:latin typeface="Consolas"/>
                <a:ea typeface="MS Mincho"/>
                <a:cs typeface="Consolas"/>
              </a:rPr>
              <a:t>}</a:t>
            </a:r>
            <a:endParaRPr lang="en-US" sz="2000" dirty="0"/>
          </a:p>
        </p:txBody>
      </p:sp>
    </p:spTree>
    <p:extLst>
      <p:ext uri="{BB962C8B-B14F-4D97-AF65-F5344CB8AC3E}">
        <p14:creationId xmlns:p14="http://schemas.microsoft.com/office/powerpoint/2010/main" val="150968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Bubble Sort</a:t>
            </a:r>
            <a:r>
              <a:rPr lang="en-US" altLang="en-US" smtClean="0"/>
              <a:t> - </a:t>
            </a:r>
            <a:r>
              <a:rPr lang="en-US" smtClean="0"/>
              <a:t>Đánh giá giải thuật</a:t>
            </a:r>
            <a:endParaRPr lang="en-US"/>
          </a:p>
        </p:txBody>
      </p:sp>
      <p:sp>
        <p:nvSpPr>
          <p:cNvPr id="4" name="Date Placeholder 3"/>
          <p:cNvSpPr>
            <a:spLocks noGrp="1"/>
          </p:cNvSpPr>
          <p:nvPr>
            <p:ph type="dt" sz="half" idx="10"/>
          </p:nvPr>
        </p:nvSpPr>
        <p:spPr/>
        <p:txBody>
          <a:bodyPr/>
          <a:lstStyle/>
          <a:p>
            <a:fld id="{350CC47E-FC8F-4420-AF38-ED5BA61EA151}" type="datetime1">
              <a:rPr lang="en-US" smtClean="0"/>
              <a:t>26/03/2024</a:t>
            </a:fld>
            <a:endParaRPr lang="en-US"/>
          </a:p>
        </p:txBody>
      </p:sp>
      <p:sp>
        <p:nvSpPr>
          <p:cNvPr id="5" name="Footer Placeholder 4"/>
          <p:cNvSpPr>
            <a:spLocks noGrp="1"/>
          </p:cNvSpPr>
          <p:nvPr>
            <p:ph type="ftr" sz="quarter" idx="11"/>
          </p:nvPr>
        </p:nvSpPr>
        <p:spPr/>
        <p:txBody>
          <a:bodyPr/>
          <a:lstStyle/>
          <a:p>
            <a:r>
              <a:rPr lang="en-US" smtClean="0"/>
              <a:t>CTDL&amp;GT</a:t>
            </a:r>
            <a:endParaRPr lang="en-US"/>
          </a:p>
        </p:txBody>
      </p:sp>
      <p:sp>
        <p:nvSpPr>
          <p:cNvPr id="6" name="Slide Number Placeholder 5"/>
          <p:cNvSpPr>
            <a:spLocks noGrp="1"/>
          </p:cNvSpPr>
          <p:nvPr>
            <p:ph type="sldNum" sz="quarter" idx="12"/>
          </p:nvPr>
        </p:nvSpPr>
        <p:spPr/>
        <p:txBody>
          <a:bodyPr/>
          <a:lstStyle/>
          <a:p>
            <a:fld id="{3D92597B-1FF7-A145-BDFC-B6DAD8BDE045}" type="slidenum">
              <a:rPr lang="en-US" smtClean="0"/>
              <a:t>24</a:t>
            </a:fld>
            <a:endParaRPr lang="en-US"/>
          </a:p>
        </p:txBody>
      </p:sp>
      <p:sp>
        <p:nvSpPr>
          <p:cNvPr id="7" name="Rectangle 6"/>
          <p:cNvSpPr/>
          <p:nvPr/>
        </p:nvSpPr>
        <p:spPr>
          <a:xfrm>
            <a:off x="1093068" y="1857094"/>
            <a:ext cx="10399994" cy="1815882"/>
          </a:xfrm>
          <a:prstGeom prst="rect">
            <a:avLst/>
          </a:prstGeom>
        </p:spPr>
        <p:txBody>
          <a:bodyPr wrap="square">
            <a:spAutoFit/>
          </a:bodyPr>
          <a:lstStyle/>
          <a:p>
            <a:r>
              <a:rPr lang="en-US" sz="2800" b="1">
                <a:latin typeface="+mj-lt"/>
              </a:rPr>
              <a:t>Độ phức tạp</a:t>
            </a:r>
            <a:endParaRPr lang="en-US" sz="2800">
              <a:latin typeface="+mj-lt"/>
            </a:endParaRPr>
          </a:p>
          <a:p>
            <a:pPr algn="just"/>
            <a:r>
              <a:rPr lang="en-US" sz="2800">
                <a:latin typeface="+mj-lt"/>
              </a:rPr>
              <a:t>Trường hợp </a:t>
            </a:r>
            <a:r>
              <a:rPr lang="en-US" sz="2800" smtClean="0">
                <a:latin typeface="+mj-lt"/>
              </a:rPr>
              <a:t>xấu nhất: </a:t>
            </a:r>
            <a:r>
              <a:rPr lang="en-US" sz="2800">
                <a:latin typeface="+mj-lt"/>
              </a:rPr>
              <a:t>T(n) = O (n</a:t>
            </a:r>
            <a:r>
              <a:rPr lang="en-US" sz="2800" baseline="30000">
                <a:latin typeface="+mj-lt"/>
              </a:rPr>
              <a:t>2</a:t>
            </a:r>
            <a:r>
              <a:rPr lang="en-US" sz="2800">
                <a:latin typeface="+mj-lt"/>
              </a:rPr>
              <a:t>)</a:t>
            </a:r>
          </a:p>
          <a:p>
            <a:pPr algn="just"/>
            <a:r>
              <a:rPr lang="en-US" sz="2800">
                <a:latin typeface="+mj-lt"/>
              </a:rPr>
              <a:t>Trường hợp tốt nhất: T(n) = O (n</a:t>
            </a:r>
            <a:r>
              <a:rPr lang="en-US" sz="2800" baseline="30000">
                <a:latin typeface="+mj-lt"/>
              </a:rPr>
              <a:t>2</a:t>
            </a:r>
            <a:r>
              <a:rPr lang="en-US" sz="2800">
                <a:latin typeface="+mj-lt"/>
              </a:rPr>
              <a:t>)</a:t>
            </a:r>
          </a:p>
          <a:p>
            <a:r>
              <a:rPr lang="en-US" sz="2800" smtClean="0">
                <a:latin typeface="+mj-lt"/>
              </a:rPr>
              <a:t>Trường </a:t>
            </a:r>
            <a:r>
              <a:rPr lang="en-US" sz="2800">
                <a:latin typeface="+mj-lt"/>
              </a:rPr>
              <a:t>hợp trung bình: T(n) = O (n</a:t>
            </a:r>
            <a:r>
              <a:rPr lang="en-US" sz="2800" baseline="30000">
                <a:latin typeface="+mj-lt"/>
              </a:rPr>
              <a:t>2</a:t>
            </a:r>
            <a:r>
              <a:rPr lang="en-US" sz="2800">
                <a:latin typeface="+mj-lt"/>
              </a:rPr>
              <a:t>)</a:t>
            </a:r>
          </a:p>
        </p:txBody>
      </p:sp>
    </p:spTree>
    <p:extLst>
      <p:ext uri="{BB962C8B-B14F-4D97-AF65-F5344CB8AC3E}">
        <p14:creationId xmlns:p14="http://schemas.microsoft.com/office/powerpoint/2010/main" val="293544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Bubble </a:t>
            </a:r>
            <a:r>
              <a:rPr lang="en-US" smtClean="0"/>
              <a:t>Sort Cải tiến</a:t>
            </a:r>
            <a:r>
              <a:rPr lang="en-US" altLang="en-US" smtClean="0"/>
              <a:t> </a:t>
            </a:r>
            <a:endParaRPr lang="en-US"/>
          </a:p>
        </p:txBody>
      </p:sp>
      <p:sp>
        <p:nvSpPr>
          <p:cNvPr id="4" name="Date Placeholder 3"/>
          <p:cNvSpPr>
            <a:spLocks noGrp="1"/>
          </p:cNvSpPr>
          <p:nvPr>
            <p:ph type="dt" sz="half" idx="10"/>
          </p:nvPr>
        </p:nvSpPr>
        <p:spPr/>
        <p:txBody>
          <a:bodyPr/>
          <a:lstStyle/>
          <a:p>
            <a:fld id="{CC91D102-6DFD-44E5-83DC-D9317901A5C3}" type="datetime1">
              <a:rPr lang="en-US" smtClean="0"/>
              <a:t>26/03/2024</a:t>
            </a:fld>
            <a:endParaRPr lang="en-US"/>
          </a:p>
        </p:txBody>
      </p:sp>
      <p:sp>
        <p:nvSpPr>
          <p:cNvPr id="5" name="Footer Placeholder 4"/>
          <p:cNvSpPr>
            <a:spLocks noGrp="1"/>
          </p:cNvSpPr>
          <p:nvPr>
            <p:ph type="ftr" sz="quarter" idx="11"/>
          </p:nvPr>
        </p:nvSpPr>
        <p:spPr/>
        <p:txBody>
          <a:bodyPr/>
          <a:lstStyle/>
          <a:p>
            <a:r>
              <a:rPr lang="en-US" smtClean="0"/>
              <a:t>CTDL&amp;GT</a:t>
            </a:r>
            <a:endParaRPr lang="en-US"/>
          </a:p>
        </p:txBody>
      </p:sp>
      <p:sp>
        <p:nvSpPr>
          <p:cNvPr id="6" name="Slide Number Placeholder 5"/>
          <p:cNvSpPr>
            <a:spLocks noGrp="1"/>
          </p:cNvSpPr>
          <p:nvPr>
            <p:ph type="sldNum" sz="quarter" idx="12"/>
          </p:nvPr>
        </p:nvSpPr>
        <p:spPr/>
        <p:txBody>
          <a:bodyPr/>
          <a:lstStyle/>
          <a:p>
            <a:fld id="{3D92597B-1FF7-A145-BDFC-B6DAD8BDE045}" type="slidenum">
              <a:rPr lang="en-US" smtClean="0"/>
              <a:t>25</a:t>
            </a:fld>
            <a:endParaRPr lang="en-US"/>
          </a:p>
        </p:txBody>
      </p:sp>
      <p:sp>
        <p:nvSpPr>
          <p:cNvPr id="7" name="Rectangle 6"/>
          <p:cNvSpPr/>
          <p:nvPr/>
        </p:nvSpPr>
        <p:spPr>
          <a:xfrm>
            <a:off x="1024759" y="1672336"/>
            <a:ext cx="10578662" cy="3108543"/>
          </a:xfrm>
          <a:prstGeom prst="rect">
            <a:avLst/>
          </a:prstGeom>
        </p:spPr>
        <p:txBody>
          <a:bodyPr wrap="square">
            <a:spAutoFit/>
          </a:bodyPr>
          <a:lstStyle/>
          <a:p>
            <a:pPr algn="just"/>
            <a:r>
              <a:rPr lang="en-US" sz="2800" smtClean="0">
                <a:latin typeface="+mj-lt"/>
              </a:rPr>
              <a:t>Sử </a:t>
            </a:r>
            <a:r>
              <a:rPr lang="en-US" sz="2800">
                <a:latin typeface="+mj-lt"/>
              </a:rPr>
              <a:t>dụng thêm một biến boolean là </a:t>
            </a:r>
            <a:r>
              <a:rPr lang="en-US" sz="2800" smtClean="0">
                <a:latin typeface="+mj-lt"/>
              </a:rPr>
              <a:t>check </a:t>
            </a:r>
          </a:p>
          <a:p>
            <a:pPr marL="342900" indent="-342900" algn="just">
              <a:buFontTx/>
              <a:buChar char="-"/>
            </a:pPr>
            <a:r>
              <a:rPr lang="en-US" sz="2800" smtClean="0">
                <a:latin typeface="+mj-lt"/>
              </a:rPr>
              <a:t>Biến check nhận giá trị false</a:t>
            </a:r>
            <a:r>
              <a:rPr lang="en-US" sz="2800">
                <a:latin typeface="+mj-lt"/>
              </a:rPr>
              <a:t> nếu arrInt[0..i</a:t>
            </a:r>
            <a:r>
              <a:rPr lang="en-US" sz="2800" smtClean="0">
                <a:latin typeface="+mj-lt"/>
              </a:rPr>
              <a:t>] chưa được sắp xếp.</a:t>
            </a:r>
          </a:p>
          <a:p>
            <a:pPr marL="342900" indent="-342900" algn="just">
              <a:buFontTx/>
              <a:buChar char="-"/>
            </a:pPr>
            <a:r>
              <a:rPr lang="en-US" sz="2800" smtClean="0">
                <a:latin typeface="+mj-lt"/>
              </a:rPr>
              <a:t>Biến check nhận giá trị true nếu </a:t>
            </a:r>
            <a:r>
              <a:rPr lang="en-US" sz="2800">
                <a:latin typeface="+mj-lt"/>
              </a:rPr>
              <a:t>arrInt[0..i]</a:t>
            </a:r>
            <a:r>
              <a:rPr lang="en-US" sz="2800" smtClean="0">
                <a:latin typeface="+mj-lt"/>
              </a:rPr>
              <a:t> </a:t>
            </a:r>
            <a:r>
              <a:rPr lang="en-US" sz="2800">
                <a:latin typeface="+mj-lt"/>
              </a:rPr>
              <a:t>đã được sắp </a:t>
            </a:r>
            <a:r>
              <a:rPr lang="en-US" sz="2800" smtClean="0">
                <a:latin typeface="+mj-lt"/>
              </a:rPr>
              <a:t>xếp.</a:t>
            </a:r>
          </a:p>
          <a:p>
            <a:pPr algn="just"/>
            <a:r>
              <a:rPr lang="en-US" sz="2800">
                <a:latin typeface="+mj-lt"/>
              </a:rPr>
              <a:t>Nếu check nhận giá trị true thì vòng for đầu tiên sẽ dừng lại. </a:t>
            </a:r>
            <a:r>
              <a:rPr lang="en-US" sz="2800" smtClean="0">
                <a:latin typeface="+mj-lt"/>
              </a:rPr>
              <a:t>Mục </a:t>
            </a:r>
            <a:r>
              <a:rPr lang="en-US" sz="2800">
                <a:latin typeface="+mj-lt"/>
              </a:rPr>
              <a:t>đích là ở lệnh lặp đầu tiên, nếu đến chỉ số i nào đó mà đoạn đầu arrInt[0..i] đã được sắp xếp thì ta có thể dừng không lặp nữa, giảm thiểu được thời gian chạy.</a:t>
            </a:r>
          </a:p>
        </p:txBody>
      </p:sp>
    </p:spTree>
    <p:extLst>
      <p:ext uri="{BB962C8B-B14F-4D97-AF65-F5344CB8AC3E}">
        <p14:creationId xmlns:p14="http://schemas.microsoft.com/office/powerpoint/2010/main" val="3335717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465"/>
            <a:ext cx="10515600" cy="1325563"/>
          </a:xfrm>
        </p:spPr>
        <p:txBody>
          <a:bodyPr/>
          <a:lstStyle/>
          <a:p>
            <a:r>
              <a:rPr lang="en-US"/>
              <a:t>3. Bubble Sort Cải tiến</a:t>
            </a:r>
            <a:r>
              <a:rPr lang="en-US" altLang="en-US"/>
              <a:t> </a:t>
            </a:r>
            <a:r>
              <a:rPr lang="en-US" altLang="en-US" smtClean="0"/>
              <a:t>– Cài đặt</a:t>
            </a:r>
            <a:endParaRPr lang="en-US"/>
          </a:p>
        </p:txBody>
      </p:sp>
      <p:sp>
        <p:nvSpPr>
          <p:cNvPr id="4" name="Date Placeholder 3"/>
          <p:cNvSpPr>
            <a:spLocks noGrp="1"/>
          </p:cNvSpPr>
          <p:nvPr>
            <p:ph type="dt" sz="half" idx="10"/>
          </p:nvPr>
        </p:nvSpPr>
        <p:spPr/>
        <p:txBody>
          <a:bodyPr/>
          <a:lstStyle/>
          <a:p>
            <a:fld id="{CC91D102-6DFD-44E5-83DC-D9317901A5C3}" type="datetime1">
              <a:rPr lang="en-US" smtClean="0"/>
              <a:t>26/03/2024</a:t>
            </a:fld>
            <a:endParaRPr lang="en-US"/>
          </a:p>
        </p:txBody>
      </p:sp>
      <p:sp>
        <p:nvSpPr>
          <p:cNvPr id="5" name="Footer Placeholder 4"/>
          <p:cNvSpPr>
            <a:spLocks noGrp="1"/>
          </p:cNvSpPr>
          <p:nvPr>
            <p:ph type="ftr" sz="quarter" idx="11"/>
          </p:nvPr>
        </p:nvSpPr>
        <p:spPr/>
        <p:txBody>
          <a:bodyPr/>
          <a:lstStyle/>
          <a:p>
            <a:r>
              <a:rPr lang="en-US" smtClean="0"/>
              <a:t>CTDL&amp;GT</a:t>
            </a:r>
            <a:endParaRPr lang="en-US"/>
          </a:p>
        </p:txBody>
      </p:sp>
      <p:sp>
        <p:nvSpPr>
          <p:cNvPr id="6" name="Slide Number Placeholder 5"/>
          <p:cNvSpPr>
            <a:spLocks noGrp="1"/>
          </p:cNvSpPr>
          <p:nvPr>
            <p:ph type="sldNum" sz="quarter" idx="12"/>
          </p:nvPr>
        </p:nvSpPr>
        <p:spPr/>
        <p:txBody>
          <a:bodyPr/>
          <a:lstStyle/>
          <a:p>
            <a:fld id="{3D92597B-1FF7-A145-BDFC-B6DAD8BDE045}" type="slidenum">
              <a:rPr lang="en-US" smtClean="0"/>
              <a:t>26</a:t>
            </a:fld>
            <a:endParaRPr lang="en-US"/>
          </a:p>
        </p:txBody>
      </p:sp>
      <p:sp>
        <p:nvSpPr>
          <p:cNvPr id="8" name="Rectangle 7"/>
          <p:cNvSpPr/>
          <p:nvPr/>
        </p:nvSpPr>
        <p:spPr>
          <a:xfrm>
            <a:off x="1103589" y="1094802"/>
            <a:ext cx="10329041" cy="5293757"/>
          </a:xfrm>
          <a:prstGeom prst="rect">
            <a:avLst/>
          </a:prstGeom>
        </p:spPr>
        <p:txBody>
          <a:bodyPr wrap="square">
            <a:spAutoFit/>
          </a:bodyPr>
          <a:lstStyle/>
          <a:p>
            <a:r>
              <a:rPr lang="en-US" sz="2000">
                <a:solidFill>
                  <a:srgbClr val="0000FF"/>
                </a:solidFill>
                <a:latin typeface="Consolas"/>
                <a:ea typeface="MS Mincho"/>
                <a:cs typeface="Consolas"/>
              </a:rPr>
              <a:t>static</a:t>
            </a:r>
            <a:r>
              <a:rPr lang="en-US" sz="2000">
                <a:solidFill>
                  <a:srgbClr val="000000"/>
                </a:solidFill>
                <a:latin typeface="Consolas"/>
                <a:ea typeface="MS Mincho"/>
                <a:cs typeface="Consolas"/>
              </a:rPr>
              <a:t> </a:t>
            </a:r>
            <a:r>
              <a:rPr lang="en-US" sz="2000">
                <a:solidFill>
                  <a:srgbClr val="0000FF"/>
                </a:solidFill>
                <a:latin typeface="Consolas"/>
                <a:ea typeface="MS Mincho"/>
                <a:cs typeface="Consolas"/>
              </a:rPr>
              <a:t>void</a:t>
            </a:r>
            <a:r>
              <a:rPr lang="en-US" sz="2000">
                <a:solidFill>
                  <a:srgbClr val="000000"/>
                </a:solidFill>
                <a:latin typeface="Consolas"/>
                <a:ea typeface="MS Mincho"/>
                <a:cs typeface="Consolas"/>
              </a:rPr>
              <a:t> BubbleSortImproved(</a:t>
            </a:r>
            <a:r>
              <a:rPr lang="en-US" sz="2000">
                <a:solidFill>
                  <a:srgbClr val="0000FF"/>
                </a:solidFill>
                <a:latin typeface="Consolas"/>
                <a:ea typeface="MS Mincho"/>
                <a:cs typeface="Consolas"/>
              </a:rPr>
              <a:t>int</a:t>
            </a:r>
            <a:r>
              <a:rPr lang="en-US" sz="2000">
                <a:solidFill>
                  <a:srgbClr val="000000"/>
                </a:solidFill>
                <a:latin typeface="Consolas"/>
                <a:ea typeface="MS Mincho"/>
                <a:cs typeface="Consolas"/>
              </a:rPr>
              <a:t>[] arrInt)</a:t>
            </a:r>
            <a:endParaRPr lang="en-US" sz="2000">
              <a:latin typeface="Cambria"/>
              <a:ea typeface="MS Mincho"/>
              <a:cs typeface="Times New Roman"/>
            </a:endParaRPr>
          </a:p>
          <a:p>
            <a:r>
              <a:rPr lang="en-US" sz="2000">
                <a:solidFill>
                  <a:srgbClr val="000000"/>
                </a:solidFill>
                <a:latin typeface="Consolas"/>
                <a:ea typeface="MS Mincho"/>
                <a:cs typeface="Consolas"/>
              </a:rPr>
              <a:t>{</a:t>
            </a:r>
            <a:endParaRPr lang="en-US" sz="2000">
              <a:latin typeface="Cambria"/>
              <a:ea typeface="MS Mincho"/>
              <a:cs typeface="Times New Roman"/>
            </a:endParaRPr>
          </a:p>
          <a:p>
            <a:r>
              <a:rPr lang="en-US" sz="2000">
                <a:solidFill>
                  <a:srgbClr val="000000"/>
                </a:solidFill>
                <a:latin typeface="Consolas"/>
                <a:ea typeface="MS Mincho"/>
                <a:cs typeface="Consolas"/>
              </a:rPr>
              <a:t>    </a:t>
            </a:r>
            <a:r>
              <a:rPr lang="en-US" sz="2000">
                <a:solidFill>
                  <a:srgbClr val="0000FF"/>
                </a:solidFill>
                <a:latin typeface="Consolas"/>
                <a:ea typeface="MS Mincho"/>
                <a:cs typeface="Consolas"/>
              </a:rPr>
              <a:t>int</a:t>
            </a:r>
            <a:r>
              <a:rPr lang="en-US" sz="2000">
                <a:solidFill>
                  <a:srgbClr val="000000"/>
                </a:solidFill>
                <a:latin typeface="Consolas"/>
                <a:ea typeface="MS Mincho"/>
                <a:cs typeface="Consolas"/>
              </a:rPr>
              <a:t> i, j;</a:t>
            </a:r>
            <a:endParaRPr lang="en-US" sz="2000">
              <a:latin typeface="Cambria"/>
              <a:ea typeface="MS Mincho"/>
              <a:cs typeface="Times New Roman"/>
            </a:endParaRPr>
          </a:p>
          <a:p>
            <a:r>
              <a:rPr lang="en-US" sz="2000">
                <a:solidFill>
                  <a:srgbClr val="000000"/>
                </a:solidFill>
                <a:latin typeface="Consolas"/>
                <a:ea typeface="MS Mincho"/>
                <a:cs typeface="Consolas"/>
              </a:rPr>
              <a:t>    </a:t>
            </a:r>
            <a:r>
              <a:rPr lang="en-US" sz="2000">
                <a:solidFill>
                  <a:srgbClr val="0000FF"/>
                </a:solidFill>
                <a:latin typeface="Consolas"/>
                <a:ea typeface="MS Mincho"/>
                <a:cs typeface="Consolas"/>
              </a:rPr>
              <a:t>bool</a:t>
            </a:r>
            <a:r>
              <a:rPr lang="en-US" sz="2000">
                <a:solidFill>
                  <a:srgbClr val="000000"/>
                </a:solidFill>
                <a:latin typeface="Consolas"/>
                <a:ea typeface="MS Mincho"/>
                <a:cs typeface="Consolas"/>
              </a:rPr>
              <a:t> check = </a:t>
            </a:r>
            <a:r>
              <a:rPr lang="en-US" sz="2000">
                <a:solidFill>
                  <a:srgbClr val="0000FF"/>
                </a:solidFill>
                <a:latin typeface="Consolas"/>
                <a:ea typeface="MS Mincho"/>
                <a:cs typeface="Consolas"/>
              </a:rPr>
              <a:t>false</a:t>
            </a:r>
            <a:r>
              <a:rPr lang="en-US" sz="2000">
                <a:solidFill>
                  <a:srgbClr val="000000"/>
                </a:solidFill>
                <a:latin typeface="Consolas"/>
                <a:ea typeface="MS Mincho"/>
                <a:cs typeface="Consolas"/>
              </a:rPr>
              <a:t>;</a:t>
            </a:r>
            <a:endParaRPr lang="en-US" sz="2000">
              <a:latin typeface="Cambria"/>
              <a:ea typeface="MS Mincho"/>
              <a:cs typeface="Times New Roman"/>
            </a:endParaRPr>
          </a:p>
          <a:p>
            <a:r>
              <a:rPr lang="en-US" sz="2000">
                <a:solidFill>
                  <a:srgbClr val="000000"/>
                </a:solidFill>
                <a:latin typeface="Consolas"/>
                <a:ea typeface="MS Mincho"/>
                <a:cs typeface="Consolas"/>
              </a:rPr>
              <a:t>    </a:t>
            </a:r>
            <a:r>
              <a:rPr lang="en-US" sz="2000">
                <a:solidFill>
                  <a:srgbClr val="0000FF"/>
                </a:solidFill>
                <a:latin typeface="Consolas"/>
                <a:ea typeface="MS Mincho"/>
                <a:cs typeface="Consolas"/>
              </a:rPr>
              <a:t>for</a:t>
            </a:r>
            <a:r>
              <a:rPr lang="en-US" sz="2000">
                <a:solidFill>
                  <a:srgbClr val="000000"/>
                </a:solidFill>
                <a:latin typeface="Consolas"/>
                <a:ea typeface="MS Mincho"/>
                <a:cs typeface="Consolas"/>
              </a:rPr>
              <a:t> (i = 0; i &lt; arrInt.Length - 1 &amp;&amp; !check; i++)</a:t>
            </a:r>
            <a:endParaRPr lang="en-US" sz="2000">
              <a:latin typeface="Cambria"/>
              <a:ea typeface="MS Mincho"/>
              <a:cs typeface="Times New Roman"/>
            </a:endParaRPr>
          </a:p>
          <a:p>
            <a:r>
              <a:rPr lang="en-US" sz="2000">
                <a:solidFill>
                  <a:srgbClr val="000000"/>
                </a:solidFill>
                <a:latin typeface="Consolas"/>
                <a:ea typeface="MS Mincho"/>
                <a:cs typeface="Consolas"/>
              </a:rPr>
              <a:t>    {</a:t>
            </a:r>
            <a:endParaRPr lang="en-US" sz="2000">
              <a:latin typeface="Cambria"/>
              <a:ea typeface="MS Mincho"/>
              <a:cs typeface="Times New Roman"/>
            </a:endParaRPr>
          </a:p>
          <a:p>
            <a:r>
              <a:rPr lang="en-US" sz="2000">
                <a:solidFill>
                  <a:srgbClr val="000000"/>
                </a:solidFill>
                <a:latin typeface="Consolas"/>
                <a:ea typeface="MS Mincho"/>
                <a:cs typeface="Consolas"/>
              </a:rPr>
              <a:t>        check = </a:t>
            </a:r>
            <a:r>
              <a:rPr lang="en-US" sz="2000">
                <a:solidFill>
                  <a:srgbClr val="0000FF"/>
                </a:solidFill>
                <a:latin typeface="Consolas"/>
                <a:ea typeface="MS Mincho"/>
                <a:cs typeface="Consolas"/>
              </a:rPr>
              <a:t>true</a:t>
            </a:r>
            <a:r>
              <a:rPr lang="en-US" sz="2000">
                <a:solidFill>
                  <a:srgbClr val="000000"/>
                </a:solidFill>
                <a:latin typeface="Consolas"/>
                <a:ea typeface="MS Mincho"/>
                <a:cs typeface="Consolas"/>
              </a:rPr>
              <a:t>;</a:t>
            </a:r>
            <a:endParaRPr lang="en-US" sz="2000">
              <a:latin typeface="Cambria"/>
              <a:ea typeface="MS Mincho"/>
              <a:cs typeface="Times New Roman"/>
            </a:endParaRPr>
          </a:p>
          <a:p>
            <a:r>
              <a:rPr lang="en-US" sz="2000">
                <a:solidFill>
                  <a:srgbClr val="000000"/>
                </a:solidFill>
                <a:latin typeface="Consolas"/>
                <a:ea typeface="MS Mincho"/>
                <a:cs typeface="Consolas"/>
              </a:rPr>
              <a:t>        </a:t>
            </a:r>
            <a:r>
              <a:rPr lang="en-US" sz="2000">
                <a:solidFill>
                  <a:srgbClr val="0000FF"/>
                </a:solidFill>
                <a:latin typeface="Consolas"/>
                <a:ea typeface="MS Mincho"/>
                <a:cs typeface="Consolas"/>
              </a:rPr>
              <a:t>for</a:t>
            </a:r>
            <a:r>
              <a:rPr lang="en-US" sz="2000">
                <a:solidFill>
                  <a:srgbClr val="000000"/>
                </a:solidFill>
                <a:latin typeface="Consolas"/>
                <a:ea typeface="MS Mincho"/>
                <a:cs typeface="Consolas"/>
              </a:rPr>
              <a:t> (j = arrInt.Length - 1; j &gt; i; j--)</a:t>
            </a:r>
            <a:endParaRPr lang="en-US" sz="2000">
              <a:latin typeface="Cambria"/>
              <a:ea typeface="MS Mincho"/>
              <a:cs typeface="Times New Roman"/>
            </a:endParaRPr>
          </a:p>
          <a:p>
            <a:r>
              <a:rPr lang="en-US" sz="2000">
                <a:solidFill>
                  <a:srgbClr val="000000"/>
                </a:solidFill>
                <a:latin typeface="Consolas"/>
                <a:ea typeface="MS Mincho"/>
                <a:cs typeface="Consolas"/>
              </a:rPr>
              <a:t>            </a:t>
            </a:r>
            <a:r>
              <a:rPr lang="en-US" sz="2000">
                <a:solidFill>
                  <a:srgbClr val="0000FF"/>
                </a:solidFill>
                <a:latin typeface="Consolas"/>
                <a:ea typeface="MS Mincho"/>
                <a:cs typeface="Consolas"/>
              </a:rPr>
              <a:t>if</a:t>
            </a:r>
            <a:r>
              <a:rPr lang="en-US" sz="2000">
                <a:solidFill>
                  <a:srgbClr val="000000"/>
                </a:solidFill>
                <a:latin typeface="Consolas"/>
                <a:ea typeface="MS Mincho"/>
                <a:cs typeface="Consolas"/>
              </a:rPr>
              <a:t> (arrInt[j] &lt; arrInt[j - 1])</a:t>
            </a:r>
            <a:endParaRPr lang="en-US" sz="2000">
              <a:latin typeface="Cambria"/>
              <a:ea typeface="MS Mincho"/>
              <a:cs typeface="Times New Roman"/>
            </a:endParaRPr>
          </a:p>
          <a:p>
            <a:r>
              <a:rPr lang="en-US" sz="2000">
                <a:solidFill>
                  <a:srgbClr val="000000"/>
                </a:solidFill>
                <a:latin typeface="Consolas"/>
                <a:ea typeface="MS Mincho"/>
                <a:cs typeface="Consolas"/>
              </a:rPr>
              <a:t>            {</a:t>
            </a:r>
            <a:r>
              <a:rPr lang="en-US" sz="2000">
                <a:solidFill>
                  <a:srgbClr val="008000"/>
                </a:solidFill>
                <a:latin typeface="Consolas"/>
                <a:ea typeface="MS Mincho"/>
                <a:cs typeface="Consolas"/>
              </a:rPr>
              <a:t>//hoán vị arrInt[j] và arrInt[i]</a:t>
            </a:r>
            <a:endParaRPr lang="en-US" sz="2000">
              <a:latin typeface="Cambria"/>
              <a:ea typeface="MS Mincho"/>
              <a:cs typeface="Times New Roman"/>
            </a:endParaRPr>
          </a:p>
          <a:p>
            <a:r>
              <a:rPr lang="en-US" sz="2000">
                <a:solidFill>
                  <a:srgbClr val="000000"/>
                </a:solidFill>
                <a:latin typeface="Consolas"/>
                <a:ea typeface="MS Mincho"/>
                <a:cs typeface="Consolas"/>
              </a:rPr>
              <a:t>                </a:t>
            </a:r>
            <a:r>
              <a:rPr lang="en-US" sz="2000">
                <a:solidFill>
                  <a:srgbClr val="0000FF"/>
                </a:solidFill>
                <a:latin typeface="Consolas"/>
                <a:ea typeface="MS Mincho"/>
                <a:cs typeface="Consolas"/>
              </a:rPr>
              <a:t>int</a:t>
            </a:r>
            <a:r>
              <a:rPr lang="en-US" sz="2000">
                <a:solidFill>
                  <a:srgbClr val="000000"/>
                </a:solidFill>
                <a:latin typeface="Consolas"/>
                <a:ea typeface="MS Mincho"/>
                <a:cs typeface="Consolas"/>
              </a:rPr>
              <a:t> temp = arrInt[j];</a:t>
            </a:r>
            <a:endParaRPr lang="en-US" sz="2000">
              <a:latin typeface="Cambria"/>
              <a:ea typeface="MS Mincho"/>
              <a:cs typeface="Times New Roman"/>
            </a:endParaRPr>
          </a:p>
          <a:p>
            <a:r>
              <a:rPr lang="en-US" sz="2000">
                <a:solidFill>
                  <a:srgbClr val="000000"/>
                </a:solidFill>
                <a:latin typeface="Consolas"/>
                <a:ea typeface="MS Mincho"/>
                <a:cs typeface="Consolas"/>
              </a:rPr>
              <a:t>                arrInt[j] = arrInt[j - 1];</a:t>
            </a:r>
            <a:endParaRPr lang="en-US" sz="2000">
              <a:latin typeface="Cambria"/>
              <a:ea typeface="MS Mincho"/>
              <a:cs typeface="Times New Roman"/>
            </a:endParaRPr>
          </a:p>
          <a:p>
            <a:r>
              <a:rPr lang="en-US" sz="2000">
                <a:solidFill>
                  <a:srgbClr val="000000"/>
                </a:solidFill>
                <a:latin typeface="Consolas"/>
                <a:ea typeface="MS Mincho"/>
                <a:cs typeface="Consolas"/>
              </a:rPr>
              <a:t>                arrInt[j - 1] = temp;</a:t>
            </a:r>
            <a:endParaRPr lang="en-US" sz="2000">
              <a:latin typeface="Cambria"/>
              <a:ea typeface="MS Mincho"/>
              <a:cs typeface="Times New Roman"/>
            </a:endParaRPr>
          </a:p>
          <a:p>
            <a:r>
              <a:rPr lang="en-US" sz="2000">
                <a:solidFill>
                  <a:srgbClr val="000000"/>
                </a:solidFill>
                <a:latin typeface="Consolas"/>
                <a:ea typeface="MS Mincho"/>
                <a:cs typeface="Consolas"/>
              </a:rPr>
              <a:t>                check = </a:t>
            </a:r>
            <a:r>
              <a:rPr lang="en-US" sz="2000">
                <a:solidFill>
                  <a:srgbClr val="0000FF"/>
                </a:solidFill>
                <a:latin typeface="Consolas"/>
                <a:ea typeface="MS Mincho"/>
                <a:cs typeface="Consolas"/>
              </a:rPr>
              <a:t>false</a:t>
            </a:r>
            <a:r>
              <a:rPr lang="en-US" sz="2000">
                <a:solidFill>
                  <a:srgbClr val="000000"/>
                </a:solidFill>
                <a:latin typeface="Consolas"/>
                <a:ea typeface="MS Mincho"/>
                <a:cs typeface="Consolas"/>
              </a:rPr>
              <a:t>;</a:t>
            </a:r>
            <a:endParaRPr lang="en-US" sz="2000">
              <a:latin typeface="Cambria"/>
              <a:ea typeface="MS Mincho"/>
              <a:cs typeface="Times New Roman"/>
            </a:endParaRPr>
          </a:p>
          <a:p>
            <a:r>
              <a:rPr lang="en-US" sz="2000">
                <a:solidFill>
                  <a:srgbClr val="000000"/>
                </a:solidFill>
                <a:latin typeface="Consolas"/>
                <a:ea typeface="MS Mincho"/>
                <a:cs typeface="Consolas"/>
              </a:rPr>
              <a:t>            }</a:t>
            </a:r>
            <a:endParaRPr lang="en-US" sz="2000">
              <a:latin typeface="Cambria"/>
              <a:ea typeface="MS Mincho"/>
              <a:cs typeface="Times New Roman"/>
            </a:endParaRPr>
          </a:p>
          <a:p>
            <a:r>
              <a:rPr lang="en-US" sz="2000">
                <a:solidFill>
                  <a:srgbClr val="000000"/>
                </a:solidFill>
                <a:latin typeface="Consolas"/>
                <a:ea typeface="MS Mincho"/>
                <a:cs typeface="Consolas"/>
              </a:rPr>
              <a:t>    }</a:t>
            </a:r>
            <a:endParaRPr lang="en-US" sz="2000">
              <a:latin typeface="Cambria"/>
              <a:ea typeface="MS Mincho"/>
              <a:cs typeface="Times New Roman"/>
            </a:endParaRPr>
          </a:p>
          <a:p>
            <a:r>
              <a:rPr lang="en-US" sz="2000">
                <a:solidFill>
                  <a:srgbClr val="000000"/>
                </a:solidFill>
                <a:latin typeface="Consolas"/>
                <a:ea typeface="MS Mincho"/>
                <a:cs typeface="Consolas"/>
              </a:rPr>
              <a:t>}</a:t>
            </a:r>
            <a:endParaRPr lang="en-US" sz="2000"/>
          </a:p>
        </p:txBody>
      </p:sp>
    </p:spTree>
    <p:extLst>
      <p:ext uri="{BB962C8B-B14F-4D97-AF65-F5344CB8AC3E}">
        <p14:creationId xmlns:p14="http://schemas.microsoft.com/office/powerpoint/2010/main" val="285817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Bubble </a:t>
            </a:r>
            <a:r>
              <a:rPr lang="en-US"/>
              <a:t>Sort Cải tiến</a:t>
            </a:r>
            <a:r>
              <a:rPr lang="en-US" altLang="en-US"/>
              <a:t> – </a:t>
            </a:r>
            <a:r>
              <a:rPr lang="en-US" altLang="en-US" smtClean="0"/>
              <a:t>Đánh giá giải thuật</a:t>
            </a:r>
            <a:endParaRPr lang="en-US"/>
          </a:p>
        </p:txBody>
      </p:sp>
      <p:sp>
        <p:nvSpPr>
          <p:cNvPr id="3" name="Content Placeholder 2"/>
          <p:cNvSpPr>
            <a:spLocks noGrp="1"/>
          </p:cNvSpPr>
          <p:nvPr>
            <p:ph idx="1"/>
          </p:nvPr>
        </p:nvSpPr>
        <p:spPr/>
        <p:txBody>
          <a:bodyPr/>
          <a:lstStyle/>
          <a:p>
            <a:r>
              <a:rPr lang="en-US"/>
              <a:t>Phiên bản này cải thiện trường hợp tốt nhất của giải thuật bubble sort từ O(n</a:t>
            </a:r>
            <a:r>
              <a:rPr lang="en-US" baseline="30000"/>
              <a:t>2</a:t>
            </a:r>
            <a:r>
              <a:rPr lang="en-US"/>
              <a:t>) xuống còn O(n</a:t>
            </a:r>
            <a:r>
              <a:rPr lang="en-US" smtClean="0"/>
              <a:t>).</a:t>
            </a:r>
          </a:p>
          <a:p>
            <a:pPr algn="just"/>
            <a:r>
              <a:rPr lang="en-US"/>
              <a:t>Trường hợp xấu nhất: T(n) = O (n</a:t>
            </a:r>
            <a:r>
              <a:rPr lang="en-US" baseline="30000"/>
              <a:t>2</a:t>
            </a:r>
            <a:r>
              <a:rPr lang="en-US"/>
              <a:t>)</a:t>
            </a:r>
          </a:p>
          <a:p>
            <a:r>
              <a:rPr lang="en-US" smtClean="0"/>
              <a:t>Trường </a:t>
            </a:r>
            <a:r>
              <a:rPr lang="en-US"/>
              <a:t>hợp trung bình: T(n) = O (n</a:t>
            </a:r>
            <a:r>
              <a:rPr lang="en-US" baseline="30000"/>
              <a:t>2</a:t>
            </a:r>
            <a:r>
              <a:rPr lang="en-US"/>
              <a:t>)</a:t>
            </a:r>
          </a:p>
          <a:p>
            <a:endParaRPr lang="en-US"/>
          </a:p>
        </p:txBody>
      </p:sp>
      <p:sp>
        <p:nvSpPr>
          <p:cNvPr id="4" name="Date Placeholder 3"/>
          <p:cNvSpPr>
            <a:spLocks noGrp="1"/>
          </p:cNvSpPr>
          <p:nvPr>
            <p:ph type="dt" sz="half" idx="10"/>
          </p:nvPr>
        </p:nvSpPr>
        <p:spPr/>
        <p:txBody>
          <a:bodyPr/>
          <a:lstStyle/>
          <a:p>
            <a:fld id="{CC91D102-6DFD-44E5-83DC-D9317901A5C3}" type="datetime1">
              <a:rPr lang="en-US" smtClean="0"/>
              <a:t>26/03/2024</a:t>
            </a:fld>
            <a:endParaRPr lang="en-US"/>
          </a:p>
        </p:txBody>
      </p:sp>
      <p:sp>
        <p:nvSpPr>
          <p:cNvPr id="5" name="Footer Placeholder 4"/>
          <p:cNvSpPr>
            <a:spLocks noGrp="1"/>
          </p:cNvSpPr>
          <p:nvPr>
            <p:ph type="ftr" sz="quarter" idx="11"/>
          </p:nvPr>
        </p:nvSpPr>
        <p:spPr/>
        <p:txBody>
          <a:bodyPr/>
          <a:lstStyle/>
          <a:p>
            <a:r>
              <a:rPr lang="en-US" smtClean="0"/>
              <a:t>CTDL&amp;GT</a:t>
            </a:r>
            <a:endParaRPr lang="en-US"/>
          </a:p>
        </p:txBody>
      </p:sp>
      <p:sp>
        <p:nvSpPr>
          <p:cNvPr id="6" name="Slide Number Placeholder 5"/>
          <p:cNvSpPr>
            <a:spLocks noGrp="1"/>
          </p:cNvSpPr>
          <p:nvPr>
            <p:ph type="sldNum" sz="quarter" idx="12"/>
          </p:nvPr>
        </p:nvSpPr>
        <p:spPr/>
        <p:txBody>
          <a:bodyPr/>
          <a:lstStyle/>
          <a:p>
            <a:fld id="{3D92597B-1FF7-A145-BDFC-B6DAD8BDE045}" type="slidenum">
              <a:rPr lang="en-US" smtClean="0"/>
              <a:t>27</a:t>
            </a:fld>
            <a:endParaRPr lang="en-US"/>
          </a:p>
        </p:txBody>
      </p:sp>
    </p:spTree>
    <p:extLst>
      <p:ext uri="{BB962C8B-B14F-4D97-AF65-F5344CB8AC3E}">
        <p14:creationId xmlns:p14="http://schemas.microsoft.com/office/powerpoint/2010/main" val="1004887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a:t>3. Bubble Sort </a:t>
            </a:r>
            <a:r>
              <a:rPr lang="en-US" smtClean="0"/>
              <a:t> - </a:t>
            </a:r>
            <a:r>
              <a:rPr kumimoji="1" lang="en-US" altLang="ja-JP" smtClean="0"/>
              <a:t>Sắp </a:t>
            </a:r>
            <a:r>
              <a:rPr kumimoji="1" lang="en-US" altLang="ja-JP" dirty="0" err="1" smtClean="0"/>
              <a:t>xếp</a:t>
            </a:r>
            <a:r>
              <a:rPr kumimoji="1" lang="en-US" altLang="ja-JP" dirty="0" smtClean="0"/>
              <a:t> </a:t>
            </a:r>
            <a:r>
              <a:rPr kumimoji="1" lang="en-US" altLang="ja-JP" dirty="0" err="1" smtClean="0"/>
              <a:t>trên</a:t>
            </a:r>
            <a:r>
              <a:rPr kumimoji="1" lang="en-US" altLang="ja-JP" dirty="0" smtClean="0"/>
              <a:t> </a:t>
            </a:r>
            <a:r>
              <a:rPr kumimoji="1" lang="en-US" altLang="ja-JP" dirty="0" err="1" smtClean="0"/>
              <a:t>dữ</a:t>
            </a:r>
            <a:r>
              <a:rPr kumimoji="1" lang="en-US" altLang="ja-JP" dirty="0" smtClean="0"/>
              <a:t> </a:t>
            </a:r>
            <a:r>
              <a:rPr kumimoji="1" lang="en-US" altLang="ja-JP" dirty="0" err="1" smtClean="0"/>
              <a:t>liệu</a:t>
            </a:r>
            <a:r>
              <a:rPr kumimoji="1" lang="en-US" altLang="ja-JP" dirty="0" smtClean="0"/>
              <a:t> </a:t>
            </a:r>
            <a:r>
              <a:rPr kumimoji="1" lang="en-US" altLang="ja-JP" dirty="0" err="1" smtClean="0"/>
              <a:t>có</a:t>
            </a:r>
            <a:r>
              <a:rPr kumimoji="1" lang="en-US" altLang="ja-JP" dirty="0" smtClean="0"/>
              <a:t> </a:t>
            </a:r>
            <a:r>
              <a:rPr kumimoji="1" lang="en-US" altLang="ja-JP" dirty="0" err="1" smtClean="0"/>
              <a:t>cấu</a:t>
            </a:r>
            <a:r>
              <a:rPr kumimoji="1" lang="en-US" altLang="ja-JP" dirty="0" smtClean="0"/>
              <a:t> </a:t>
            </a:r>
            <a:r>
              <a:rPr kumimoji="1" lang="en-US" altLang="ja-JP" dirty="0" err="1" smtClean="0"/>
              <a:t>trúc</a:t>
            </a:r>
            <a:endParaRPr kumimoji="1" lang="ja-JP" altLang="en-US" dirty="0"/>
          </a:p>
        </p:txBody>
      </p:sp>
      <p:sp>
        <p:nvSpPr>
          <p:cNvPr id="3" name="Content Placeholder 2"/>
          <p:cNvSpPr>
            <a:spLocks noGrp="1"/>
          </p:cNvSpPr>
          <p:nvPr>
            <p:ph idx="1"/>
          </p:nvPr>
        </p:nvSpPr>
        <p:spPr>
          <a:xfrm>
            <a:off x="838200" y="1825625"/>
            <a:ext cx="5065059" cy="3858483"/>
          </a:xfrm>
        </p:spPr>
        <p:txBody>
          <a:bodyPr/>
          <a:lstStyle/>
          <a:p>
            <a:r>
              <a:rPr kumimoji="1" lang="en-US" altLang="ja-JP" dirty="0" smtClean="0"/>
              <a:t>Code sẽ thay đổi như thế nào? </a:t>
            </a:r>
          </a:p>
          <a:p>
            <a:r>
              <a:rPr kumimoji="1" lang="en-US" altLang="ja-JP" dirty="0" smtClean="0"/>
              <a:t>Có nhận xét gì kiểu dữ liệu của khóa tìm kiếm và kiểu dữ liệu của danh sách?</a:t>
            </a:r>
            <a:endParaRPr kumimoji="1" lang="ja-JP" altLang="en-US" dirty="0"/>
          </a:p>
        </p:txBody>
      </p:sp>
      <p:sp>
        <p:nvSpPr>
          <p:cNvPr id="4" name="Slide Number Placeholder 3"/>
          <p:cNvSpPr>
            <a:spLocks noGrp="1"/>
          </p:cNvSpPr>
          <p:nvPr>
            <p:ph type="sldNum" sz="quarter" idx="12"/>
          </p:nvPr>
        </p:nvSpPr>
        <p:spPr/>
        <p:txBody>
          <a:bodyPr/>
          <a:lstStyle/>
          <a:p>
            <a:fld id="{3D92597B-1FF7-A145-BDFC-B6DAD8BDE045}" type="slidenum">
              <a:rPr lang="en-US" smtClean="0"/>
              <a:t>28</a:t>
            </a:fld>
            <a:endParaRPr lang="en-US"/>
          </a:p>
        </p:txBody>
      </p:sp>
      <p:sp>
        <p:nvSpPr>
          <p:cNvPr id="6" name="Rounded Rectangular Callout 5"/>
          <p:cNvSpPr/>
          <p:nvPr/>
        </p:nvSpPr>
        <p:spPr>
          <a:xfrm>
            <a:off x="8212767" y="1381405"/>
            <a:ext cx="2595026" cy="1183341"/>
          </a:xfrm>
          <a:prstGeom prst="wedgeRoundRectCallout">
            <a:avLst>
              <a:gd name="adj1" fmla="val 385"/>
              <a:gd name="adj2" fmla="val 1102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t>Làm sao để sắp xếp danh sách tăng dần theo tên</a:t>
            </a:r>
            <a:endParaRPr kumimoji="1" lang="ja-JP" altLang="en-US" sz="2400" dirty="0"/>
          </a:p>
        </p:txBody>
      </p:sp>
      <p:pic>
        <p:nvPicPr>
          <p:cNvPr id="6146" name="Picture 2" descr="Hình ảnh có li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9567" y="3336082"/>
            <a:ext cx="3681425" cy="2208856"/>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241D5915-8939-432E-AC1A-5239B8738523}" type="datetime1">
              <a:rPr lang="en-US" smtClean="0"/>
              <a:t>26/03/2024</a:t>
            </a:fld>
            <a:endParaRPr lang="en-US"/>
          </a:p>
        </p:txBody>
      </p:sp>
      <p:sp>
        <p:nvSpPr>
          <p:cNvPr id="7" name="Footer Placeholder 6"/>
          <p:cNvSpPr>
            <a:spLocks noGrp="1"/>
          </p:cNvSpPr>
          <p:nvPr>
            <p:ph type="ftr" sz="quarter" idx="11"/>
          </p:nvPr>
        </p:nvSpPr>
        <p:spPr/>
        <p:txBody>
          <a:bodyPr/>
          <a:lstStyle/>
          <a:p>
            <a:r>
              <a:rPr lang="en-US" smtClean="0"/>
              <a:t>CTDL&amp;GT</a:t>
            </a:r>
            <a:endParaRPr lang="en-US"/>
          </a:p>
        </p:txBody>
      </p:sp>
    </p:spTree>
    <p:extLst>
      <p:ext uri="{BB962C8B-B14F-4D97-AF65-F5344CB8AC3E}">
        <p14:creationId xmlns:p14="http://schemas.microsoft.com/office/powerpoint/2010/main" val="1497285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D92597B-1FF7-A145-BDFC-B6DAD8BDE045}" type="slidenum">
              <a:rPr lang="en-US" smtClean="0"/>
              <a:t>29</a:t>
            </a:fld>
            <a:endParaRPr lang="en-US"/>
          </a:p>
        </p:txBody>
      </p:sp>
      <p:grpSp>
        <p:nvGrpSpPr>
          <p:cNvPr id="5" name="Group 4"/>
          <p:cNvGrpSpPr/>
          <p:nvPr/>
        </p:nvGrpSpPr>
        <p:grpSpPr>
          <a:xfrm rot="5400000">
            <a:off x="4121783" y="367709"/>
            <a:ext cx="375801" cy="1913427"/>
            <a:chOff x="1103630" y="1238103"/>
            <a:chExt cx="1980946" cy="4876948"/>
          </a:xfrm>
        </p:grpSpPr>
        <p:sp>
          <p:nvSpPr>
            <p:cNvPr id="6" name="Freeform 5"/>
            <p:cNvSpPr/>
            <p:nvPr/>
          </p:nvSpPr>
          <p:spPr>
            <a:xfrm>
              <a:off x="1103630" y="1243330"/>
              <a:ext cx="986410" cy="927100"/>
            </a:xfrm>
            <a:custGeom>
              <a:avLst/>
              <a:gdLst>
                <a:gd name="connsiteX0" fmla="*/ 977900 w 977900"/>
                <a:gd name="connsiteY0" fmla="*/ 0 h 927100"/>
                <a:gd name="connsiteX1" fmla="*/ 514350 w 977900"/>
                <a:gd name="connsiteY1" fmla="*/ 927100 h 927100"/>
                <a:gd name="connsiteX2" fmla="*/ 57150 w 977900"/>
                <a:gd name="connsiteY2" fmla="*/ 812800 h 927100"/>
                <a:gd name="connsiteX3" fmla="*/ 0 w 977900"/>
                <a:gd name="connsiteY3" fmla="*/ 723900 h 927100"/>
                <a:gd name="connsiteX4" fmla="*/ 787400 w 977900"/>
                <a:gd name="connsiteY4" fmla="*/ 107950 h 927100"/>
                <a:gd name="connsiteX5" fmla="*/ 977900 w 977900"/>
                <a:gd name="connsiteY5" fmla="*/ 0 h 927100"/>
                <a:gd name="connsiteX0" fmla="*/ 977900 w 977900"/>
                <a:gd name="connsiteY0" fmla="*/ 0 h 927100"/>
                <a:gd name="connsiteX1" fmla="*/ 514350 w 977900"/>
                <a:gd name="connsiteY1" fmla="*/ 927100 h 927100"/>
                <a:gd name="connsiteX2" fmla="*/ 57150 w 977900"/>
                <a:gd name="connsiteY2" fmla="*/ 812800 h 927100"/>
                <a:gd name="connsiteX3" fmla="*/ 0 w 977900"/>
                <a:gd name="connsiteY3" fmla="*/ 723900 h 927100"/>
                <a:gd name="connsiteX4" fmla="*/ 787400 w 977900"/>
                <a:gd name="connsiteY4" fmla="*/ 107950 h 927100"/>
                <a:gd name="connsiteX5" fmla="*/ 977900 w 977900"/>
                <a:gd name="connsiteY5" fmla="*/ 0 h 92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0" h="927100">
                  <a:moveTo>
                    <a:pt x="977900" y="0"/>
                  </a:moveTo>
                  <a:lnTo>
                    <a:pt x="514350" y="927100"/>
                  </a:lnTo>
                  <a:lnTo>
                    <a:pt x="57150" y="812800"/>
                  </a:lnTo>
                  <a:lnTo>
                    <a:pt x="0" y="723900"/>
                  </a:lnTo>
                  <a:lnTo>
                    <a:pt x="787400" y="107950"/>
                  </a:lnTo>
                  <a:cubicBezTo>
                    <a:pt x="850900" y="71967"/>
                    <a:pt x="892175" y="32808"/>
                    <a:pt x="977900" y="0"/>
                  </a:cubicBezTo>
                  <a:close/>
                </a:path>
              </a:pathLst>
            </a:custGeom>
            <a:solidFill>
              <a:srgbClr val="EACCB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7" name="Freeform 6"/>
            <p:cNvSpPr/>
            <p:nvPr/>
          </p:nvSpPr>
          <p:spPr>
            <a:xfrm flipH="1">
              <a:off x="2090738" y="1243330"/>
              <a:ext cx="993140" cy="927100"/>
            </a:xfrm>
            <a:custGeom>
              <a:avLst/>
              <a:gdLst>
                <a:gd name="connsiteX0" fmla="*/ 977900 w 977900"/>
                <a:gd name="connsiteY0" fmla="*/ 0 h 927100"/>
                <a:gd name="connsiteX1" fmla="*/ 514350 w 977900"/>
                <a:gd name="connsiteY1" fmla="*/ 927100 h 927100"/>
                <a:gd name="connsiteX2" fmla="*/ 57150 w 977900"/>
                <a:gd name="connsiteY2" fmla="*/ 812800 h 927100"/>
                <a:gd name="connsiteX3" fmla="*/ 0 w 977900"/>
                <a:gd name="connsiteY3" fmla="*/ 723900 h 927100"/>
                <a:gd name="connsiteX4" fmla="*/ 787400 w 977900"/>
                <a:gd name="connsiteY4" fmla="*/ 107950 h 927100"/>
                <a:gd name="connsiteX5" fmla="*/ 977900 w 977900"/>
                <a:gd name="connsiteY5" fmla="*/ 0 h 927100"/>
                <a:gd name="connsiteX0" fmla="*/ 977900 w 977900"/>
                <a:gd name="connsiteY0" fmla="*/ 0 h 927100"/>
                <a:gd name="connsiteX1" fmla="*/ 514350 w 977900"/>
                <a:gd name="connsiteY1" fmla="*/ 927100 h 927100"/>
                <a:gd name="connsiteX2" fmla="*/ 57150 w 977900"/>
                <a:gd name="connsiteY2" fmla="*/ 812800 h 927100"/>
                <a:gd name="connsiteX3" fmla="*/ 0 w 977900"/>
                <a:gd name="connsiteY3" fmla="*/ 723900 h 927100"/>
                <a:gd name="connsiteX4" fmla="*/ 787400 w 977900"/>
                <a:gd name="connsiteY4" fmla="*/ 107950 h 927100"/>
                <a:gd name="connsiteX5" fmla="*/ 977900 w 977900"/>
                <a:gd name="connsiteY5" fmla="*/ 0 h 92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0" h="927100">
                  <a:moveTo>
                    <a:pt x="977900" y="0"/>
                  </a:moveTo>
                  <a:lnTo>
                    <a:pt x="514350" y="927100"/>
                  </a:lnTo>
                  <a:lnTo>
                    <a:pt x="57150" y="812800"/>
                  </a:lnTo>
                  <a:lnTo>
                    <a:pt x="0" y="723900"/>
                  </a:lnTo>
                  <a:lnTo>
                    <a:pt x="787400" y="107950"/>
                  </a:lnTo>
                  <a:cubicBezTo>
                    <a:pt x="850900" y="71967"/>
                    <a:pt x="892175" y="32808"/>
                    <a:pt x="977900" y="0"/>
                  </a:cubicBezTo>
                  <a:close/>
                </a:path>
              </a:pathLst>
            </a:custGeom>
            <a:solidFill>
              <a:srgbClr val="EBC8AC"/>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Isosceles Triangle 7"/>
            <p:cNvSpPr/>
            <p:nvPr/>
          </p:nvSpPr>
          <p:spPr>
            <a:xfrm>
              <a:off x="1650206" y="1245396"/>
              <a:ext cx="883444" cy="869156"/>
            </a:xfrm>
            <a:prstGeom prst="triangle">
              <a:avLst/>
            </a:prstGeom>
            <a:solidFill>
              <a:srgbClr val="FFE3CD"/>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9" name="Freeform 8"/>
            <p:cNvSpPr/>
            <p:nvPr/>
          </p:nvSpPr>
          <p:spPr>
            <a:xfrm>
              <a:off x="1104900" y="1953120"/>
              <a:ext cx="1979676" cy="4161931"/>
            </a:xfrm>
            <a:custGeom>
              <a:avLst/>
              <a:gdLst>
                <a:gd name="connsiteX0" fmla="*/ 1346752 w 1979676"/>
                <a:gd name="connsiteY0" fmla="*/ 0 h 4161931"/>
                <a:gd name="connsiteX1" fmla="*/ 1377820 w 1979676"/>
                <a:gd name="connsiteY1" fmla="*/ 23011 h 4161931"/>
                <a:gd name="connsiteX2" fmla="*/ 1668780 w 1979676"/>
                <a:gd name="connsiteY2" fmla="*/ 96661 h 4161931"/>
                <a:gd name="connsiteX3" fmla="*/ 1959740 w 1979676"/>
                <a:gd name="connsiteY3" fmla="*/ 23011 h 4161931"/>
                <a:gd name="connsiteX4" fmla="*/ 1979676 w 1979676"/>
                <a:gd name="connsiteY4" fmla="*/ 8245 h 4161931"/>
                <a:gd name="connsiteX5" fmla="*/ 1979676 w 1979676"/>
                <a:gd name="connsiteY5" fmla="*/ 3998746 h 4161931"/>
                <a:gd name="connsiteX6" fmla="*/ 1816491 w 1979676"/>
                <a:gd name="connsiteY6" fmla="*/ 4161931 h 4161931"/>
                <a:gd name="connsiteX7" fmla="*/ 163185 w 1979676"/>
                <a:gd name="connsiteY7" fmla="*/ 4161931 h 4161931"/>
                <a:gd name="connsiteX8" fmla="*/ 0 w 1979676"/>
                <a:gd name="connsiteY8" fmla="*/ 3998746 h 4161931"/>
                <a:gd name="connsiteX9" fmla="*/ 0 w 1979676"/>
                <a:gd name="connsiteY9" fmla="*/ 7116 h 4161931"/>
                <a:gd name="connsiteX10" fmla="*/ 21460 w 1979676"/>
                <a:gd name="connsiteY10" fmla="*/ 23010 h 4161931"/>
                <a:gd name="connsiteX11" fmla="*/ 312420 w 1979676"/>
                <a:gd name="connsiteY11" fmla="*/ 96661 h 4161931"/>
                <a:gd name="connsiteX12" fmla="*/ 603380 w 1979676"/>
                <a:gd name="connsiteY12" fmla="*/ 23010 h 4161931"/>
                <a:gd name="connsiteX13" fmla="*/ 627292 w 1979676"/>
                <a:gd name="connsiteY13" fmla="*/ 5300 h 4161931"/>
                <a:gd name="connsiteX14" fmla="*/ 654303 w 1979676"/>
                <a:gd name="connsiteY14" fmla="*/ 23010 h 4161931"/>
                <a:gd name="connsiteX15" fmla="*/ 982980 w 1979676"/>
                <a:gd name="connsiteY15" fmla="*/ 96661 h 4161931"/>
                <a:gd name="connsiteX16" fmla="*/ 1311658 w 1979676"/>
                <a:gd name="connsiteY16" fmla="*/ 23011 h 416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79676" h="4161931">
                  <a:moveTo>
                    <a:pt x="1346752" y="0"/>
                  </a:moveTo>
                  <a:lnTo>
                    <a:pt x="1377820" y="23011"/>
                  </a:lnTo>
                  <a:cubicBezTo>
                    <a:pt x="1452283" y="68516"/>
                    <a:pt x="1555153" y="96661"/>
                    <a:pt x="1668780" y="96661"/>
                  </a:cubicBezTo>
                  <a:cubicBezTo>
                    <a:pt x="1782407" y="96661"/>
                    <a:pt x="1885277" y="68516"/>
                    <a:pt x="1959740" y="23011"/>
                  </a:cubicBezTo>
                  <a:lnTo>
                    <a:pt x="1979676" y="8245"/>
                  </a:lnTo>
                  <a:lnTo>
                    <a:pt x="1979676" y="3998746"/>
                  </a:lnTo>
                  <a:cubicBezTo>
                    <a:pt x="1979676" y="4088871"/>
                    <a:pt x="1906616" y="4161931"/>
                    <a:pt x="1816491" y="4161931"/>
                  </a:cubicBezTo>
                  <a:lnTo>
                    <a:pt x="163185" y="4161931"/>
                  </a:lnTo>
                  <a:cubicBezTo>
                    <a:pt x="73060" y="4161931"/>
                    <a:pt x="0" y="4088871"/>
                    <a:pt x="0" y="3998746"/>
                  </a:cubicBezTo>
                  <a:lnTo>
                    <a:pt x="0" y="7116"/>
                  </a:lnTo>
                  <a:lnTo>
                    <a:pt x="21460" y="23010"/>
                  </a:lnTo>
                  <a:cubicBezTo>
                    <a:pt x="95923" y="68516"/>
                    <a:pt x="198793" y="96661"/>
                    <a:pt x="312420" y="96661"/>
                  </a:cubicBezTo>
                  <a:cubicBezTo>
                    <a:pt x="426047" y="96661"/>
                    <a:pt x="528917" y="68516"/>
                    <a:pt x="603380" y="23010"/>
                  </a:cubicBezTo>
                  <a:lnTo>
                    <a:pt x="627292" y="5300"/>
                  </a:lnTo>
                  <a:lnTo>
                    <a:pt x="654303" y="23010"/>
                  </a:lnTo>
                  <a:cubicBezTo>
                    <a:pt x="738419" y="68516"/>
                    <a:pt x="854624" y="96661"/>
                    <a:pt x="982980" y="96661"/>
                  </a:cubicBezTo>
                  <a:cubicBezTo>
                    <a:pt x="1111337" y="96661"/>
                    <a:pt x="1227542" y="68516"/>
                    <a:pt x="1311658" y="23011"/>
                  </a:cubicBezTo>
                  <a:close/>
                </a:path>
              </a:pathLst>
            </a:custGeom>
            <a:gradFill flip="none" rotWithShape="1">
              <a:gsLst>
                <a:gs pos="0">
                  <a:schemeClr val="accent1">
                    <a:lumMod val="88000"/>
                  </a:schemeClr>
                </a:gs>
                <a:gs pos="69000">
                  <a:schemeClr val="accent1"/>
                </a:gs>
                <a:gs pos="65000">
                  <a:schemeClr val="accent1">
                    <a:lumMod val="60000"/>
                    <a:lumOff val="40000"/>
                  </a:schemeClr>
                </a:gs>
                <a:gs pos="33000">
                  <a:schemeClr val="accent1">
                    <a:lumMod val="60000"/>
                    <a:lumOff val="40000"/>
                  </a:schemeClr>
                </a:gs>
                <a:gs pos="30000">
                  <a:schemeClr val="accent1">
                    <a:lumMod val="75000"/>
                  </a:schemeClr>
                </a:gs>
                <a:gs pos="100000">
                  <a:schemeClr val="accent1"/>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0" name="Rounded Rectangle 9"/>
            <p:cNvSpPr/>
            <p:nvPr/>
          </p:nvSpPr>
          <p:spPr>
            <a:xfrm>
              <a:off x="1314450" y="2247900"/>
              <a:ext cx="1581150" cy="3628644"/>
            </a:xfrm>
            <a:prstGeom prst="roundRect">
              <a:avLst>
                <a:gd name="adj" fmla="val 10643"/>
              </a:avLst>
            </a:prstGeom>
            <a:gradFill flip="none" rotWithShape="1">
              <a:gsLst>
                <a:gs pos="0">
                  <a:schemeClr val="bg1">
                    <a:lumMod val="95000"/>
                  </a:schemeClr>
                </a:gs>
                <a:gs pos="50000">
                  <a:schemeClr val="bg1">
                    <a:lumMod val="83000"/>
                    <a:lumOff val="17000"/>
                  </a:schemeClr>
                </a:gs>
                <a:gs pos="100000">
                  <a:srgbClr val="FDFDFD">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1" name="Freeform 10"/>
            <p:cNvSpPr/>
            <p:nvPr/>
          </p:nvSpPr>
          <p:spPr>
            <a:xfrm>
              <a:off x="1884839" y="1238103"/>
              <a:ext cx="420211" cy="212081"/>
            </a:xfrm>
            <a:custGeom>
              <a:avLst/>
              <a:gdLst>
                <a:gd name="connsiteX0" fmla="*/ 445294 w 445294"/>
                <a:gd name="connsiteY0" fmla="*/ 46584 h 212081"/>
                <a:gd name="connsiteX1" fmla="*/ 427797 w 445294"/>
                <a:gd name="connsiteY1" fmla="*/ 111003 h 212081"/>
                <a:gd name="connsiteX2" fmla="*/ 427094 w 445294"/>
                <a:gd name="connsiteY2" fmla="*/ 111778 h 212081"/>
                <a:gd name="connsiteX3" fmla="*/ 427797 w 445294"/>
                <a:gd name="connsiteY3" fmla="*/ 111003 h 212081"/>
                <a:gd name="connsiteX4" fmla="*/ 445294 w 445294"/>
                <a:gd name="connsiteY4" fmla="*/ 46584 h 212081"/>
                <a:gd name="connsiteX5" fmla="*/ 218933 w 445294"/>
                <a:gd name="connsiteY5" fmla="*/ 0 h 212081"/>
                <a:gd name="connsiteX6" fmla="*/ 211793 w 445294"/>
                <a:gd name="connsiteY6" fmla="*/ 14156 h 212081"/>
                <a:gd name="connsiteX7" fmla="*/ 220737 w 445294"/>
                <a:gd name="connsiteY7" fmla="*/ 2178 h 212081"/>
                <a:gd name="connsiteX8" fmla="*/ 219631 w 445294"/>
                <a:gd name="connsiteY8" fmla="*/ 0 h 212081"/>
                <a:gd name="connsiteX9" fmla="*/ 413100 w 445294"/>
                <a:gd name="connsiteY9" fmla="*/ 107950 h 212081"/>
                <a:gd name="connsiteX10" fmla="*/ 423383 w 445294"/>
                <a:gd name="connsiteY10" fmla="*/ 115870 h 212081"/>
                <a:gd name="connsiteX11" fmla="*/ 380082 w 445294"/>
                <a:gd name="connsiteY11" fmla="*/ 163608 h 212081"/>
                <a:gd name="connsiteX12" fmla="*/ 222647 w 445294"/>
                <a:gd name="connsiteY12" fmla="*/ 212081 h 212081"/>
                <a:gd name="connsiteX13" fmla="*/ 0 w 445294"/>
                <a:gd name="connsiteY13" fmla="*/ 46584 h 212081"/>
                <a:gd name="connsiteX14" fmla="*/ 17497 w 445294"/>
                <a:gd name="connsiteY14" fmla="*/ 111003 h 212081"/>
                <a:gd name="connsiteX15" fmla="*/ 19703 w 445294"/>
                <a:gd name="connsiteY15" fmla="*/ 113435 h 212081"/>
                <a:gd name="connsiteX16" fmla="*/ 26775 w 445294"/>
                <a:gd name="connsiteY16" fmla="*/ 107950 h 212081"/>
                <a:gd name="connsiteX17" fmla="*/ 218933 w 445294"/>
                <a:gd name="connsiteY17" fmla="*/ 0 h 212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5294" h="212081">
                  <a:moveTo>
                    <a:pt x="445294" y="46584"/>
                  </a:moveTo>
                  <a:cubicBezTo>
                    <a:pt x="445294" y="69434"/>
                    <a:pt x="439064" y="91203"/>
                    <a:pt x="427797" y="111003"/>
                  </a:cubicBezTo>
                  <a:lnTo>
                    <a:pt x="427094" y="111778"/>
                  </a:lnTo>
                  <a:lnTo>
                    <a:pt x="427797" y="111003"/>
                  </a:lnTo>
                  <a:cubicBezTo>
                    <a:pt x="439064" y="91203"/>
                    <a:pt x="445294" y="69434"/>
                    <a:pt x="445294" y="46584"/>
                  </a:cubicBezTo>
                  <a:close/>
                  <a:moveTo>
                    <a:pt x="218933" y="0"/>
                  </a:moveTo>
                  <a:lnTo>
                    <a:pt x="211793" y="14156"/>
                  </a:lnTo>
                  <a:lnTo>
                    <a:pt x="220737" y="2178"/>
                  </a:lnTo>
                  <a:lnTo>
                    <a:pt x="219631" y="0"/>
                  </a:lnTo>
                  <a:cubicBezTo>
                    <a:pt x="306692" y="32808"/>
                    <a:pt x="348610" y="71967"/>
                    <a:pt x="413100" y="107950"/>
                  </a:cubicBezTo>
                  <a:lnTo>
                    <a:pt x="423383" y="115870"/>
                  </a:lnTo>
                  <a:lnTo>
                    <a:pt x="380082" y="163608"/>
                  </a:lnTo>
                  <a:cubicBezTo>
                    <a:pt x="339791" y="193557"/>
                    <a:pt x="284130" y="212081"/>
                    <a:pt x="222647" y="212081"/>
                  </a:cubicBezTo>
                  <a:cubicBezTo>
                    <a:pt x="99682" y="212081"/>
                    <a:pt x="0" y="137985"/>
                    <a:pt x="0" y="46584"/>
                  </a:cubicBezTo>
                  <a:cubicBezTo>
                    <a:pt x="0" y="69434"/>
                    <a:pt x="6230" y="91203"/>
                    <a:pt x="17497" y="111003"/>
                  </a:cubicBezTo>
                  <a:lnTo>
                    <a:pt x="19703" y="113435"/>
                  </a:lnTo>
                  <a:lnTo>
                    <a:pt x="26775" y="107950"/>
                  </a:lnTo>
                  <a:cubicBezTo>
                    <a:pt x="90828" y="71967"/>
                    <a:pt x="132462" y="32808"/>
                    <a:pt x="218933" y="0"/>
                  </a:cubicBezTo>
                  <a:close/>
                </a:path>
              </a:pathLst>
            </a:cu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grpSp>
      <p:grpSp>
        <p:nvGrpSpPr>
          <p:cNvPr id="12" name="Group 11"/>
          <p:cNvGrpSpPr/>
          <p:nvPr/>
        </p:nvGrpSpPr>
        <p:grpSpPr>
          <a:xfrm>
            <a:off x="5489570" y="1051455"/>
            <a:ext cx="292103" cy="5187394"/>
            <a:chOff x="1374772" y="1213680"/>
            <a:chExt cx="274322" cy="5187394"/>
          </a:xfrm>
        </p:grpSpPr>
        <p:sp>
          <p:nvSpPr>
            <p:cNvPr id="13" name="Pentagon 12"/>
            <p:cNvSpPr/>
            <p:nvPr/>
          </p:nvSpPr>
          <p:spPr>
            <a:xfrm rot="5400000">
              <a:off x="1103752" y="5857228"/>
              <a:ext cx="814866" cy="272825"/>
            </a:xfrm>
            <a:prstGeom prst="homePlate">
              <a:avLst>
                <a:gd name="adj" fmla="val 281623"/>
              </a:avLst>
            </a:prstGeom>
            <a:gradFill flip="none" rotWithShape="1">
              <a:gsLst>
                <a:gs pos="100000">
                  <a:srgbClr val="B88954"/>
                </a:gs>
                <a:gs pos="0">
                  <a:srgbClr val="E1C9AF"/>
                </a:gs>
              </a:gsLst>
              <a:lin ang="540000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5"/>
            <p:cNvSpPr/>
            <p:nvPr/>
          </p:nvSpPr>
          <p:spPr>
            <a:xfrm>
              <a:off x="1374774" y="2007666"/>
              <a:ext cx="273845" cy="3776859"/>
            </a:xfrm>
            <a:custGeom>
              <a:avLst/>
              <a:gdLst>
                <a:gd name="connsiteX0" fmla="*/ 0 w 272825"/>
                <a:gd name="connsiteY0" fmla="*/ 0 h 3776662"/>
                <a:gd name="connsiteX1" fmla="*/ 272825 w 272825"/>
                <a:gd name="connsiteY1" fmla="*/ 0 h 3776662"/>
                <a:gd name="connsiteX2" fmla="*/ 272825 w 272825"/>
                <a:gd name="connsiteY2" fmla="*/ 3776662 h 3776662"/>
                <a:gd name="connsiteX3" fmla="*/ 0 w 272825"/>
                <a:gd name="connsiteY3" fmla="*/ 3776662 h 3776662"/>
                <a:gd name="connsiteX4" fmla="*/ 0 w 272825"/>
                <a:gd name="connsiteY4" fmla="*/ 0 h 3776662"/>
                <a:gd name="connsiteX0" fmla="*/ 0 w 272825"/>
                <a:gd name="connsiteY0" fmla="*/ 0 h 3776662"/>
                <a:gd name="connsiteX1" fmla="*/ 272825 w 272825"/>
                <a:gd name="connsiteY1" fmla="*/ 0 h 3776662"/>
                <a:gd name="connsiteX2" fmla="*/ 272825 w 272825"/>
                <a:gd name="connsiteY2" fmla="*/ 3776662 h 3776662"/>
                <a:gd name="connsiteX3" fmla="*/ 0 w 272825"/>
                <a:gd name="connsiteY3" fmla="*/ 3776662 h 3776662"/>
                <a:gd name="connsiteX4" fmla="*/ 1 w 272825"/>
                <a:gd name="connsiteY4" fmla="*/ 3609974 h 3776662"/>
                <a:gd name="connsiteX5" fmla="*/ 0 w 272825"/>
                <a:gd name="connsiteY5" fmla="*/ 0 h 3776662"/>
                <a:gd name="connsiteX0" fmla="*/ 0 w 272825"/>
                <a:gd name="connsiteY0" fmla="*/ 0 h 3776662"/>
                <a:gd name="connsiteX1" fmla="*/ 272825 w 272825"/>
                <a:gd name="connsiteY1" fmla="*/ 0 h 3776662"/>
                <a:gd name="connsiteX2" fmla="*/ 272825 w 272825"/>
                <a:gd name="connsiteY2" fmla="*/ 3776662 h 3776662"/>
                <a:gd name="connsiteX3" fmla="*/ 57151 w 272825"/>
                <a:gd name="connsiteY3" fmla="*/ 3776661 h 3776662"/>
                <a:gd name="connsiteX4" fmla="*/ 0 w 272825"/>
                <a:gd name="connsiteY4" fmla="*/ 3776662 h 3776662"/>
                <a:gd name="connsiteX5" fmla="*/ 1 w 272825"/>
                <a:gd name="connsiteY5" fmla="*/ 3609974 h 3776662"/>
                <a:gd name="connsiteX6" fmla="*/ 0 w 272825"/>
                <a:gd name="connsiteY6" fmla="*/ 0 h 3776662"/>
                <a:gd name="connsiteX0" fmla="*/ 0 w 272825"/>
                <a:gd name="connsiteY0" fmla="*/ 0 h 3776662"/>
                <a:gd name="connsiteX1" fmla="*/ 272825 w 272825"/>
                <a:gd name="connsiteY1" fmla="*/ 0 h 3776662"/>
                <a:gd name="connsiteX2" fmla="*/ 272825 w 272825"/>
                <a:gd name="connsiteY2" fmla="*/ 3776662 h 3776662"/>
                <a:gd name="connsiteX3" fmla="*/ 166689 w 272825"/>
                <a:gd name="connsiteY3" fmla="*/ 3776661 h 3776662"/>
                <a:gd name="connsiteX4" fmla="*/ 57151 w 272825"/>
                <a:gd name="connsiteY4" fmla="*/ 3776661 h 3776662"/>
                <a:gd name="connsiteX5" fmla="*/ 0 w 272825"/>
                <a:gd name="connsiteY5" fmla="*/ 3776662 h 3776662"/>
                <a:gd name="connsiteX6" fmla="*/ 1 w 272825"/>
                <a:gd name="connsiteY6" fmla="*/ 3609974 h 3776662"/>
                <a:gd name="connsiteX7" fmla="*/ 0 w 272825"/>
                <a:gd name="connsiteY7" fmla="*/ 0 h 3776662"/>
                <a:gd name="connsiteX0" fmla="*/ 0 w 272825"/>
                <a:gd name="connsiteY0" fmla="*/ 0 h 3776662"/>
                <a:gd name="connsiteX1" fmla="*/ 272825 w 272825"/>
                <a:gd name="connsiteY1" fmla="*/ 0 h 3776662"/>
                <a:gd name="connsiteX2" fmla="*/ 272825 w 272825"/>
                <a:gd name="connsiteY2" fmla="*/ 3776662 h 3776662"/>
                <a:gd name="connsiteX3" fmla="*/ 166689 w 272825"/>
                <a:gd name="connsiteY3" fmla="*/ 3776661 h 3776662"/>
                <a:gd name="connsiteX4" fmla="*/ 107157 w 272825"/>
                <a:gd name="connsiteY4" fmla="*/ 3774280 h 3776662"/>
                <a:gd name="connsiteX5" fmla="*/ 57151 w 272825"/>
                <a:gd name="connsiteY5" fmla="*/ 3776661 h 3776662"/>
                <a:gd name="connsiteX6" fmla="*/ 0 w 272825"/>
                <a:gd name="connsiteY6" fmla="*/ 3776662 h 3776662"/>
                <a:gd name="connsiteX7" fmla="*/ 1 w 272825"/>
                <a:gd name="connsiteY7" fmla="*/ 3609974 h 3776662"/>
                <a:gd name="connsiteX8" fmla="*/ 0 w 272825"/>
                <a:gd name="connsiteY8" fmla="*/ 0 h 3776662"/>
                <a:gd name="connsiteX0" fmla="*/ 0 w 272825"/>
                <a:gd name="connsiteY0" fmla="*/ 0 h 3776662"/>
                <a:gd name="connsiteX1" fmla="*/ 272825 w 272825"/>
                <a:gd name="connsiteY1" fmla="*/ 0 h 3776662"/>
                <a:gd name="connsiteX2" fmla="*/ 272825 w 272825"/>
                <a:gd name="connsiteY2" fmla="*/ 3776662 h 3776662"/>
                <a:gd name="connsiteX3" fmla="*/ 221457 w 272825"/>
                <a:gd name="connsiteY3" fmla="*/ 3774280 h 3776662"/>
                <a:gd name="connsiteX4" fmla="*/ 166689 w 272825"/>
                <a:gd name="connsiteY4" fmla="*/ 3776661 h 3776662"/>
                <a:gd name="connsiteX5" fmla="*/ 107157 w 272825"/>
                <a:gd name="connsiteY5" fmla="*/ 3774280 h 3776662"/>
                <a:gd name="connsiteX6" fmla="*/ 57151 w 272825"/>
                <a:gd name="connsiteY6" fmla="*/ 3776661 h 3776662"/>
                <a:gd name="connsiteX7" fmla="*/ 0 w 272825"/>
                <a:gd name="connsiteY7" fmla="*/ 3776662 h 3776662"/>
                <a:gd name="connsiteX8" fmla="*/ 1 w 272825"/>
                <a:gd name="connsiteY8" fmla="*/ 3609974 h 3776662"/>
                <a:gd name="connsiteX9" fmla="*/ 0 w 272825"/>
                <a:gd name="connsiteY9" fmla="*/ 0 h 3776662"/>
                <a:gd name="connsiteX0" fmla="*/ 0 w 272825"/>
                <a:gd name="connsiteY0" fmla="*/ 0 h 3776662"/>
                <a:gd name="connsiteX1" fmla="*/ 272825 w 272825"/>
                <a:gd name="connsiteY1" fmla="*/ 0 h 3776662"/>
                <a:gd name="connsiteX2" fmla="*/ 272825 w 272825"/>
                <a:gd name="connsiteY2" fmla="*/ 3776662 h 3776662"/>
                <a:gd name="connsiteX3" fmla="*/ 252414 w 272825"/>
                <a:gd name="connsiteY3" fmla="*/ 3776661 h 3776662"/>
                <a:gd name="connsiteX4" fmla="*/ 221457 w 272825"/>
                <a:gd name="connsiteY4" fmla="*/ 3774280 h 3776662"/>
                <a:gd name="connsiteX5" fmla="*/ 166689 w 272825"/>
                <a:gd name="connsiteY5" fmla="*/ 3776661 h 3776662"/>
                <a:gd name="connsiteX6" fmla="*/ 107157 w 272825"/>
                <a:gd name="connsiteY6" fmla="*/ 3774280 h 3776662"/>
                <a:gd name="connsiteX7" fmla="*/ 57151 w 272825"/>
                <a:gd name="connsiteY7" fmla="*/ 3776661 h 3776662"/>
                <a:gd name="connsiteX8" fmla="*/ 0 w 272825"/>
                <a:gd name="connsiteY8" fmla="*/ 3776662 h 3776662"/>
                <a:gd name="connsiteX9" fmla="*/ 1 w 272825"/>
                <a:gd name="connsiteY9" fmla="*/ 3609974 h 3776662"/>
                <a:gd name="connsiteX10" fmla="*/ 0 w 272825"/>
                <a:gd name="connsiteY10" fmla="*/ 0 h 3776662"/>
                <a:gd name="connsiteX0" fmla="*/ 0 w 273845"/>
                <a:gd name="connsiteY0" fmla="*/ 0 h 3776662"/>
                <a:gd name="connsiteX1" fmla="*/ 272825 w 273845"/>
                <a:gd name="connsiteY1" fmla="*/ 0 h 3776662"/>
                <a:gd name="connsiteX2" fmla="*/ 273845 w 273845"/>
                <a:gd name="connsiteY2" fmla="*/ 3581399 h 3776662"/>
                <a:gd name="connsiteX3" fmla="*/ 272825 w 273845"/>
                <a:gd name="connsiteY3" fmla="*/ 3776662 h 3776662"/>
                <a:gd name="connsiteX4" fmla="*/ 252414 w 273845"/>
                <a:gd name="connsiteY4" fmla="*/ 3776661 h 3776662"/>
                <a:gd name="connsiteX5" fmla="*/ 221457 w 273845"/>
                <a:gd name="connsiteY5" fmla="*/ 3774280 h 3776662"/>
                <a:gd name="connsiteX6" fmla="*/ 166689 w 273845"/>
                <a:gd name="connsiteY6" fmla="*/ 3776661 h 3776662"/>
                <a:gd name="connsiteX7" fmla="*/ 107157 w 273845"/>
                <a:gd name="connsiteY7" fmla="*/ 3774280 h 3776662"/>
                <a:gd name="connsiteX8" fmla="*/ 57151 w 273845"/>
                <a:gd name="connsiteY8" fmla="*/ 3776661 h 3776662"/>
                <a:gd name="connsiteX9" fmla="*/ 0 w 273845"/>
                <a:gd name="connsiteY9" fmla="*/ 3776662 h 3776662"/>
                <a:gd name="connsiteX10" fmla="*/ 1 w 273845"/>
                <a:gd name="connsiteY10" fmla="*/ 3609974 h 3776662"/>
                <a:gd name="connsiteX11" fmla="*/ 0 w 273845"/>
                <a:gd name="connsiteY11" fmla="*/ 0 h 3776662"/>
                <a:gd name="connsiteX0" fmla="*/ 0 w 273845"/>
                <a:gd name="connsiteY0" fmla="*/ 0 h 3776662"/>
                <a:gd name="connsiteX1" fmla="*/ 272825 w 273845"/>
                <a:gd name="connsiteY1" fmla="*/ 0 h 3776662"/>
                <a:gd name="connsiteX2" fmla="*/ 273845 w 273845"/>
                <a:gd name="connsiteY2" fmla="*/ 3581399 h 3776662"/>
                <a:gd name="connsiteX3" fmla="*/ 252414 w 273845"/>
                <a:gd name="connsiteY3" fmla="*/ 3776661 h 3776662"/>
                <a:gd name="connsiteX4" fmla="*/ 221457 w 273845"/>
                <a:gd name="connsiteY4" fmla="*/ 3774280 h 3776662"/>
                <a:gd name="connsiteX5" fmla="*/ 166689 w 273845"/>
                <a:gd name="connsiteY5" fmla="*/ 3776661 h 3776662"/>
                <a:gd name="connsiteX6" fmla="*/ 107157 w 273845"/>
                <a:gd name="connsiteY6" fmla="*/ 3774280 h 3776662"/>
                <a:gd name="connsiteX7" fmla="*/ 57151 w 273845"/>
                <a:gd name="connsiteY7" fmla="*/ 3776661 h 3776662"/>
                <a:gd name="connsiteX8" fmla="*/ 0 w 273845"/>
                <a:gd name="connsiteY8" fmla="*/ 3776662 h 3776662"/>
                <a:gd name="connsiteX9" fmla="*/ 1 w 273845"/>
                <a:gd name="connsiteY9" fmla="*/ 3609974 h 3776662"/>
                <a:gd name="connsiteX10" fmla="*/ 0 w 273845"/>
                <a:gd name="connsiteY10" fmla="*/ 0 h 3776662"/>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1457 w 273845"/>
                <a:gd name="connsiteY4" fmla="*/ 3774280 h 3776661"/>
                <a:gd name="connsiteX5" fmla="*/ 166689 w 273845"/>
                <a:gd name="connsiteY5" fmla="*/ 3776661 h 3776661"/>
                <a:gd name="connsiteX6" fmla="*/ 107157 w 273845"/>
                <a:gd name="connsiteY6" fmla="*/ 3774280 h 3776661"/>
                <a:gd name="connsiteX7" fmla="*/ 57151 w 273845"/>
                <a:gd name="connsiteY7" fmla="*/ 3776661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1457 w 273845"/>
                <a:gd name="connsiteY4" fmla="*/ 3774280 h 3776661"/>
                <a:gd name="connsiteX5" fmla="*/ 166689 w 273845"/>
                <a:gd name="connsiteY5" fmla="*/ 3776661 h 3776661"/>
                <a:gd name="connsiteX6" fmla="*/ 104776 w 273845"/>
                <a:gd name="connsiteY6" fmla="*/ 3664743 h 3776661"/>
                <a:gd name="connsiteX7" fmla="*/ 57151 w 273845"/>
                <a:gd name="connsiteY7" fmla="*/ 3776661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1457 w 273845"/>
                <a:gd name="connsiteY4" fmla="*/ 3774280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0032 w 273845"/>
                <a:gd name="connsiteY3" fmla="*/ 3695699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887"/>
                <a:gd name="connsiteX1" fmla="*/ 272825 w 273845"/>
                <a:gd name="connsiteY1" fmla="*/ 0 h 3776887"/>
                <a:gd name="connsiteX2" fmla="*/ 273845 w 273845"/>
                <a:gd name="connsiteY2" fmla="*/ 3581399 h 3776887"/>
                <a:gd name="connsiteX3" fmla="*/ 247651 w 273845"/>
                <a:gd name="connsiteY3" fmla="*/ 3702843 h 3776887"/>
                <a:gd name="connsiteX4" fmla="*/ 228601 w 273845"/>
                <a:gd name="connsiteY4" fmla="*/ 3629023 h 3776887"/>
                <a:gd name="connsiteX5" fmla="*/ 166689 w 273845"/>
                <a:gd name="connsiteY5" fmla="*/ 3776661 h 3776887"/>
                <a:gd name="connsiteX6" fmla="*/ 104776 w 273845"/>
                <a:gd name="connsiteY6" fmla="*/ 3664743 h 3776887"/>
                <a:gd name="connsiteX7" fmla="*/ 57151 w 273845"/>
                <a:gd name="connsiteY7" fmla="*/ 3750467 h 3776887"/>
                <a:gd name="connsiteX8" fmla="*/ 1 w 273845"/>
                <a:gd name="connsiteY8" fmla="*/ 3609974 h 3776887"/>
                <a:gd name="connsiteX9" fmla="*/ 0 w 273845"/>
                <a:gd name="connsiteY9" fmla="*/ 0 h 3776887"/>
                <a:gd name="connsiteX0" fmla="*/ 0 w 273845"/>
                <a:gd name="connsiteY0" fmla="*/ 0 h 3776887"/>
                <a:gd name="connsiteX1" fmla="*/ 272825 w 273845"/>
                <a:gd name="connsiteY1" fmla="*/ 0 h 3776887"/>
                <a:gd name="connsiteX2" fmla="*/ 273845 w 273845"/>
                <a:gd name="connsiteY2" fmla="*/ 3581399 h 3776887"/>
                <a:gd name="connsiteX3" fmla="*/ 247651 w 273845"/>
                <a:gd name="connsiteY3" fmla="*/ 3702843 h 3776887"/>
                <a:gd name="connsiteX4" fmla="*/ 228601 w 273845"/>
                <a:gd name="connsiteY4" fmla="*/ 3629023 h 3776887"/>
                <a:gd name="connsiteX5" fmla="*/ 166689 w 273845"/>
                <a:gd name="connsiteY5" fmla="*/ 3776661 h 3776887"/>
                <a:gd name="connsiteX6" fmla="*/ 104776 w 273845"/>
                <a:gd name="connsiteY6" fmla="*/ 3664743 h 3776887"/>
                <a:gd name="connsiteX7" fmla="*/ 57151 w 273845"/>
                <a:gd name="connsiteY7" fmla="*/ 3750467 h 3776887"/>
                <a:gd name="connsiteX8" fmla="*/ 1 w 273845"/>
                <a:gd name="connsiteY8" fmla="*/ 3609974 h 3776887"/>
                <a:gd name="connsiteX9" fmla="*/ 0 w 273845"/>
                <a:gd name="connsiteY9" fmla="*/ 0 h 3776887"/>
                <a:gd name="connsiteX0" fmla="*/ 0 w 273845"/>
                <a:gd name="connsiteY0" fmla="*/ 0 h 3776887"/>
                <a:gd name="connsiteX1" fmla="*/ 272825 w 273845"/>
                <a:gd name="connsiteY1" fmla="*/ 0 h 3776887"/>
                <a:gd name="connsiteX2" fmla="*/ 273845 w 273845"/>
                <a:gd name="connsiteY2" fmla="*/ 3581399 h 3776887"/>
                <a:gd name="connsiteX3" fmla="*/ 247651 w 273845"/>
                <a:gd name="connsiteY3" fmla="*/ 3702843 h 3776887"/>
                <a:gd name="connsiteX4" fmla="*/ 228601 w 273845"/>
                <a:gd name="connsiteY4" fmla="*/ 3629023 h 3776887"/>
                <a:gd name="connsiteX5" fmla="*/ 166689 w 273845"/>
                <a:gd name="connsiteY5" fmla="*/ 3776661 h 3776887"/>
                <a:gd name="connsiteX6" fmla="*/ 104776 w 273845"/>
                <a:gd name="connsiteY6" fmla="*/ 3664743 h 3776887"/>
                <a:gd name="connsiteX7" fmla="*/ 57151 w 273845"/>
                <a:gd name="connsiteY7" fmla="*/ 3750467 h 3776887"/>
                <a:gd name="connsiteX8" fmla="*/ 1 w 273845"/>
                <a:gd name="connsiteY8" fmla="*/ 3609974 h 3776887"/>
                <a:gd name="connsiteX9" fmla="*/ 0 w 273845"/>
                <a:gd name="connsiteY9" fmla="*/ 0 h 3776887"/>
                <a:gd name="connsiteX0" fmla="*/ 0 w 273845"/>
                <a:gd name="connsiteY0" fmla="*/ 0 h 3776859"/>
                <a:gd name="connsiteX1" fmla="*/ 272825 w 273845"/>
                <a:gd name="connsiteY1" fmla="*/ 0 h 3776859"/>
                <a:gd name="connsiteX2" fmla="*/ 273845 w 273845"/>
                <a:gd name="connsiteY2" fmla="*/ 3581399 h 3776859"/>
                <a:gd name="connsiteX3" fmla="*/ 247651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7651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94"/>
                <a:gd name="connsiteY0" fmla="*/ 0 h 3776859"/>
                <a:gd name="connsiteX1" fmla="*/ 272825 w 273894"/>
                <a:gd name="connsiteY1" fmla="*/ 0 h 3776859"/>
                <a:gd name="connsiteX2" fmla="*/ 273845 w 273894"/>
                <a:gd name="connsiteY2" fmla="*/ 3581399 h 3776859"/>
                <a:gd name="connsiteX3" fmla="*/ 247651 w 273894"/>
                <a:gd name="connsiteY3" fmla="*/ 3702843 h 3776859"/>
                <a:gd name="connsiteX4" fmla="*/ 223839 w 273894"/>
                <a:gd name="connsiteY4" fmla="*/ 3631404 h 3776859"/>
                <a:gd name="connsiteX5" fmla="*/ 166689 w 273894"/>
                <a:gd name="connsiteY5" fmla="*/ 3776661 h 3776859"/>
                <a:gd name="connsiteX6" fmla="*/ 104776 w 273894"/>
                <a:gd name="connsiteY6" fmla="*/ 3664743 h 3776859"/>
                <a:gd name="connsiteX7" fmla="*/ 57151 w 273894"/>
                <a:gd name="connsiteY7" fmla="*/ 3750467 h 3776859"/>
                <a:gd name="connsiteX8" fmla="*/ 1 w 273894"/>
                <a:gd name="connsiteY8" fmla="*/ 3609974 h 3776859"/>
                <a:gd name="connsiteX9" fmla="*/ 0 w 273894"/>
                <a:gd name="connsiteY9" fmla="*/ 0 h 3776859"/>
                <a:gd name="connsiteX0" fmla="*/ 0 w 273894"/>
                <a:gd name="connsiteY0" fmla="*/ 0 h 3776859"/>
                <a:gd name="connsiteX1" fmla="*/ 272825 w 273894"/>
                <a:gd name="connsiteY1" fmla="*/ 0 h 3776859"/>
                <a:gd name="connsiteX2" fmla="*/ 273845 w 273894"/>
                <a:gd name="connsiteY2" fmla="*/ 3581399 h 3776859"/>
                <a:gd name="connsiteX3" fmla="*/ 247651 w 273894"/>
                <a:gd name="connsiteY3" fmla="*/ 3702843 h 3776859"/>
                <a:gd name="connsiteX4" fmla="*/ 223839 w 273894"/>
                <a:gd name="connsiteY4" fmla="*/ 3631404 h 3776859"/>
                <a:gd name="connsiteX5" fmla="*/ 166689 w 273894"/>
                <a:gd name="connsiteY5" fmla="*/ 3776661 h 3776859"/>
                <a:gd name="connsiteX6" fmla="*/ 104776 w 273894"/>
                <a:gd name="connsiteY6" fmla="*/ 3664743 h 3776859"/>
                <a:gd name="connsiteX7" fmla="*/ 57151 w 273894"/>
                <a:gd name="connsiteY7" fmla="*/ 3750467 h 3776859"/>
                <a:gd name="connsiteX8" fmla="*/ 1 w 273894"/>
                <a:gd name="connsiteY8" fmla="*/ 3609974 h 3776859"/>
                <a:gd name="connsiteX9" fmla="*/ 0 w 273894"/>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7651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52414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52414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3845" h="3776859">
                  <a:moveTo>
                    <a:pt x="0" y="0"/>
                  </a:moveTo>
                  <a:lnTo>
                    <a:pt x="272825" y="0"/>
                  </a:lnTo>
                  <a:lnTo>
                    <a:pt x="273845" y="3581399"/>
                  </a:lnTo>
                  <a:cubicBezTo>
                    <a:pt x="269876" y="3659980"/>
                    <a:pt x="258763" y="3688555"/>
                    <a:pt x="245270" y="3702843"/>
                  </a:cubicBezTo>
                  <a:cubicBezTo>
                    <a:pt x="228204" y="3675061"/>
                    <a:pt x="236936" y="3619101"/>
                    <a:pt x="223839" y="3631404"/>
                  </a:cubicBezTo>
                  <a:cubicBezTo>
                    <a:pt x="210742" y="3643707"/>
                    <a:pt x="186533" y="3771105"/>
                    <a:pt x="166689" y="3776661"/>
                  </a:cubicBezTo>
                  <a:cubicBezTo>
                    <a:pt x="146845" y="3782217"/>
                    <a:pt x="123032" y="3669109"/>
                    <a:pt x="104776" y="3664743"/>
                  </a:cubicBezTo>
                  <a:cubicBezTo>
                    <a:pt x="86520" y="3660377"/>
                    <a:pt x="74614" y="3759595"/>
                    <a:pt x="57151" y="3750467"/>
                  </a:cubicBezTo>
                  <a:cubicBezTo>
                    <a:pt x="28576" y="3725068"/>
                    <a:pt x="9527" y="3661568"/>
                    <a:pt x="1" y="3609974"/>
                  </a:cubicBezTo>
                  <a:cubicBezTo>
                    <a:pt x="1" y="2406649"/>
                    <a:pt x="0" y="1203325"/>
                    <a:pt x="0" y="0"/>
                  </a:cubicBezTo>
                  <a:close/>
                </a:path>
              </a:pathLst>
            </a:custGeom>
            <a:gradFill flip="none" rotWithShape="1">
              <a:gsLst>
                <a:gs pos="83000">
                  <a:srgbClr val="C87B14"/>
                </a:gs>
                <a:gs pos="82000">
                  <a:srgbClr val="FF9F0B">
                    <a:lumMod val="90000"/>
                  </a:srgbClr>
                </a:gs>
                <a:gs pos="34000">
                  <a:srgbClr val="FEA30A">
                    <a:lumMod val="90000"/>
                  </a:srgbClr>
                </a:gs>
                <a:gs pos="0">
                  <a:srgbClr val="B87B00">
                    <a:lumMod val="90000"/>
                    <a:lumOff val="10000"/>
                  </a:srgbClr>
                </a:gs>
                <a:gs pos="33000">
                  <a:srgbClr val="BD7C04">
                    <a:lumMod val="100000"/>
                  </a:srgbClr>
                </a:gs>
                <a:gs pos="100000">
                  <a:srgbClr val="BC7908"/>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p:cNvSpPr/>
            <p:nvPr/>
          </p:nvSpPr>
          <p:spPr>
            <a:xfrm>
              <a:off x="1374774" y="1417118"/>
              <a:ext cx="272825" cy="590550"/>
            </a:xfrm>
            <a:prstGeom prst="rect">
              <a:avLst/>
            </a:prstGeom>
            <a:gradFill flip="none" rotWithShape="1">
              <a:gsLst>
                <a:gs pos="0">
                  <a:schemeClr val="bg1">
                    <a:lumMod val="75000"/>
                  </a:schemeClr>
                </a:gs>
                <a:gs pos="27000">
                  <a:srgbClr val="F2F2F2">
                    <a:lumMod val="0"/>
                    <a:lumOff val="100000"/>
                  </a:srgbClr>
                </a:gs>
                <a:gs pos="100000">
                  <a:schemeClr val="bg1">
                    <a:lumMod val="50000"/>
                  </a:schemeClr>
                </a:gs>
              </a:gsLst>
              <a:lin ang="1080000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p:cNvSpPr/>
            <p:nvPr/>
          </p:nvSpPr>
          <p:spPr>
            <a:xfrm>
              <a:off x="1404710" y="1213680"/>
              <a:ext cx="212954" cy="203438"/>
            </a:xfrm>
            <a:prstGeom prst="rect">
              <a:avLst/>
            </a:prstGeom>
            <a:gradFill flip="none" rotWithShape="1">
              <a:gsLst>
                <a:gs pos="16000">
                  <a:srgbClr val="B24349"/>
                </a:gs>
                <a:gs pos="52000">
                  <a:srgbClr val="FFB3C7">
                    <a:lumMod val="84000"/>
                  </a:srgbClr>
                </a:gs>
                <a:gs pos="100000">
                  <a:srgbClr val="CC7190">
                    <a:lumMod val="84000"/>
                  </a:srgbClr>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Freeform 16"/>
            <p:cNvSpPr/>
            <p:nvPr/>
          </p:nvSpPr>
          <p:spPr>
            <a:xfrm rot="5400000">
              <a:off x="1396885" y="6250198"/>
              <a:ext cx="228600" cy="73152"/>
            </a:xfrm>
            <a:custGeom>
              <a:avLst/>
              <a:gdLst>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544" h="70612">
                  <a:moveTo>
                    <a:pt x="0" y="35306"/>
                  </a:moveTo>
                  <a:cubicBezTo>
                    <a:pt x="1521" y="15316"/>
                    <a:pt x="12805" y="4576"/>
                    <a:pt x="27685" y="0"/>
                  </a:cubicBezTo>
                  <a:lnTo>
                    <a:pt x="226544" y="35306"/>
                  </a:lnTo>
                  <a:lnTo>
                    <a:pt x="27685" y="70612"/>
                  </a:lnTo>
                  <a:cubicBezTo>
                    <a:pt x="11264" y="65009"/>
                    <a:pt x="1007" y="52726"/>
                    <a:pt x="0" y="35306"/>
                  </a:cubicBezTo>
                  <a:close/>
                </a:path>
              </a:pathLst>
            </a:custGeom>
            <a:solidFill>
              <a:srgbClr val="4C504C"/>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8" name="Straight Connector 17"/>
            <p:cNvCxnSpPr/>
            <p:nvPr/>
          </p:nvCxnSpPr>
          <p:spPr>
            <a:xfrm>
              <a:off x="1374774" y="1486648"/>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374774" y="1562425"/>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374774" y="1638202"/>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374774" y="1713979"/>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374774" y="1789756"/>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374774" y="1865533"/>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374774" y="1941308"/>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grpSp>
      <p:sp>
        <p:nvSpPr>
          <p:cNvPr id="25" name="Trapezoid 24"/>
          <p:cNvSpPr/>
          <p:nvPr/>
        </p:nvSpPr>
        <p:spPr>
          <a:xfrm rot="16200000">
            <a:off x="5112146" y="3548194"/>
            <a:ext cx="695326" cy="59529"/>
          </a:xfrm>
          <a:prstGeom prst="trapezoid">
            <a:avLst>
              <a:gd name="adj" fmla="val 69837"/>
            </a:avLst>
          </a:prstGeom>
          <a:solidFill>
            <a:schemeClr val="accent2">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6" name="Trapezoid 25"/>
          <p:cNvSpPr/>
          <p:nvPr/>
        </p:nvSpPr>
        <p:spPr>
          <a:xfrm rot="16200000">
            <a:off x="5112146" y="2793376"/>
            <a:ext cx="695326" cy="59529"/>
          </a:xfrm>
          <a:prstGeom prst="trapezoid">
            <a:avLst>
              <a:gd name="adj" fmla="val 69837"/>
            </a:avLst>
          </a:prstGeom>
          <a:solidFill>
            <a:schemeClr val="accent5">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7" name="Trapezoid 26"/>
          <p:cNvSpPr/>
          <p:nvPr/>
        </p:nvSpPr>
        <p:spPr>
          <a:xfrm rot="16200000">
            <a:off x="5112146" y="2053305"/>
            <a:ext cx="695326" cy="59529"/>
          </a:xfrm>
          <a:prstGeom prst="trapezoid">
            <a:avLst>
              <a:gd name="adj" fmla="val 69837"/>
            </a:avLst>
          </a:prstGeom>
          <a:solidFill>
            <a:schemeClr val="accent4">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8" name="Trapezoid 27"/>
          <p:cNvSpPr/>
          <p:nvPr/>
        </p:nvSpPr>
        <p:spPr>
          <a:xfrm rot="16200000">
            <a:off x="5112146" y="1327986"/>
            <a:ext cx="695326" cy="59529"/>
          </a:xfrm>
          <a:prstGeom prst="trapezoid">
            <a:avLst>
              <a:gd name="adj" fmla="val 69837"/>
            </a:avLst>
          </a:prstGeom>
          <a:solidFill>
            <a:schemeClr val="accent3">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9" name="Pentagon 28"/>
          <p:cNvSpPr/>
          <p:nvPr/>
        </p:nvSpPr>
        <p:spPr>
          <a:xfrm>
            <a:off x="5430043" y="1052950"/>
            <a:ext cx="3510756" cy="607219"/>
          </a:xfrm>
          <a:prstGeom prst="homePlate">
            <a:avLst>
              <a:gd name="adj" fmla="val 36274"/>
            </a:avLst>
          </a:prstGeom>
          <a:gradFill flip="none" rotWithShape="1">
            <a:gsLst>
              <a:gs pos="0">
                <a:schemeClr val="accent3">
                  <a:shade val="30000"/>
                  <a:satMod val="115000"/>
                  <a:lumMod val="80000"/>
                  <a:lumOff val="20000"/>
                </a:schemeClr>
              </a:gs>
              <a:gs pos="50000">
                <a:schemeClr val="accent3">
                  <a:shade val="67500"/>
                  <a:satMod val="115000"/>
                  <a:lumMod val="80000"/>
                  <a:lumOff val="20000"/>
                </a:schemeClr>
              </a:gs>
              <a:gs pos="100000">
                <a:schemeClr val="accent3">
                  <a:shade val="100000"/>
                  <a:satMod val="115000"/>
                  <a:lumMod val="80000"/>
                  <a:lumOff val="20000"/>
                </a:schemeClr>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800"/>
          </a:p>
        </p:txBody>
      </p:sp>
      <p:sp>
        <p:nvSpPr>
          <p:cNvPr id="30" name="Pentagon 29"/>
          <p:cNvSpPr/>
          <p:nvPr/>
        </p:nvSpPr>
        <p:spPr>
          <a:xfrm>
            <a:off x="5430043" y="1778269"/>
            <a:ext cx="3510756" cy="607219"/>
          </a:xfrm>
          <a:prstGeom prst="homePlate">
            <a:avLst>
              <a:gd name="adj" fmla="val 36274"/>
            </a:avLst>
          </a:prstGeom>
          <a:gradFill flip="none" rotWithShape="1">
            <a:gsLst>
              <a:gs pos="0">
                <a:schemeClr val="accent4">
                  <a:shade val="30000"/>
                  <a:satMod val="115000"/>
                  <a:lumMod val="80000"/>
                  <a:lumOff val="20000"/>
                </a:schemeClr>
              </a:gs>
              <a:gs pos="50000">
                <a:schemeClr val="accent4">
                  <a:shade val="67500"/>
                  <a:satMod val="115000"/>
                  <a:lumMod val="80000"/>
                  <a:lumOff val="20000"/>
                </a:schemeClr>
              </a:gs>
              <a:gs pos="100000">
                <a:schemeClr val="accent4">
                  <a:shade val="100000"/>
                  <a:satMod val="115000"/>
                  <a:lumMod val="80000"/>
                  <a:lumOff val="20000"/>
                </a:schemeClr>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Pentagon 30"/>
          <p:cNvSpPr/>
          <p:nvPr/>
        </p:nvSpPr>
        <p:spPr>
          <a:xfrm>
            <a:off x="5430043" y="2518340"/>
            <a:ext cx="3510756" cy="607219"/>
          </a:xfrm>
          <a:prstGeom prst="homePlate">
            <a:avLst>
              <a:gd name="adj" fmla="val 36274"/>
            </a:avLst>
          </a:prstGeom>
          <a:gradFill flip="none" rotWithShape="1">
            <a:gsLst>
              <a:gs pos="0">
                <a:schemeClr val="accent5">
                  <a:shade val="30000"/>
                  <a:satMod val="115000"/>
                  <a:lumMod val="80000"/>
                  <a:lumOff val="20000"/>
                </a:schemeClr>
              </a:gs>
              <a:gs pos="50000">
                <a:schemeClr val="accent5">
                  <a:shade val="67500"/>
                  <a:satMod val="115000"/>
                  <a:lumMod val="80000"/>
                  <a:lumOff val="20000"/>
                </a:schemeClr>
              </a:gs>
              <a:gs pos="100000">
                <a:schemeClr val="accent5">
                  <a:shade val="100000"/>
                  <a:satMod val="115000"/>
                  <a:lumMod val="80000"/>
                  <a:lumOff val="20000"/>
                </a:schemeClr>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5400"/>
          </a:p>
        </p:txBody>
      </p:sp>
      <p:sp>
        <p:nvSpPr>
          <p:cNvPr id="32" name="Pentagon 31"/>
          <p:cNvSpPr/>
          <p:nvPr/>
        </p:nvSpPr>
        <p:spPr>
          <a:xfrm>
            <a:off x="5430043" y="3273158"/>
            <a:ext cx="3510756" cy="607219"/>
          </a:xfrm>
          <a:prstGeom prst="homePlate">
            <a:avLst>
              <a:gd name="adj" fmla="val 36274"/>
            </a:avLst>
          </a:prstGeom>
          <a:gradFill flip="none" rotWithShape="1">
            <a:gsLst>
              <a:gs pos="0">
                <a:schemeClr val="accent2">
                  <a:shade val="30000"/>
                  <a:satMod val="115000"/>
                  <a:lumMod val="95000"/>
                </a:schemeClr>
              </a:gs>
              <a:gs pos="50000">
                <a:schemeClr val="accent2">
                  <a:shade val="67500"/>
                  <a:satMod val="115000"/>
                  <a:lumMod val="95000"/>
                </a:schemeClr>
              </a:gs>
              <a:gs pos="100000">
                <a:schemeClr val="accent2">
                  <a:shade val="100000"/>
                  <a:satMod val="115000"/>
                  <a:lumMod val="92000"/>
                </a:schemeClr>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TextBox 32"/>
          <p:cNvSpPr txBox="1"/>
          <p:nvPr/>
        </p:nvSpPr>
        <p:spPr>
          <a:xfrm>
            <a:off x="5489571" y="1094446"/>
            <a:ext cx="385042" cy="523220"/>
          </a:xfrm>
          <a:prstGeom prst="rect">
            <a:avLst/>
          </a:prstGeom>
          <a:noFill/>
          <a:effectLst/>
        </p:spPr>
        <p:txBody>
          <a:bodyPr wrap="none">
            <a:spAutoFit/>
          </a:bodyPr>
          <a:lstStyle/>
          <a:p>
            <a:pPr eaLnBrk="1" fontAlgn="auto" hangingPunct="1">
              <a:spcBef>
                <a:spcPts val="0"/>
              </a:spcBef>
              <a:spcAft>
                <a:spcPts val="0"/>
              </a:spcAft>
              <a:defRPr/>
            </a:pPr>
            <a:r>
              <a:rPr lang="en-US" sz="2800" b="1" dirty="0">
                <a:solidFill>
                  <a:schemeClr val="bg1"/>
                </a:solidFill>
                <a:latin typeface="+mn-lt"/>
              </a:rPr>
              <a:t>1</a:t>
            </a:r>
          </a:p>
        </p:txBody>
      </p:sp>
      <p:sp>
        <p:nvSpPr>
          <p:cNvPr id="34" name="TextBox 33"/>
          <p:cNvSpPr txBox="1"/>
          <p:nvPr/>
        </p:nvSpPr>
        <p:spPr>
          <a:xfrm>
            <a:off x="5489571" y="1819932"/>
            <a:ext cx="385042" cy="523220"/>
          </a:xfrm>
          <a:prstGeom prst="rect">
            <a:avLst/>
          </a:prstGeom>
          <a:noFill/>
          <a:effectLst/>
        </p:spPr>
        <p:txBody>
          <a:bodyPr wrap="none">
            <a:spAutoFit/>
          </a:bodyPr>
          <a:lstStyle/>
          <a:p>
            <a:pPr eaLnBrk="1" fontAlgn="auto" hangingPunct="1">
              <a:spcBef>
                <a:spcPts val="0"/>
              </a:spcBef>
              <a:spcAft>
                <a:spcPts val="0"/>
              </a:spcAft>
              <a:defRPr/>
            </a:pPr>
            <a:r>
              <a:rPr lang="en-US" sz="2800" b="1">
                <a:solidFill>
                  <a:schemeClr val="bg1"/>
                </a:solidFill>
                <a:latin typeface="+mn-lt"/>
              </a:rPr>
              <a:t>2</a:t>
            </a:r>
          </a:p>
        </p:txBody>
      </p:sp>
      <p:sp>
        <p:nvSpPr>
          <p:cNvPr id="35" name="TextBox 34"/>
          <p:cNvSpPr txBox="1"/>
          <p:nvPr/>
        </p:nvSpPr>
        <p:spPr>
          <a:xfrm>
            <a:off x="5489571" y="2560170"/>
            <a:ext cx="385042" cy="523220"/>
          </a:xfrm>
          <a:prstGeom prst="rect">
            <a:avLst/>
          </a:prstGeom>
          <a:noFill/>
          <a:effectLst/>
        </p:spPr>
        <p:txBody>
          <a:bodyPr wrap="none">
            <a:spAutoFit/>
          </a:bodyPr>
          <a:lstStyle/>
          <a:p>
            <a:pPr eaLnBrk="1" fontAlgn="auto" hangingPunct="1">
              <a:spcBef>
                <a:spcPts val="0"/>
              </a:spcBef>
              <a:spcAft>
                <a:spcPts val="0"/>
              </a:spcAft>
              <a:defRPr/>
            </a:pPr>
            <a:r>
              <a:rPr lang="en-US" sz="2800" b="1">
                <a:solidFill>
                  <a:schemeClr val="bg1"/>
                </a:solidFill>
                <a:latin typeface="+mn-lt"/>
              </a:rPr>
              <a:t>3</a:t>
            </a:r>
          </a:p>
        </p:txBody>
      </p:sp>
      <p:sp>
        <p:nvSpPr>
          <p:cNvPr id="36" name="TextBox 35"/>
          <p:cNvSpPr txBox="1"/>
          <p:nvPr/>
        </p:nvSpPr>
        <p:spPr>
          <a:xfrm>
            <a:off x="5489571" y="3315157"/>
            <a:ext cx="385042" cy="523220"/>
          </a:xfrm>
          <a:prstGeom prst="rect">
            <a:avLst/>
          </a:prstGeom>
          <a:noFill/>
          <a:effectLst/>
        </p:spPr>
        <p:txBody>
          <a:bodyPr wrap="none">
            <a:spAutoFit/>
          </a:bodyPr>
          <a:lstStyle/>
          <a:p>
            <a:pPr eaLnBrk="1" fontAlgn="auto" hangingPunct="1">
              <a:spcBef>
                <a:spcPts val="0"/>
              </a:spcBef>
              <a:spcAft>
                <a:spcPts val="0"/>
              </a:spcAft>
              <a:defRPr/>
            </a:pPr>
            <a:r>
              <a:rPr lang="en-US" sz="2800" b="1">
                <a:solidFill>
                  <a:schemeClr val="bg1"/>
                </a:solidFill>
                <a:latin typeface="+mn-lt"/>
              </a:rPr>
              <a:t>4</a:t>
            </a:r>
          </a:p>
        </p:txBody>
      </p:sp>
      <p:sp>
        <p:nvSpPr>
          <p:cNvPr id="37" name="TextBox 36"/>
          <p:cNvSpPr txBox="1"/>
          <p:nvPr/>
        </p:nvSpPr>
        <p:spPr>
          <a:xfrm>
            <a:off x="5919066" y="1171390"/>
            <a:ext cx="1758815" cy="461665"/>
          </a:xfrm>
          <a:prstGeom prst="rect">
            <a:avLst/>
          </a:prstGeom>
          <a:noFill/>
          <a:effectLst/>
        </p:spPr>
        <p:txBody>
          <a:bodyPr wrap="none">
            <a:spAutoFit/>
          </a:bodyPr>
          <a:lstStyle/>
          <a:p>
            <a:pPr eaLnBrk="1" fontAlgn="auto" hangingPunct="1">
              <a:spcBef>
                <a:spcPts val="0"/>
              </a:spcBef>
              <a:spcAft>
                <a:spcPts val="0"/>
              </a:spcAft>
              <a:defRPr/>
            </a:pPr>
            <a:r>
              <a:rPr lang="en-US" sz="2400" dirty="0" smtClean="0">
                <a:solidFill>
                  <a:schemeClr val="bg1"/>
                </a:solidFill>
                <a:latin typeface="+mn-lt"/>
              </a:rPr>
              <a:t>Slection Sort</a:t>
            </a:r>
            <a:endParaRPr lang="en-US" sz="2400" dirty="0">
              <a:solidFill>
                <a:schemeClr val="bg1"/>
              </a:solidFill>
              <a:latin typeface="+mn-lt"/>
            </a:endParaRPr>
          </a:p>
        </p:txBody>
      </p:sp>
      <p:sp>
        <p:nvSpPr>
          <p:cNvPr id="38" name="TextBox 37"/>
          <p:cNvSpPr txBox="1"/>
          <p:nvPr/>
        </p:nvSpPr>
        <p:spPr>
          <a:xfrm>
            <a:off x="5919066" y="1896876"/>
            <a:ext cx="1883849" cy="461665"/>
          </a:xfrm>
          <a:prstGeom prst="rect">
            <a:avLst/>
          </a:prstGeom>
          <a:noFill/>
          <a:effectLst/>
        </p:spPr>
        <p:txBody>
          <a:bodyPr wrap="none">
            <a:spAutoFit/>
          </a:bodyPr>
          <a:lstStyle/>
          <a:p>
            <a:pPr eaLnBrk="1" fontAlgn="auto" hangingPunct="1">
              <a:spcBef>
                <a:spcPts val="0"/>
              </a:spcBef>
              <a:spcAft>
                <a:spcPts val="0"/>
              </a:spcAft>
              <a:defRPr/>
            </a:pPr>
            <a:r>
              <a:rPr lang="en-US" sz="2400" dirty="0" smtClean="0">
                <a:solidFill>
                  <a:schemeClr val="bg1"/>
                </a:solidFill>
              </a:rPr>
              <a:t>Insertion Sort</a:t>
            </a:r>
            <a:endParaRPr lang="en-US" sz="2400" dirty="0">
              <a:solidFill>
                <a:schemeClr val="bg1"/>
              </a:solidFill>
            </a:endParaRPr>
          </a:p>
        </p:txBody>
      </p:sp>
      <p:sp>
        <p:nvSpPr>
          <p:cNvPr id="39" name="TextBox 38"/>
          <p:cNvSpPr txBox="1"/>
          <p:nvPr/>
        </p:nvSpPr>
        <p:spPr>
          <a:xfrm>
            <a:off x="5919066" y="2637114"/>
            <a:ext cx="1643399" cy="461665"/>
          </a:xfrm>
          <a:prstGeom prst="rect">
            <a:avLst/>
          </a:prstGeom>
          <a:noFill/>
          <a:effectLst/>
        </p:spPr>
        <p:txBody>
          <a:bodyPr wrap="none">
            <a:spAutoFit/>
          </a:bodyPr>
          <a:lstStyle/>
          <a:p>
            <a:pPr eaLnBrk="1" fontAlgn="auto" hangingPunct="1">
              <a:spcBef>
                <a:spcPts val="0"/>
              </a:spcBef>
              <a:spcAft>
                <a:spcPts val="0"/>
              </a:spcAft>
              <a:defRPr/>
            </a:pPr>
            <a:r>
              <a:rPr lang="en-US" sz="2400" dirty="0" smtClean="0">
                <a:solidFill>
                  <a:schemeClr val="bg1"/>
                </a:solidFill>
              </a:rPr>
              <a:t>Bubble Sort</a:t>
            </a:r>
            <a:endParaRPr lang="en-US" sz="2400" dirty="0">
              <a:solidFill>
                <a:schemeClr val="bg1"/>
              </a:solidFill>
            </a:endParaRPr>
          </a:p>
        </p:txBody>
      </p:sp>
      <p:sp>
        <p:nvSpPr>
          <p:cNvPr id="40" name="TextBox 39"/>
          <p:cNvSpPr txBox="1"/>
          <p:nvPr/>
        </p:nvSpPr>
        <p:spPr>
          <a:xfrm>
            <a:off x="5919066" y="3392101"/>
            <a:ext cx="2255297" cy="461665"/>
          </a:xfrm>
          <a:prstGeom prst="rect">
            <a:avLst/>
          </a:prstGeom>
          <a:noFill/>
          <a:effectLst/>
        </p:spPr>
        <p:txBody>
          <a:bodyPr wrap="none">
            <a:spAutoFit/>
          </a:bodyPr>
          <a:lstStyle/>
          <a:p>
            <a:pPr eaLnBrk="1" fontAlgn="auto" hangingPunct="1">
              <a:spcBef>
                <a:spcPts val="0"/>
              </a:spcBef>
              <a:spcAft>
                <a:spcPts val="0"/>
              </a:spcAft>
              <a:defRPr/>
            </a:pPr>
            <a:r>
              <a:rPr lang="en-US" sz="2400" dirty="0" smtClean="0">
                <a:solidFill>
                  <a:schemeClr val="bg1"/>
                </a:solidFill>
                <a:latin typeface="+mn-lt"/>
              </a:rPr>
              <a:t>Interchange Sort</a:t>
            </a:r>
            <a:endParaRPr lang="en-US" sz="2400" dirty="0">
              <a:solidFill>
                <a:schemeClr val="bg1"/>
              </a:solidFill>
              <a:latin typeface="+mn-lt"/>
            </a:endParaRPr>
          </a:p>
        </p:txBody>
      </p:sp>
      <p:sp>
        <p:nvSpPr>
          <p:cNvPr id="41" name="Trapezoid 40"/>
          <p:cNvSpPr/>
          <p:nvPr/>
        </p:nvSpPr>
        <p:spPr>
          <a:xfrm rot="16200000">
            <a:off x="5153278" y="5020894"/>
            <a:ext cx="695326" cy="59529"/>
          </a:xfrm>
          <a:prstGeom prst="trapezoid">
            <a:avLst>
              <a:gd name="adj" fmla="val 69837"/>
            </a:avLst>
          </a:prstGeom>
          <a:solidFill>
            <a:schemeClr val="accent2">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2" name="Trapezoid 41"/>
          <p:cNvSpPr/>
          <p:nvPr/>
        </p:nvSpPr>
        <p:spPr>
          <a:xfrm rot="16200000">
            <a:off x="5153278" y="4280824"/>
            <a:ext cx="695326" cy="59529"/>
          </a:xfrm>
          <a:prstGeom prst="trapezoid">
            <a:avLst>
              <a:gd name="adj" fmla="val 69837"/>
            </a:avLst>
          </a:prstGeom>
          <a:solidFill>
            <a:schemeClr val="accent5">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Pentagon 42"/>
          <p:cNvSpPr/>
          <p:nvPr/>
        </p:nvSpPr>
        <p:spPr>
          <a:xfrm>
            <a:off x="5471175" y="4005788"/>
            <a:ext cx="3510756" cy="607219"/>
          </a:xfrm>
          <a:prstGeom prst="homePlate">
            <a:avLst>
              <a:gd name="adj" fmla="val 36274"/>
            </a:avLst>
          </a:prstGeom>
          <a:ln/>
        </p:spPr>
        <p:style>
          <a:lnRef idx="3">
            <a:schemeClr val="lt1"/>
          </a:lnRef>
          <a:fillRef idx="1">
            <a:schemeClr val="accent6"/>
          </a:fillRef>
          <a:effectRef idx="1">
            <a:schemeClr val="accent6"/>
          </a:effectRef>
          <a:fontRef idx="minor">
            <a:schemeClr val="lt1"/>
          </a:fontRef>
        </p:style>
        <p:txBody>
          <a:bodyPr anchor="ctr"/>
          <a:lstStyle/>
          <a:p>
            <a:pPr algn="ctr" eaLnBrk="1" fontAlgn="auto" hangingPunct="1">
              <a:spcBef>
                <a:spcPts val="0"/>
              </a:spcBef>
              <a:spcAft>
                <a:spcPts val="0"/>
              </a:spcAft>
              <a:defRPr/>
            </a:pPr>
            <a:endParaRPr lang="en-US" sz="5400"/>
          </a:p>
        </p:txBody>
      </p:sp>
      <p:sp>
        <p:nvSpPr>
          <p:cNvPr id="45" name="TextBox 44"/>
          <p:cNvSpPr txBox="1"/>
          <p:nvPr/>
        </p:nvSpPr>
        <p:spPr>
          <a:xfrm>
            <a:off x="5530703" y="4047618"/>
            <a:ext cx="367408" cy="523220"/>
          </a:xfrm>
          <a:prstGeom prst="rect">
            <a:avLst/>
          </a:prstGeom>
          <a:noFill/>
          <a:effectLst/>
        </p:spPr>
        <p:txBody>
          <a:bodyPr wrap="none">
            <a:spAutoFit/>
          </a:bodyPr>
          <a:lstStyle/>
          <a:p>
            <a:pPr eaLnBrk="1" fontAlgn="auto" hangingPunct="1">
              <a:spcBef>
                <a:spcPts val="0"/>
              </a:spcBef>
              <a:spcAft>
                <a:spcPts val="0"/>
              </a:spcAft>
              <a:defRPr/>
            </a:pPr>
            <a:r>
              <a:rPr lang="en-US" sz="2800" b="1" dirty="0" smtClean="0">
                <a:solidFill>
                  <a:schemeClr val="bg1"/>
                </a:solidFill>
                <a:latin typeface="+mn-lt"/>
              </a:rPr>
              <a:t>5</a:t>
            </a:r>
            <a:endParaRPr lang="en-US" sz="2800" b="1" dirty="0">
              <a:solidFill>
                <a:schemeClr val="bg1"/>
              </a:solidFill>
              <a:latin typeface="+mn-lt"/>
            </a:endParaRPr>
          </a:p>
        </p:txBody>
      </p:sp>
      <p:sp>
        <p:nvSpPr>
          <p:cNvPr id="47" name="TextBox 46"/>
          <p:cNvSpPr txBox="1"/>
          <p:nvPr/>
        </p:nvSpPr>
        <p:spPr>
          <a:xfrm>
            <a:off x="5915745" y="4090672"/>
            <a:ext cx="1475084" cy="461665"/>
          </a:xfrm>
          <a:prstGeom prst="rect">
            <a:avLst/>
          </a:prstGeom>
          <a:noFill/>
          <a:effectLst/>
        </p:spPr>
        <p:txBody>
          <a:bodyPr wrap="none">
            <a:spAutoFit/>
          </a:bodyPr>
          <a:lstStyle/>
          <a:p>
            <a:pPr eaLnBrk="1" fontAlgn="auto" hangingPunct="1">
              <a:spcBef>
                <a:spcPts val="0"/>
              </a:spcBef>
              <a:spcAft>
                <a:spcPts val="0"/>
              </a:spcAft>
              <a:defRPr/>
            </a:pPr>
            <a:r>
              <a:rPr lang="en-US" sz="2400" dirty="0" smtClean="0">
                <a:solidFill>
                  <a:schemeClr val="bg1"/>
                </a:solidFill>
              </a:rPr>
              <a:t>Quick Sort</a:t>
            </a:r>
            <a:endParaRPr lang="en-US" sz="2400" dirty="0">
              <a:solidFill>
                <a:schemeClr val="bg1"/>
              </a:solidFill>
            </a:endParaRPr>
          </a:p>
        </p:txBody>
      </p:sp>
      <p:sp>
        <p:nvSpPr>
          <p:cNvPr id="53" name="Title 1"/>
          <p:cNvSpPr>
            <a:spLocks noGrp="1"/>
          </p:cNvSpPr>
          <p:nvPr>
            <p:ph type="title"/>
          </p:nvPr>
        </p:nvSpPr>
        <p:spPr>
          <a:xfrm>
            <a:off x="709300" y="388464"/>
            <a:ext cx="2446348" cy="968425"/>
          </a:xfrm>
        </p:spPr>
        <p:txBody>
          <a:bodyPr>
            <a:normAutofit/>
          </a:bodyPr>
          <a:lstStyle/>
          <a:p>
            <a:r>
              <a:rPr lang="en-US" dirty="0" smtClean="0"/>
              <a:t>Nội dung</a:t>
            </a:r>
            <a:endParaRPr lang="en-US" dirty="0"/>
          </a:p>
        </p:txBody>
      </p:sp>
      <p:sp>
        <p:nvSpPr>
          <p:cNvPr id="2" name="Date Placeholder 1"/>
          <p:cNvSpPr>
            <a:spLocks noGrp="1"/>
          </p:cNvSpPr>
          <p:nvPr>
            <p:ph type="dt" sz="half" idx="10"/>
          </p:nvPr>
        </p:nvSpPr>
        <p:spPr/>
        <p:txBody>
          <a:bodyPr/>
          <a:lstStyle/>
          <a:p>
            <a:fld id="{5436AB1F-1DB6-4AB0-8CEA-D228874BFBCD}" type="datetime1">
              <a:rPr lang="en-US" smtClean="0"/>
              <a:t>26/03/2024</a:t>
            </a:fld>
            <a:endParaRPr lang="en-US"/>
          </a:p>
        </p:txBody>
      </p:sp>
      <p:sp>
        <p:nvSpPr>
          <p:cNvPr id="3" name="Footer Placeholder 2"/>
          <p:cNvSpPr>
            <a:spLocks noGrp="1"/>
          </p:cNvSpPr>
          <p:nvPr>
            <p:ph type="ftr" sz="quarter" idx="11"/>
          </p:nvPr>
        </p:nvSpPr>
        <p:spPr/>
        <p:txBody>
          <a:bodyPr/>
          <a:lstStyle/>
          <a:p>
            <a:r>
              <a:rPr lang="en-US" smtClean="0"/>
              <a:t>CTDL&amp;GT</a:t>
            </a:r>
            <a:endParaRPr lang="en-US"/>
          </a:p>
        </p:txBody>
      </p:sp>
    </p:spTree>
    <p:extLst>
      <p:ext uri="{BB962C8B-B14F-4D97-AF65-F5344CB8AC3E}">
        <p14:creationId xmlns:p14="http://schemas.microsoft.com/office/powerpoint/2010/main" val="926962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9"/>
                                        </p:tgtEl>
                                      </p:cBhvr>
                                    </p:animEffect>
                                    <p:animScale>
                                      <p:cBhvr>
                                        <p:cTn id="7" dur="250" autoRev="1" fill="hold"/>
                                        <p:tgtEl>
                                          <p:spTgt spid="2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D92597B-1FF7-A145-BDFC-B6DAD8BDE045}" type="slidenum">
              <a:rPr lang="en-US" smtClean="0"/>
              <a:t>3</a:t>
            </a:fld>
            <a:endParaRPr lang="en-US"/>
          </a:p>
        </p:txBody>
      </p:sp>
      <p:grpSp>
        <p:nvGrpSpPr>
          <p:cNvPr id="5" name="Group 4"/>
          <p:cNvGrpSpPr/>
          <p:nvPr/>
        </p:nvGrpSpPr>
        <p:grpSpPr>
          <a:xfrm rot="5400000">
            <a:off x="4240976" y="2708053"/>
            <a:ext cx="375801" cy="1913427"/>
            <a:chOff x="1103630" y="1238103"/>
            <a:chExt cx="1980946" cy="4876948"/>
          </a:xfrm>
        </p:grpSpPr>
        <p:sp>
          <p:nvSpPr>
            <p:cNvPr id="6" name="Freeform 5"/>
            <p:cNvSpPr/>
            <p:nvPr/>
          </p:nvSpPr>
          <p:spPr>
            <a:xfrm>
              <a:off x="1103630" y="1243330"/>
              <a:ext cx="986410" cy="927100"/>
            </a:xfrm>
            <a:custGeom>
              <a:avLst/>
              <a:gdLst>
                <a:gd name="connsiteX0" fmla="*/ 977900 w 977900"/>
                <a:gd name="connsiteY0" fmla="*/ 0 h 927100"/>
                <a:gd name="connsiteX1" fmla="*/ 514350 w 977900"/>
                <a:gd name="connsiteY1" fmla="*/ 927100 h 927100"/>
                <a:gd name="connsiteX2" fmla="*/ 57150 w 977900"/>
                <a:gd name="connsiteY2" fmla="*/ 812800 h 927100"/>
                <a:gd name="connsiteX3" fmla="*/ 0 w 977900"/>
                <a:gd name="connsiteY3" fmla="*/ 723900 h 927100"/>
                <a:gd name="connsiteX4" fmla="*/ 787400 w 977900"/>
                <a:gd name="connsiteY4" fmla="*/ 107950 h 927100"/>
                <a:gd name="connsiteX5" fmla="*/ 977900 w 977900"/>
                <a:gd name="connsiteY5" fmla="*/ 0 h 927100"/>
                <a:gd name="connsiteX0" fmla="*/ 977900 w 977900"/>
                <a:gd name="connsiteY0" fmla="*/ 0 h 927100"/>
                <a:gd name="connsiteX1" fmla="*/ 514350 w 977900"/>
                <a:gd name="connsiteY1" fmla="*/ 927100 h 927100"/>
                <a:gd name="connsiteX2" fmla="*/ 57150 w 977900"/>
                <a:gd name="connsiteY2" fmla="*/ 812800 h 927100"/>
                <a:gd name="connsiteX3" fmla="*/ 0 w 977900"/>
                <a:gd name="connsiteY3" fmla="*/ 723900 h 927100"/>
                <a:gd name="connsiteX4" fmla="*/ 787400 w 977900"/>
                <a:gd name="connsiteY4" fmla="*/ 107950 h 927100"/>
                <a:gd name="connsiteX5" fmla="*/ 977900 w 977900"/>
                <a:gd name="connsiteY5" fmla="*/ 0 h 92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0" h="927100">
                  <a:moveTo>
                    <a:pt x="977900" y="0"/>
                  </a:moveTo>
                  <a:lnTo>
                    <a:pt x="514350" y="927100"/>
                  </a:lnTo>
                  <a:lnTo>
                    <a:pt x="57150" y="812800"/>
                  </a:lnTo>
                  <a:lnTo>
                    <a:pt x="0" y="723900"/>
                  </a:lnTo>
                  <a:lnTo>
                    <a:pt x="787400" y="107950"/>
                  </a:lnTo>
                  <a:cubicBezTo>
                    <a:pt x="850900" y="71967"/>
                    <a:pt x="892175" y="32808"/>
                    <a:pt x="977900" y="0"/>
                  </a:cubicBezTo>
                  <a:close/>
                </a:path>
              </a:pathLst>
            </a:custGeom>
            <a:solidFill>
              <a:srgbClr val="EACCB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7" name="Freeform 6"/>
            <p:cNvSpPr/>
            <p:nvPr/>
          </p:nvSpPr>
          <p:spPr>
            <a:xfrm flipH="1">
              <a:off x="2090738" y="1243330"/>
              <a:ext cx="993140" cy="927100"/>
            </a:xfrm>
            <a:custGeom>
              <a:avLst/>
              <a:gdLst>
                <a:gd name="connsiteX0" fmla="*/ 977900 w 977900"/>
                <a:gd name="connsiteY0" fmla="*/ 0 h 927100"/>
                <a:gd name="connsiteX1" fmla="*/ 514350 w 977900"/>
                <a:gd name="connsiteY1" fmla="*/ 927100 h 927100"/>
                <a:gd name="connsiteX2" fmla="*/ 57150 w 977900"/>
                <a:gd name="connsiteY2" fmla="*/ 812800 h 927100"/>
                <a:gd name="connsiteX3" fmla="*/ 0 w 977900"/>
                <a:gd name="connsiteY3" fmla="*/ 723900 h 927100"/>
                <a:gd name="connsiteX4" fmla="*/ 787400 w 977900"/>
                <a:gd name="connsiteY4" fmla="*/ 107950 h 927100"/>
                <a:gd name="connsiteX5" fmla="*/ 977900 w 977900"/>
                <a:gd name="connsiteY5" fmla="*/ 0 h 927100"/>
                <a:gd name="connsiteX0" fmla="*/ 977900 w 977900"/>
                <a:gd name="connsiteY0" fmla="*/ 0 h 927100"/>
                <a:gd name="connsiteX1" fmla="*/ 514350 w 977900"/>
                <a:gd name="connsiteY1" fmla="*/ 927100 h 927100"/>
                <a:gd name="connsiteX2" fmla="*/ 57150 w 977900"/>
                <a:gd name="connsiteY2" fmla="*/ 812800 h 927100"/>
                <a:gd name="connsiteX3" fmla="*/ 0 w 977900"/>
                <a:gd name="connsiteY3" fmla="*/ 723900 h 927100"/>
                <a:gd name="connsiteX4" fmla="*/ 787400 w 977900"/>
                <a:gd name="connsiteY4" fmla="*/ 107950 h 927100"/>
                <a:gd name="connsiteX5" fmla="*/ 977900 w 977900"/>
                <a:gd name="connsiteY5" fmla="*/ 0 h 92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0" h="927100">
                  <a:moveTo>
                    <a:pt x="977900" y="0"/>
                  </a:moveTo>
                  <a:lnTo>
                    <a:pt x="514350" y="927100"/>
                  </a:lnTo>
                  <a:lnTo>
                    <a:pt x="57150" y="812800"/>
                  </a:lnTo>
                  <a:lnTo>
                    <a:pt x="0" y="723900"/>
                  </a:lnTo>
                  <a:lnTo>
                    <a:pt x="787400" y="107950"/>
                  </a:lnTo>
                  <a:cubicBezTo>
                    <a:pt x="850900" y="71967"/>
                    <a:pt x="892175" y="32808"/>
                    <a:pt x="977900" y="0"/>
                  </a:cubicBezTo>
                  <a:close/>
                </a:path>
              </a:pathLst>
            </a:custGeom>
            <a:solidFill>
              <a:srgbClr val="EBC8AC"/>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Isosceles Triangle 7"/>
            <p:cNvSpPr/>
            <p:nvPr/>
          </p:nvSpPr>
          <p:spPr>
            <a:xfrm>
              <a:off x="1650206" y="1245396"/>
              <a:ext cx="883444" cy="869156"/>
            </a:xfrm>
            <a:prstGeom prst="triangle">
              <a:avLst/>
            </a:prstGeom>
            <a:solidFill>
              <a:srgbClr val="FFE3CD"/>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9" name="Freeform 8"/>
            <p:cNvSpPr/>
            <p:nvPr/>
          </p:nvSpPr>
          <p:spPr>
            <a:xfrm>
              <a:off x="1104900" y="1953120"/>
              <a:ext cx="1979676" cy="4161931"/>
            </a:xfrm>
            <a:custGeom>
              <a:avLst/>
              <a:gdLst>
                <a:gd name="connsiteX0" fmla="*/ 1346752 w 1979676"/>
                <a:gd name="connsiteY0" fmla="*/ 0 h 4161931"/>
                <a:gd name="connsiteX1" fmla="*/ 1377820 w 1979676"/>
                <a:gd name="connsiteY1" fmla="*/ 23011 h 4161931"/>
                <a:gd name="connsiteX2" fmla="*/ 1668780 w 1979676"/>
                <a:gd name="connsiteY2" fmla="*/ 96661 h 4161931"/>
                <a:gd name="connsiteX3" fmla="*/ 1959740 w 1979676"/>
                <a:gd name="connsiteY3" fmla="*/ 23011 h 4161931"/>
                <a:gd name="connsiteX4" fmla="*/ 1979676 w 1979676"/>
                <a:gd name="connsiteY4" fmla="*/ 8245 h 4161931"/>
                <a:gd name="connsiteX5" fmla="*/ 1979676 w 1979676"/>
                <a:gd name="connsiteY5" fmla="*/ 3998746 h 4161931"/>
                <a:gd name="connsiteX6" fmla="*/ 1816491 w 1979676"/>
                <a:gd name="connsiteY6" fmla="*/ 4161931 h 4161931"/>
                <a:gd name="connsiteX7" fmla="*/ 163185 w 1979676"/>
                <a:gd name="connsiteY7" fmla="*/ 4161931 h 4161931"/>
                <a:gd name="connsiteX8" fmla="*/ 0 w 1979676"/>
                <a:gd name="connsiteY8" fmla="*/ 3998746 h 4161931"/>
                <a:gd name="connsiteX9" fmla="*/ 0 w 1979676"/>
                <a:gd name="connsiteY9" fmla="*/ 7116 h 4161931"/>
                <a:gd name="connsiteX10" fmla="*/ 21460 w 1979676"/>
                <a:gd name="connsiteY10" fmla="*/ 23010 h 4161931"/>
                <a:gd name="connsiteX11" fmla="*/ 312420 w 1979676"/>
                <a:gd name="connsiteY11" fmla="*/ 96661 h 4161931"/>
                <a:gd name="connsiteX12" fmla="*/ 603380 w 1979676"/>
                <a:gd name="connsiteY12" fmla="*/ 23010 h 4161931"/>
                <a:gd name="connsiteX13" fmla="*/ 627292 w 1979676"/>
                <a:gd name="connsiteY13" fmla="*/ 5300 h 4161931"/>
                <a:gd name="connsiteX14" fmla="*/ 654303 w 1979676"/>
                <a:gd name="connsiteY14" fmla="*/ 23010 h 4161931"/>
                <a:gd name="connsiteX15" fmla="*/ 982980 w 1979676"/>
                <a:gd name="connsiteY15" fmla="*/ 96661 h 4161931"/>
                <a:gd name="connsiteX16" fmla="*/ 1311658 w 1979676"/>
                <a:gd name="connsiteY16" fmla="*/ 23011 h 416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79676" h="4161931">
                  <a:moveTo>
                    <a:pt x="1346752" y="0"/>
                  </a:moveTo>
                  <a:lnTo>
                    <a:pt x="1377820" y="23011"/>
                  </a:lnTo>
                  <a:cubicBezTo>
                    <a:pt x="1452283" y="68516"/>
                    <a:pt x="1555153" y="96661"/>
                    <a:pt x="1668780" y="96661"/>
                  </a:cubicBezTo>
                  <a:cubicBezTo>
                    <a:pt x="1782407" y="96661"/>
                    <a:pt x="1885277" y="68516"/>
                    <a:pt x="1959740" y="23011"/>
                  </a:cubicBezTo>
                  <a:lnTo>
                    <a:pt x="1979676" y="8245"/>
                  </a:lnTo>
                  <a:lnTo>
                    <a:pt x="1979676" y="3998746"/>
                  </a:lnTo>
                  <a:cubicBezTo>
                    <a:pt x="1979676" y="4088871"/>
                    <a:pt x="1906616" y="4161931"/>
                    <a:pt x="1816491" y="4161931"/>
                  </a:cubicBezTo>
                  <a:lnTo>
                    <a:pt x="163185" y="4161931"/>
                  </a:lnTo>
                  <a:cubicBezTo>
                    <a:pt x="73060" y="4161931"/>
                    <a:pt x="0" y="4088871"/>
                    <a:pt x="0" y="3998746"/>
                  </a:cubicBezTo>
                  <a:lnTo>
                    <a:pt x="0" y="7116"/>
                  </a:lnTo>
                  <a:lnTo>
                    <a:pt x="21460" y="23010"/>
                  </a:lnTo>
                  <a:cubicBezTo>
                    <a:pt x="95923" y="68516"/>
                    <a:pt x="198793" y="96661"/>
                    <a:pt x="312420" y="96661"/>
                  </a:cubicBezTo>
                  <a:cubicBezTo>
                    <a:pt x="426047" y="96661"/>
                    <a:pt x="528917" y="68516"/>
                    <a:pt x="603380" y="23010"/>
                  </a:cubicBezTo>
                  <a:lnTo>
                    <a:pt x="627292" y="5300"/>
                  </a:lnTo>
                  <a:lnTo>
                    <a:pt x="654303" y="23010"/>
                  </a:lnTo>
                  <a:cubicBezTo>
                    <a:pt x="738419" y="68516"/>
                    <a:pt x="854624" y="96661"/>
                    <a:pt x="982980" y="96661"/>
                  </a:cubicBezTo>
                  <a:cubicBezTo>
                    <a:pt x="1111337" y="96661"/>
                    <a:pt x="1227542" y="68516"/>
                    <a:pt x="1311658" y="23011"/>
                  </a:cubicBezTo>
                  <a:close/>
                </a:path>
              </a:pathLst>
            </a:custGeom>
            <a:gradFill flip="none" rotWithShape="1">
              <a:gsLst>
                <a:gs pos="0">
                  <a:schemeClr val="accent1">
                    <a:lumMod val="88000"/>
                  </a:schemeClr>
                </a:gs>
                <a:gs pos="69000">
                  <a:schemeClr val="accent1"/>
                </a:gs>
                <a:gs pos="65000">
                  <a:schemeClr val="accent1">
                    <a:lumMod val="60000"/>
                    <a:lumOff val="40000"/>
                  </a:schemeClr>
                </a:gs>
                <a:gs pos="33000">
                  <a:schemeClr val="accent1">
                    <a:lumMod val="60000"/>
                    <a:lumOff val="40000"/>
                  </a:schemeClr>
                </a:gs>
                <a:gs pos="30000">
                  <a:schemeClr val="accent1">
                    <a:lumMod val="75000"/>
                  </a:schemeClr>
                </a:gs>
                <a:gs pos="100000">
                  <a:schemeClr val="accent1"/>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0" name="Rounded Rectangle 9"/>
            <p:cNvSpPr/>
            <p:nvPr/>
          </p:nvSpPr>
          <p:spPr>
            <a:xfrm>
              <a:off x="1314450" y="2247900"/>
              <a:ext cx="1581150" cy="3628644"/>
            </a:xfrm>
            <a:prstGeom prst="roundRect">
              <a:avLst>
                <a:gd name="adj" fmla="val 10643"/>
              </a:avLst>
            </a:prstGeom>
            <a:gradFill flip="none" rotWithShape="1">
              <a:gsLst>
                <a:gs pos="0">
                  <a:schemeClr val="bg1">
                    <a:lumMod val="95000"/>
                  </a:schemeClr>
                </a:gs>
                <a:gs pos="50000">
                  <a:schemeClr val="bg1">
                    <a:lumMod val="83000"/>
                    <a:lumOff val="17000"/>
                  </a:schemeClr>
                </a:gs>
                <a:gs pos="100000">
                  <a:srgbClr val="FDFDFD">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1" name="Freeform 10"/>
            <p:cNvSpPr/>
            <p:nvPr/>
          </p:nvSpPr>
          <p:spPr>
            <a:xfrm>
              <a:off x="1884839" y="1238103"/>
              <a:ext cx="420211" cy="212081"/>
            </a:xfrm>
            <a:custGeom>
              <a:avLst/>
              <a:gdLst>
                <a:gd name="connsiteX0" fmla="*/ 445294 w 445294"/>
                <a:gd name="connsiteY0" fmla="*/ 46584 h 212081"/>
                <a:gd name="connsiteX1" fmla="*/ 427797 w 445294"/>
                <a:gd name="connsiteY1" fmla="*/ 111003 h 212081"/>
                <a:gd name="connsiteX2" fmla="*/ 427094 w 445294"/>
                <a:gd name="connsiteY2" fmla="*/ 111778 h 212081"/>
                <a:gd name="connsiteX3" fmla="*/ 427797 w 445294"/>
                <a:gd name="connsiteY3" fmla="*/ 111003 h 212081"/>
                <a:gd name="connsiteX4" fmla="*/ 445294 w 445294"/>
                <a:gd name="connsiteY4" fmla="*/ 46584 h 212081"/>
                <a:gd name="connsiteX5" fmla="*/ 218933 w 445294"/>
                <a:gd name="connsiteY5" fmla="*/ 0 h 212081"/>
                <a:gd name="connsiteX6" fmla="*/ 211793 w 445294"/>
                <a:gd name="connsiteY6" fmla="*/ 14156 h 212081"/>
                <a:gd name="connsiteX7" fmla="*/ 220737 w 445294"/>
                <a:gd name="connsiteY7" fmla="*/ 2178 h 212081"/>
                <a:gd name="connsiteX8" fmla="*/ 219631 w 445294"/>
                <a:gd name="connsiteY8" fmla="*/ 0 h 212081"/>
                <a:gd name="connsiteX9" fmla="*/ 413100 w 445294"/>
                <a:gd name="connsiteY9" fmla="*/ 107950 h 212081"/>
                <a:gd name="connsiteX10" fmla="*/ 423383 w 445294"/>
                <a:gd name="connsiteY10" fmla="*/ 115870 h 212081"/>
                <a:gd name="connsiteX11" fmla="*/ 380082 w 445294"/>
                <a:gd name="connsiteY11" fmla="*/ 163608 h 212081"/>
                <a:gd name="connsiteX12" fmla="*/ 222647 w 445294"/>
                <a:gd name="connsiteY12" fmla="*/ 212081 h 212081"/>
                <a:gd name="connsiteX13" fmla="*/ 0 w 445294"/>
                <a:gd name="connsiteY13" fmla="*/ 46584 h 212081"/>
                <a:gd name="connsiteX14" fmla="*/ 17497 w 445294"/>
                <a:gd name="connsiteY14" fmla="*/ 111003 h 212081"/>
                <a:gd name="connsiteX15" fmla="*/ 19703 w 445294"/>
                <a:gd name="connsiteY15" fmla="*/ 113435 h 212081"/>
                <a:gd name="connsiteX16" fmla="*/ 26775 w 445294"/>
                <a:gd name="connsiteY16" fmla="*/ 107950 h 212081"/>
                <a:gd name="connsiteX17" fmla="*/ 218933 w 445294"/>
                <a:gd name="connsiteY17" fmla="*/ 0 h 212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5294" h="212081">
                  <a:moveTo>
                    <a:pt x="445294" y="46584"/>
                  </a:moveTo>
                  <a:cubicBezTo>
                    <a:pt x="445294" y="69434"/>
                    <a:pt x="439064" y="91203"/>
                    <a:pt x="427797" y="111003"/>
                  </a:cubicBezTo>
                  <a:lnTo>
                    <a:pt x="427094" y="111778"/>
                  </a:lnTo>
                  <a:lnTo>
                    <a:pt x="427797" y="111003"/>
                  </a:lnTo>
                  <a:cubicBezTo>
                    <a:pt x="439064" y="91203"/>
                    <a:pt x="445294" y="69434"/>
                    <a:pt x="445294" y="46584"/>
                  </a:cubicBezTo>
                  <a:close/>
                  <a:moveTo>
                    <a:pt x="218933" y="0"/>
                  </a:moveTo>
                  <a:lnTo>
                    <a:pt x="211793" y="14156"/>
                  </a:lnTo>
                  <a:lnTo>
                    <a:pt x="220737" y="2178"/>
                  </a:lnTo>
                  <a:lnTo>
                    <a:pt x="219631" y="0"/>
                  </a:lnTo>
                  <a:cubicBezTo>
                    <a:pt x="306692" y="32808"/>
                    <a:pt x="348610" y="71967"/>
                    <a:pt x="413100" y="107950"/>
                  </a:cubicBezTo>
                  <a:lnTo>
                    <a:pt x="423383" y="115870"/>
                  </a:lnTo>
                  <a:lnTo>
                    <a:pt x="380082" y="163608"/>
                  </a:lnTo>
                  <a:cubicBezTo>
                    <a:pt x="339791" y="193557"/>
                    <a:pt x="284130" y="212081"/>
                    <a:pt x="222647" y="212081"/>
                  </a:cubicBezTo>
                  <a:cubicBezTo>
                    <a:pt x="99682" y="212081"/>
                    <a:pt x="0" y="137985"/>
                    <a:pt x="0" y="46584"/>
                  </a:cubicBezTo>
                  <a:cubicBezTo>
                    <a:pt x="0" y="69434"/>
                    <a:pt x="6230" y="91203"/>
                    <a:pt x="17497" y="111003"/>
                  </a:cubicBezTo>
                  <a:lnTo>
                    <a:pt x="19703" y="113435"/>
                  </a:lnTo>
                  <a:lnTo>
                    <a:pt x="26775" y="107950"/>
                  </a:lnTo>
                  <a:cubicBezTo>
                    <a:pt x="90828" y="71967"/>
                    <a:pt x="132462" y="32808"/>
                    <a:pt x="218933" y="0"/>
                  </a:cubicBezTo>
                  <a:close/>
                </a:path>
              </a:pathLst>
            </a:cu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grpSp>
      <p:grpSp>
        <p:nvGrpSpPr>
          <p:cNvPr id="12" name="Group 11"/>
          <p:cNvGrpSpPr/>
          <p:nvPr/>
        </p:nvGrpSpPr>
        <p:grpSpPr>
          <a:xfrm>
            <a:off x="5489570" y="1051455"/>
            <a:ext cx="292103" cy="5187394"/>
            <a:chOff x="1374772" y="1213680"/>
            <a:chExt cx="274322" cy="5187394"/>
          </a:xfrm>
        </p:grpSpPr>
        <p:sp>
          <p:nvSpPr>
            <p:cNvPr id="13" name="Pentagon 12"/>
            <p:cNvSpPr/>
            <p:nvPr/>
          </p:nvSpPr>
          <p:spPr>
            <a:xfrm rot="5400000">
              <a:off x="1103752" y="5857228"/>
              <a:ext cx="814866" cy="272825"/>
            </a:xfrm>
            <a:prstGeom prst="homePlate">
              <a:avLst>
                <a:gd name="adj" fmla="val 281623"/>
              </a:avLst>
            </a:prstGeom>
            <a:gradFill flip="none" rotWithShape="1">
              <a:gsLst>
                <a:gs pos="100000">
                  <a:srgbClr val="B88954"/>
                </a:gs>
                <a:gs pos="0">
                  <a:srgbClr val="E1C9AF"/>
                </a:gs>
              </a:gsLst>
              <a:lin ang="540000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5"/>
            <p:cNvSpPr/>
            <p:nvPr/>
          </p:nvSpPr>
          <p:spPr>
            <a:xfrm>
              <a:off x="1374774" y="2007666"/>
              <a:ext cx="273845" cy="3776859"/>
            </a:xfrm>
            <a:custGeom>
              <a:avLst/>
              <a:gdLst>
                <a:gd name="connsiteX0" fmla="*/ 0 w 272825"/>
                <a:gd name="connsiteY0" fmla="*/ 0 h 3776662"/>
                <a:gd name="connsiteX1" fmla="*/ 272825 w 272825"/>
                <a:gd name="connsiteY1" fmla="*/ 0 h 3776662"/>
                <a:gd name="connsiteX2" fmla="*/ 272825 w 272825"/>
                <a:gd name="connsiteY2" fmla="*/ 3776662 h 3776662"/>
                <a:gd name="connsiteX3" fmla="*/ 0 w 272825"/>
                <a:gd name="connsiteY3" fmla="*/ 3776662 h 3776662"/>
                <a:gd name="connsiteX4" fmla="*/ 0 w 272825"/>
                <a:gd name="connsiteY4" fmla="*/ 0 h 3776662"/>
                <a:gd name="connsiteX0" fmla="*/ 0 w 272825"/>
                <a:gd name="connsiteY0" fmla="*/ 0 h 3776662"/>
                <a:gd name="connsiteX1" fmla="*/ 272825 w 272825"/>
                <a:gd name="connsiteY1" fmla="*/ 0 h 3776662"/>
                <a:gd name="connsiteX2" fmla="*/ 272825 w 272825"/>
                <a:gd name="connsiteY2" fmla="*/ 3776662 h 3776662"/>
                <a:gd name="connsiteX3" fmla="*/ 0 w 272825"/>
                <a:gd name="connsiteY3" fmla="*/ 3776662 h 3776662"/>
                <a:gd name="connsiteX4" fmla="*/ 1 w 272825"/>
                <a:gd name="connsiteY4" fmla="*/ 3609974 h 3776662"/>
                <a:gd name="connsiteX5" fmla="*/ 0 w 272825"/>
                <a:gd name="connsiteY5" fmla="*/ 0 h 3776662"/>
                <a:gd name="connsiteX0" fmla="*/ 0 w 272825"/>
                <a:gd name="connsiteY0" fmla="*/ 0 h 3776662"/>
                <a:gd name="connsiteX1" fmla="*/ 272825 w 272825"/>
                <a:gd name="connsiteY1" fmla="*/ 0 h 3776662"/>
                <a:gd name="connsiteX2" fmla="*/ 272825 w 272825"/>
                <a:gd name="connsiteY2" fmla="*/ 3776662 h 3776662"/>
                <a:gd name="connsiteX3" fmla="*/ 57151 w 272825"/>
                <a:gd name="connsiteY3" fmla="*/ 3776661 h 3776662"/>
                <a:gd name="connsiteX4" fmla="*/ 0 w 272825"/>
                <a:gd name="connsiteY4" fmla="*/ 3776662 h 3776662"/>
                <a:gd name="connsiteX5" fmla="*/ 1 w 272825"/>
                <a:gd name="connsiteY5" fmla="*/ 3609974 h 3776662"/>
                <a:gd name="connsiteX6" fmla="*/ 0 w 272825"/>
                <a:gd name="connsiteY6" fmla="*/ 0 h 3776662"/>
                <a:gd name="connsiteX0" fmla="*/ 0 w 272825"/>
                <a:gd name="connsiteY0" fmla="*/ 0 h 3776662"/>
                <a:gd name="connsiteX1" fmla="*/ 272825 w 272825"/>
                <a:gd name="connsiteY1" fmla="*/ 0 h 3776662"/>
                <a:gd name="connsiteX2" fmla="*/ 272825 w 272825"/>
                <a:gd name="connsiteY2" fmla="*/ 3776662 h 3776662"/>
                <a:gd name="connsiteX3" fmla="*/ 166689 w 272825"/>
                <a:gd name="connsiteY3" fmla="*/ 3776661 h 3776662"/>
                <a:gd name="connsiteX4" fmla="*/ 57151 w 272825"/>
                <a:gd name="connsiteY4" fmla="*/ 3776661 h 3776662"/>
                <a:gd name="connsiteX5" fmla="*/ 0 w 272825"/>
                <a:gd name="connsiteY5" fmla="*/ 3776662 h 3776662"/>
                <a:gd name="connsiteX6" fmla="*/ 1 w 272825"/>
                <a:gd name="connsiteY6" fmla="*/ 3609974 h 3776662"/>
                <a:gd name="connsiteX7" fmla="*/ 0 w 272825"/>
                <a:gd name="connsiteY7" fmla="*/ 0 h 3776662"/>
                <a:gd name="connsiteX0" fmla="*/ 0 w 272825"/>
                <a:gd name="connsiteY0" fmla="*/ 0 h 3776662"/>
                <a:gd name="connsiteX1" fmla="*/ 272825 w 272825"/>
                <a:gd name="connsiteY1" fmla="*/ 0 h 3776662"/>
                <a:gd name="connsiteX2" fmla="*/ 272825 w 272825"/>
                <a:gd name="connsiteY2" fmla="*/ 3776662 h 3776662"/>
                <a:gd name="connsiteX3" fmla="*/ 166689 w 272825"/>
                <a:gd name="connsiteY3" fmla="*/ 3776661 h 3776662"/>
                <a:gd name="connsiteX4" fmla="*/ 107157 w 272825"/>
                <a:gd name="connsiteY4" fmla="*/ 3774280 h 3776662"/>
                <a:gd name="connsiteX5" fmla="*/ 57151 w 272825"/>
                <a:gd name="connsiteY5" fmla="*/ 3776661 h 3776662"/>
                <a:gd name="connsiteX6" fmla="*/ 0 w 272825"/>
                <a:gd name="connsiteY6" fmla="*/ 3776662 h 3776662"/>
                <a:gd name="connsiteX7" fmla="*/ 1 w 272825"/>
                <a:gd name="connsiteY7" fmla="*/ 3609974 h 3776662"/>
                <a:gd name="connsiteX8" fmla="*/ 0 w 272825"/>
                <a:gd name="connsiteY8" fmla="*/ 0 h 3776662"/>
                <a:gd name="connsiteX0" fmla="*/ 0 w 272825"/>
                <a:gd name="connsiteY0" fmla="*/ 0 h 3776662"/>
                <a:gd name="connsiteX1" fmla="*/ 272825 w 272825"/>
                <a:gd name="connsiteY1" fmla="*/ 0 h 3776662"/>
                <a:gd name="connsiteX2" fmla="*/ 272825 w 272825"/>
                <a:gd name="connsiteY2" fmla="*/ 3776662 h 3776662"/>
                <a:gd name="connsiteX3" fmla="*/ 221457 w 272825"/>
                <a:gd name="connsiteY3" fmla="*/ 3774280 h 3776662"/>
                <a:gd name="connsiteX4" fmla="*/ 166689 w 272825"/>
                <a:gd name="connsiteY4" fmla="*/ 3776661 h 3776662"/>
                <a:gd name="connsiteX5" fmla="*/ 107157 w 272825"/>
                <a:gd name="connsiteY5" fmla="*/ 3774280 h 3776662"/>
                <a:gd name="connsiteX6" fmla="*/ 57151 w 272825"/>
                <a:gd name="connsiteY6" fmla="*/ 3776661 h 3776662"/>
                <a:gd name="connsiteX7" fmla="*/ 0 w 272825"/>
                <a:gd name="connsiteY7" fmla="*/ 3776662 h 3776662"/>
                <a:gd name="connsiteX8" fmla="*/ 1 w 272825"/>
                <a:gd name="connsiteY8" fmla="*/ 3609974 h 3776662"/>
                <a:gd name="connsiteX9" fmla="*/ 0 w 272825"/>
                <a:gd name="connsiteY9" fmla="*/ 0 h 3776662"/>
                <a:gd name="connsiteX0" fmla="*/ 0 w 272825"/>
                <a:gd name="connsiteY0" fmla="*/ 0 h 3776662"/>
                <a:gd name="connsiteX1" fmla="*/ 272825 w 272825"/>
                <a:gd name="connsiteY1" fmla="*/ 0 h 3776662"/>
                <a:gd name="connsiteX2" fmla="*/ 272825 w 272825"/>
                <a:gd name="connsiteY2" fmla="*/ 3776662 h 3776662"/>
                <a:gd name="connsiteX3" fmla="*/ 252414 w 272825"/>
                <a:gd name="connsiteY3" fmla="*/ 3776661 h 3776662"/>
                <a:gd name="connsiteX4" fmla="*/ 221457 w 272825"/>
                <a:gd name="connsiteY4" fmla="*/ 3774280 h 3776662"/>
                <a:gd name="connsiteX5" fmla="*/ 166689 w 272825"/>
                <a:gd name="connsiteY5" fmla="*/ 3776661 h 3776662"/>
                <a:gd name="connsiteX6" fmla="*/ 107157 w 272825"/>
                <a:gd name="connsiteY6" fmla="*/ 3774280 h 3776662"/>
                <a:gd name="connsiteX7" fmla="*/ 57151 w 272825"/>
                <a:gd name="connsiteY7" fmla="*/ 3776661 h 3776662"/>
                <a:gd name="connsiteX8" fmla="*/ 0 w 272825"/>
                <a:gd name="connsiteY8" fmla="*/ 3776662 h 3776662"/>
                <a:gd name="connsiteX9" fmla="*/ 1 w 272825"/>
                <a:gd name="connsiteY9" fmla="*/ 3609974 h 3776662"/>
                <a:gd name="connsiteX10" fmla="*/ 0 w 272825"/>
                <a:gd name="connsiteY10" fmla="*/ 0 h 3776662"/>
                <a:gd name="connsiteX0" fmla="*/ 0 w 273845"/>
                <a:gd name="connsiteY0" fmla="*/ 0 h 3776662"/>
                <a:gd name="connsiteX1" fmla="*/ 272825 w 273845"/>
                <a:gd name="connsiteY1" fmla="*/ 0 h 3776662"/>
                <a:gd name="connsiteX2" fmla="*/ 273845 w 273845"/>
                <a:gd name="connsiteY2" fmla="*/ 3581399 h 3776662"/>
                <a:gd name="connsiteX3" fmla="*/ 272825 w 273845"/>
                <a:gd name="connsiteY3" fmla="*/ 3776662 h 3776662"/>
                <a:gd name="connsiteX4" fmla="*/ 252414 w 273845"/>
                <a:gd name="connsiteY4" fmla="*/ 3776661 h 3776662"/>
                <a:gd name="connsiteX5" fmla="*/ 221457 w 273845"/>
                <a:gd name="connsiteY5" fmla="*/ 3774280 h 3776662"/>
                <a:gd name="connsiteX6" fmla="*/ 166689 w 273845"/>
                <a:gd name="connsiteY6" fmla="*/ 3776661 h 3776662"/>
                <a:gd name="connsiteX7" fmla="*/ 107157 w 273845"/>
                <a:gd name="connsiteY7" fmla="*/ 3774280 h 3776662"/>
                <a:gd name="connsiteX8" fmla="*/ 57151 w 273845"/>
                <a:gd name="connsiteY8" fmla="*/ 3776661 h 3776662"/>
                <a:gd name="connsiteX9" fmla="*/ 0 w 273845"/>
                <a:gd name="connsiteY9" fmla="*/ 3776662 h 3776662"/>
                <a:gd name="connsiteX10" fmla="*/ 1 w 273845"/>
                <a:gd name="connsiteY10" fmla="*/ 3609974 h 3776662"/>
                <a:gd name="connsiteX11" fmla="*/ 0 w 273845"/>
                <a:gd name="connsiteY11" fmla="*/ 0 h 3776662"/>
                <a:gd name="connsiteX0" fmla="*/ 0 w 273845"/>
                <a:gd name="connsiteY0" fmla="*/ 0 h 3776662"/>
                <a:gd name="connsiteX1" fmla="*/ 272825 w 273845"/>
                <a:gd name="connsiteY1" fmla="*/ 0 h 3776662"/>
                <a:gd name="connsiteX2" fmla="*/ 273845 w 273845"/>
                <a:gd name="connsiteY2" fmla="*/ 3581399 h 3776662"/>
                <a:gd name="connsiteX3" fmla="*/ 252414 w 273845"/>
                <a:gd name="connsiteY3" fmla="*/ 3776661 h 3776662"/>
                <a:gd name="connsiteX4" fmla="*/ 221457 w 273845"/>
                <a:gd name="connsiteY4" fmla="*/ 3774280 h 3776662"/>
                <a:gd name="connsiteX5" fmla="*/ 166689 w 273845"/>
                <a:gd name="connsiteY5" fmla="*/ 3776661 h 3776662"/>
                <a:gd name="connsiteX6" fmla="*/ 107157 w 273845"/>
                <a:gd name="connsiteY6" fmla="*/ 3774280 h 3776662"/>
                <a:gd name="connsiteX7" fmla="*/ 57151 w 273845"/>
                <a:gd name="connsiteY7" fmla="*/ 3776661 h 3776662"/>
                <a:gd name="connsiteX8" fmla="*/ 0 w 273845"/>
                <a:gd name="connsiteY8" fmla="*/ 3776662 h 3776662"/>
                <a:gd name="connsiteX9" fmla="*/ 1 w 273845"/>
                <a:gd name="connsiteY9" fmla="*/ 3609974 h 3776662"/>
                <a:gd name="connsiteX10" fmla="*/ 0 w 273845"/>
                <a:gd name="connsiteY10" fmla="*/ 0 h 3776662"/>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1457 w 273845"/>
                <a:gd name="connsiteY4" fmla="*/ 3774280 h 3776661"/>
                <a:gd name="connsiteX5" fmla="*/ 166689 w 273845"/>
                <a:gd name="connsiteY5" fmla="*/ 3776661 h 3776661"/>
                <a:gd name="connsiteX6" fmla="*/ 107157 w 273845"/>
                <a:gd name="connsiteY6" fmla="*/ 3774280 h 3776661"/>
                <a:gd name="connsiteX7" fmla="*/ 57151 w 273845"/>
                <a:gd name="connsiteY7" fmla="*/ 3776661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1457 w 273845"/>
                <a:gd name="connsiteY4" fmla="*/ 3774280 h 3776661"/>
                <a:gd name="connsiteX5" fmla="*/ 166689 w 273845"/>
                <a:gd name="connsiteY5" fmla="*/ 3776661 h 3776661"/>
                <a:gd name="connsiteX6" fmla="*/ 104776 w 273845"/>
                <a:gd name="connsiteY6" fmla="*/ 3664743 h 3776661"/>
                <a:gd name="connsiteX7" fmla="*/ 57151 w 273845"/>
                <a:gd name="connsiteY7" fmla="*/ 3776661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1457 w 273845"/>
                <a:gd name="connsiteY4" fmla="*/ 3774280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0032 w 273845"/>
                <a:gd name="connsiteY3" fmla="*/ 3695699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887"/>
                <a:gd name="connsiteX1" fmla="*/ 272825 w 273845"/>
                <a:gd name="connsiteY1" fmla="*/ 0 h 3776887"/>
                <a:gd name="connsiteX2" fmla="*/ 273845 w 273845"/>
                <a:gd name="connsiteY2" fmla="*/ 3581399 h 3776887"/>
                <a:gd name="connsiteX3" fmla="*/ 247651 w 273845"/>
                <a:gd name="connsiteY3" fmla="*/ 3702843 h 3776887"/>
                <a:gd name="connsiteX4" fmla="*/ 228601 w 273845"/>
                <a:gd name="connsiteY4" fmla="*/ 3629023 h 3776887"/>
                <a:gd name="connsiteX5" fmla="*/ 166689 w 273845"/>
                <a:gd name="connsiteY5" fmla="*/ 3776661 h 3776887"/>
                <a:gd name="connsiteX6" fmla="*/ 104776 w 273845"/>
                <a:gd name="connsiteY6" fmla="*/ 3664743 h 3776887"/>
                <a:gd name="connsiteX7" fmla="*/ 57151 w 273845"/>
                <a:gd name="connsiteY7" fmla="*/ 3750467 h 3776887"/>
                <a:gd name="connsiteX8" fmla="*/ 1 w 273845"/>
                <a:gd name="connsiteY8" fmla="*/ 3609974 h 3776887"/>
                <a:gd name="connsiteX9" fmla="*/ 0 w 273845"/>
                <a:gd name="connsiteY9" fmla="*/ 0 h 3776887"/>
                <a:gd name="connsiteX0" fmla="*/ 0 w 273845"/>
                <a:gd name="connsiteY0" fmla="*/ 0 h 3776887"/>
                <a:gd name="connsiteX1" fmla="*/ 272825 w 273845"/>
                <a:gd name="connsiteY1" fmla="*/ 0 h 3776887"/>
                <a:gd name="connsiteX2" fmla="*/ 273845 w 273845"/>
                <a:gd name="connsiteY2" fmla="*/ 3581399 h 3776887"/>
                <a:gd name="connsiteX3" fmla="*/ 247651 w 273845"/>
                <a:gd name="connsiteY3" fmla="*/ 3702843 h 3776887"/>
                <a:gd name="connsiteX4" fmla="*/ 228601 w 273845"/>
                <a:gd name="connsiteY4" fmla="*/ 3629023 h 3776887"/>
                <a:gd name="connsiteX5" fmla="*/ 166689 w 273845"/>
                <a:gd name="connsiteY5" fmla="*/ 3776661 h 3776887"/>
                <a:gd name="connsiteX6" fmla="*/ 104776 w 273845"/>
                <a:gd name="connsiteY6" fmla="*/ 3664743 h 3776887"/>
                <a:gd name="connsiteX7" fmla="*/ 57151 w 273845"/>
                <a:gd name="connsiteY7" fmla="*/ 3750467 h 3776887"/>
                <a:gd name="connsiteX8" fmla="*/ 1 w 273845"/>
                <a:gd name="connsiteY8" fmla="*/ 3609974 h 3776887"/>
                <a:gd name="connsiteX9" fmla="*/ 0 w 273845"/>
                <a:gd name="connsiteY9" fmla="*/ 0 h 3776887"/>
                <a:gd name="connsiteX0" fmla="*/ 0 w 273845"/>
                <a:gd name="connsiteY0" fmla="*/ 0 h 3776887"/>
                <a:gd name="connsiteX1" fmla="*/ 272825 w 273845"/>
                <a:gd name="connsiteY1" fmla="*/ 0 h 3776887"/>
                <a:gd name="connsiteX2" fmla="*/ 273845 w 273845"/>
                <a:gd name="connsiteY2" fmla="*/ 3581399 h 3776887"/>
                <a:gd name="connsiteX3" fmla="*/ 247651 w 273845"/>
                <a:gd name="connsiteY3" fmla="*/ 3702843 h 3776887"/>
                <a:gd name="connsiteX4" fmla="*/ 228601 w 273845"/>
                <a:gd name="connsiteY4" fmla="*/ 3629023 h 3776887"/>
                <a:gd name="connsiteX5" fmla="*/ 166689 w 273845"/>
                <a:gd name="connsiteY5" fmla="*/ 3776661 h 3776887"/>
                <a:gd name="connsiteX6" fmla="*/ 104776 w 273845"/>
                <a:gd name="connsiteY6" fmla="*/ 3664743 h 3776887"/>
                <a:gd name="connsiteX7" fmla="*/ 57151 w 273845"/>
                <a:gd name="connsiteY7" fmla="*/ 3750467 h 3776887"/>
                <a:gd name="connsiteX8" fmla="*/ 1 w 273845"/>
                <a:gd name="connsiteY8" fmla="*/ 3609974 h 3776887"/>
                <a:gd name="connsiteX9" fmla="*/ 0 w 273845"/>
                <a:gd name="connsiteY9" fmla="*/ 0 h 3776887"/>
                <a:gd name="connsiteX0" fmla="*/ 0 w 273845"/>
                <a:gd name="connsiteY0" fmla="*/ 0 h 3776859"/>
                <a:gd name="connsiteX1" fmla="*/ 272825 w 273845"/>
                <a:gd name="connsiteY1" fmla="*/ 0 h 3776859"/>
                <a:gd name="connsiteX2" fmla="*/ 273845 w 273845"/>
                <a:gd name="connsiteY2" fmla="*/ 3581399 h 3776859"/>
                <a:gd name="connsiteX3" fmla="*/ 247651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7651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94"/>
                <a:gd name="connsiteY0" fmla="*/ 0 h 3776859"/>
                <a:gd name="connsiteX1" fmla="*/ 272825 w 273894"/>
                <a:gd name="connsiteY1" fmla="*/ 0 h 3776859"/>
                <a:gd name="connsiteX2" fmla="*/ 273845 w 273894"/>
                <a:gd name="connsiteY2" fmla="*/ 3581399 h 3776859"/>
                <a:gd name="connsiteX3" fmla="*/ 247651 w 273894"/>
                <a:gd name="connsiteY3" fmla="*/ 3702843 h 3776859"/>
                <a:gd name="connsiteX4" fmla="*/ 223839 w 273894"/>
                <a:gd name="connsiteY4" fmla="*/ 3631404 h 3776859"/>
                <a:gd name="connsiteX5" fmla="*/ 166689 w 273894"/>
                <a:gd name="connsiteY5" fmla="*/ 3776661 h 3776859"/>
                <a:gd name="connsiteX6" fmla="*/ 104776 w 273894"/>
                <a:gd name="connsiteY6" fmla="*/ 3664743 h 3776859"/>
                <a:gd name="connsiteX7" fmla="*/ 57151 w 273894"/>
                <a:gd name="connsiteY7" fmla="*/ 3750467 h 3776859"/>
                <a:gd name="connsiteX8" fmla="*/ 1 w 273894"/>
                <a:gd name="connsiteY8" fmla="*/ 3609974 h 3776859"/>
                <a:gd name="connsiteX9" fmla="*/ 0 w 273894"/>
                <a:gd name="connsiteY9" fmla="*/ 0 h 3776859"/>
                <a:gd name="connsiteX0" fmla="*/ 0 w 273894"/>
                <a:gd name="connsiteY0" fmla="*/ 0 h 3776859"/>
                <a:gd name="connsiteX1" fmla="*/ 272825 w 273894"/>
                <a:gd name="connsiteY1" fmla="*/ 0 h 3776859"/>
                <a:gd name="connsiteX2" fmla="*/ 273845 w 273894"/>
                <a:gd name="connsiteY2" fmla="*/ 3581399 h 3776859"/>
                <a:gd name="connsiteX3" fmla="*/ 247651 w 273894"/>
                <a:gd name="connsiteY3" fmla="*/ 3702843 h 3776859"/>
                <a:gd name="connsiteX4" fmla="*/ 223839 w 273894"/>
                <a:gd name="connsiteY4" fmla="*/ 3631404 h 3776859"/>
                <a:gd name="connsiteX5" fmla="*/ 166689 w 273894"/>
                <a:gd name="connsiteY5" fmla="*/ 3776661 h 3776859"/>
                <a:gd name="connsiteX6" fmla="*/ 104776 w 273894"/>
                <a:gd name="connsiteY6" fmla="*/ 3664743 h 3776859"/>
                <a:gd name="connsiteX7" fmla="*/ 57151 w 273894"/>
                <a:gd name="connsiteY7" fmla="*/ 3750467 h 3776859"/>
                <a:gd name="connsiteX8" fmla="*/ 1 w 273894"/>
                <a:gd name="connsiteY8" fmla="*/ 3609974 h 3776859"/>
                <a:gd name="connsiteX9" fmla="*/ 0 w 273894"/>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7651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52414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52414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3845" h="3776859">
                  <a:moveTo>
                    <a:pt x="0" y="0"/>
                  </a:moveTo>
                  <a:lnTo>
                    <a:pt x="272825" y="0"/>
                  </a:lnTo>
                  <a:lnTo>
                    <a:pt x="273845" y="3581399"/>
                  </a:lnTo>
                  <a:cubicBezTo>
                    <a:pt x="269876" y="3659980"/>
                    <a:pt x="258763" y="3688555"/>
                    <a:pt x="245270" y="3702843"/>
                  </a:cubicBezTo>
                  <a:cubicBezTo>
                    <a:pt x="228204" y="3675061"/>
                    <a:pt x="236936" y="3619101"/>
                    <a:pt x="223839" y="3631404"/>
                  </a:cubicBezTo>
                  <a:cubicBezTo>
                    <a:pt x="210742" y="3643707"/>
                    <a:pt x="186533" y="3771105"/>
                    <a:pt x="166689" y="3776661"/>
                  </a:cubicBezTo>
                  <a:cubicBezTo>
                    <a:pt x="146845" y="3782217"/>
                    <a:pt x="123032" y="3669109"/>
                    <a:pt x="104776" y="3664743"/>
                  </a:cubicBezTo>
                  <a:cubicBezTo>
                    <a:pt x="86520" y="3660377"/>
                    <a:pt x="74614" y="3759595"/>
                    <a:pt x="57151" y="3750467"/>
                  </a:cubicBezTo>
                  <a:cubicBezTo>
                    <a:pt x="28576" y="3725068"/>
                    <a:pt x="9527" y="3661568"/>
                    <a:pt x="1" y="3609974"/>
                  </a:cubicBezTo>
                  <a:cubicBezTo>
                    <a:pt x="1" y="2406649"/>
                    <a:pt x="0" y="1203325"/>
                    <a:pt x="0" y="0"/>
                  </a:cubicBezTo>
                  <a:close/>
                </a:path>
              </a:pathLst>
            </a:custGeom>
            <a:gradFill flip="none" rotWithShape="1">
              <a:gsLst>
                <a:gs pos="83000">
                  <a:srgbClr val="C87B14"/>
                </a:gs>
                <a:gs pos="82000">
                  <a:srgbClr val="FF9F0B">
                    <a:lumMod val="90000"/>
                  </a:srgbClr>
                </a:gs>
                <a:gs pos="34000">
                  <a:srgbClr val="FEA30A">
                    <a:lumMod val="90000"/>
                  </a:srgbClr>
                </a:gs>
                <a:gs pos="0">
                  <a:srgbClr val="B87B00">
                    <a:lumMod val="90000"/>
                    <a:lumOff val="10000"/>
                  </a:srgbClr>
                </a:gs>
                <a:gs pos="33000">
                  <a:srgbClr val="BD7C04">
                    <a:lumMod val="100000"/>
                  </a:srgbClr>
                </a:gs>
                <a:gs pos="100000">
                  <a:srgbClr val="BC7908"/>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p:cNvSpPr/>
            <p:nvPr/>
          </p:nvSpPr>
          <p:spPr>
            <a:xfrm>
              <a:off x="1374774" y="1417118"/>
              <a:ext cx="272825" cy="590550"/>
            </a:xfrm>
            <a:prstGeom prst="rect">
              <a:avLst/>
            </a:prstGeom>
            <a:gradFill flip="none" rotWithShape="1">
              <a:gsLst>
                <a:gs pos="0">
                  <a:schemeClr val="bg1">
                    <a:lumMod val="75000"/>
                  </a:schemeClr>
                </a:gs>
                <a:gs pos="27000">
                  <a:srgbClr val="F2F2F2">
                    <a:lumMod val="0"/>
                    <a:lumOff val="100000"/>
                  </a:srgbClr>
                </a:gs>
                <a:gs pos="100000">
                  <a:schemeClr val="bg1">
                    <a:lumMod val="50000"/>
                  </a:schemeClr>
                </a:gs>
              </a:gsLst>
              <a:lin ang="1080000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p:cNvSpPr/>
            <p:nvPr/>
          </p:nvSpPr>
          <p:spPr>
            <a:xfrm>
              <a:off x="1404710" y="1213680"/>
              <a:ext cx="212954" cy="203438"/>
            </a:xfrm>
            <a:prstGeom prst="rect">
              <a:avLst/>
            </a:prstGeom>
            <a:gradFill flip="none" rotWithShape="1">
              <a:gsLst>
                <a:gs pos="16000">
                  <a:srgbClr val="B24349"/>
                </a:gs>
                <a:gs pos="52000">
                  <a:srgbClr val="FFB3C7">
                    <a:lumMod val="84000"/>
                  </a:srgbClr>
                </a:gs>
                <a:gs pos="100000">
                  <a:srgbClr val="CC7190">
                    <a:lumMod val="84000"/>
                  </a:srgbClr>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Freeform 16"/>
            <p:cNvSpPr/>
            <p:nvPr/>
          </p:nvSpPr>
          <p:spPr>
            <a:xfrm rot="5400000">
              <a:off x="1396885" y="6250198"/>
              <a:ext cx="228600" cy="73152"/>
            </a:xfrm>
            <a:custGeom>
              <a:avLst/>
              <a:gdLst>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544" h="70612">
                  <a:moveTo>
                    <a:pt x="0" y="35306"/>
                  </a:moveTo>
                  <a:cubicBezTo>
                    <a:pt x="1521" y="15316"/>
                    <a:pt x="12805" y="4576"/>
                    <a:pt x="27685" y="0"/>
                  </a:cubicBezTo>
                  <a:lnTo>
                    <a:pt x="226544" y="35306"/>
                  </a:lnTo>
                  <a:lnTo>
                    <a:pt x="27685" y="70612"/>
                  </a:lnTo>
                  <a:cubicBezTo>
                    <a:pt x="11264" y="65009"/>
                    <a:pt x="1007" y="52726"/>
                    <a:pt x="0" y="35306"/>
                  </a:cubicBezTo>
                  <a:close/>
                </a:path>
              </a:pathLst>
            </a:custGeom>
            <a:solidFill>
              <a:srgbClr val="4C504C"/>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8" name="Straight Connector 17"/>
            <p:cNvCxnSpPr/>
            <p:nvPr/>
          </p:nvCxnSpPr>
          <p:spPr>
            <a:xfrm>
              <a:off x="1374774" y="1486648"/>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374774" y="1562425"/>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374774" y="1638202"/>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374774" y="1713979"/>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374774" y="1789756"/>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374774" y="1865533"/>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374774" y="1941308"/>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grpSp>
      <p:sp>
        <p:nvSpPr>
          <p:cNvPr id="25" name="Trapezoid 24"/>
          <p:cNvSpPr/>
          <p:nvPr/>
        </p:nvSpPr>
        <p:spPr>
          <a:xfrm rot="16200000">
            <a:off x="5112146" y="3548194"/>
            <a:ext cx="695326" cy="59529"/>
          </a:xfrm>
          <a:prstGeom prst="trapezoid">
            <a:avLst>
              <a:gd name="adj" fmla="val 69837"/>
            </a:avLst>
          </a:prstGeom>
          <a:solidFill>
            <a:schemeClr val="accent2">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6" name="Trapezoid 25"/>
          <p:cNvSpPr/>
          <p:nvPr/>
        </p:nvSpPr>
        <p:spPr>
          <a:xfrm rot="16200000">
            <a:off x="5112146" y="2793376"/>
            <a:ext cx="695326" cy="59529"/>
          </a:xfrm>
          <a:prstGeom prst="trapezoid">
            <a:avLst>
              <a:gd name="adj" fmla="val 69837"/>
            </a:avLst>
          </a:prstGeom>
          <a:solidFill>
            <a:schemeClr val="accent5">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7" name="Trapezoid 26"/>
          <p:cNvSpPr/>
          <p:nvPr/>
        </p:nvSpPr>
        <p:spPr>
          <a:xfrm rot="16200000">
            <a:off x="5112146" y="2053305"/>
            <a:ext cx="695326" cy="59529"/>
          </a:xfrm>
          <a:prstGeom prst="trapezoid">
            <a:avLst>
              <a:gd name="adj" fmla="val 69837"/>
            </a:avLst>
          </a:prstGeom>
          <a:solidFill>
            <a:schemeClr val="accent4">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8" name="Trapezoid 27"/>
          <p:cNvSpPr/>
          <p:nvPr/>
        </p:nvSpPr>
        <p:spPr>
          <a:xfrm rot="16200000">
            <a:off x="5112146" y="1327986"/>
            <a:ext cx="695326" cy="59529"/>
          </a:xfrm>
          <a:prstGeom prst="trapezoid">
            <a:avLst>
              <a:gd name="adj" fmla="val 69837"/>
            </a:avLst>
          </a:prstGeom>
          <a:solidFill>
            <a:schemeClr val="accent3">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9" name="Pentagon 28"/>
          <p:cNvSpPr/>
          <p:nvPr/>
        </p:nvSpPr>
        <p:spPr>
          <a:xfrm>
            <a:off x="5430043" y="1052950"/>
            <a:ext cx="3510756" cy="607219"/>
          </a:xfrm>
          <a:prstGeom prst="homePlate">
            <a:avLst>
              <a:gd name="adj" fmla="val 36274"/>
            </a:avLst>
          </a:prstGeom>
          <a:gradFill flip="none" rotWithShape="1">
            <a:gsLst>
              <a:gs pos="0">
                <a:schemeClr val="accent3">
                  <a:shade val="30000"/>
                  <a:satMod val="115000"/>
                  <a:lumMod val="80000"/>
                  <a:lumOff val="20000"/>
                </a:schemeClr>
              </a:gs>
              <a:gs pos="50000">
                <a:schemeClr val="accent3">
                  <a:shade val="67500"/>
                  <a:satMod val="115000"/>
                  <a:lumMod val="80000"/>
                  <a:lumOff val="20000"/>
                </a:schemeClr>
              </a:gs>
              <a:gs pos="100000">
                <a:schemeClr val="accent3">
                  <a:shade val="100000"/>
                  <a:satMod val="115000"/>
                  <a:lumMod val="80000"/>
                  <a:lumOff val="20000"/>
                </a:schemeClr>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800"/>
          </a:p>
        </p:txBody>
      </p:sp>
      <p:sp>
        <p:nvSpPr>
          <p:cNvPr id="30" name="Pentagon 29"/>
          <p:cNvSpPr/>
          <p:nvPr/>
        </p:nvSpPr>
        <p:spPr>
          <a:xfrm>
            <a:off x="5430043" y="1778269"/>
            <a:ext cx="3510756" cy="607219"/>
          </a:xfrm>
          <a:prstGeom prst="homePlate">
            <a:avLst>
              <a:gd name="adj" fmla="val 36274"/>
            </a:avLst>
          </a:prstGeom>
          <a:gradFill flip="none" rotWithShape="1">
            <a:gsLst>
              <a:gs pos="0">
                <a:schemeClr val="accent4">
                  <a:shade val="30000"/>
                  <a:satMod val="115000"/>
                  <a:lumMod val="80000"/>
                  <a:lumOff val="20000"/>
                </a:schemeClr>
              </a:gs>
              <a:gs pos="50000">
                <a:schemeClr val="accent4">
                  <a:shade val="67500"/>
                  <a:satMod val="115000"/>
                  <a:lumMod val="80000"/>
                  <a:lumOff val="20000"/>
                </a:schemeClr>
              </a:gs>
              <a:gs pos="100000">
                <a:schemeClr val="accent4">
                  <a:shade val="100000"/>
                  <a:satMod val="115000"/>
                  <a:lumMod val="80000"/>
                  <a:lumOff val="20000"/>
                </a:schemeClr>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Pentagon 30"/>
          <p:cNvSpPr/>
          <p:nvPr/>
        </p:nvSpPr>
        <p:spPr>
          <a:xfrm>
            <a:off x="5430043" y="2518340"/>
            <a:ext cx="3510756" cy="607219"/>
          </a:xfrm>
          <a:prstGeom prst="homePlate">
            <a:avLst>
              <a:gd name="adj" fmla="val 36274"/>
            </a:avLst>
          </a:prstGeom>
          <a:gradFill flip="none" rotWithShape="1">
            <a:gsLst>
              <a:gs pos="0">
                <a:schemeClr val="accent5">
                  <a:shade val="30000"/>
                  <a:satMod val="115000"/>
                  <a:lumMod val="80000"/>
                  <a:lumOff val="20000"/>
                </a:schemeClr>
              </a:gs>
              <a:gs pos="50000">
                <a:schemeClr val="accent5">
                  <a:shade val="67500"/>
                  <a:satMod val="115000"/>
                  <a:lumMod val="80000"/>
                  <a:lumOff val="20000"/>
                </a:schemeClr>
              </a:gs>
              <a:gs pos="100000">
                <a:schemeClr val="accent5">
                  <a:shade val="100000"/>
                  <a:satMod val="115000"/>
                  <a:lumMod val="80000"/>
                  <a:lumOff val="20000"/>
                </a:schemeClr>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5400"/>
          </a:p>
        </p:txBody>
      </p:sp>
      <p:sp>
        <p:nvSpPr>
          <p:cNvPr id="32" name="Pentagon 31"/>
          <p:cNvSpPr/>
          <p:nvPr/>
        </p:nvSpPr>
        <p:spPr>
          <a:xfrm>
            <a:off x="5430043" y="3273158"/>
            <a:ext cx="3510756" cy="607219"/>
          </a:xfrm>
          <a:prstGeom prst="homePlate">
            <a:avLst>
              <a:gd name="adj" fmla="val 36274"/>
            </a:avLst>
          </a:prstGeom>
          <a:gradFill flip="none" rotWithShape="1">
            <a:gsLst>
              <a:gs pos="0">
                <a:schemeClr val="accent2">
                  <a:shade val="30000"/>
                  <a:satMod val="115000"/>
                  <a:lumMod val="95000"/>
                </a:schemeClr>
              </a:gs>
              <a:gs pos="50000">
                <a:schemeClr val="accent2">
                  <a:shade val="67500"/>
                  <a:satMod val="115000"/>
                  <a:lumMod val="95000"/>
                </a:schemeClr>
              </a:gs>
              <a:gs pos="100000">
                <a:schemeClr val="accent2">
                  <a:shade val="100000"/>
                  <a:satMod val="115000"/>
                  <a:lumMod val="92000"/>
                </a:schemeClr>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TextBox 32"/>
          <p:cNvSpPr txBox="1"/>
          <p:nvPr/>
        </p:nvSpPr>
        <p:spPr>
          <a:xfrm>
            <a:off x="5489571" y="1094446"/>
            <a:ext cx="385042" cy="523220"/>
          </a:xfrm>
          <a:prstGeom prst="rect">
            <a:avLst/>
          </a:prstGeom>
          <a:noFill/>
          <a:effectLst/>
        </p:spPr>
        <p:txBody>
          <a:bodyPr wrap="none">
            <a:spAutoFit/>
          </a:bodyPr>
          <a:lstStyle/>
          <a:p>
            <a:pPr eaLnBrk="1" fontAlgn="auto" hangingPunct="1">
              <a:spcBef>
                <a:spcPts val="0"/>
              </a:spcBef>
              <a:spcAft>
                <a:spcPts val="0"/>
              </a:spcAft>
              <a:defRPr/>
            </a:pPr>
            <a:r>
              <a:rPr lang="en-US" sz="2800" b="1" dirty="0">
                <a:solidFill>
                  <a:schemeClr val="bg1"/>
                </a:solidFill>
                <a:latin typeface="+mn-lt"/>
              </a:rPr>
              <a:t>1</a:t>
            </a:r>
          </a:p>
        </p:txBody>
      </p:sp>
      <p:sp>
        <p:nvSpPr>
          <p:cNvPr id="34" name="TextBox 33"/>
          <p:cNvSpPr txBox="1"/>
          <p:nvPr/>
        </p:nvSpPr>
        <p:spPr>
          <a:xfrm>
            <a:off x="5489571" y="1819932"/>
            <a:ext cx="385042" cy="523220"/>
          </a:xfrm>
          <a:prstGeom prst="rect">
            <a:avLst/>
          </a:prstGeom>
          <a:noFill/>
          <a:effectLst/>
        </p:spPr>
        <p:txBody>
          <a:bodyPr wrap="none">
            <a:spAutoFit/>
          </a:bodyPr>
          <a:lstStyle/>
          <a:p>
            <a:pPr eaLnBrk="1" fontAlgn="auto" hangingPunct="1">
              <a:spcBef>
                <a:spcPts val="0"/>
              </a:spcBef>
              <a:spcAft>
                <a:spcPts val="0"/>
              </a:spcAft>
              <a:defRPr/>
            </a:pPr>
            <a:r>
              <a:rPr lang="en-US" sz="2800" b="1">
                <a:solidFill>
                  <a:schemeClr val="bg1"/>
                </a:solidFill>
                <a:latin typeface="+mn-lt"/>
              </a:rPr>
              <a:t>2</a:t>
            </a:r>
          </a:p>
        </p:txBody>
      </p:sp>
      <p:sp>
        <p:nvSpPr>
          <p:cNvPr id="35" name="TextBox 34"/>
          <p:cNvSpPr txBox="1"/>
          <p:nvPr/>
        </p:nvSpPr>
        <p:spPr>
          <a:xfrm>
            <a:off x="5489571" y="2560170"/>
            <a:ext cx="385042" cy="523220"/>
          </a:xfrm>
          <a:prstGeom prst="rect">
            <a:avLst/>
          </a:prstGeom>
          <a:noFill/>
          <a:effectLst/>
        </p:spPr>
        <p:txBody>
          <a:bodyPr wrap="none">
            <a:spAutoFit/>
          </a:bodyPr>
          <a:lstStyle/>
          <a:p>
            <a:pPr eaLnBrk="1" fontAlgn="auto" hangingPunct="1">
              <a:spcBef>
                <a:spcPts val="0"/>
              </a:spcBef>
              <a:spcAft>
                <a:spcPts val="0"/>
              </a:spcAft>
              <a:defRPr/>
            </a:pPr>
            <a:r>
              <a:rPr lang="en-US" sz="2800" b="1">
                <a:solidFill>
                  <a:schemeClr val="bg1"/>
                </a:solidFill>
                <a:latin typeface="+mn-lt"/>
              </a:rPr>
              <a:t>3</a:t>
            </a:r>
          </a:p>
        </p:txBody>
      </p:sp>
      <p:sp>
        <p:nvSpPr>
          <p:cNvPr id="36" name="TextBox 35"/>
          <p:cNvSpPr txBox="1"/>
          <p:nvPr/>
        </p:nvSpPr>
        <p:spPr>
          <a:xfrm>
            <a:off x="5489571" y="3315157"/>
            <a:ext cx="385042" cy="523220"/>
          </a:xfrm>
          <a:prstGeom prst="rect">
            <a:avLst/>
          </a:prstGeom>
          <a:noFill/>
          <a:effectLst/>
        </p:spPr>
        <p:txBody>
          <a:bodyPr wrap="none">
            <a:spAutoFit/>
          </a:bodyPr>
          <a:lstStyle/>
          <a:p>
            <a:pPr eaLnBrk="1" fontAlgn="auto" hangingPunct="1">
              <a:spcBef>
                <a:spcPts val="0"/>
              </a:spcBef>
              <a:spcAft>
                <a:spcPts val="0"/>
              </a:spcAft>
              <a:defRPr/>
            </a:pPr>
            <a:r>
              <a:rPr lang="en-US" sz="2800" b="1">
                <a:solidFill>
                  <a:schemeClr val="bg1"/>
                </a:solidFill>
                <a:latin typeface="+mn-lt"/>
              </a:rPr>
              <a:t>4</a:t>
            </a:r>
          </a:p>
        </p:txBody>
      </p:sp>
      <p:sp>
        <p:nvSpPr>
          <p:cNvPr id="37" name="TextBox 36"/>
          <p:cNvSpPr txBox="1"/>
          <p:nvPr/>
        </p:nvSpPr>
        <p:spPr>
          <a:xfrm>
            <a:off x="5919066" y="1171390"/>
            <a:ext cx="1758815" cy="461665"/>
          </a:xfrm>
          <a:prstGeom prst="rect">
            <a:avLst/>
          </a:prstGeom>
          <a:noFill/>
          <a:effectLst/>
        </p:spPr>
        <p:txBody>
          <a:bodyPr wrap="none">
            <a:spAutoFit/>
          </a:bodyPr>
          <a:lstStyle/>
          <a:p>
            <a:pPr eaLnBrk="1" fontAlgn="auto" hangingPunct="1">
              <a:spcBef>
                <a:spcPts val="0"/>
              </a:spcBef>
              <a:spcAft>
                <a:spcPts val="0"/>
              </a:spcAft>
              <a:defRPr/>
            </a:pPr>
            <a:r>
              <a:rPr lang="en-US" sz="2400" dirty="0" smtClean="0">
                <a:solidFill>
                  <a:schemeClr val="bg1"/>
                </a:solidFill>
                <a:latin typeface="+mn-lt"/>
              </a:rPr>
              <a:t>Slection Sort</a:t>
            </a:r>
            <a:endParaRPr lang="en-US" sz="2400" dirty="0">
              <a:solidFill>
                <a:schemeClr val="bg1"/>
              </a:solidFill>
              <a:latin typeface="+mn-lt"/>
            </a:endParaRPr>
          </a:p>
        </p:txBody>
      </p:sp>
      <p:sp>
        <p:nvSpPr>
          <p:cNvPr id="38" name="TextBox 37"/>
          <p:cNvSpPr txBox="1"/>
          <p:nvPr/>
        </p:nvSpPr>
        <p:spPr>
          <a:xfrm>
            <a:off x="5919066" y="1896876"/>
            <a:ext cx="1883849" cy="461665"/>
          </a:xfrm>
          <a:prstGeom prst="rect">
            <a:avLst/>
          </a:prstGeom>
          <a:noFill/>
          <a:effectLst/>
        </p:spPr>
        <p:txBody>
          <a:bodyPr wrap="none">
            <a:spAutoFit/>
          </a:bodyPr>
          <a:lstStyle/>
          <a:p>
            <a:pPr eaLnBrk="1" fontAlgn="auto" hangingPunct="1">
              <a:spcBef>
                <a:spcPts val="0"/>
              </a:spcBef>
              <a:spcAft>
                <a:spcPts val="0"/>
              </a:spcAft>
              <a:defRPr/>
            </a:pPr>
            <a:r>
              <a:rPr lang="en-US" sz="2400" dirty="0" smtClean="0">
                <a:solidFill>
                  <a:schemeClr val="bg1"/>
                </a:solidFill>
              </a:rPr>
              <a:t>Insertion Sort</a:t>
            </a:r>
            <a:endParaRPr lang="en-US" sz="2400" dirty="0">
              <a:solidFill>
                <a:schemeClr val="bg1"/>
              </a:solidFill>
            </a:endParaRPr>
          </a:p>
        </p:txBody>
      </p:sp>
      <p:sp>
        <p:nvSpPr>
          <p:cNvPr id="39" name="TextBox 38"/>
          <p:cNvSpPr txBox="1"/>
          <p:nvPr/>
        </p:nvSpPr>
        <p:spPr>
          <a:xfrm>
            <a:off x="5919066" y="2637114"/>
            <a:ext cx="1643399" cy="461665"/>
          </a:xfrm>
          <a:prstGeom prst="rect">
            <a:avLst/>
          </a:prstGeom>
          <a:noFill/>
          <a:effectLst/>
        </p:spPr>
        <p:txBody>
          <a:bodyPr wrap="none">
            <a:spAutoFit/>
          </a:bodyPr>
          <a:lstStyle/>
          <a:p>
            <a:pPr eaLnBrk="1" fontAlgn="auto" hangingPunct="1">
              <a:spcBef>
                <a:spcPts val="0"/>
              </a:spcBef>
              <a:spcAft>
                <a:spcPts val="0"/>
              </a:spcAft>
              <a:defRPr/>
            </a:pPr>
            <a:r>
              <a:rPr lang="en-US" sz="2400" dirty="0" smtClean="0">
                <a:solidFill>
                  <a:schemeClr val="bg1"/>
                </a:solidFill>
              </a:rPr>
              <a:t>Bubble Sort</a:t>
            </a:r>
            <a:endParaRPr lang="en-US" sz="2400" dirty="0">
              <a:solidFill>
                <a:schemeClr val="bg1"/>
              </a:solidFill>
            </a:endParaRPr>
          </a:p>
        </p:txBody>
      </p:sp>
      <p:sp>
        <p:nvSpPr>
          <p:cNvPr id="40" name="TextBox 39"/>
          <p:cNvSpPr txBox="1"/>
          <p:nvPr/>
        </p:nvSpPr>
        <p:spPr>
          <a:xfrm>
            <a:off x="5919066" y="3392101"/>
            <a:ext cx="2255297" cy="461665"/>
          </a:xfrm>
          <a:prstGeom prst="rect">
            <a:avLst/>
          </a:prstGeom>
          <a:noFill/>
          <a:effectLst/>
        </p:spPr>
        <p:txBody>
          <a:bodyPr wrap="none">
            <a:spAutoFit/>
          </a:bodyPr>
          <a:lstStyle/>
          <a:p>
            <a:pPr eaLnBrk="1" fontAlgn="auto" hangingPunct="1">
              <a:spcBef>
                <a:spcPts val="0"/>
              </a:spcBef>
              <a:spcAft>
                <a:spcPts val="0"/>
              </a:spcAft>
              <a:defRPr/>
            </a:pPr>
            <a:r>
              <a:rPr lang="en-US" sz="2400" dirty="0" smtClean="0">
                <a:solidFill>
                  <a:schemeClr val="bg1"/>
                </a:solidFill>
                <a:latin typeface="+mn-lt"/>
              </a:rPr>
              <a:t>Interchange Sort</a:t>
            </a:r>
            <a:endParaRPr lang="en-US" sz="2400" dirty="0">
              <a:solidFill>
                <a:schemeClr val="bg1"/>
              </a:solidFill>
              <a:latin typeface="+mn-lt"/>
            </a:endParaRPr>
          </a:p>
        </p:txBody>
      </p:sp>
      <p:sp>
        <p:nvSpPr>
          <p:cNvPr id="42" name="Trapezoid 41"/>
          <p:cNvSpPr/>
          <p:nvPr/>
        </p:nvSpPr>
        <p:spPr>
          <a:xfrm rot="16200000">
            <a:off x="5153278" y="4280824"/>
            <a:ext cx="695326" cy="59529"/>
          </a:xfrm>
          <a:prstGeom prst="trapezoid">
            <a:avLst>
              <a:gd name="adj" fmla="val 69837"/>
            </a:avLst>
          </a:prstGeom>
          <a:solidFill>
            <a:schemeClr val="accent5">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Pentagon 42"/>
          <p:cNvSpPr/>
          <p:nvPr/>
        </p:nvSpPr>
        <p:spPr>
          <a:xfrm>
            <a:off x="5471175" y="4005788"/>
            <a:ext cx="3510756" cy="607219"/>
          </a:xfrm>
          <a:prstGeom prst="homePlate">
            <a:avLst>
              <a:gd name="adj" fmla="val 36274"/>
            </a:avLst>
          </a:prstGeom>
          <a:ln/>
        </p:spPr>
        <p:style>
          <a:lnRef idx="3">
            <a:schemeClr val="lt1"/>
          </a:lnRef>
          <a:fillRef idx="1">
            <a:schemeClr val="accent6"/>
          </a:fillRef>
          <a:effectRef idx="1">
            <a:schemeClr val="accent6"/>
          </a:effectRef>
          <a:fontRef idx="minor">
            <a:schemeClr val="lt1"/>
          </a:fontRef>
        </p:style>
        <p:txBody>
          <a:bodyPr anchor="ctr"/>
          <a:lstStyle/>
          <a:p>
            <a:pPr algn="ctr" eaLnBrk="1" fontAlgn="auto" hangingPunct="1">
              <a:spcBef>
                <a:spcPts val="0"/>
              </a:spcBef>
              <a:spcAft>
                <a:spcPts val="0"/>
              </a:spcAft>
              <a:defRPr/>
            </a:pPr>
            <a:endParaRPr lang="en-US" sz="5400"/>
          </a:p>
        </p:txBody>
      </p:sp>
      <p:sp>
        <p:nvSpPr>
          <p:cNvPr id="45" name="TextBox 44"/>
          <p:cNvSpPr txBox="1"/>
          <p:nvPr/>
        </p:nvSpPr>
        <p:spPr>
          <a:xfrm>
            <a:off x="5530703" y="4047618"/>
            <a:ext cx="367408" cy="523220"/>
          </a:xfrm>
          <a:prstGeom prst="rect">
            <a:avLst/>
          </a:prstGeom>
          <a:noFill/>
          <a:effectLst/>
        </p:spPr>
        <p:txBody>
          <a:bodyPr wrap="none">
            <a:spAutoFit/>
          </a:bodyPr>
          <a:lstStyle/>
          <a:p>
            <a:pPr eaLnBrk="1" fontAlgn="auto" hangingPunct="1">
              <a:spcBef>
                <a:spcPts val="0"/>
              </a:spcBef>
              <a:spcAft>
                <a:spcPts val="0"/>
              </a:spcAft>
              <a:defRPr/>
            </a:pPr>
            <a:r>
              <a:rPr lang="en-US" sz="2800" b="1" dirty="0" smtClean="0">
                <a:solidFill>
                  <a:schemeClr val="bg1"/>
                </a:solidFill>
                <a:latin typeface="+mn-lt"/>
              </a:rPr>
              <a:t>5</a:t>
            </a:r>
            <a:endParaRPr lang="en-US" sz="2800" b="1" dirty="0">
              <a:solidFill>
                <a:schemeClr val="bg1"/>
              </a:solidFill>
              <a:latin typeface="+mn-lt"/>
            </a:endParaRPr>
          </a:p>
        </p:txBody>
      </p:sp>
      <p:sp>
        <p:nvSpPr>
          <p:cNvPr id="47" name="TextBox 46"/>
          <p:cNvSpPr txBox="1"/>
          <p:nvPr/>
        </p:nvSpPr>
        <p:spPr>
          <a:xfrm>
            <a:off x="5915745" y="4090672"/>
            <a:ext cx="1475084" cy="461665"/>
          </a:xfrm>
          <a:prstGeom prst="rect">
            <a:avLst/>
          </a:prstGeom>
          <a:noFill/>
          <a:effectLst/>
        </p:spPr>
        <p:txBody>
          <a:bodyPr wrap="none">
            <a:spAutoFit/>
          </a:bodyPr>
          <a:lstStyle/>
          <a:p>
            <a:pPr eaLnBrk="1" fontAlgn="auto" hangingPunct="1">
              <a:spcBef>
                <a:spcPts val="0"/>
              </a:spcBef>
              <a:spcAft>
                <a:spcPts val="0"/>
              </a:spcAft>
              <a:defRPr/>
            </a:pPr>
            <a:r>
              <a:rPr lang="en-US" sz="2400" dirty="0" smtClean="0">
                <a:solidFill>
                  <a:schemeClr val="bg1"/>
                </a:solidFill>
              </a:rPr>
              <a:t>Quick Sort</a:t>
            </a:r>
            <a:endParaRPr lang="en-US" sz="2400" dirty="0">
              <a:solidFill>
                <a:schemeClr val="bg1"/>
              </a:solidFill>
            </a:endParaRPr>
          </a:p>
        </p:txBody>
      </p:sp>
      <p:sp>
        <p:nvSpPr>
          <p:cNvPr id="53" name="Title 1"/>
          <p:cNvSpPr>
            <a:spLocks noGrp="1"/>
          </p:cNvSpPr>
          <p:nvPr>
            <p:ph type="title"/>
          </p:nvPr>
        </p:nvSpPr>
        <p:spPr>
          <a:xfrm>
            <a:off x="709300" y="388464"/>
            <a:ext cx="2446348" cy="968425"/>
          </a:xfrm>
        </p:spPr>
        <p:txBody>
          <a:bodyPr>
            <a:normAutofit/>
          </a:bodyPr>
          <a:lstStyle/>
          <a:p>
            <a:r>
              <a:rPr lang="en-US" dirty="0" smtClean="0"/>
              <a:t>Nội dung</a:t>
            </a:r>
            <a:endParaRPr lang="en-US" dirty="0"/>
          </a:p>
        </p:txBody>
      </p:sp>
      <p:sp>
        <p:nvSpPr>
          <p:cNvPr id="2" name="Date Placeholder 1"/>
          <p:cNvSpPr>
            <a:spLocks noGrp="1"/>
          </p:cNvSpPr>
          <p:nvPr>
            <p:ph type="dt" sz="half" idx="10"/>
          </p:nvPr>
        </p:nvSpPr>
        <p:spPr/>
        <p:txBody>
          <a:bodyPr/>
          <a:lstStyle/>
          <a:p>
            <a:fld id="{2F73EE1E-004A-4E1A-B672-71D75F840988}" type="datetime1">
              <a:rPr lang="en-US" smtClean="0"/>
              <a:t>26/03/2024</a:t>
            </a:fld>
            <a:endParaRPr lang="en-US"/>
          </a:p>
        </p:txBody>
      </p:sp>
      <p:sp>
        <p:nvSpPr>
          <p:cNvPr id="3" name="Footer Placeholder 2"/>
          <p:cNvSpPr>
            <a:spLocks noGrp="1"/>
          </p:cNvSpPr>
          <p:nvPr>
            <p:ph type="ftr" sz="quarter" idx="11"/>
          </p:nvPr>
        </p:nvSpPr>
        <p:spPr/>
        <p:txBody>
          <a:bodyPr/>
          <a:lstStyle/>
          <a:p>
            <a:r>
              <a:rPr lang="en-US" smtClean="0"/>
              <a:t>CTDL&amp;GT</a:t>
            </a:r>
            <a:endParaRPr lang="en-US"/>
          </a:p>
        </p:txBody>
      </p:sp>
    </p:spTree>
    <p:extLst>
      <p:ext uri="{BB962C8B-B14F-4D97-AF65-F5344CB8AC3E}">
        <p14:creationId xmlns:p14="http://schemas.microsoft.com/office/powerpoint/2010/main" val="1215902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32"/>
                                        </p:tgtEl>
                                        <p:attrNameLst>
                                          <p:attrName>style.color</p:attrName>
                                        </p:attrNameLst>
                                      </p:cBhvr>
                                      <p:to>
                                        <a:schemeClr val="bg1"/>
                                      </p:to>
                                    </p:animClr>
                                    <p:animClr clrSpc="rgb" dir="cw">
                                      <p:cBhvr>
                                        <p:cTn id="7" dur="250" autoRev="1" fill="remove"/>
                                        <p:tgtEl>
                                          <p:spTgt spid="32"/>
                                        </p:tgtEl>
                                        <p:attrNameLst>
                                          <p:attrName>fillcolor</p:attrName>
                                        </p:attrNameLst>
                                      </p:cBhvr>
                                      <p:to>
                                        <a:schemeClr val="bg1"/>
                                      </p:to>
                                    </p:animClr>
                                    <p:set>
                                      <p:cBhvr>
                                        <p:cTn id="8" dur="250" autoRev="1" fill="remove"/>
                                        <p:tgtEl>
                                          <p:spTgt spid="32"/>
                                        </p:tgtEl>
                                        <p:attrNameLst>
                                          <p:attrName>fill.type</p:attrName>
                                        </p:attrNameLst>
                                      </p:cBhvr>
                                      <p:to>
                                        <p:strVal val="solid"/>
                                      </p:to>
                                    </p:set>
                                    <p:set>
                                      <p:cBhvr>
                                        <p:cTn id="9" dur="250" autoRev="1" fill="remove"/>
                                        <p:tgtEl>
                                          <p:spTgt spid="3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Selection Sort – Ý tưởng</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b="1" dirty="0">
                <a:latin typeface="+mj-lt"/>
                <a:cs typeface="Times New Roman" panose="02020603050405020304" pitchFamily="18" charset="0"/>
              </a:rPr>
              <a:t>Chọn trực tiếp </a:t>
            </a:r>
            <a:r>
              <a:rPr lang="en-US" dirty="0">
                <a:latin typeface="+mj-lt"/>
                <a:cs typeface="Times New Roman" panose="02020603050405020304" pitchFamily="18" charset="0"/>
              </a:rPr>
              <a:t>(Selection Sort) là một cách sắp xếp gần với tự nhiên khi cho một dãy bất </a:t>
            </a:r>
            <a:r>
              <a:rPr lang="en-US" dirty="0" smtClean="0">
                <a:latin typeface="+mj-lt"/>
                <a:cs typeface="Times New Roman" panose="02020603050405020304" pitchFamily="18" charset="0"/>
              </a:rPr>
              <a:t>kỳ.</a:t>
            </a:r>
          </a:p>
          <a:p>
            <a:pPr lvl="1" algn="just">
              <a:lnSpc>
                <a:spcPct val="150000"/>
              </a:lnSpc>
              <a:buFont typeface="Wingdings" panose="05000000000000000000" pitchFamily="2" charset="2"/>
              <a:buChar char="ü"/>
            </a:pPr>
            <a:r>
              <a:rPr lang="en-US" dirty="0">
                <a:latin typeface="+mj-lt"/>
                <a:cs typeface="Times New Roman" panose="02020603050405020304" pitchFamily="18" charset="0"/>
              </a:rPr>
              <a:t> </a:t>
            </a:r>
            <a:r>
              <a:rPr lang="en-US" dirty="0" smtClean="0">
                <a:latin typeface="+mj-lt"/>
                <a:cs typeface="Times New Roman" panose="02020603050405020304" pitchFamily="18" charset="0"/>
              </a:rPr>
              <a:t> Đầu </a:t>
            </a:r>
            <a:r>
              <a:rPr lang="en-US" dirty="0">
                <a:latin typeface="+mj-lt"/>
                <a:cs typeface="Times New Roman" panose="02020603050405020304" pitchFamily="18" charset="0"/>
              </a:rPr>
              <a:t>tiên ta </a:t>
            </a:r>
            <a:r>
              <a:rPr lang="en-US" b="1" dirty="0" smtClean="0">
                <a:solidFill>
                  <a:srgbClr val="FF0000"/>
                </a:solidFill>
                <a:latin typeface="+mj-lt"/>
                <a:cs typeface="Times New Roman" panose="02020603050405020304" pitchFamily="18" charset="0"/>
              </a:rPr>
              <a:t>lựa chọn </a:t>
            </a:r>
            <a:r>
              <a:rPr lang="en-US" dirty="0" smtClean="0">
                <a:latin typeface="+mj-lt"/>
                <a:cs typeface="Times New Roman" panose="02020603050405020304" pitchFamily="18" charset="0"/>
              </a:rPr>
              <a:t>phần </a:t>
            </a:r>
            <a:r>
              <a:rPr lang="en-US" dirty="0">
                <a:latin typeface="+mj-lt"/>
                <a:cs typeface="Times New Roman" panose="02020603050405020304" pitchFamily="18" charset="0"/>
              </a:rPr>
              <a:t>tử </a:t>
            </a:r>
            <a:r>
              <a:rPr lang="en-US" b="1" i="1" dirty="0">
                <a:latin typeface="+mj-lt"/>
                <a:cs typeface="Times New Roman" panose="02020603050405020304" pitchFamily="18" charset="0"/>
              </a:rPr>
              <a:t>nhỏ nhất </a:t>
            </a:r>
            <a:r>
              <a:rPr lang="en-US" dirty="0">
                <a:latin typeface="+mj-lt"/>
                <a:cs typeface="Times New Roman" panose="02020603050405020304" pitchFamily="18" charset="0"/>
              </a:rPr>
              <a:t>trong </a:t>
            </a:r>
            <a:r>
              <a:rPr lang="en-US" dirty="0" smtClean="0">
                <a:latin typeface="+mj-lt"/>
                <a:cs typeface="Times New Roman" panose="02020603050405020304" pitchFamily="18" charset="0"/>
              </a:rPr>
              <a:t>dãy </a:t>
            </a:r>
            <a:r>
              <a:rPr lang="en-US" smtClean="0">
                <a:latin typeface="+mj-lt"/>
                <a:cs typeface="Times New Roman" panose="02020603050405020304" pitchFamily="18" charset="0"/>
              </a:rPr>
              <a:t>hiện hành.</a:t>
            </a:r>
            <a:endParaRPr lang="en-US" dirty="0" smtClean="0">
              <a:latin typeface="+mj-lt"/>
              <a:cs typeface="Times New Roman" panose="02020603050405020304" pitchFamily="18" charset="0"/>
            </a:endParaRPr>
          </a:p>
          <a:p>
            <a:pPr lvl="1" algn="just">
              <a:lnSpc>
                <a:spcPct val="150000"/>
              </a:lnSpc>
              <a:buFont typeface="Wingdings" panose="05000000000000000000" pitchFamily="2" charset="2"/>
              <a:buChar char="ü"/>
            </a:pPr>
            <a:r>
              <a:rPr lang="en-US" dirty="0" smtClean="0">
                <a:latin typeface="+mj-lt"/>
                <a:cs typeface="Times New Roman" panose="02020603050405020304" pitchFamily="18" charset="0"/>
              </a:rPr>
              <a:t> Sau đó hoán </a:t>
            </a:r>
            <a:r>
              <a:rPr lang="en-US" dirty="0">
                <a:latin typeface="+mj-lt"/>
                <a:cs typeface="Times New Roman" panose="02020603050405020304" pitchFamily="18" charset="0"/>
              </a:rPr>
              <a:t>đổi </a:t>
            </a:r>
            <a:r>
              <a:rPr lang="en-US" dirty="0" smtClean="0">
                <a:latin typeface="+mj-lt"/>
                <a:cs typeface="Times New Roman" panose="02020603050405020304" pitchFamily="18" charset="0"/>
              </a:rPr>
              <a:t>phần tử nhỏ nhất với </a:t>
            </a:r>
            <a:r>
              <a:rPr lang="en-US" dirty="0">
                <a:latin typeface="+mj-lt"/>
                <a:cs typeface="Times New Roman" panose="02020603050405020304" pitchFamily="18" charset="0"/>
              </a:rPr>
              <a:t>phần tử đầu dãy sau đó không xét đền nó nữa trong lần thực hiện tiếp </a:t>
            </a:r>
            <a:r>
              <a:rPr lang="en-US" dirty="0" smtClean="0">
                <a:latin typeface="+mj-lt"/>
                <a:cs typeface="Times New Roman" panose="02020603050405020304" pitchFamily="18" charset="0"/>
              </a:rPr>
              <a:t>theo.</a:t>
            </a:r>
          </a:p>
          <a:p>
            <a:pPr lvl="1" algn="just">
              <a:lnSpc>
                <a:spcPct val="150000"/>
              </a:lnSpc>
              <a:buFont typeface="Wingdings" panose="05000000000000000000" pitchFamily="2" charset="2"/>
              <a:buChar char="ü"/>
            </a:pPr>
            <a:r>
              <a:rPr lang="en-US" dirty="0">
                <a:latin typeface="+mj-lt"/>
                <a:cs typeface="Times New Roman" panose="02020603050405020304" pitchFamily="18" charset="0"/>
              </a:rPr>
              <a:t> </a:t>
            </a:r>
            <a:r>
              <a:rPr lang="en-US" dirty="0" smtClean="0">
                <a:latin typeface="+mj-lt"/>
                <a:cs typeface="Times New Roman" panose="02020603050405020304" pitchFamily="18" charset="0"/>
              </a:rPr>
              <a:t>Lặp lại thao tác trên cho tới khi danh sách hiện hành chỉ còn 1 </a:t>
            </a:r>
            <a:r>
              <a:rPr lang="en-US" smtClean="0">
                <a:latin typeface="+mj-lt"/>
                <a:cs typeface="Times New Roman" panose="02020603050405020304" pitchFamily="18" charset="0"/>
              </a:rPr>
              <a:t>phần tử.</a:t>
            </a:r>
            <a:endParaRPr lang="en-US" dirty="0">
              <a:latin typeface="+mj-lt"/>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D92597B-1FF7-A145-BDFC-B6DAD8BDE045}" type="slidenum">
              <a:rPr lang="en-US" smtClean="0"/>
              <a:t>30</a:t>
            </a:fld>
            <a:endParaRPr lang="en-US"/>
          </a:p>
        </p:txBody>
      </p:sp>
      <p:sp>
        <p:nvSpPr>
          <p:cNvPr id="5" name="Date Placeholder 4"/>
          <p:cNvSpPr>
            <a:spLocks noGrp="1"/>
          </p:cNvSpPr>
          <p:nvPr>
            <p:ph type="dt" sz="half" idx="10"/>
          </p:nvPr>
        </p:nvSpPr>
        <p:spPr/>
        <p:txBody>
          <a:bodyPr/>
          <a:lstStyle/>
          <a:p>
            <a:fld id="{617D2A9F-5173-49F2-92EF-0160F9EF402F}" type="datetime1">
              <a:rPr lang="en-US" smtClean="0"/>
              <a:t>26/03/2024</a:t>
            </a:fld>
            <a:endParaRPr lang="en-US"/>
          </a:p>
        </p:txBody>
      </p:sp>
      <p:sp>
        <p:nvSpPr>
          <p:cNvPr id="6" name="Footer Placeholder 5"/>
          <p:cNvSpPr>
            <a:spLocks noGrp="1"/>
          </p:cNvSpPr>
          <p:nvPr>
            <p:ph type="ftr" sz="quarter" idx="11"/>
          </p:nvPr>
        </p:nvSpPr>
        <p:spPr/>
        <p:txBody>
          <a:bodyPr/>
          <a:lstStyle/>
          <a:p>
            <a:r>
              <a:rPr lang="en-US" smtClean="0"/>
              <a:t>CTDL&amp;GT</a:t>
            </a:r>
            <a:endParaRPr lang="en-US"/>
          </a:p>
        </p:txBody>
      </p:sp>
    </p:spTree>
    <p:extLst>
      <p:ext uri="{BB962C8B-B14F-4D97-AF65-F5344CB8AC3E}">
        <p14:creationId xmlns:p14="http://schemas.microsoft.com/office/powerpoint/2010/main" val="2986577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609600" y="457200"/>
            <a:ext cx="10972800" cy="854075"/>
          </a:xfrm>
        </p:spPr>
        <p:txBody>
          <a:bodyPr/>
          <a:lstStyle/>
          <a:p>
            <a:pPr eaLnBrk="1" hangingPunct="1">
              <a:defRPr/>
            </a:pPr>
            <a:r>
              <a:rPr lang="en-US" altLang="en-US" smtClean="0"/>
              <a:t>1. Selection sort </a:t>
            </a:r>
          </a:p>
        </p:txBody>
      </p:sp>
      <p:sp>
        <p:nvSpPr>
          <p:cNvPr id="356357" name="Oval 5"/>
          <p:cNvSpPr>
            <a:spLocks noChangeArrowheads="1"/>
          </p:cNvSpPr>
          <p:nvPr/>
        </p:nvSpPr>
        <p:spPr bwMode="auto">
          <a:xfrm>
            <a:off x="2726267"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356358" name="Oval 6"/>
          <p:cNvSpPr>
            <a:spLocks noChangeArrowheads="1"/>
          </p:cNvSpPr>
          <p:nvPr/>
        </p:nvSpPr>
        <p:spPr bwMode="auto">
          <a:xfrm>
            <a:off x="4091517"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356359" name="Oval 7"/>
          <p:cNvSpPr>
            <a:spLocks noChangeArrowheads="1"/>
          </p:cNvSpPr>
          <p:nvPr/>
        </p:nvSpPr>
        <p:spPr bwMode="auto">
          <a:xfrm>
            <a:off x="5454651"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356360" name="Oval 8"/>
          <p:cNvSpPr>
            <a:spLocks noChangeArrowheads="1"/>
          </p:cNvSpPr>
          <p:nvPr/>
        </p:nvSpPr>
        <p:spPr bwMode="auto">
          <a:xfrm>
            <a:off x="6819900"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sp>
        <p:nvSpPr>
          <p:cNvPr id="356361" name="Oval 9"/>
          <p:cNvSpPr>
            <a:spLocks noChangeArrowheads="1"/>
          </p:cNvSpPr>
          <p:nvPr/>
        </p:nvSpPr>
        <p:spPr bwMode="auto">
          <a:xfrm>
            <a:off x="81830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356362" name="Oval 10"/>
          <p:cNvSpPr>
            <a:spLocks noChangeArrowheads="1"/>
          </p:cNvSpPr>
          <p:nvPr/>
        </p:nvSpPr>
        <p:spPr bwMode="auto">
          <a:xfrm>
            <a:off x="9548284"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356363" name="Oval 11"/>
          <p:cNvSpPr>
            <a:spLocks noChangeArrowheads="1"/>
          </p:cNvSpPr>
          <p:nvPr/>
        </p:nvSpPr>
        <p:spPr bwMode="auto">
          <a:xfrm>
            <a:off x="109135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15</a:t>
            </a:r>
          </a:p>
        </p:txBody>
      </p:sp>
      <p:sp>
        <p:nvSpPr>
          <p:cNvPr id="356364" name="Oval 12"/>
          <p:cNvSpPr>
            <a:spLocks noChangeArrowheads="1"/>
          </p:cNvSpPr>
          <p:nvPr/>
        </p:nvSpPr>
        <p:spPr bwMode="auto">
          <a:xfrm>
            <a:off x="13631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12</a:t>
            </a:r>
          </a:p>
        </p:txBody>
      </p:sp>
      <p:sp>
        <p:nvSpPr>
          <p:cNvPr id="356365" name="AutoShape 13"/>
          <p:cNvSpPr>
            <a:spLocks noChangeArrowheads="1"/>
          </p:cNvSpPr>
          <p:nvPr/>
        </p:nvSpPr>
        <p:spPr bwMode="auto">
          <a:xfrm>
            <a:off x="1219200" y="3571876"/>
            <a:ext cx="12192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Times New Roman" pitchFamily="18" charset="0"/>
              </a:rPr>
              <a:t>i</a:t>
            </a:r>
          </a:p>
        </p:txBody>
      </p:sp>
      <p:sp>
        <p:nvSpPr>
          <p:cNvPr id="356366" name="AutoShape 14"/>
          <p:cNvSpPr>
            <a:spLocks noChangeArrowheads="1"/>
          </p:cNvSpPr>
          <p:nvPr/>
        </p:nvSpPr>
        <p:spPr bwMode="auto">
          <a:xfrm>
            <a:off x="1077384" y="2039939"/>
            <a:ext cx="1524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solidFill>
                  <a:srgbClr val="0000FF"/>
                </a:solidFill>
                <a:latin typeface="Times New Roman" pitchFamily="18" charset="0"/>
              </a:rPr>
              <a:t>min</a:t>
            </a:r>
          </a:p>
        </p:txBody>
      </p:sp>
      <p:grpSp>
        <p:nvGrpSpPr>
          <p:cNvPr id="38927" name="Group 15"/>
          <p:cNvGrpSpPr>
            <a:grpSpLocks/>
          </p:cNvGrpSpPr>
          <p:nvPr/>
        </p:nvGrpSpPr>
        <p:grpSpPr bwMode="auto">
          <a:xfrm>
            <a:off x="1363133" y="2287588"/>
            <a:ext cx="10524067" cy="649287"/>
            <a:chOff x="644" y="1153"/>
            <a:chExt cx="4972" cy="409"/>
          </a:xfrm>
        </p:grpSpPr>
        <p:sp>
          <p:nvSpPr>
            <p:cNvPr id="38930" name="Oval 16"/>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38931" name="Oval 17"/>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3</a:t>
              </a:r>
            </a:p>
          </p:txBody>
        </p:sp>
        <p:sp>
          <p:nvSpPr>
            <p:cNvPr id="38932" name="Oval 18"/>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38933" name="Oval 19"/>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38934" name="Oval 20"/>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38935" name="Oval 21"/>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7</a:t>
              </a:r>
            </a:p>
          </p:txBody>
        </p:sp>
        <p:sp>
          <p:nvSpPr>
            <p:cNvPr id="38936" name="Oval 22"/>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38937" name="Oval 23"/>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sp>
        <p:nvSpPr>
          <p:cNvPr id="356401" name="Text Box 49"/>
          <p:cNvSpPr txBox="1">
            <a:spLocks noChangeArrowheads="1"/>
          </p:cNvSpPr>
          <p:nvPr/>
        </p:nvSpPr>
        <p:spPr bwMode="auto">
          <a:xfrm>
            <a:off x="2567517" y="1384300"/>
            <a:ext cx="38608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solidFill>
                  <a:srgbClr val="FFFF00"/>
                </a:solidFill>
                <a:latin typeface="VNI-Helve" pitchFamily="2" charset="0"/>
              </a:rPr>
              <a:t>Find MinPos(1, 8)</a:t>
            </a:r>
          </a:p>
        </p:txBody>
      </p:sp>
      <p:sp>
        <p:nvSpPr>
          <p:cNvPr id="356404" name="Text Box 52"/>
          <p:cNvSpPr txBox="1">
            <a:spLocks noChangeArrowheads="1"/>
          </p:cNvSpPr>
          <p:nvPr/>
        </p:nvSpPr>
        <p:spPr bwMode="auto">
          <a:xfrm>
            <a:off x="7073901" y="1379538"/>
            <a:ext cx="3255433"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solidFill>
                  <a:srgbClr val="FFFF00"/>
                </a:solidFill>
                <a:latin typeface="VNI-Helve" pitchFamily="2" charset="0"/>
              </a:rPr>
              <a:t>Swap(a</a:t>
            </a:r>
            <a:r>
              <a:rPr lang="en-US" altLang="en-US" b="1" baseline="-25000">
                <a:solidFill>
                  <a:srgbClr val="FFFF00"/>
                </a:solidFill>
                <a:latin typeface="VNI-Helve" pitchFamily="2" charset="0"/>
              </a:rPr>
              <a:t>i</a:t>
            </a:r>
            <a:r>
              <a:rPr lang="en-US" altLang="en-US" b="1">
                <a:solidFill>
                  <a:srgbClr val="FFFF00"/>
                </a:solidFill>
                <a:latin typeface="VNI-Helve" pitchFamily="2" charset="0"/>
              </a:rPr>
              <a:t>, a</a:t>
            </a:r>
            <a:r>
              <a:rPr lang="en-US" altLang="en-US" b="1" baseline="-25000">
                <a:solidFill>
                  <a:srgbClr val="FFFF00"/>
                </a:solidFill>
                <a:latin typeface="VNI-Helve" pitchFamily="2" charset="0"/>
              </a:rPr>
              <a:t>min</a:t>
            </a:r>
            <a:r>
              <a:rPr lang="en-US" altLang="en-US" b="1">
                <a:solidFill>
                  <a:srgbClr val="FFFF00"/>
                </a:solidFill>
                <a:latin typeface="VNI-Helve" pitchFamily="2" charset="0"/>
              </a:rPr>
              <a:t>)</a:t>
            </a:r>
          </a:p>
        </p:txBody>
      </p:sp>
      <p:sp>
        <p:nvSpPr>
          <p:cNvPr id="3" name="Date Placeholder 2"/>
          <p:cNvSpPr>
            <a:spLocks noGrp="1"/>
          </p:cNvSpPr>
          <p:nvPr>
            <p:ph type="dt" sz="half" idx="10"/>
          </p:nvPr>
        </p:nvSpPr>
        <p:spPr/>
        <p:txBody>
          <a:bodyPr/>
          <a:lstStyle/>
          <a:p>
            <a:fld id="{22246231-019A-41DC-B638-42025E3A372A}" type="datetime1">
              <a:rPr lang="en-US" smtClean="0"/>
              <a:t>26/03/2024</a:t>
            </a:fld>
            <a:endParaRPr lang="en-US"/>
          </a:p>
        </p:txBody>
      </p:sp>
      <p:sp>
        <p:nvSpPr>
          <p:cNvPr id="4" name="Footer Placeholder 3"/>
          <p:cNvSpPr>
            <a:spLocks noGrp="1"/>
          </p:cNvSpPr>
          <p:nvPr>
            <p:ph type="ftr" sz="quarter" idx="11"/>
          </p:nvPr>
        </p:nvSpPr>
        <p:spPr/>
        <p:txBody>
          <a:bodyPr/>
          <a:lstStyle/>
          <a:p>
            <a:r>
              <a:rPr lang="en-US" smtClean="0"/>
              <a:t>CTDL&amp;GT</a:t>
            </a:r>
            <a:endParaRPr lang="en-US"/>
          </a:p>
        </p:txBody>
      </p:sp>
      <p:sp>
        <p:nvSpPr>
          <p:cNvPr id="5" name="Slide Number Placeholder 4"/>
          <p:cNvSpPr>
            <a:spLocks noGrp="1"/>
          </p:cNvSpPr>
          <p:nvPr>
            <p:ph type="sldNum" sz="quarter" idx="12"/>
          </p:nvPr>
        </p:nvSpPr>
        <p:spPr/>
        <p:txBody>
          <a:bodyPr/>
          <a:lstStyle/>
          <a:p>
            <a:fld id="{3D92597B-1FF7-A145-BDFC-B6DAD8BDE045}" type="slidenum">
              <a:rPr lang="en-US" smtClean="0"/>
              <a:t>31</a:t>
            </a:fld>
            <a:endParaRPr lang="en-US"/>
          </a:p>
        </p:txBody>
      </p:sp>
    </p:spTree>
    <p:extLst>
      <p:ext uri="{BB962C8B-B14F-4D97-AF65-F5344CB8AC3E}">
        <p14:creationId xmlns:p14="http://schemas.microsoft.com/office/powerpoint/2010/main" val="2376689771"/>
      </p:ext>
    </p:extLst>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6365"/>
                                        </p:tgtEl>
                                        <p:attrNameLst>
                                          <p:attrName>style.visibility</p:attrName>
                                        </p:attrNameLst>
                                      </p:cBhvr>
                                      <p:to>
                                        <p:strVal val="visible"/>
                                      </p:to>
                                    </p:set>
                                    <p:animEffect transition="in" filter="blinds(horizontal)">
                                      <p:cBhvr>
                                        <p:cTn id="7" dur="500"/>
                                        <p:tgtEl>
                                          <p:spTgt spid="3563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56401"/>
                                        </p:tgtEl>
                                        <p:attrNameLst>
                                          <p:attrName>style.visibility</p:attrName>
                                        </p:attrNameLst>
                                      </p:cBhvr>
                                      <p:to>
                                        <p:strVal val="visible"/>
                                      </p:to>
                                    </p:set>
                                    <p:anim calcmode="lin" valueType="num">
                                      <p:cBhvr additive="base">
                                        <p:cTn id="12" dur="500" fill="hold"/>
                                        <p:tgtEl>
                                          <p:spTgt spid="356401"/>
                                        </p:tgtEl>
                                        <p:attrNameLst>
                                          <p:attrName>ppt_x</p:attrName>
                                        </p:attrNameLst>
                                      </p:cBhvr>
                                      <p:tavLst>
                                        <p:tav tm="0">
                                          <p:val>
                                            <p:strVal val="0-#ppt_w/2"/>
                                          </p:val>
                                        </p:tav>
                                        <p:tav tm="100000">
                                          <p:val>
                                            <p:strVal val="#ppt_x"/>
                                          </p:val>
                                        </p:tav>
                                      </p:tavLst>
                                    </p:anim>
                                    <p:anim calcmode="lin" valueType="num">
                                      <p:cBhvr additive="base">
                                        <p:cTn id="13" dur="500" fill="hold"/>
                                        <p:tgtEl>
                                          <p:spTgt spid="356401"/>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3" presetClass="entr" presetSubtype="10" fill="hold" grpId="0" nodeType="afterEffect">
                                  <p:stCondLst>
                                    <p:cond delay="0"/>
                                  </p:stCondLst>
                                  <p:childTnLst>
                                    <p:set>
                                      <p:cBhvr>
                                        <p:cTn id="16" dur="1" fill="hold">
                                          <p:stCondLst>
                                            <p:cond delay="0"/>
                                          </p:stCondLst>
                                        </p:cTn>
                                        <p:tgtEl>
                                          <p:spTgt spid="356366"/>
                                        </p:tgtEl>
                                        <p:attrNameLst>
                                          <p:attrName>style.visibility</p:attrName>
                                        </p:attrNameLst>
                                      </p:cBhvr>
                                      <p:to>
                                        <p:strVal val="visible"/>
                                      </p:to>
                                    </p:set>
                                    <p:animEffect transition="in" filter="blinds(horizontal)">
                                      <p:cBhvr>
                                        <p:cTn id="17" dur="500"/>
                                        <p:tgtEl>
                                          <p:spTgt spid="356366"/>
                                        </p:tgtEl>
                                      </p:cBhvr>
                                    </p:animEffect>
                                  </p:childTnLst>
                                </p:cTn>
                              </p:par>
                            </p:childTnLst>
                          </p:cTn>
                        </p:par>
                        <p:par>
                          <p:cTn id="18" fill="hold" nodeType="afterGroup">
                            <p:stCondLst>
                              <p:cond delay="1000"/>
                            </p:stCondLst>
                            <p:childTnLst>
                              <p:par>
                                <p:cTn id="19" presetID="26" presetClass="emph" presetSubtype="0" fill="hold" grpId="0" nodeType="afterEffect">
                                  <p:stCondLst>
                                    <p:cond delay="0"/>
                                  </p:stCondLst>
                                  <p:childTnLst>
                                    <p:animEffect transition="out" filter="fade">
                                      <p:cBhvr>
                                        <p:cTn id="20" dur="2000" tmFilter="0, 0; .2, .5; .8, .5; 1, 0"/>
                                        <p:tgtEl>
                                          <p:spTgt spid="356357"/>
                                        </p:tgtEl>
                                      </p:cBhvr>
                                    </p:animEffect>
                                    <p:animScale>
                                      <p:cBhvr>
                                        <p:cTn id="21" dur="1000" autoRev="1" fill="hold"/>
                                        <p:tgtEl>
                                          <p:spTgt spid="356357"/>
                                        </p:tgtEl>
                                      </p:cBhvr>
                                      <p:by x="105000" y="105000"/>
                                    </p:animScale>
                                  </p:childTnLst>
                                </p:cTn>
                              </p:par>
                              <p:par>
                                <p:cTn id="22" presetID="26" presetClass="emph" presetSubtype="0" fill="hold" grpId="0" nodeType="withEffect">
                                  <p:stCondLst>
                                    <p:cond delay="0"/>
                                  </p:stCondLst>
                                  <p:childTnLst>
                                    <p:animEffect transition="out" filter="fade">
                                      <p:cBhvr>
                                        <p:cTn id="23" dur="2000" tmFilter="0, 0; .2, .5; .8, .5; 1, 0"/>
                                        <p:tgtEl>
                                          <p:spTgt spid="356364"/>
                                        </p:tgtEl>
                                      </p:cBhvr>
                                    </p:animEffect>
                                    <p:animScale>
                                      <p:cBhvr>
                                        <p:cTn id="24" dur="1000" autoRev="1" fill="hold"/>
                                        <p:tgtEl>
                                          <p:spTgt spid="356364"/>
                                        </p:tgtEl>
                                      </p:cBhvr>
                                      <p:by x="105000" y="105000"/>
                                    </p:animScale>
                                  </p:childTnLst>
                                </p:cTn>
                              </p:par>
                            </p:childTnLst>
                          </p:cTn>
                        </p:par>
                        <p:par>
                          <p:cTn id="25" fill="hold" nodeType="afterGroup">
                            <p:stCondLst>
                              <p:cond delay="3000"/>
                            </p:stCondLst>
                            <p:childTnLst>
                              <p:par>
                                <p:cTn id="26" presetID="63" presetClass="path" presetSubtype="0" accel="50000" decel="50000" fill="hold" grpId="1" nodeType="afterEffect">
                                  <p:stCondLst>
                                    <p:cond delay="0"/>
                                  </p:stCondLst>
                                  <p:childTnLst>
                                    <p:animMotion origin="layout" path="M 1.94444E-6 -2.22222E-6 L 0.11024 0.00185 " pathEditMode="relative" rAng="0" ptsTypes="AA">
                                      <p:cBhvr>
                                        <p:cTn id="27" dur="2000" fill="hold"/>
                                        <p:tgtEl>
                                          <p:spTgt spid="356366"/>
                                        </p:tgtEl>
                                        <p:attrNameLst>
                                          <p:attrName>ppt_x</p:attrName>
                                          <p:attrName>ppt_y</p:attrName>
                                        </p:attrNameLst>
                                      </p:cBhvr>
                                      <p:rCtr x="5503" y="93"/>
                                    </p:animMotion>
                                  </p:childTnLst>
                                </p:cTn>
                              </p:par>
                            </p:childTnLst>
                          </p:cTn>
                        </p:par>
                        <p:par>
                          <p:cTn id="28" fill="hold" nodeType="afterGroup">
                            <p:stCondLst>
                              <p:cond delay="5000"/>
                            </p:stCondLst>
                            <p:childTnLst>
                              <p:par>
                                <p:cTn id="29" presetID="26" presetClass="emph" presetSubtype="0" fill="hold" grpId="1" nodeType="afterEffect">
                                  <p:stCondLst>
                                    <p:cond delay="0"/>
                                  </p:stCondLst>
                                  <p:childTnLst>
                                    <p:animEffect transition="out" filter="fade">
                                      <p:cBhvr>
                                        <p:cTn id="30" dur="2000" tmFilter="0, 0; .2, .5; .8, .5; 1, 0"/>
                                        <p:tgtEl>
                                          <p:spTgt spid="356357"/>
                                        </p:tgtEl>
                                      </p:cBhvr>
                                    </p:animEffect>
                                    <p:animScale>
                                      <p:cBhvr>
                                        <p:cTn id="31" dur="1000" autoRev="1" fill="hold"/>
                                        <p:tgtEl>
                                          <p:spTgt spid="356357"/>
                                        </p:tgtEl>
                                      </p:cBhvr>
                                      <p:by x="105000" y="105000"/>
                                    </p:animScale>
                                  </p:childTnLst>
                                </p:cTn>
                              </p:par>
                              <p:par>
                                <p:cTn id="32" presetID="26" presetClass="emph" presetSubtype="0" fill="hold" grpId="0" nodeType="withEffect">
                                  <p:stCondLst>
                                    <p:cond delay="0"/>
                                  </p:stCondLst>
                                  <p:childTnLst>
                                    <p:animEffect transition="out" filter="fade">
                                      <p:cBhvr>
                                        <p:cTn id="33" dur="2000" tmFilter="0, 0; .2, .5; .8, .5; 1, 0"/>
                                        <p:tgtEl>
                                          <p:spTgt spid="356358"/>
                                        </p:tgtEl>
                                      </p:cBhvr>
                                    </p:animEffect>
                                    <p:animScale>
                                      <p:cBhvr>
                                        <p:cTn id="34" dur="1000" autoRev="1" fill="hold"/>
                                        <p:tgtEl>
                                          <p:spTgt spid="356358"/>
                                        </p:tgtEl>
                                      </p:cBhvr>
                                      <p:by x="105000" y="105000"/>
                                    </p:animScale>
                                  </p:childTnLst>
                                </p:cTn>
                              </p:par>
                            </p:childTnLst>
                          </p:cTn>
                        </p:par>
                        <p:par>
                          <p:cTn id="35" fill="hold" nodeType="afterGroup">
                            <p:stCondLst>
                              <p:cond delay="7000"/>
                            </p:stCondLst>
                            <p:childTnLst>
                              <p:par>
                                <p:cTn id="36" presetID="26" presetClass="emph" presetSubtype="0" fill="hold" grpId="0" nodeType="afterEffect">
                                  <p:stCondLst>
                                    <p:cond delay="0"/>
                                  </p:stCondLst>
                                  <p:childTnLst>
                                    <p:animEffect transition="out" filter="fade">
                                      <p:cBhvr>
                                        <p:cTn id="37" dur="2000" tmFilter="0, 0; .2, .5; .8, .5; 1, 0"/>
                                        <p:tgtEl>
                                          <p:spTgt spid="356359"/>
                                        </p:tgtEl>
                                      </p:cBhvr>
                                    </p:animEffect>
                                    <p:animScale>
                                      <p:cBhvr>
                                        <p:cTn id="38" dur="1000" autoRev="1" fill="hold"/>
                                        <p:tgtEl>
                                          <p:spTgt spid="356359"/>
                                        </p:tgtEl>
                                      </p:cBhvr>
                                      <p:by x="105000" y="105000"/>
                                    </p:animScale>
                                  </p:childTnLst>
                                </p:cTn>
                              </p:par>
                              <p:par>
                                <p:cTn id="39" presetID="26" presetClass="emph" presetSubtype="0" fill="hold" grpId="2" nodeType="withEffect">
                                  <p:stCondLst>
                                    <p:cond delay="0"/>
                                  </p:stCondLst>
                                  <p:childTnLst>
                                    <p:animEffect transition="out" filter="fade">
                                      <p:cBhvr>
                                        <p:cTn id="40" dur="2000" tmFilter="0, 0; .2, .5; .8, .5; 1, 0"/>
                                        <p:tgtEl>
                                          <p:spTgt spid="356357"/>
                                        </p:tgtEl>
                                      </p:cBhvr>
                                    </p:animEffect>
                                    <p:animScale>
                                      <p:cBhvr>
                                        <p:cTn id="41" dur="1000" autoRev="1" fill="hold"/>
                                        <p:tgtEl>
                                          <p:spTgt spid="356357"/>
                                        </p:tgtEl>
                                      </p:cBhvr>
                                      <p:by x="105000" y="105000"/>
                                    </p:animScale>
                                  </p:childTnLst>
                                </p:cTn>
                              </p:par>
                            </p:childTnLst>
                          </p:cTn>
                        </p:par>
                        <p:par>
                          <p:cTn id="42" fill="hold" nodeType="afterGroup">
                            <p:stCondLst>
                              <p:cond delay="9000"/>
                            </p:stCondLst>
                            <p:childTnLst>
                              <p:par>
                                <p:cTn id="43" presetID="26" presetClass="emph" presetSubtype="0" fill="hold" grpId="0" nodeType="afterEffect">
                                  <p:stCondLst>
                                    <p:cond delay="0"/>
                                  </p:stCondLst>
                                  <p:childTnLst>
                                    <p:animEffect transition="out" filter="fade">
                                      <p:cBhvr>
                                        <p:cTn id="44" dur="2000" tmFilter="0, 0; .2, .5; .8, .5; 1, 0"/>
                                        <p:tgtEl>
                                          <p:spTgt spid="356360"/>
                                        </p:tgtEl>
                                      </p:cBhvr>
                                    </p:animEffect>
                                    <p:animScale>
                                      <p:cBhvr>
                                        <p:cTn id="45" dur="1000" autoRev="1" fill="hold"/>
                                        <p:tgtEl>
                                          <p:spTgt spid="356360"/>
                                        </p:tgtEl>
                                      </p:cBhvr>
                                      <p:by x="105000" y="105000"/>
                                    </p:animScale>
                                  </p:childTnLst>
                                </p:cTn>
                              </p:par>
                              <p:par>
                                <p:cTn id="46" presetID="26" presetClass="emph" presetSubtype="0" fill="hold" grpId="3" nodeType="withEffect">
                                  <p:stCondLst>
                                    <p:cond delay="0"/>
                                  </p:stCondLst>
                                  <p:childTnLst>
                                    <p:animEffect transition="out" filter="fade">
                                      <p:cBhvr>
                                        <p:cTn id="47" dur="2000" tmFilter="0, 0; .2, .5; .8, .5; 1, 0"/>
                                        <p:tgtEl>
                                          <p:spTgt spid="356357"/>
                                        </p:tgtEl>
                                      </p:cBhvr>
                                    </p:animEffect>
                                    <p:animScale>
                                      <p:cBhvr>
                                        <p:cTn id="48" dur="1000" autoRev="1" fill="hold"/>
                                        <p:tgtEl>
                                          <p:spTgt spid="356357"/>
                                        </p:tgtEl>
                                      </p:cBhvr>
                                      <p:by x="105000" y="105000"/>
                                    </p:animScale>
                                  </p:childTnLst>
                                </p:cTn>
                              </p:par>
                            </p:childTnLst>
                          </p:cTn>
                        </p:par>
                        <p:par>
                          <p:cTn id="49" fill="hold" nodeType="afterGroup">
                            <p:stCondLst>
                              <p:cond delay="11000"/>
                            </p:stCondLst>
                            <p:childTnLst>
                              <p:par>
                                <p:cTn id="50" presetID="63" presetClass="path" presetSubtype="0" accel="50000" decel="50000" fill="hold" grpId="2" nodeType="afterEffect">
                                  <p:stCondLst>
                                    <p:cond delay="0"/>
                                  </p:stCondLst>
                                  <p:childTnLst>
                                    <p:animMotion origin="layout" path="M 0.11024 0.00185 L 0.44687 0.00185 " pathEditMode="relative" rAng="0" ptsTypes="AA">
                                      <p:cBhvr>
                                        <p:cTn id="51" dur="2000" fill="hold"/>
                                        <p:tgtEl>
                                          <p:spTgt spid="356366"/>
                                        </p:tgtEl>
                                        <p:attrNameLst>
                                          <p:attrName>ppt_x</p:attrName>
                                          <p:attrName>ppt_y</p:attrName>
                                        </p:attrNameLst>
                                      </p:cBhvr>
                                      <p:rCtr x="16823" y="0"/>
                                    </p:animMotion>
                                  </p:childTnLst>
                                </p:cTn>
                              </p:par>
                            </p:childTnLst>
                          </p:cTn>
                        </p:par>
                        <p:par>
                          <p:cTn id="52" fill="hold" nodeType="afterGroup">
                            <p:stCondLst>
                              <p:cond delay="13000"/>
                            </p:stCondLst>
                            <p:childTnLst>
                              <p:par>
                                <p:cTn id="53" presetID="26" presetClass="emph" presetSubtype="0" fill="hold" grpId="0" nodeType="afterEffect">
                                  <p:stCondLst>
                                    <p:cond delay="0"/>
                                  </p:stCondLst>
                                  <p:childTnLst>
                                    <p:animEffect transition="out" filter="fade">
                                      <p:cBhvr>
                                        <p:cTn id="54" dur="2000" tmFilter="0, 0; .2, .5; .8, .5; 1, 0"/>
                                        <p:tgtEl>
                                          <p:spTgt spid="356361"/>
                                        </p:tgtEl>
                                      </p:cBhvr>
                                    </p:animEffect>
                                    <p:animScale>
                                      <p:cBhvr>
                                        <p:cTn id="55" dur="1000" autoRev="1" fill="hold"/>
                                        <p:tgtEl>
                                          <p:spTgt spid="356361"/>
                                        </p:tgtEl>
                                      </p:cBhvr>
                                      <p:by x="105000" y="105000"/>
                                    </p:animScale>
                                  </p:childTnLst>
                                </p:cTn>
                              </p:par>
                              <p:par>
                                <p:cTn id="56" presetID="26" presetClass="emph" presetSubtype="0" fill="hold" grpId="1" nodeType="withEffect">
                                  <p:stCondLst>
                                    <p:cond delay="0"/>
                                  </p:stCondLst>
                                  <p:childTnLst>
                                    <p:animEffect transition="out" filter="fade">
                                      <p:cBhvr>
                                        <p:cTn id="57" dur="2000" tmFilter="0, 0; .2, .5; .8, .5; 1, 0"/>
                                        <p:tgtEl>
                                          <p:spTgt spid="356360"/>
                                        </p:tgtEl>
                                      </p:cBhvr>
                                    </p:animEffect>
                                    <p:animScale>
                                      <p:cBhvr>
                                        <p:cTn id="58" dur="1000" autoRev="1" fill="hold"/>
                                        <p:tgtEl>
                                          <p:spTgt spid="356360"/>
                                        </p:tgtEl>
                                      </p:cBhvr>
                                      <p:by x="105000" y="105000"/>
                                    </p:animScale>
                                  </p:childTnLst>
                                </p:cTn>
                              </p:par>
                            </p:childTnLst>
                          </p:cTn>
                        </p:par>
                        <p:par>
                          <p:cTn id="59" fill="hold" nodeType="afterGroup">
                            <p:stCondLst>
                              <p:cond delay="15000"/>
                            </p:stCondLst>
                            <p:childTnLst>
                              <p:par>
                                <p:cTn id="60" presetID="26" presetClass="emph" presetSubtype="0" fill="hold" grpId="2" nodeType="afterEffect">
                                  <p:stCondLst>
                                    <p:cond delay="0"/>
                                  </p:stCondLst>
                                  <p:childTnLst>
                                    <p:animEffect transition="out" filter="fade">
                                      <p:cBhvr>
                                        <p:cTn id="61" dur="2000" tmFilter="0, 0; .2, .5; .8, .5; 1, 0"/>
                                        <p:tgtEl>
                                          <p:spTgt spid="356360"/>
                                        </p:tgtEl>
                                      </p:cBhvr>
                                    </p:animEffect>
                                    <p:animScale>
                                      <p:cBhvr>
                                        <p:cTn id="62" dur="1000" autoRev="1" fill="hold"/>
                                        <p:tgtEl>
                                          <p:spTgt spid="356360"/>
                                        </p:tgtEl>
                                      </p:cBhvr>
                                      <p:by x="105000" y="105000"/>
                                    </p:animScale>
                                  </p:childTnLst>
                                </p:cTn>
                              </p:par>
                              <p:par>
                                <p:cTn id="63" presetID="26" presetClass="emph" presetSubtype="0" fill="hold" grpId="0" nodeType="withEffect">
                                  <p:stCondLst>
                                    <p:cond delay="0"/>
                                  </p:stCondLst>
                                  <p:childTnLst>
                                    <p:animEffect transition="out" filter="fade">
                                      <p:cBhvr>
                                        <p:cTn id="64" dur="2000" tmFilter="0, 0; .2, .5; .8, .5; 1, 0"/>
                                        <p:tgtEl>
                                          <p:spTgt spid="356362"/>
                                        </p:tgtEl>
                                      </p:cBhvr>
                                    </p:animEffect>
                                    <p:animScale>
                                      <p:cBhvr>
                                        <p:cTn id="65" dur="1000" autoRev="1" fill="hold"/>
                                        <p:tgtEl>
                                          <p:spTgt spid="356362"/>
                                        </p:tgtEl>
                                      </p:cBhvr>
                                      <p:by x="105000" y="105000"/>
                                    </p:animScale>
                                  </p:childTnLst>
                                </p:cTn>
                              </p:par>
                            </p:childTnLst>
                          </p:cTn>
                        </p:par>
                        <p:par>
                          <p:cTn id="66" fill="hold" nodeType="afterGroup">
                            <p:stCondLst>
                              <p:cond delay="17000"/>
                            </p:stCondLst>
                            <p:childTnLst>
                              <p:par>
                                <p:cTn id="67" presetID="26" presetClass="emph" presetSubtype="0" fill="hold" grpId="0" nodeType="afterEffect">
                                  <p:stCondLst>
                                    <p:cond delay="0"/>
                                  </p:stCondLst>
                                  <p:childTnLst>
                                    <p:animEffect transition="out" filter="fade">
                                      <p:cBhvr>
                                        <p:cTn id="68" dur="2000" tmFilter="0, 0; .2, .5; .8, .5; 1, 0"/>
                                        <p:tgtEl>
                                          <p:spTgt spid="356363"/>
                                        </p:tgtEl>
                                      </p:cBhvr>
                                    </p:animEffect>
                                    <p:animScale>
                                      <p:cBhvr>
                                        <p:cTn id="69" dur="1000" autoRev="1" fill="hold"/>
                                        <p:tgtEl>
                                          <p:spTgt spid="356363"/>
                                        </p:tgtEl>
                                      </p:cBhvr>
                                      <p:by x="105000" y="105000"/>
                                    </p:animScale>
                                  </p:childTnLst>
                                </p:cTn>
                              </p:par>
                              <p:par>
                                <p:cTn id="70" presetID="26" presetClass="emph" presetSubtype="0" fill="hold" grpId="3" nodeType="withEffect">
                                  <p:stCondLst>
                                    <p:cond delay="0"/>
                                  </p:stCondLst>
                                  <p:childTnLst>
                                    <p:animEffect transition="out" filter="fade">
                                      <p:cBhvr>
                                        <p:cTn id="71" dur="2000" tmFilter="0, 0; .2, .5; .8, .5; 1, 0"/>
                                        <p:tgtEl>
                                          <p:spTgt spid="356360"/>
                                        </p:tgtEl>
                                      </p:cBhvr>
                                    </p:animEffect>
                                    <p:animScale>
                                      <p:cBhvr>
                                        <p:cTn id="72" dur="1000" autoRev="1" fill="hold"/>
                                        <p:tgtEl>
                                          <p:spTgt spid="356360"/>
                                        </p:tgtEl>
                                      </p:cBhvr>
                                      <p:by x="105000" y="105000"/>
                                    </p:animScale>
                                  </p:childTnLst>
                                </p:cTn>
                              </p:par>
                            </p:childTnLst>
                          </p:cTn>
                        </p:par>
                        <p:par>
                          <p:cTn id="73" fill="hold" nodeType="afterGroup">
                            <p:stCondLst>
                              <p:cond delay="19000"/>
                            </p:stCondLst>
                            <p:childTnLst>
                              <p:par>
                                <p:cTn id="74" presetID="2" presetClass="exit" presetSubtype="8" fill="hold" grpId="1" nodeType="afterEffect">
                                  <p:stCondLst>
                                    <p:cond delay="0"/>
                                  </p:stCondLst>
                                  <p:childTnLst>
                                    <p:anim calcmode="lin" valueType="num">
                                      <p:cBhvr additive="base">
                                        <p:cTn id="75" dur="500"/>
                                        <p:tgtEl>
                                          <p:spTgt spid="356401"/>
                                        </p:tgtEl>
                                        <p:attrNameLst>
                                          <p:attrName>ppt_x</p:attrName>
                                        </p:attrNameLst>
                                      </p:cBhvr>
                                      <p:tavLst>
                                        <p:tav tm="0">
                                          <p:val>
                                            <p:strVal val="ppt_x"/>
                                          </p:val>
                                        </p:tav>
                                        <p:tav tm="100000">
                                          <p:val>
                                            <p:strVal val="0-ppt_w/2"/>
                                          </p:val>
                                        </p:tav>
                                      </p:tavLst>
                                    </p:anim>
                                    <p:anim calcmode="lin" valueType="num">
                                      <p:cBhvr additive="base">
                                        <p:cTn id="76" dur="500"/>
                                        <p:tgtEl>
                                          <p:spTgt spid="356401"/>
                                        </p:tgtEl>
                                        <p:attrNameLst>
                                          <p:attrName>ppt_y</p:attrName>
                                        </p:attrNameLst>
                                      </p:cBhvr>
                                      <p:tavLst>
                                        <p:tav tm="0">
                                          <p:val>
                                            <p:strVal val="ppt_y"/>
                                          </p:val>
                                        </p:tav>
                                        <p:tav tm="100000">
                                          <p:val>
                                            <p:strVal val="ppt_y"/>
                                          </p:val>
                                        </p:tav>
                                      </p:tavLst>
                                    </p:anim>
                                    <p:set>
                                      <p:cBhvr>
                                        <p:cTn id="77" dur="1" fill="hold">
                                          <p:stCondLst>
                                            <p:cond delay="499"/>
                                          </p:stCondLst>
                                        </p:cTn>
                                        <p:tgtEl>
                                          <p:spTgt spid="356401"/>
                                        </p:tgtEl>
                                        <p:attrNameLst>
                                          <p:attrName>style.visibility</p:attrName>
                                        </p:attrNameLst>
                                      </p:cBhvr>
                                      <p:to>
                                        <p:strVal val="hidden"/>
                                      </p:to>
                                    </p:set>
                                  </p:childTnLst>
                                </p:cTn>
                              </p:par>
                            </p:childTnLst>
                          </p:cTn>
                        </p:par>
                        <p:par>
                          <p:cTn id="78" fill="hold" nodeType="afterGroup">
                            <p:stCondLst>
                              <p:cond delay="19500"/>
                            </p:stCondLst>
                            <p:childTnLst>
                              <p:par>
                                <p:cTn id="79" presetID="2" presetClass="entr" presetSubtype="2" fill="hold" grpId="0" nodeType="afterEffect">
                                  <p:stCondLst>
                                    <p:cond delay="0"/>
                                  </p:stCondLst>
                                  <p:childTnLst>
                                    <p:set>
                                      <p:cBhvr>
                                        <p:cTn id="80" dur="1" fill="hold">
                                          <p:stCondLst>
                                            <p:cond delay="0"/>
                                          </p:stCondLst>
                                        </p:cTn>
                                        <p:tgtEl>
                                          <p:spTgt spid="356404"/>
                                        </p:tgtEl>
                                        <p:attrNameLst>
                                          <p:attrName>style.visibility</p:attrName>
                                        </p:attrNameLst>
                                      </p:cBhvr>
                                      <p:to>
                                        <p:strVal val="visible"/>
                                      </p:to>
                                    </p:set>
                                    <p:anim calcmode="lin" valueType="num">
                                      <p:cBhvr additive="base">
                                        <p:cTn id="81" dur="500" fill="hold"/>
                                        <p:tgtEl>
                                          <p:spTgt spid="356404"/>
                                        </p:tgtEl>
                                        <p:attrNameLst>
                                          <p:attrName>ppt_x</p:attrName>
                                        </p:attrNameLst>
                                      </p:cBhvr>
                                      <p:tavLst>
                                        <p:tav tm="0">
                                          <p:val>
                                            <p:strVal val="1+#ppt_w/2"/>
                                          </p:val>
                                        </p:tav>
                                        <p:tav tm="100000">
                                          <p:val>
                                            <p:strVal val="#ppt_x"/>
                                          </p:val>
                                        </p:tav>
                                      </p:tavLst>
                                    </p:anim>
                                    <p:anim calcmode="lin" valueType="num">
                                      <p:cBhvr additive="base">
                                        <p:cTn id="82" dur="500" fill="hold"/>
                                        <p:tgtEl>
                                          <p:spTgt spid="356404"/>
                                        </p:tgtEl>
                                        <p:attrNameLst>
                                          <p:attrName>ppt_y</p:attrName>
                                        </p:attrNameLst>
                                      </p:cBhvr>
                                      <p:tavLst>
                                        <p:tav tm="0">
                                          <p:val>
                                            <p:strVal val="#ppt_y"/>
                                          </p:val>
                                        </p:tav>
                                        <p:tav tm="100000">
                                          <p:val>
                                            <p:strVal val="#ppt_y"/>
                                          </p:val>
                                        </p:tav>
                                      </p:tavLst>
                                    </p:anim>
                                  </p:childTnLst>
                                </p:cTn>
                              </p:par>
                            </p:childTnLst>
                          </p:cTn>
                        </p:par>
                        <p:par>
                          <p:cTn id="83" fill="hold" nodeType="afterGroup">
                            <p:stCondLst>
                              <p:cond delay="20000"/>
                            </p:stCondLst>
                            <p:childTnLst>
                              <p:par>
                                <p:cTn id="84" presetID="42" presetClass="path" presetSubtype="0" accel="50000" decel="50000" fill="hold" grpId="4" nodeType="afterEffect">
                                  <p:stCondLst>
                                    <p:cond delay="0"/>
                                  </p:stCondLst>
                                  <p:childTnLst>
                                    <p:animMotion origin="layout" path="M 0.00053 0.00023 L -0.22447 0.21365 " pathEditMode="relative" rAng="0" ptsTypes="AA">
                                      <p:cBhvr>
                                        <p:cTn id="85" dur="2000" fill="hold"/>
                                        <p:tgtEl>
                                          <p:spTgt spid="356360"/>
                                        </p:tgtEl>
                                        <p:attrNameLst>
                                          <p:attrName>ppt_x</p:attrName>
                                          <p:attrName>ppt_y</p:attrName>
                                        </p:attrNameLst>
                                      </p:cBhvr>
                                      <p:rCtr x="-11250" y="10671"/>
                                    </p:animMotion>
                                  </p:childTnLst>
                                </p:cTn>
                              </p:par>
                            </p:childTnLst>
                          </p:cTn>
                        </p:par>
                        <p:par>
                          <p:cTn id="86" fill="hold" nodeType="afterGroup">
                            <p:stCondLst>
                              <p:cond delay="22000"/>
                            </p:stCondLst>
                            <p:childTnLst>
                              <p:par>
                                <p:cTn id="87" presetID="63" presetClass="path" presetSubtype="0" accel="50000" decel="50000" fill="hold" grpId="1" nodeType="afterEffect">
                                  <p:stCondLst>
                                    <p:cond delay="0"/>
                                  </p:stCondLst>
                                  <p:childTnLst>
                                    <p:animMotion origin="layout" path="M -0.00086 2.59259E-6 L 0.44723 0.00023 " pathEditMode="relative" rAng="0" ptsTypes="AA">
                                      <p:cBhvr>
                                        <p:cTn id="88" dur="2000" fill="hold"/>
                                        <p:tgtEl>
                                          <p:spTgt spid="356364"/>
                                        </p:tgtEl>
                                        <p:attrNameLst>
                                          <p:attrName>ppt_x</p:attrName>
                                          <p:attrName>ppt_y</p:attrName>
                                        </p:attrNameLst>
                                      </p:cBhvr>
                                      <p:rCtr x="22396" y="0"/>
                                    </p:animMotion>
                                  </p:childTnLst>
                                </p:cTn>
                              </p:par>
                            </p:childTnLst>
                          </p:cTn>
                        </p:par>
                        <p:par>
                          <p:cTn id="89" fill="hold" nodeType="afterGroup">
                            <p:stCondLst>
                              <p:cond delay="24000"/>
                            </p:stCondLst>
                            <p:childTnLst>
                              <p:par>
                                <p:cTn id="90" presetID="64" presetClass="path" presetSubtype="0" accel="50000" decel="50000" fill="hold" grpId="5" nodeType="afterEffect">
                                  <p:stCondLst>
                                    <p:cond delay="0"/>
                                  </p:stCondLst>
                                  <p:childTnLst>
                                    <p:animMotion origin="layout" path="M -0.22447 0.21365 L -0.44791 0.00023 " pathEditMode="relative" rAng="0" ptsTypes="AA">
                                      <p:cBhvr>
                                        <p:cTn id="91" dur="2000" fill="hold"/>
                                        <p:tgtEl>
                                          <p:spTgt spid="356360"/>
                                        </p:tgtEl>
                                        <p:attrNameLst>
                                          <p:attrName>ppt_x</p:attrName>
                                          <p:attrName>ppt_y</p:attrName>
                                        </p:attrNameLst>
                                      </p:cBhvr>
                                      <p:rCtr x="-11181" y="-10671"/>
                                    </p:animMotion>
                                  </p:childTnLst>
                                </p:cTn>
                              </p:par>
                            </p:childTnLst>
                          </p:cTn>
                        </p:par>
                        <p:par>
                          <p:cTn id="92" fill="hold" nodeType="afterGroup">
                            <p:stCondLst>
                              <p:cond delay="26000"/>
                            </p:stCondLst>
                            <p:childTnLst>
                              <p:par>
                                <p:cTn id="93" presetID="3" presetClass="exit" presetSubtype="10" fill="hold" grpId="3" nodeType="afterEffect">
                                  <p:stCondLst>
                                    <p:cond delay="0"/>
                                  </p:stCondLst>
                                  <p:childTnLst>
                                    <p:animEffect transition="out" filter="blinds(horizontal)">
                                      <p:cBhvr>
                                        <p:cTn id="94" dur="500"/>
                                        <p:tgtEl>
                                          <p:spTgt spid="356366"/>
                                        </p:tgtEl>
                                      </p:cBhvr>
                                    </p:animEffect>
                                    <p:set>
                                      <p:cBhvr>
                                        <p:cTn id="95" dur="1" fill="hold">
                                          <p:stCondLst>
                                            <p:cond delay="499"/>
                                          </p:stCondLst>
                                        </p:cTn>
                                        <p:tgtEl>
                                          <p:spTgt spid="356366"/>
                                        </p:tgtEl>
                                        <p:attrNameLst>
                                          <p:attrName>style.visibility</p:attrName>
                                        </p:attrNameLst>
                                      </p:cBhvr>
                                      <p:to>
                                        <p:strVal val="hidden"/>
                                      </p:to>
                                    </p:set>
                                  </p:childTnLst>
                                </p:cTn>
                              </p:par>
                            </p:childTnLst>
                          </p:cTn>
                        </p:par>
                        <p:par>
                          <p:cTn id="96" fill="hold" nodeType="afterGroup">
                            <p:stCondLst>
                              <p:cond delay="26500"/>
                            </p:stCondLst>
                            <p:childTnLst>
                              <p:par>
                                <p:cTn id="97" presetID="2" presetClass="exit" presetSubtype="2" fill="hold" grpId="1" nodeType="afterEffect">
                                  <p:stCondLst>
                                    <p:cond delay="0"/>
                                  </p:stCondLst>
                                  <p:childTnLst>
                                    <p:anim calcmode="lin" valueType="num">
                                      <p:cBhvr additive="base">
                                        <p:cTn id="98" dur="500"/>
                                        <p:tgtEl>
                                          <p:spTgt spid="356404"/>
                                        </p:tgtEl>
                                        <p:attrNameLst>
                                          <p:attrName>ppt_x</p:attrName>
                                        </p:attrNameLst>
                                      </p:cBhvr>
                                      <p:tavLst>
                                        <p:tav tm="0">
                                          <p:val>
                                            <p:strVal val="ppt_x"/>
                                          </p:val>
                                        </p:tav>
                                        <p:tav tm="100000">
                                          <p:val>
                                            <p:strVal val="1+ppt_w/2"/>
                                          </p:val>
                                        </p:tav>
                                      </p:tavLst>
                                    </p:anim>
                                    <p:anim calcmode="lin" valueType="num">
                                      <p:cBhvr additive="base">
                                        <p:cTn id="99" dur="500"/>
                                        <p:tgtEl>
                                          <p:spTgt spid="356404"/>
                                        </p:tgtEl>
                                        <p:attrNameLst>
                                          <p:attrName>ppt_y</p:attrName>
                                        </p:attrNameLst>
                                      </p:cBhvr>
                                      <p:tavLst>
                                        <p:tav tm="0">
                                          <p:val>
                                            <p:strVal val="ppt_y"/>
                                          </p:val>
                                        </p:tav>
                                        <p:tav tm="100000">
                                          <p:val>
                                            <p:strVal val="ppt_y"/>
                                          </p:val>
                                        </p:tav>
                                      </p:tavLst>
                                    </p:anim>
                                    <p:set>
                                      <p:cBhvr>
                                        <p:cTn id="100" dur="1" fill="hold">
                                          <p:stCondLst>
                                            <p:cond delay="499"/>
                                          </p:stCondLst>
                                        </p:cTn>
                                        <p:tgtEl>
                                          <p:spTgt spid="3564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7" grpId="0" animBg="1"/>
      <p:bldP spid="356357" grpId="1" animBg="1"/>
      <p:bldP spid="356357" grpId="2" animBg="1"/>
      <p:bldP spid="356357" grpId="3" animBg="1"/>
      <p:bldP spid="356358" grpId="0" animBg="1"/>
      <p:bldP spid="356359" grpId="0" animBg="1"/>
      <p:bldP spid="356360" grpId="0" animBg="1"/>
      <p:bldP spid="356360" grpId="1" animBg="1"/>
      <p:bldP spid="356360" grpId="2" animBg="1"/>
      <p:bldP spid="356360" grpId="3" animBg="1"/>
      <p:bldP spid="356360" grpId="4" animBg="1"/>
      <p:bldP spid="356360" grpId="5" animBg="1"/>
      <p:bldP spid="356361" grpId="0" animBg="1"/>
      <p:bldP spid="356362" grpId="0" animBg="1"/>
      <p:bldP spid="356363" grpId="0" animBg="1"/>
      <p:bldP spid="356364" grpId="0" animBg="1"/>
      <p:bldP spid="356364" grpId="1" animBg="1"/>
      <p:bldP spid="356365" grpId="0" animBg="1"/>
      <p:bldP spid="356366" grpId="0" animBg="1"/>
      <p:bldP spid="356366" grpId="1" animBg="1"/>
      <p:bldP spid="356366" grpId="2" animBg="1"/>
      <p:bldP spid="356366" grpId="3" animBg="1"/>
      <p:bldP spid="356401" grpId="0" animBg="1"/>
      <p:bldP spid="356401" grpId="1" animBg="1"/>
      <p:bldP spid="356404" grpId="0" animBg="1"/>
      <p:bldP spid="356404"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a:xfrm>
            <a:off x="609600" y="457200"/>
            <a:ext cx="10972800" cy="854075"/>
          </a:xfrm>
        </p:spPr>
        <p:txBody>
          <a:bodyPr/>
          <a:lstStyle/>
          <a:p>
            <a:pPr>
              <a:defRPr/>
            </a:pPr>
            <a:r>
              <a:rPr lang="en-US" altLang="en-US"/>
              <a:t>1. Selection sort </a:t>
            </a:r>
            <a:endParaRPr lang="en-US" altLang="en-US" i="1" smtClean="0"/>
          </a:p>
        </p:txBody>
      </p:sp>
      <p:sp>
        <p:nvSpPr>
          <p:cNvPr id="651267" name="Oval 3"/>
          <p:cNvSpPr>
            <a:spLocks noChangeArrowheads="1"/>
          </p:cNvSpPr>
          <p:nvPr/>
        </p:nvSpPr>
        <p:spPr bwMode="auto">
          <a:xfrm>
            <a:off x="2726267"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651268" name="Oval 4"/>
          <p:cNvSpPr>
            <a:spLocks noChangeArrowheads="1"/>
          </p:cNvSpPr>
          <p:nvPr/>
        </p:nvSpPr>
        <p:spPr bwMode="auto">
          <a:xfrm>
            <a:off x="4091517"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651269" name="Oval 5"/>
          <p:cNvSpPr>
            <a:spLocks noChangeArrowheads="1"/>
          </p:cNvSpPr>
          <p:nvPr/>
        </p:nvSpPr>
        <p:spPr bwMode="auto">
          <a:xfrm>
            <a:off x="5454651"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651270" name="Oval 6"/>
          <p:cNvSpPr>
            <a:spLocks noChangeArrowheads="1"/>
          </p:cNvSpPr>
          <p:nvPr/>
        </p:nvSpPr>
        <p:spPr bwMode="auto">
          <a:xfrm>
            <a:off x="6819900"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12</a:t>
            </a:r>
          </a:p>
        </p:txBody>
      </p:sp>
      <p:sp>
        <p:nvSpPr>
          <p:cNvPr id="651271" name="Oval 7"/>
          <p:cNvSpPr>
            <a:spLocks noChangeArrowheads="1"/>
          </p:cNvSpPr>
          <p:nvPr/>
        </p:nvSpPr>
        <p:spPr bwMode="auto">
          <a:xfrm>
            <a:off x="81830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651272" name="Oval 8"/>
          <p:cNvSpPr>
            <a:spLocks noChangeArrowheads="1"/>
          </p:cNvSpPr>
          <p:nvPr/>
        </p:nvSpPr>
        <p:spPr bwMode="auto">
          <a:xfrm>
            <a:off x="9548284"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651273" name="Oval 9"/>
          <p:cNvSpPr>
            <a:spLocks noChangeArrowheads="1"/>
          </p:cNvSpPr>
          <p:nvPr/>
        </p:nvSpPr>
        <p:spPr bwMode="auto">
          <a:xfrm>
            <a:off x="109135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15</a:t>
            </a:r>
          </a:p>
        </p:txBody>
      </p:sp>
      <p:sp>
        <p:nvSpPr>
          <p:cNvPr id="651274" name="Oval 10"/>
          <p:cNvSpPr>
            <a:spLocks noChangeArrowheads="1"/>
          </p:cNvSpPr>
          <p:nvPr/>
        </p:nvSpPr>
        <p:spPr bwMode="auto">
          <a:xfrm>
            <a:off x="1363133"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sp>
        <p:nvSpPr>
          <p:cNvPr id="651275" name="AutoShape 11"/>
          <p:cNvSpPr>
            <a:spLocks noChangeArrowheads="1"/>
          </p:cNvSpPr>
          <p:nvPr/>
        </p:nvSpPr>
        <p:spPr bwMode="auto">
          <a:xfrm>
            <a:off x="1219200" y="3571876"/>
            <a:ext cx="12192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Times New Roman" pitchFamily="18" charset="0"/>
              </a:rPr>
              <a:t>i</a:t>
            </a:r>
          </a:p>
        </p:txBody>
      </p:sp>
      <p:sp>
        <p:nvSpPr>
          <p:cNvPr id="651276" name="AutoShape 12"/>
          <p:cNvSpPr>
            <a:spLocks noChangeArrowheads="1"/>
          </p:cNvSpPr>
          <p:nvPr/>
        </p:nvSpPr>
        <p:spPr bwMode="auto">
          <a:xfrm>
            <a:off x="2432051" y="2039939"/>
            <a:ext cx="1524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solidFill>
                  <a:srgbClr val="0000FF"/>
                </a:solidFill>
                <a:latin typeface="Times New Roman" pitchFamily="18" charset="0"/>
              </a:rPr>
              <a:t>min</a:t>
            </a:r>
          </a:p>
        </p:txBody>
      </p:sp>
      <p:grpSp>
        <p:nvGrpSpPr>
          <p:cNvPr id="39951" name="Group 13"/>
          <p:cNvGrpSpPr>
            <a:grpSpLocks/>
          </p:cNvGrpSpPr>
          <p:nvPr/>
        </p:nvGrpSpPr>
        <p:grpSpPr bwMode="auto">
          <a:xfrm>
            <a:off x="1363133" y="2287588"/>
            <a:ext cx="10524067" cy="649287"/>
            <a:chOff x="644" y="1153"/>
            <a:chExt cx="4972" cy="409"/>
          </a:xfrm>
        </p:grpSpPr>
        <p:sp>
          <p:nvSpPr>
            <p:cNvPr id="39954" name="Oval 14"/>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39955" name="Oval 15"/>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3</a:t>
              </a:r>
            </a:p>
          </p:txBody>
        </p:sp>
        <p:sp>
          <p:nvSpPr>
            <p:cNvPr id="39956" name="Oval 16"/>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39957" name="Oval 17"/>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39958" name="Oval 18"/>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39959" name="Oval 19"/>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7</a:t>
              </a:r>
            </a:p>
          </p:txBody>
        </p:sp>
        <p:sp>
          <p:nvSpPr>
            <p:cNvPr id="39960" name="Oval 20"/>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39961" name="Oval 21"/>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sp>
        <p:nvSpPr>
          <p:cNvPr id="651286" name="Text Box 22"/>
          <p:cNvSpPr txBox="1">
            <a:spLocks noChangeArrowheads="1"/>
          </p:cNvSpPr>
          <p:nvPr/>
        </p:nvSpPr>
        <p:spPr bwMode="auto">
          <a:xfrm>
            <a:off x="2567517" y="1384300"/>
            <a:ext cx="38608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solidFill>
                  <a:srgbClr val="FFFF00"/>
                </a:solidFill>
                <a:latin typeface="VNI-Helve" pitchFamily="2" charset="0"/>
              </a:rPr>
              <a:t>Find MinPos(2, 8)</a:t>
            </a:r>
          </a:p>
        </p:txBody>
      </p:sp>
      <p:sp>
        <p:nvSpPr>
          <p:cNvPr id="651301" name="Text Box 37"/>
          <p:cNvSpPr txBox="1">
            <a:spLocks noChangeArrowheads="1"/>
          </p:cNvSpPr>
          <p:nvPr/>
        </p:nvSpPr>
        <p:spPr bwMode="auto">
          <a:xfrm>
            <a:off x="7073901" y="1379538"/>
            <a:ext cx="3255433"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solidFill>
                  <a:srgbClr val="FFFF00"/>
                </a:solidFill>
                <a:latin typeface="VNI-Helve" pitchFamily="2" charset="0"/>
              </a:rPr>
              <a:t>Swap(a</a:t>
            </a:r>
            <a:r>
              <a:rPr lang="en-US" altLang="en-US" b="1" baseline="-25000">
                <a:solidFill>
                  <a:srgbClr val="FFFF00"/>
                </a:solidFill>
                <a:latin typeface="VNI-Helve" pitchFamily="2" charset="0"/>
              </a:rPr>
              <a:t>i</a:t>
            </a:r>
            <a:r>
              <a:rPr lang="en-US" altLang="en-US" b="1">
                <a:solidFill>
                  <a:srgbClr val="FFFF00"/>
                </a:solidFill>
                <a:latin typeface="VNI-Helve" pitchFamily="2" charset="0"/>
              </a:rPr>
              <a:t>, a</a:t>
            </a:r>
            <a:r>
              <a:rPr lang="en-US" altLang="en-US" b="1" baseline="-25000">
                <a:solidFill>
                  <a:srgbClr val="FFFF00"/>
                </a:solidFill>
                <a:latin typeface="VNI-Helve" pitchFamily="2" charset="0"/>
              </a:rPr>
              <a:t>min</a:t>
            </a:r>
            <a:r>
              <a:rPr lang="en-US" altLang="en-US" b="1">
                <a:solidFill>
                  <a:srgbClr val="FFFF00"/>
                </a:solidFill>
                <a:latin typeface="VNI-Helve" pitchFamily="2" charset="0"/>
              </a:rPr>
              <a:t>)</a:t>
            </a:r>
          </a:p>
        </p:txBody>
      </p:sp>
      <p:sp>
        <p:nvSpPr>
          <p:cNvPr id="3" name="Date Placeholder 2"/>
          <p:cNvSpPr>
            <a:spLocks noGrp="1"/>
          </p:cNvSpPr>
          <p:nvPr>
            <p:ph type="dt" sz="half" idx="10"/>
          </p:nvPr>
        </p:nvSpPr>
        <p:spPr/>
        <p:txBody>
          <a:bodyPr/>
          <a:lstStyle/>
          <a:p>
            <a:fld id="{35950921-957E-49AC-8EAD-543FDCE8B980}" type="datetime1">
              <a:rPr lang="en-US" smtClean="0"/>
              <a:t>26/03/2024</a:t>
            </a:fld>
            <a:endParaRPr lang="en-US"/>
          </a:p>
        </p:txBody>
      </p:sp>
      <p:sp>
        <p:nvSpPr>
          <p:cNvPr id="4" name="Footer Placeholder 3"/>
          <p:cNvSpPr>
            <a:spLocks noGrp="1"/>
          </p:cNvSpPr>
          <p:nvPr>
            <p:ph type="ftr" sz="quarter" idx="11"/>
          </p:nvPr>
        </p:nvSpPr>
        <p:spPr/>
        <p:txBody>
          <a:bodyPr/>
          <a:lstStyle/>
          <a:p>
            <a:r>
              <a:rPr lang="en-US" smtClean="0"/>
              <a:t>CTDL&amp;GT</a:t>
            </a:r>
            <a:endParaRPr lang="en-US"/>
          </a:p>
        </p:txBody>
      </p:sp>
      <p:sp>
        <p:nvSpPr>
          <p:cNvPr id="5" name="Slide Number Placeholder 4"/>
          <p:cNvSpPr>
            <a:spLocks noGrp="1"/>
          </p:cNvSpPr>
          <p:nvPr>
            <p:ph type="sldNum" sz="quarter" idx="12"/>
          </p:nvPr>
        </p:nvSpPr>
        <p:spPr/>
        <p:txBody>
          <a:bodyPr/>
          <a:lstStyle/>
          <a:p>
            <a:fld id="{3D92597B-1FF7-A145-BDFC-B6DAD8BDE045}" type="slidenum">
              <a:rPr lang="en-US" smtClean="0"/>
              <a:t>32</a:t>
            </a:fld>
            <a:endParaRPr lang="en-US"/>
          </a:p>
        </p:txBody>
      </p:sp>
    </p:spTree>
    <p:extLst>
      <p:ext uri="{BB962C8B-B14F-4D97-AF65-F5344CB8AC3E}">
        <p14:creationId xmlns:p14="http://schemas.microsoft.com/office/powerpoint/2010/main" val="1202666609"/>
      </p:ext>
    </p:extLst>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withEffect">
                                  <p:stCondLst>
                                    <p:cond delay="0"/>
                                  </p:stCondLst>
                                  <p:childTnLst>
                                    <p:set>
                                      <p:cBhvr>
                                        <p:cTn id="6" dur="1" fill="hold">
                                          <p:stCondLst>
                                            <p:cond delay="0"/>
                                          </p:stCondLst>
                                        </p:cTn>
                                        <p:tgtEl>
                                          <p:spTgt spid="651274"/>
                                        </p:tgtEl>
                                        <p:attrNameLst>
                                          <p:attrName>style.visibility</p:attrName>
                                        </p:attrNameLst>
                                      </p:cBhvr>
                                      <p:to>
                                        <p:strVal val="visible"/>
                                      </p:to>
                                    </p:set>
                                    <p:animEffect transition="in" filter="diamond(in)">
                                      <p:cBhvr>
                                        <p:cTn id="7" dur="2000"/>
                                        <p:tgtEl>
                                          <p:spTgt spid="651274"/>
                                        </p:tgtEl>
                                      </p:cBhvr>
                                    </p:animEffect>
                                  </p:childTnLst>
                                </p:cTn>
                              </p:par>
                            </p:childTnLst>
                          </p:cTn>
                        </p:par>
                        <p:par>
                          <p:cTn id="8" fill="hold" nodeType="afterGroup">
                            <p:stCondLst>
                              <p:cond delay="2000"/>
                            </p:stCondLst>
                            <p:childTnLst>
                              <p:par>
                                <p:cTn id="9" presetID="63" presetClass="path" presetSubtype="0" accel="50000" decel="50000" fill="hold" grpId="0" nodeType="afterEffect">
                                  <p:stCondLst>
                                    <p:cond delay="0"/>
                                  </p:stCondLst>
                                  <p:childTnLst>
                                    <p:animMotion origin="layout" path="M 2.77556E-17 2.96296E-6 L 0.11337 2.96296E-6 " pathEditMode="relative" rAng="0" ptsTypes="AA">
                                      <p:cBhvr>
                                        <p:cTn id="10" dur="2000" fill="hold"/>
                                        <p:tgtEl>
                                          <p:spTgt spid="651275"/>
                                        </p:tgtEl>
                                        <p:attrNameLst>
                                          <p:attrName>ppt_x</p:attrName>
                                          <p:attrName>ppt_y</p:attrName>
                                        </p:attrNameLst>
                                      </p:cBhvr>
                                      <p:rCtr x="5660" y="0"/>
                                    </p:animMotion>
                                  </p:childTnLst>
                                </p:cTn>
                              </p:par>
                            </p:childTnLst>
                          </p:cTn>
                        </p:par>
                        <p:par>
                          <p:cTn id="11" fill="hold" nodeType="afterGroup">
                            <p:stCondLst>
                              <p:cond delay="4000"/>
                            </p:stCondLst>
                            <p:childTnLst>
                              <p:par>
                                <p:cTn id="12" presetID="2" presetClass="entr" presetSubtype="8" fill="hold" grpId="0" nodeType="afterEffect">
                                  <p:stCondLst>
                                    <p:cond delay="0"/>
                                  </p:stCondLst>
                                  <p:childTnLst>
                                    <p:set>
                                      <p:cBhvr>
                                        <p:cTn id="13" dur="1" fill="hold">
                                          <p:stCondLst>
                                            <p:cond delay="0"/>
                                          </p:stCondLst>
                                        </p:cTn>
                                        <p:tgtEl>
                                          <p:spTgt spid="651286"/>
                                        </p:tgtEl>
                                        <p:attrNameLst>
                                          <p:attrName>style.visibility</p:attrName>
                                        </p:attrNameLst>
                                      </p:cBhvr>
                                      <p:to>
                                        <p:strVal val="visible"/>
                                      </p:to>
                                    </p:set>
                                    <p:anim calcmode="lin" valueType="num">
                                      <p:cBhvr additive="base">
                                        <p:cTn id="14" dur="500" fill="hold"/>
                                        <p:tgtEl>
                                          <p:spTgt spid="651286"/>
                                        </p:tgtEl>
                                        <p:attrNameLst>
                                          <p:attrName>ppt_x</p:attrName>
                                        </p:attrNameLst>
                                      </p:cBhvr>
                                      <p:tavLst>
                                        <p:tav tm="0">
                                          <p:val>
                                            <p:strVal val="0-#ppt_w/2"/>
                                          </p:val>
                                        </p:tav>
                                        <p:tav tm="100000">
                                          <p:val>
                                            <p:strVal val="#ppt_x"/>
                                          </p:val>
                                        </p:tav>
                                      </p:tavLst>
                                    </p:anim>
                                    <p:anim calcmode="lin" valueType="num">
                                      <p:cBhvr additive="base">
                                        <p:cTn id="15" dur="500" fill="hold"/>
                                        <p:tgtEl>
                                          <p:spTgt spid="651286"/>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4500"/>
                            </p:stCondLst>
                            <p:childTnLst>
                              <p:par>
                                <p:cTn id="17" presetID="3" presetClass="entr" presetSubtype="10" fill="hold" grpId="0" nodeType="afterEffect">
                                  <p:stCondLst>
                                    <p:cond delay="0"/>
                                  </p:stCondLst>
                                  <p:childTnLst>
                                    <p:set>
                                      <p:cBhvr>
                                        <p:cTn id="18" dur="1" fill="hold">
                                          <p:stCondLst>
                                            <p:cond delay="0"/>
                                          </p:stCondLst>
                                        </p:cTn>
                                        <p:tgtEl>
                                          <p:spTgt spid="651276"/>
                                        </p:tgtEl>
                                        <p:attrNameLst>
                                          <p:attrName>style.visibility</p:attrName>
                                        </p:attrNameLst>
                                      </p:cBhvr>
                                      <p:to>
                                        <p:strVal val="visible"/>
                                      </p:to>
                                    </p:set>
                                    <p:animEffect transition="in" filter="blinds(horizontal)">
                                      <p:cBhvr>
                                        <p:cTn id="19" dur="500"/>
                                        <p:tgtEl>
                                          <p:spTgt spid="651276"/>
                                        </p:tgtEl>
                                      </p:cBhvr>
                                    </p:animEffect>
                                  </p:childTnLst>
                                </p:cTn>
                              </p:par>
                            </p:childTnLst>
                          </p:cTn>
                        </p:par>
                        <p:par>
                          <p:cTn id="20" fill="hold" nodeType="afterGroup">
                            <p:stCondLst>
                              <p:cond delay="5000"/>
                            </p:stCondLst>
                            <p:childTnLst>
                              <p:par>
                                <p:cTn id="21" presetID="26" presetClass="emph" presetSubtype="0" fill="hold" grpId="0" nodeType="afterEffect">
                                  <p:stCondLst>
                                    <p:cond delay="0"/>
                                  </p:stCondLst>
                                  <p:iterate type="lt">
                                    <p:tmPct val="0"/>
                                  </p:iterate>
                                  <p:childTnLst>
                                    <p:animEffect transition="out" filter="fade">
                                      <p:cBhvr>
                                        <p:cTn id="22" dur="2000" tmFilter="0, 0; .2, .5; .8, .5; 1, 0"/>
                                        <p:tgtEl>
                                          <p:spTgt spid="651267"/>
                                        </p:tgtEl>
                                      </p:cBhvr>
                                    </p:animEffect>
                                    <p:animScale>
                                      <p:cBhvr>
                                        <p:cTn id="23" dur="1000" autoRev="1" fill="hold"/>
                                        <p:tgtEl>
                                          <p:spTgt spid="651267"/>
                                        </p:tgtEl>
                                      </p:cBhvr>
                                      <p:by x="105000" y="105000"/>
                                    </p:animScale>
                                  </p:childTnLst>
                                </p:cTn>
                              </p:par>
                              <p:par>
                                <p:cTn id="24" presetID="26" presetClass="emph" presetSubtype="0" fill="hold" grpId="0" nodeType="withEffect">
                                  <p:stCondLst>
                                    <p:cond delay="0"/>
                                  </p:stCondLst>
                                  <p:childTnLst>
                                    <p:animEffect transition="out" filter="fade">
                                      <p:cBhvr>
                                        <p:cTn id="25" dur="2000" tmFilter="0, 0; .2, .5; .8, .5; 1, 0"/>
                                        <p:tgtEl>
                                          <p:spTgt spid="651268"/>
                                        </p:tgtEl>
                                      </p:cBhvr>
                                    </p:animEffect>
                                    <p:animScale>
                                      <p:cBhvr>
                                        <p:cTn id="26" dur="1000" autoRev="1" fill="hold"/>
                                        <p:tgtEl>
                                          <p:spTgt spid="651268"/>
                                        </p:tgtEl>
                                      </p:cBhvr>
                                      <p:by x="105000" y="105000"/>
                                    </p:animScale>
                                  </p:childTnLst>
                                </p:cTn>
                              </p:par>
                            </p:childTnLst>
                          </p:cTn>
                        </p:par>
                        <p:par>
                          <p:cTn id="27" fill="hold" nodeType="afterGroup">
                            <p:stCondLst>
                              <p:cond delay="7000"/>
                            </p:stCondLst>
                            <p:childTnLst>
                              <p:par>
                                <p:cTn id="28" presetID="26" presetClass="emph" presetSubtype="0" fill="hold" grpId="1" nodeType="afterEffect">
                                  <p:stCondLst>
                                    <p:cond delay="0"/>
                                  </p:stCondLst>
                                  <p:iterate type="lt">
                                    <p:tmPct val="0"/>
                                  </p:iterate>
                                  <p:childTnLst>
                                    <p:animEffect transition="out" filter="fade">
                                      <p:cBhvr>
                                        <p:cTn id="29" dur="2000" tmFilter="0, 0; .2, .5; .8, .5; 1, 0"/>
                                        <p:tgtEl>
                                          <p:spTgt spid="651267"/>
                                        </p:tgtEl>
                                      </p:cBhvr>
                                    </p:animEffect>
                                    <p:animScale>
                                      <p:cBhvr>
                                        <p:cTn id="30" dur="1000" autoRev="1" fill="hold"/>
                                        <p:tgtEl>
                                          <p:spTgt spid="651267"/>
                                        </p:tgtEl>
                                      </p:cBhvr>
                                      <p:by x="105000" y="105000"/>
                                    </p:animScale>
                                  </p:childTnLst>
                                </p:cTn>
                              </p:par>
                              <p:par>
                                <p:cTn id="31" presetID="26" presetClass="emph" presetSubtype="0" fill="hold" grpId="0" nodeType="withEffect">
                                  <p:stCondLst>
                                    <p:cond delay="0"/>
                                  </p:stCondLst>
                                  <p:childTnLst>
                                    <p:animEffect transition="out" filter="fade">
                                      <p:cBhvr>
                                        <p:cTn id="32" dur="2000" tmFilter="0, 0; .2, .5; .8, .5; 1, 0"/>
                                        <p:tgtEl>
                                          <p:spTgt spid="651269"/>
                                        </p:tgtEl>
                                      </p:cBhvr>
                                    </p:animEffect>
                                    <p:animScale>
                                      <p:cBhvr>
                                        <p:cTn id="33" dur="1000" autoRev="1" fill="hold"/>
                                        <p:tgtEl>
                                          <p:spTgt spid="651269"/>
                                        </p:tgtEl>
                                      </p:cBhvr>
                                      <p:by x="105000" y="105000"/>
                                    </p:animScale>
                                  </p:childTnLst>
                                </p:cTn>
                              </p:par>
                            </p:childTnLst>
                          </p:cTn>
                        </p:par>
                        <p:par>
                          <p:cTn id="34" fill="hold" nodeType="afterGroup">
                            <p:stCondLst>
                              <p:cond delay="9000"/>
                            </p:stCondLst>
                            <p:childTnLst>
                              <p:par>
                                <p:cTn id="35" presetID="26" presetClass="emph" presetSubtype="0" fill="hold" grpId="2" nodeType="afterEffect">
                                  <p:stCondLst>
                                    <p:cond delay="0"/>
                                  </p:stCondLst>
                                  <p:iterate type="lt">
                                    <p:tmPct val="0"/>
                                  </p:iterate>
                                  <p:childTnLst>
                                    <p:animEffect transition="out" filter="fade">
                                      <p:cBhvr>
                                        <p:cTn id="36" dur="2000" tmFilter="0, 0; .2, .5; .8, .5; 1, 0"/>
                                        <p:tgtEl>
                                          <p:spTgt spid="651267"/>
                                        </p:tgtEl>
                                      </p:cBhvr>
                                    </p:animEffect>
                                    <p:animScale>
                                      <p:cBhvr>
                                        <p:cTn id="37" dur="1000" autoRev="1" fill="hold"/>
                                        <p:tgtEl>
                                          <p:spTgt spid="651267"/>
                                        </p:tgtEl>
                                      </p:cBhvr>
                                      <p:by x="105000" y="105000"/>
                                    </p:animScale>
                                  </p:childTnLst>
                                </p:cTn>
                              </p:par>
                              <p:par>
                                <p:cTn id="38" presetID="26" presetClass="emph" presetSubtype="0" fill="hold" grpId="0" nodeType="withEffect">
                                  <p:stCondLst>
                                    <p:cond delay="0"/>
                                  </p:stCondLst>
                                  <p:childTnLst>
                                    <p:animEffect transition="out" filter="fade">
                                      <p:cBhvr>
                                        <p:cTn id="39" dur="2000" tmFilter="0, 0; .2, .5; .8, .5; 1, 0"/>
                                        <p:tgtEl>
                                          <p:spTgt spid="651270"/>
                                        </p:tgtEl>
                                      </p:cBhvr>
                                    </p:animEffect>
                                    <p:animScale>
                                      <p:cBhvr>
                                        <p:cTn id="40" dur="1000" autoRev="1" fill="hold"/>
                                        <p:tgtEl>
                                          <p:spTgt spid="651270"/>
                                        </p:tgtEl>
                                      </p:cBhvr>
                                      <p:by x="105000" y="105000"/>
                                    </p:animScale>
                                  </p:childTnLst>
                                </p:cTn>
                              </p:par>
                            </p:childTnLst>
                          </p:cTn>
                        </p:par>
                        <p:par>
                          <p:cTn id="41" fill="hold" nodeType="afterGroup">
                            <p:stCondLst>
                              <p:cond delay="11000"/>
                            </p:stCondLst>
                            <p:childTnLst>
                              <p:par>
                                <p:cTn id="42" presetID="26" presetClass="emph" presetSubtype="0" fill="hold" grpId="3" nodeType="afterEffect">
                                  <p:stCondLst>
                                    <p:cond delay="0"/>
                                  </p:stCondLst>
                                  <p:iterate type="lt">
                                    <p:tmPct val="0"/>
                                  </p:iterate>
                                  <p:childTnLst>
                                    <p:animEffect transition="out" filter="fade">
                                      <p:cBhvr>
                                        <p:cTn id="43" dur="2000" tmFilter="0, 0; .2, .5; .8, .5; 1, 0"/>
                                        <p:tgtEl>
                                          <p:spTgt spid="651267"/>
                                        </p:tgtEl>
                                      </p:cBhvr>
                                    </p:animEffect>
                                    <p:animScale>
                                      <p:cBhvr>
                                        <p:cTn id="44" dur="1000" autoRev="1" fill="hold"/>
                                        <p:tgtEl>
                                          <p:spTgt spid="651267"/>
                                        </p:tgtEl>
                                      </p:cBhvr>
                                      <p:by x="105000" y="105000"/>
                                    </p:animScale>
                                  </p:childTnLst>
                                </p:cTn>
                              </p:par>
                              <p:par>
                                <p:cTn id="45" presetID="26" presetClass="emph" presetSubtype="0" fill="hold" grpId="0" nodeType="withEffect">
                                  <p:stCondLst>
                                    <p:cond delay="0"/>
                                  </p:stCondLst>
                                  <p:childTnLst>
                                    <p:animEffect transition="out" filter="fade">
                                      <p:cBhvr>
                                        <p:cTn id="46" dur="2000" tmFilter="0, 0; .2, .5; .8, .5; 1, 0"/>
                                        <p:tgtEl>
                                          <p:spTgt spid="651271"/>
                                        </p:tgtEl>
                                      </p:cBhvr>
                                    </p:animEffect>
                                    <p:animScale>
                                      <p:cBhvr>
                                        <p:cTn id="47" dur="1000" autoRev="1" fill="hold"/>
                                        <p:tgtEl>
                                          <p:spTgt spid="651271"/>
                                        </p:tgtEl>
                                      </p:cBhvr>
                                      <p:by x="105000" y="105000"/>
                                    </p:animScale>
                                  </p:childTnLst>
                                </p:cTn>
                              </p:par>
                            </p:childTnLst>
                          </p:cTn>
                        </p:par>
                        <p:par>
                          <p:cTn id="48" fill="hold" nodeType="afterGroup">
                            <p:stCondLst>
                              <p:cond delay="13000"/>
                            </p:stCondLst>
                            <p:childTnLst>
                              <p:par>
                                <p:cTn id="49" presetID="26" presetClass="emph" presetSubtype="0" fill="hold" grpId="4" nodeType="afterEffect">
                                  <p:stCondLst>
                                    <p:cond delay="0"/>
                                  </p:stCondLst>
                                  <p:iterate type="lt">
                                    <p:tmPct val="0"/>
                                  </p:iterate>
                                  <p:childTnLst>
                                    <p:animEffect transition="out" filter="fade">
                                      <p:cBhvr>
                                        <p:cTn id="50" dur="2000" tmFilter="0, 0; .2, .5; .8, .5; 1, 0"/>
                                        <p:tgtEl>
                                          <p:spTgt spid="651267"/>
                                        </p:tgtEl>
                                      </p:cBhvr>
                                    </p:animEffect>
                                    <p:animScale>
                                      <p:cBhvr>
                                        <p:cTn id="51" dur="1000" autoRev="1" fill="hold"/>
                                        <p:tgtEl>
                                          <p:spTgt spid="651267"/>
                                        </p:tgtEl>
                                      </p:cBhvr>
                                      <p:by x="105000" y="105000"/>
                                    </p:animScale>
                                  </p:childTnLst>
                                </p:cTn>
                              </p:par>
                              <p:par>
                                <p:cTn id="52" presetID="26" presetClass="emph" presetSubtype="0" fill="hold" grpId="0" nodeType="withEffect">
                                  <p:stCondLst>
                                    <p:cond delay="0"/>
                                  </p:stCondLst>
                                  <p:childTnLst>
                                    <p:animEffect transition="out" filter="fade">
                                      <p:cBhvr>
                                        <p:cTn id="53" dur="2000" tmFilter="0, 0; .2, .5; .8, .5; 1, 0"/>
                                        <p:tgtEl>
                                          <p:spTgt spid="651272"/>
                                        </p:tgtEl>
                                      </p:cBhvr>
                                    </p:animEffect>
                                    <p:animScale>
                                      <p:cBhvr>
                                        <p:cTn id="54" dur="1000" autoRev="1" fill="hold"/>
                                        <p:tgtEl>
                                          <p:spTgt spid="651272"/>
                                        </p:tgtEl>
                                      </p:cBhvr>
                                      <p:by x="105000" y="105000"/>
                                    </p:animScale>
                                  </p:childTnLst>
                                </p:cTn>
                              </p:par>
                            </p:childTnLst>
                          </p:cTn>
                        </p:par>
                        <p:par>
                          <p:cTn id="55" fill="hold" nodeType="afterGroup">
                            <p:stCondLst>
                              <p:cond delay="15000"/>
                            </p:stCondLst>
                            <p:childTnLst>
                              <p:par>
                                <p:cTn id="56" presetID="26" presetClass="emph" presetSubtype="0" fill="hold" grpId="5" nodeType="afterEffect">
                                  <p:stCondLst>
                                    <p:cond delay="0"/>
                                  </p:stCondLst>
                                  <p:iterate type="lt">
                                    <p:tmPct val="0"/>
                                  </p:iterate>
                                  <p:childTnLst>
                                    <p:animEffect transition="out" filter="fade">
                                      <p:cBhvr>
                                        <p:cTn id="57" dur="2000" tmFilter="0, 0; .2, .5; .8, .5; 1, 0"/>
                                        <p:tgtEl>
                                          <p:spTgt spid="651267"/>
                                        </p:tgtEl>
                                      </p:cBhvr>
                                    </p:animEffect>
                                    <p:animScale>
                                      <p:cBhvr>
                                        <p:cTn id="58" dur="1000" autoRev="1" fill="hold"/>
                                        <p:tgtEl>
                                          <p:spTgt spid="651267"/>
                                        </p:tgtEl>
                                      </p:cBhvr>
                                      <p:by x="105000" y="105000"/>
                                    </p:animScale>
                                  </p:childTnLst>
                                </p:cTn>
                              </p:par>
                              <p:par>
                                <p:cTn id="59" presetID="26" presetClass="emph" presetSubtype="0" fill="hold" grpId="0" nodeType="withEffect">
                                  <p:stCondLst>
                                    <p:cond delay="0"/>
                                  </p:stCondLst>
                                  <p:childTnLst>
                                    <p:animEffect transition="out" filter="fade">
                                      <p:cBhvr>
                                        <p:cTn id="60" dur="2000" tmFilter="0, 0; .2, .5; .8, .5; 1, 0"/>
                                        <p:tgtEl>
                                          <p:spTgt spid="651273"/>
                                        </p:tgtEl>
                                      </p:cBhvr>
                                    </p:animEffect>
                                    <p:animScale>
                                      <p:cBhvr>
                                        <p:cTn id="61" dur="1000" autoRev="1" fill="hold"/>
                                        <p:tgtEl>
                                          <p:spTgt spid="651273"/>
                                        </p:tgtEl>
                                      </p:cBhvr>
                                      <p:by x="105000" y="105000"/>
                                    </p:animScale>
                                  </p:childTnLst>
                                </p:cTn>
                              </p:par>
                            </p:childTnLst>
                          </p:cTn>
                        </p:par>
                        <p:par>
                          <p:cTn id="62" fill="hold" nodeType="afterGroup">
                            <p:stCondLst>
                              <p:cond delay="17000"/>
                            </p:stCondLst>
                            <p:childTnLst>
                              <p:par>
                                <p:cTn id="63" presetID="2" presetClass="exit" presetSubtype="8" fill="hold" grpId="1" nodeType="afterEffect">
                                  <p:stCondLst>
                                    <p:cond delay="0"/>
                                  </p:stCondLst>
                                  <p:childTnLst>
                                    <p:anim calcmode="lin" valueType="num">
                                      <p:cBhvr additive="base">
                                        <p:cTn id="64" dur="500"/>
                                        <p:tgtEl>
                                          <p:spTgt spid="651286"/>
                                        </p:tgtEl>
                                        <p:attrNameLst>
                                          <p:attrName>ppt_x</p:attrName>
                                        </p:attrNameLst>
                                      </p:cBhvr>
                                      <p:tavLst>
                                        <p:tav tm="0">
                                          <p:val>
                                            <p:strVal val="ppt_x"/>
                                          </p:val>
                                        </p:tav>
                                        <p:tav tm="100000">
                                          <p:val>
                                            <p:strVal val="0-ppt_w/2"/>
                                          </p:val>
                                        </p:tav>
                                      </p:tavLst>
                                    </p:anim>
                                    <p:anim calcmode="lin" valueType="num">
                                      <p:cBhvr additive="base">
                                        <p:cTn id="65" dur="500"/>
                                        <p:tgtEl>
                                          <p:spTgt spid="651286"/>
                                        </p:tgtEl>
                                        <p:attrNameLst>
                                          <p:attrName>ppt_y</p:attrName>
                                        </p:attrNameLst>
                                      </p:cBhvr>
                                      <p:tavLst>
                                        <p:tav tm="0">
                                          <p:val>
                                            <p:strVal val="ppt_y"/>
                                          </p:val>
                                        </p:tav>
                                        <p:tav tm="100000">
                                          <p:val>
                                            <p:strVal val="ppt_y"/>
                                          </p:val>
                                        </p:tav>
                                      </p:tavLst>
                                    </p:anim>
                                    <p:set>
                                      <p:cBhvr>
                                        <p:cTn id="66" dur="1" fill="hold">
                                          <p:stCondLst>
                                            <p:cond delay="499"/>
                                          </p:stCondLst>
                                        </p:cTn>
                                        <p:tgtEl>
                                          <p:spTgt spid="651286"/>
                                        </p:tgtEl>
                                        <p:attrNameLst>
                                          <p:attrName>style.visibility</p:attrName>
                                        </p:attrNameLst>
                                      </p:cBhvr>
                                      <p:to>
                                        <p:strVal val="hidden"/>
                                      </p:to>
                                    </p:set>
                                  </p:childTnLst>
                                </p:cTn>
                              </p:par>
                            </p:childTnLst>
                          </p:cTn>
                        </p:par>
                        <p:par>
                          <p:cTn id="67" fill="hold" nodeType="afterGroup">
                            <p:stCondLst>
                              <p:cond delay="17500"/>
                            </p:stCondLst>
                            <p:childTnLst>
                              <p:par>
                                <p:cTn id="68" presetID="2" presetClass="entr" presetSubtype="2" fill="hold" grpId="0" nodeType="afterEffect">
                                  <p:stCondLst>
                                    <p:cond delay="0"/>
                                  </p:stCondLst>
                                  <p:childTnLst>
                                    <p:set>
                                      <p:cBhvr>
                                        <p:cTn id="69" dur="1" fill="hold">
                                          <p:stCondLst>
                                            <p:cond delay="0"/>
                                          </p:stCondLst>
                                        </p:cTn>
                                        <p:tgtEl>
                                          <p:spTgt spid="651301"/>
                                        </p:tgtEl>
                                        <p:attrNameLst>
                                          <p:attrName>style.visibility</p:attrName>
                                        </p:attrNameLst>
                                      </p:cBhvr>
                                      <p:to>
                                        <p:strVal val="visible"/>
                                      </p:to>
                                    </p:set>
                                    <p:anim calcmode="lin" valueType="num">
                                      <p:cBhvr additive="base">
                                        <p:cTn id="70" dur="500" fill="hold"/>
                                        <p:tgtEl>
                                          <p:spTgt spid="651301"/>
                                        </p:tgtEl>
                                        <p:attrNameLst>
                                          <p:attrName>ppt_x</p:attrName>
                                        </p:attrNameLst>
                                      </p:cBhvr>
                                      <p:tavLst>
                                        <p:tav tm="0">
                                          <p:val>
                                            <p:strVal val="1+#ppt_w/2"/>
                                          </p:val>
                                        </p:tav>
                                        <p:tav tm="100000">
                                          <p:val>
                                            <p:strVal val="#ppt_x"/>
                                          </p:val>
                                        </p:tav>
                                      </p:tavLst>
                                    </p:anim>
                                    <p:anim calcmode="lin" valueType="num">
                                      <p:cBhvr additive="base">
                                        <p:cTn id="71" dur="500" fill="hold"/>
                                        <p:tgtEl>
                                          <p:spTgt spid="651301"/>
                                        </p:tgtEl>
                                        <p:attrNameLst>
                                          <p:attrName>ppt_y</p:attrName>
                                        </p:attrNameLst>
                                      </p:cBhvr>
                                      <p:tavLst>
                                        <p:tav tm="0">
                                          <p:val>
                                            <p:strVal val="#ppt_y"/>
                                          </p:val>
                                        </p:tav>
                                        <p:tav tm="100000">
                                          <p:val>
                                            <p:strVal val="#ppt_y"/>
                                          </p:val>
                                        </p:tav>
                                      </p:tavLst>
                                    </p:anim>
                                  </p:childTnLst>
                                </p:cTn>
                              </p:par>
                            </p:childTnLst>
                          </p:cTn>
                        </p:par>
                        <p:par>
                          <p:cTn id="72" fill="hold" nodeType="afterGroup">
                            <p:stCondLst>
                              <p:cond delay="18000"/>
                            </p:stCondLst>
                            <p:childTnLst>
                              <p:par>
                                <p:cTn id="73" presetID="36" presetClass="emph" presetSubtype="0" fill="hold" grpId="6" nodeType="afterEffect">
                                  <p:stCondLst>
                                    <p:cond delay="0"/>
                                  </p:stCondLst>
                                  <p:iterate type="lt">
                                    <p:tmPct val="10000"/>
                                  </p:iterate>
                                  <p:childTnLst>
                                    <p:animScale>
                                      <p:cBhvr>
                                        <p:cTn id="74" dur="1000" autoRev="1" fill="hold">
                                          <p:stCondLst>
                                            <p:cond delay="0"/>
                                          </p:stCondLst>
                                        </p:cTn>
                                        <p:tgtEl>
                                          <p:spTgt spid="651267"/>
                                        </p:tgtEl>
                                      </p:cBhvr>
                                      <p:to x="80000" y="100000"/>
                                    </p:animScale>
                                    <p:anim by="(#ppt_w*0.10)" calcmode="lin" valueType="num">
                                      <p:cBhvr>
                                        <p:cTn id="75" dur="1000" autoRev="1" fill="hold">
                                          <p:stCondLst>
                                            <p:cond delay="0"/>
                                          </p:stCondLst>
                                        </p:cTn>
                                        <p:tgtEl>
                                          <p:spTgt spid="651267"/>
                                        </p:tgtEl>
                                        <p:attrNameLst>
                                          <p:attrName>ppt_x</p:attrName>
                                        </p:attrNameLst>
                                      </p:cBhvr>
                                    </p:anim>
                                    <p:anim by="(-#ppt_w*0.10)" calcmode="lin" valueType="num">
                                      <p:cBhvr>
                                        <p:cTn id="76" dur="1000" autoRev="1" fill="hold">
                                          <p:stCondLst>
                                            <p:cond delay="0"/>
                                          </p:stCondLst>
                                        </p:cTn>
                                        <p:tgtEl>
                                          <p:spTgt spid="651267"/>
                                        </p:tgtEl>
                                        <p:attrNameLst>
                                          <p:attrName>ppt_y</p:attrName>
                                        </p:attrNameLst>
                                      </p:cBhvr>
                                    </p:anim>
                                    <p:animRot by="-480000">
                                      <p:cBhvr>
                                        <p:cTn id="77" dur="1000" autoRev="1" fill="hold">
                                          <p:stCondLst>
                                            <p:cond delay="0"/>
                                          </p:stCondLst>
                                        </p:cTn>
                                        <p:tgtEl>
                                          <p:spTgt spid="651267"/>
                                        </p:tgtEl>
                                        <p:attrNameLst>
                                          <p:attrName>r</p:attrName>
                                        </p:attrNameLst>
                                      </p:cBhvr>
                                    </p:animRot>
                                  </p:childTnLst>
                                </p:cTn>
                              </p:par>
                            </p:childTnLst>
                          </p:cTn>
                        </p:par>
                        <p:par>
                          <p:cTn id="78" fill="hold" nodeType="afterGroup">
                            <p:stCondLst>
                              <p:cond delay="20000"/>
                            </p:stCondLst>
                            <p:childTnLst>
                              <p:par>
                                <p:cTn id="79" presetID="3" presetClass="exit" presetSubtype="10" fill="hold" grpId="1" nodeType="afterEffect">
                                  <p:stCondLst>
                                    <p:cond delay="0"/>
                                  </p:stCondLst>
                                  <p:childTnLst>
                                    <p:animEffect transition="out" filter="blinds(horizontal)">
                                      <p:cBhvr>
                                        <p:cTn id="80" dur="500"/>
                                        <p:tgtEl>
                                          <p:spTgt spid="651276"/>
                                        </p:tgtEl>
                                      </p:cBhvr>
                                    </p:animEffect>
                                    <p:set>
                                      <p:cBhvr>
                                        <p:cTn id="81" dur="1" fill="hold">
                                          <p:stCondLst>
                                            <p:cond delay="499"/>
                                          </p:stCondLst>
                                        </p:cTn>
                                        <p:tgtEl>
                                          <p:spTgt spid="651276"/>
                                        </p:tgtEl>
                                        <p:attrNameLst>
                                          <p:attrName>style.visibility</p:attrName>
                                        </p:attrNameLst>
                                      </p:cBhvr>
                                      <p:to>
                                        <p:strVal val="hidden"/>
                                      </p:to>
                                    </p:set>
                                  </p:childTnLst>
                                </p:cTn>
                              </p:par>
                            </p:childTnLst>
                          </p:cTn>
                        </p:par>
                        <p:par>
                          <p:cTn id="82" fill="hold" nodeType="afterGroup">
                            <p:stCondLst>
                              <p:cond delay="20500"/>
                            </p:stCondLst>
                            <p:childTnLst>
                              <p:par>
                                <p:cTn id="83" presetID="2" presetClass="exit" presetSubtype="2" fill="hold" grpId="1" nodeType="afterEffect">
                                  <p:stCondLst>
                                    <p:cond delay="0"/>
                                  </p:stCondLst>
                                  <p:childTnLst>
                                    <p:anim calcmode="lin" valueType="num">
                                      <p:cBhvr additive="base">
                                        <p:cTn id="84" dur="500"/>
                                        <p:tgtEl>
                                          <p:spTgt spid="651301"/>
                                        </p:tgtEl>
                                        <p:attrNameLst>
                                          <p:attrName>ppt_x</p:attrName>
                                        </p:attrNameLst>
                                      </p:cBhvr>
                                      <p:tavLst>
                                        <p:tav tm="0">
                                          <p:val>
                                            <p:strVal val="ppt_x"/>
                                          </p:val>
                                        </p:tav>
                                        <p:tav tm="100000">
                                          <p:val>
                                            <p:strVal val="1+ppt_w/2"/>
                                          </p:val>
                                        </p:tav>
                                      </p:tavLst>
                                    </p:anim>
                                    <p:anim calcmode="lin" valueType="num">
                                      <p:cBhvr additive="base">
                                        <p:cTn id="85" dur="500"/>
                                        <p:tgtEl>
                                          <p:spTgt spid="651301"/>
                                        </p:tgtEl>
                                        <p:attrNameLst>
                                          <p:attrName>ppt_y</p:attrName>
                                        </p:attrNameLst>
                                      </p:cBhvr>
                                      <p:tavLst>
                                        <p:tav tm="0">
                                          <p:val>
                                            <p:strVal val="ppt_y"/>
                                          </p:val>
                                        </p:tav>
                                        <p:tav tm="100000">
                                          <p:val>
                                            <p:strVal val="ppt_y"/>
                                          </p:val>
                                        </p:tav>
                                      </p:tavLst>
                                    </p:anim>
                                    <p:set>
                                      <p:cBhvr>
                                        <p:cTn id="86" dur="1" fill="hold">
                                          <p:stCondLst>
                                            <p:cond delay="499"/>
                                          </p:stCondLst>
                                        </p:cTn>
                                        <p:tgtEl>
                                          <p:spTgt spid="6513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1267" grpId="0" animBg="1"/>
      <p:bldP spid="651267" grpId="1" animBg="1"/>
      <p:bldP spid="651267" grpId="2" animBg="1"/>
      <p:bldP spid="651267" grpId="3" animBg="1"/>
      <p:bldP spid="651267" grpId="4" animBg="1"/>
      <p:bldP spid="651267" grpId="5" animBg="1"/>
      <p:bldP spid="651267" grpId="6" animBg="1"/>
      <p:bldP spid="651268" grpId="0" animBg="1"/>
      <p:bldP spid="651269" grpId="0" animBg="1"/>
      <p:bldP spid="651270" grpId="0" animBg="1"/>
      <p:bldP spid="651271" grpId="0" animBg="1"/>
      <p:bldP spid="651272" grpId="0" animBg="1"/>
      <p:bldP spid="651273" grpId="0" animBg="1"/>
      <p:bldP spid="651274" grpId="0" animBg="1"/>
      <p:bldP spid="651275" grpId="0" animBg="1"/>
      <p:bldP spid="651276" grpId="0" animBg="1"/>
      <p:bldP spid="651276" grpId="1" animBg="1"/>
      <p:bldP spid="651286" grpId="0" animBg="1"/>
      <p:bldP spid="651286" grpId="1" animBg="1"/>
      <p:bldP spid="651301" grpId="0" animBg="1"/>
      <p:bldP spid="651301"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609600" y="457200"/>
            <a:ext cx="10972800" cy="854075"/>
          </a:xfrm>
        </p:spPr>
        <p:txBody>
          <a:bodyPr/>
          <a:lstStyle/>
          <a:p>
            <a:pPr>
              <a:defRPr/>
            </a:pPr>
            <a:r>
              <a:rPr lang="en-US" altLang="en-US"/>
              <a:t>1. Selection sort </a:t>
            </a:r>
            <a:endParaRPr lang="en-US" altLang="en-US" i="1" smtClean="0"/>
          </a:p>
        </p:txBody>
      </p:sp>
      <p:sp>
        <p:nvSpPr>
          <p:cNvPr id="652291" name="Oval 3"/>
          <p:cNvSpPr>
            <a:spLocks noChangeArrowheads="1"/>
          </p:cNvSpPr>
          <p:nvPr/>
        </p:nvSpPr>
        <p:spPr bwMode="auto">
          <a:xfrm>
            <a:off x="2726267"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652292" name="Oval 4"/>
          <p:cNvSpPr>
            <a:spLocks noChangeArrowheads="1"/>
          </p:cNvSpPr>
          <p:nvPr/>
        </p:nvSpPr>
        <p:spPr bwMode="auto">
          <a:xfrm>
            <a:off x="4091517"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652293" name="Oval 5"/>
          <p:cNvSpPr>
            <a:spLocks noChangeArrowheads="1"/>
          </p:cNvSpPr>
          <p:nvPr/>
        </p:nvSpPr>
        <p:spPr bwMode="auto">
          <a:xfrm>
            <a:off x="5454651"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652294" name="Oval 6"/>
          <p:cNvSpPr>
            <a:spLocks noChangeArrowheads="1"/>
          </p:cNvSpPr>
          <p:nvPr/>
        </p:nvSpPr>
        <p:spPr bwMode="auto">
          <a:xfrm>
            <a:off x="6819900"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12</a:t>
            </a:r>
          </a:p>
        </p:txBody>
      </p:sp>
      <p:sp>
        <p:nvSpPr>
          <p:cNvPr id="652295" name="Oval 7"/>
          <p:cNvSpPr>
            <a:spLocks noChangeArrowheads="1"/>
          </p:cNvSpPr>
          <p:nvPr/>
        </p:nvSpPr>
        <p:spPr bwMode="auto">
          <a:xfrm>
            <a:off x="81830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652296" name="Oval 8"/>
          <p:cNvSpPr>
            <a:spLocks noChangeArrowheads="1"/>
          </p:cNvSpPr>
          <p:nvPr/>
        </p:nvSpPr>
        <p:spPr bwMode="auto">
          <a:xfrm>
            <a:off x="9548284"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652297" name="Oval 9"/>
          <p:cNvSpPr>
            <a:spLocks noChangeArrowheads="1"/>
          </p:cNvSpPr>
          <p:nvPr/>
        </p:nvSpPr>
        <p:spPr bwMode="auto">
          <a:xfrm>
            <a:off x="109135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15</a:t>
            </a:r>
          </a:p>
        </p:txBody>
      </p:sp>
      <p:sp>
        <p:nvSpPr>
          <p:cNvPr id="40972" name="Oval 10"/>
          <p:cNvSpPr>
            <a:spLocks noChangeArrowheads="1"/>
          </p:cNvSpPr>
          <p:nvPr/>
        </p:nvSpPr>
        <p:spPr bwMode="auto">
          <a:xfrm>
            <a:off x="1363133"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sp>
        <p:nvSpPr>
          <p:cNvPr id="652299" name="AutoShape 11"/>
          <p:cNvSpPr>
            <a:spLocks noChangeArrowheads="1"/>
          </p:cNvSpPr>
          <p:nvPr/>
        </p:nvSpPr>
        <p:spPr bwMode="auto">
          <a:xfrm>
            <a:off x="2595033" y="3571876"/>
            <a:ext cx="12192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Times New Roman" pitchFamily="18" charset="0"/>
              </a:rPr>
              <a:t>i</a:t>
            </a:r>
          </a:p>
        </p:txBody>
      </p:sp>
      <p:sp>
        <p:nvSpPr>
          <p:cNvPr id="652300" name="AutoShape 12"/>
          <p:cNvSpPr>
            <a:spLocks noChangeArrowheads="1"/>
          </p:cNvSpPr>
          <p:nvPr/>
        </p:nvSpPr>
        <p:spPr bwMode="auto">
          <a:xfrm>
            <a:off x="3807884" y="2039939"/>
            <a:ext cx="1524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solidFill>
                  <a:srgbClr val="0000FF"/>
                </a:solidFill>
                <a:latin typeface="Times New Roman" pitchFamily="18" charset="0"/>
              </a:rPr>
              <a:t>min</a:t>
            </a:r>
          </a:p>
        </p:txBody>
      </p:sp>
      <p:grpSp>
        <p:nvGrpSpPr>
          <p:cNvPr id="40975" name="Group 13"/>
          <p:cNvGrpSpPr>
            <a:grpSpLocks/>
          </p:cNvGrpSpPr>
          <p:nvPr/>
        </p:nvGrpSpPr>
        <p:grpSpPr bwMode="auto">
          <a:xfrm>
            <a:off x="1363133" y="2287588"/>
            <a:ext cx="10524067" cy="649287"/>
            <a:chOff x="644" y="1153"/>
            <a:chExt cx="4972" cy="409"/>
          </a:xfrm>
        </p:grpSpPr>
        <p:sp>
          <p:nvSpPr>
            <p:cNvPr id="40978" name="Oval 14"/>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40979" name="Oval 15"/>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3</a:t>
              </a:r>
            </a:p>
          </p:txBody>
        </p:sp>
        <p:sp>
          <p:nvSpPr>
            <p:cNvPr id="40980" name="Oval 16"/>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40981" name="Oval 17"/>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40982" name="Oval 18"/>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40983" name="Oval 19"/>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7</a:t>
              </a:r>
            </a:p>
          </p:txBody>
        </p:sp>
        <p:sp>
          <p:nvSpPr>
            <p:cNvPr id="40984" name="Oval 20"/>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40985" name="Oval 21"/>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sp>
        <p:nvSpPr>
          <p:cNvPr id="652310" name="Text Box 22"/>
          <p:cNvSpPr txBox="1">
            <a:spLocks noChangeArrowheads="1"/>
          </p:cNvSpPr>
          <p:nvPr/>
        </p:nvSpPr>
        <p:spPr bwMode="auto">
          <a:xfrm>
            <a:off x="2567517" y="1384300"/>
            <a:ext cx="38608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solidFill>
                  <a:srgbClr val="FFFF00"/>
                </a:solidFill>
                <a:latin typeface="VNI-Helve" pitchFamily="2" charset="0"/>
              </a:rPr>
              <a:t>Find MinPos(3, 8)</a:t>
            </a:r>
          </a:p>
        </p:txBody>
      </p:sp>
      <p:sp>
        <p:nvSpPr>
          <p:cNvPr id="652311" name="Text Box 23"/>
          <p:cNvSpPr txBox="1">
            <a:spLocks noChangeArrowheads="1"/>
          </p:cNvSpPr>
          <p:nvPr/>
        </p:nvSpPr>
        <p:spPr bwMode="auto">
          <a:xfrm>
            <a:off x="7073901" y="1379538"/>
            <a:ext cx="3255433"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solidFill>
                  <a:srgbClr val="FFFF00"/>
                </a:solidFill>
                <a:latin typeface="VNI-Helve" pitchFamily="2" charset="0"/>
              </a:rPr>
              <a:t>Swap(a</a:t>
            </a:r>
            <a:r>
              <a:rPr lang="en-US" altLang="en-US" b="1" baseline="-25000">
                <a:solidFill>
                  <a:srgbClr val="FFFF00"/>
                </a:solidFill>
                <a:latin typeface="VNI-Helve" pitchFamily="2" charset="0"/>
              </a:rPr>
              <a:t>i</a:t>
            </a:r>
            <a:r>
              <a:rPr lang="en-US" altLang="en-US" b="1">
                <a:solidFill>
                  <a:srgbClr val="FFFF00"/>
                </a:solidFill>
                <a:latin typeface="VNI-Helve" pitchFamily="2" charset="0"/>
              </a:rPr>
              <a:t>, a</a:t>
            </a:r>
            <a:r>
              <a:rPr lang="en-US" altLang="en-US" b="1" baseline="-25000">
                <a:solidFill>
                  <a:srgbClr val="FFFF00"/>
                </a:solidFill>
                <a:latin typeface="VNI-Helve" pitchFamily="2" charset="0"/>
              </a:rPr>
              <a:t>min</a:t>
            </a:r>
            <a:r>
              <a:rPr lang="en-US" altLang="en-US" b="1">
                <a:solidFill>
                  <a:srgbClr val="FFFF00"/>
                </a:solidFill>
                <a:latin typeface="VNI-Helve" pitchFamily="2" charset="0"/>
              </a:rPr>
              <a:t>)</a:t>
            </a:r>
          </a:p>
        </p:txBody>
      </p:sp>
      <p:sp>
        <p:nvSpPr>
          <p:cNvPr id="3" name="Date Placeholder 2"/>
          <p:cNvSpPr>
            <a:spLocks noGrp="1"/>
          </p:cNvSpPr>
          <p:nvPr>
            <p:ph type="dt" sz="half" idx="10"/>
          </p:nvPr>
        </p:nvSpPr>
        <p:spPr/>
        <p:txBody>
          <a:bodyPr/>
          <a:lstStyle/>
          <a:p>
            <a:fld id="{B4670B31-DD3D-40D5-BB69-3597E40BFD94}" type="datetime1">
              <a:rPr lang="en-US" smtClean="0"/>
              <a:t>26/03/2024</a:t>
            </a:fld>
            <a:endParaRPr lang="en-US"/>
          </a:p>
        </p:txBody>
      </p:sp>
      <p:sp>
        <p:nvSpPr>
          <p:cNvPr id="4" name="Footer Placeholder 3"/>
          <p:cNvSpPr>
            <a:spLocks noGrp="1"/>
          </p:cNvSpPr>
          <p:nvPr>
            <p:ph type="ftr" sz="quarter" idx="11"/>
          </p:nvPr>
        </p:nvSpPr>
        <p:spPr/>
        <p:txBody>
          <a:bodyPr/>
          <a:lstStyle/>
          <a:p>
            <a:r>
              <a:rPr lang="en-US" smtClean="0"/>
              <a:t>CTDL&amp;GT</a:t>
            </a:r>
            <a:endParaRPr lang="en-US"/>
          </a:p>
        </p:txBody>
      </p:sp>
      <p:sp>
        <p:nvSpPr>
          <p:cNvPr id="5" name="Slide Number Placeholder 4"/>
          <p:cNvSpPr>
            <a:spLocks noGrp="1"/>
          </p:cNvSpPr>
          <p:nvPr>
            <p:ph type="sldNum" sz="quarter" idx="12"/>
          </p:nvPr>
        </p:nvSpPr>
        <p:spPr/>
        <p:txBody>
          <a:bodyPr/>
          <a:lstStyle/>
          <a:p>
            <a:fld id="{3D92597B-1FF7-A145-BDFC-B6DAD8BDE045}" type="slidenum">
              <a:rPr lang="en-US" smtClean="0"/>
              <a:t>33</a:t>
            </a:fld>
            <a:endParaRPr lang="en-US"/>
          </a:p>
        </p:txBody>
      </p:sp>
    </p:spTree>
    <p:extLst>
      <p:ext uri="{BB962C8B-B14F-4D97-AF65-F5344CB8AC3E}">
        <p14:creationId xmlns:p14="http://schemas.microsoft.com/office/powerpoint/2010/main" val="168820788"/>
      </p:ext>
    </p:extLst>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652291"/>
                                        </p:tgtEl>
                                        <p:attrNameLst>
                                          <p:attrName>style.visibility</p:attrName>
                                        </p:attrNameLst>
                                      </p:cBhvr>
                                      <p:to>
                                        <p:strVal val="visible"/>
                                      </p:to>
                                    </p:set>
                                    <p:animEffect transition="in" filter="diamond(in)">
                                      <p:cBhvr>
                                        <p:cTn id="7" dur="2000"/>
                                        <p:tgtEl>
                                          <p:spTgt spid="652291"/>
                                        </p:tgtEl>
                                      </p:cBhvr>
                                    </p:animEffect>
                                  </p:childTnLst>
                                </p:cTn>
                              </p:par>
                            </p:childTnLst>
                          </p:cTn>
                        </p:par>
                        <p:par>
                          <p:cTn id="8" fill="hold" nodeType="afterGroup">
                            <p:stCondLst>
                              <p:cond delay="2000"/>
                            </p:stCondLst>
                            <p:childTnLst>
                              <p:par>
                                <p:cTn id="9" presetID="63" presetClass="path" presetSubtype="0" accel="50000" decel="50000" fill="hold" grpId="0" nodeType="afterEffect">
                                  <p:stCondLst>
                                    <p:cond delay="0"/>
                                  </p:stCondLst>
                                  <p:childTnLst>
                                    <p:animMotion origin="layout" path="M 2.77556E-17 2.96296E-6 L 0.11337 2.96296E-6 " pathEditMode="relative" rAng="0" ptsTypes="AA">
                                      <p:cBhvr>
                                        <p:cTn id="10" dur="2000" fill="hold"/>
                                        <p:tgtEl>
                                          <p:spTgt spid="652299"/>
                                        </p:tgtEl>
                                        <p:attrNameLst>
                                          <p:attrName>ppt_x</p:attrName>
                                          <p:attrName>ppt_y</p:attrName>
                                        </p:attrNameLst>
                                      </p:cBhvr>
                                      <p:rCtr x="5660" y="0"/>
                                    </p:animMotion>
                                  </p:childTnLst>
                                </p:cTn>
                              </p:par>
                            </p:childTnLst>
                          </p:cTn>
                        </p:par>
                        <p:par>
                          <p:cTn id="11" fill="hold" nodeType="afterGroup">
                            <p:stCondLst>
                              <p:cond delay="4000"/>
                            </p:stCondLst>
                            <p:childTnLst>
                              <p:par>
                                <p:cTn id="12" presetID="2" presetClass="entr" presetSubtype="8" fill="hold" grpId="0" nodeType="afterEffect">
                                  <p:stCondLst>
                                    <p:cond delay="0"/>
                                  </p:stCondLst>
                                  <p:childTnLst>
                                    <p:set>
                                      <p:cBhvr>
                                        <p:cTn id="13" dur="1" fill="hold">
                                          <p:stCondLst>
                                            <p:cond delay="0"/>
                                          </p:stCondLst>
                                        </p:cTn>
                                        <p:tgtEl>
                                          <p:spTgt spid="652310"/>
                                        </p:tgtEl>
                                        <p:attrNameLst>
                                          <p:attrName>style.visibility</p:attrName>
                                        </p:attrNameLst>
                                      </p:cBhvr>
                                      <p:to>
                                        <p:strVal val="visible"/>
                                      </p:to>
                                    </p:set>
                                    <p:anim calcmode="lin" valueType="num">
                                      <p:cBhvr additive="base">
                                        <p:cTn id="14" dur="500" fill="hold"/>
                                        <p:tgtEl>
                                          <p:spTgt spid="652310"/>
                                        </p:tgtEl>
                                        <p:attrNameLst>
                                          <p:attrName>ppt_x</p:attrName>
                                        </p:attrNameLst>
                                      </p:cBhvr>
                                      <p:tavLst>
                                        <p:tav tm="0">
                                          <p:val>
                                            <p:strVal val="0-#ppt_w/2"/>
                                          </p:val>
                                        </p:tav>
                                        <p:tav tm="100000">
                                          <p:val>
                                            <p:strVal val="#ppt_x"/>
                                          </p:val>
                                        </p:tav>
                                      </p:tavLst>
                                    </p:anim>
                                    <p:anim calcmode="lin" valueType="num">
                                      <p:cBhvr additive="base">
                                        <p:cTn id="15" dur="500" fill="hold"/>
                                        <p:tgtEl>
                                          <p:spTgt spid="652310"/>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4500"/>
                            </p:stCondLst>
                            <p:childTnLst>
                              <p:par>
                                <p:cTn id="17" presetID="3" presetClass="entr" presetSubtype="10" fill="hold" grpId="0" nodeType="afterEffect">
                                  <p:stCondLst>
                                    <p:cond delay="0"/>
                                  </p:stCondLst>
                                  <p:childTnLst>
                                    <p:set>
                                      <p:cBhvr>
                                        <p:cTn id="18" dur="1" fill="hold">
                                          <p:stCondLst>
                                            <p:cond delay="0"/>
                                          </p:stCondLst>
                                        </p:cTn>
                                        <p:tgtEl>
                                          <p:spTgt spid="652300"/>
                                        </p:tgtEl>
                                        <p:attrNameLst>
                                          <p:attrName>style.visibility</p:attrName>
                                        </p:attrNameLst>
                                      </p:cBhvr>
                                      <p:to>
                                        <p:strVal val="visible"/>
                                      </p:to>
                                    </p:set>
                                    <p:animEffect transition="in" filter="blinds(horizontal)">
                                      <p:cBhvr>
                                        <p:cTn id="19" dur="500"/>
                                        <p:tgtEl>
                                          <p:spTgt spid="652300"/>
                                        </p:tgtEl>
                                      </p:cBhvr>
                                    </p:animEffect>
                                  </p:childTnLst>
                                </p:cTn>
                              </p:par>
                            </p:childTnLst>
                          </p:cTn>
                        </p:par>
                        <p:par>
                          <p:cTn id="20" fill="hold" nodeType="afterGroup">
                            <p:stCondLst>
                              <p:cond delay="5000"/>
                            </p:stCondLst>
                            <p:childTnLst>
                              <p:par>
                                <p:cTn id="21" presetID="26" presetClass="emph" presetSubtype="0" fill="hold" grpId="0" nodeType="afterEffect">
                                  <p:stCondLst>
                                    <p:cond delay="0"/>
                                  </p:stCondLst>
                                  <p:childTnLst>
                                    <p:animEffect transition="out" filter="fade">
                                      <p:cBhvr>
                                        <p:cTn id="22" dur="2000" tmFilter="0, 0; .2, .5; .8, .5; 1, 0"/>
                                        <p:tgtEl>
                                          <p:spTgt spid="652292"/>
                                        </p:tgtEl>
                                      </p:cBhvr>
                                    </p:animEffect>
                                    <p:animScale>
                                      <p:cBhvr>
                                        <p:cTn id="23" dur="1000" autoRev="1" fill="hold"/>
                                        <p:tgtEl>
                                          <p:spTgt spid="652292"/>
                                        </p:tgtEl>
                                      </p:cBhvr>
                                      <p:by x="105000" y="105000"/>
                                    </p:animScale>
                                  </p:childTnLst>
                                </p:cTn>
                              </p:par>
                              <p:par>
                                <p:cTn id="24" presetID="26" presetClass="emph" presetSubtype="0" fill="hold" grpId="0" nodeType="withEffect">
                                  <p:stCondLst>
                                    <p:cond delay="0"/>
                                  </p:stCondLst>
                                  <p:childTnLst>
                                    <p:animEffect transition="out" filter="fade">
                                      <p:cBhvr>
                                        <p:cTn id="25" dur="2000" tmFilter="0, 0; .2, .5; .8, .5; 1, 0"/>
                                        <p:tgtEl>
                                          <p:spTgt spid="652293"/>
                                        </p:tgtEl>
                                      </p:cBhvr>
                                    </p:animEffect>
                                    <p:animScale>
                                      <p:cBhvr>
                                        <p:cTn id="26" dur="1000" autoRev="1" fill="hold"/>
                                        <p:tgtEl>
                                          <p:spTgt spid="652293"/>
                                        </p:tgtEl>
                                      </p:cBhvr>
                                      <p:by x="105000" y="105000"/>
                                    </p:animScale>
                                  </p:childTnLst>
                                </p:cTn>
                              </p:par>
                            </p:childTnLst>
                          </p:cTn>
                        </p:par>
                        <p:par>
                          <p:cTn id="27" fill="hold" nodeType="afterGroup">
                            <p:stCondLst>
                              <p:cond delay="7000"/>
                            </p:stCondLst>
                            <p:childTnLst>
                              <p:par>
                                <p:cTn id="28" presetID="63" presetClass="path" presetSubtype="0" accel="50000" decel="50000" fill="hold" grpId="1" nodeType="afterEffect">
                                  <p:stCondLst>
                                    <p:cond delay="0"/>
                                  </p:stCondLst>
                                  <p:childTnLst>
                                    <p:animMotion origin="layout" path="M 3.61111E-6 -2.22222E-6 L 0.11336 -2.22222E-6 " pathEditMode="relative" rAng="0" ptsTypes="AA">
                                      <p:cBhvr>
                                        <p:cTn id="29" dur="2000" fill="hold"/>
                                        <p:tgtEl>
                                          <p:spTgt spid="652300"/>
                                        </p:tgtEl>
                                        <p:attrNameLst>
                                          <p:attrName>ppt_x</p:attrName>
                                          <p:attrName>ppt_y</p:attrName>
                                        </p:attrNameLst>
                                      </p:cBhvr>
                                      <p:rCtr x="5660" y="0"/>
                                    </p:animMotion>
                                  </p:childTnLst>
                                </p:cTn>
                              </p:par>
                            </p:childTnLst>
                          </p:cTn>
                        </p:par>
                        <p:par>
                          <p:cTn id="30" fill="hold" nodeType="afterGroup">
                            <p:stCondLst>
                              <p:cond delay="9000"/>
                            </p:stCondLst>
                            <p:childTnLst>
                              <p:par>
                                <p:cTn id="31" presetID="26" presetClass="emph" presetSubtype="0" fill="hold" grpId="1" nodeType="afterEffect">
                                  <p:stCondLst>
                                    <p:cond delay="0"/>
                                  </p:stCondLst>
                                  <p:childTnLst>
                                    <p:animEffect transition="out" filter="fade">
                                      <p:cBhvr>
                                        <p:cTn id="32" dur="2000" tmFilter="0, 0; .2, .5; .8, .5; 1, 0"/>
                                        <p:tgtEl>
                                          <p:spTgt spid="652293"/>
                                        </p:tgtEl>
                                      </p:cBhvr>
                                    </p:animEffect>
                                    <p:animScale>
                                      <p:cBhvr>
                                        <p:cTn id="33" dur="1000" autoRev="1" fill="hold"/>
                                        <p:tgtEl>
                                          <p:spTgt spid="652293"/>
                                        </p:tgtEl>
                                      </p:cBhvr>
                                      <p:by x="105000" y="105000"/>
                                    </p:animScale>
                                  </p:childTnLst>
                                </p:cTn>
                              </p:par>
                              <p:par>
                                <p:cTn id="34" presetID="26" presetClass="emph" presetSubtype="0" fill="hold" grpId="0" nodeType="withEffect">
                                  <p:stCondLst>
                                    <p:cond delay="0"/>
                                  </p:stCondLst>
                                  <p:childTnLst>
                                    <p:animEffect transition="out" filter="fade">
                                      <p:cBhvr>
                                        <p:cTn id="35" dur="2000" tmFilter="0, 0; .2, .5; .8, .5; 1, 0"/>
                                        <p:tgtEl>
                                          <p:spTgt spid="652294"/>
                                        </p:tgtEl>
                                      </p:cBhvr>
                                    </p:animEffect>
                                    <p:animScale>
                                      <p:cBhvr>
                                        <p:cTn id="36" dur="1000" autoRev="1" fill="hold"/>
                                        <p:tgtEl>
                                          <p:spTgt spid="652294"/>
                                        </p:tgtEl>
                                      </p:cBhvr>
                                      <p:by x="105000" y="105000"/>
                                    </p:animScale>
                                  </p:childTnLst>
                                </p:cTn>
                              </p:par>
                            </p:childTnLst>
                          </p:cTn>
                        </p:par>
                        <p:par>
                          <p:cTn id="37" fill="hold" nodeType="afterGroup">
                            <p:stCondLst>
                              <p:cond delay="11000"/>
                            </p:stCondLst>
                            <p:childTnLst>
                              <p:par>
                                <p:cTn id="38" presetID="26" presetClass="emph" presetSubtype="0" fill="hold" grpId="2" nodeType="afterEffect">
                                  <p:stCondLst>
                                    <p:cond delay="0"/>
                                  </p:stCondLst>
                                  <p:childTnLst>
                                    <p:animEffect transition="out" filter="fade">
                                      <p:cBhvr>
                                        <p:cTn id="39" dur="2000" tmFilter="0, 0; .2, .5; .8, .5; 1, 0"/>
                                        <p:tgtEl>
                                          <p:spTgt spid="652293"/>
                                        </p:tgtEl>
                                      </p:cBhvr>
                                    </p:animEffect>
                                    <p:animScale>
                                      <p:cBhvr>
                                        <p:cTn id="40" dur="1000" autoRev="1" fill="hold"/>
                                        <p:tgtEl>
                                          <p:spTgt spid="652293"/>
                                        </p:tgtEl>
                                      </p:cBhvr>
                                      <p:by x="105000" y="105000"/>
                                    </p:animScale>
                                  </p:childTnLst>
                                </p:cTn>
                              </p:par>
                              <p:par>
                                <p:cTn id="41" presetID="26" presetClass="emph" presetSubtype="0" fill="hold" grpId="0" nodeType="withEffect">
                                  <p:stCondLst>
                                    <p:cond delay="0"/>
                                  </p:stCondLst>
                                  <p:childTnLst>
                                    <p:animEffect transition="out" filter="fade">
                                      <p:cBhvr>
                                        <p:cTn id="42" dur="2000" tmFilter="0, 0; .2, .5; .8, .5; 1, 0"/>
                                        <p:tgtEl>
                                          <p:spTgt spid="652295"/>
                                        </p:tgtEl>
                                      </p:cBhvr>
                                    </p:animEffect>
                                    <p:animScale>
                                      <p:cBhvr>
                                        <p:cTn id="43" dur="1000" autoRev="1" fill="hold"/>
                                        <p:tgtEl>
                                          <p:spTgt spid="652295"/>
                                        </p:tgtEl>
                                      </p:cBhvr>
                                      <p:by x="105000" y="105000"/>
                                    </p:animScale>
                                  </p:childTnLst>
                                </p:cTn>
                              </p:par>
                            </p:childTnLst>
                          </p:cTn>
                        </p:par>
                        <p:par>
                          <p:cTn id="44" fill="hold" nodeType="afterGroup">
                            <p:stCondLst>
                              <p:cond delay="13000"/>
                            </p:stCondLst>
                            <p:childTnLst>
                              <p:par>
                                <p:cTn id="45" presetID="26" presetClass="emph" presetSubtype="0" fill="hold" grpId="3" nodeType="afterEffect">
                                  <p:stCondLst>
                                    <p:cond delay="0"/>
                                  </p:stCondLst>
                                  <p:childTnLst>
                                    <p:animEffect transition="out" filter="fade">
                                      <p:cBhvr>
                                        <p:cTn id="46" dur="2000" tmFilter="0, 0; .2, .5; .8, .5; 1, 0"/>
                                        <p:tgtEl>
                                          <p:spTgt spid="652293"/>
                                        </p:tgtEl>
                                      </p:cBhvr>
                                    </p:animEffect>
                                    <p:animScale>
                                      <p:cBhvr>
                                        <p:cTn id="47" dur="1000" autoRev="1" fill="hold"/>
                                        <p:tgtEl>
                                          <p:spTgt spid="652293"/>
                                        </p:tgtEl>
                                      </p:cBhvr>
                                      <p:by x="105000" y="105000"/>
                                    </p:animScale>
                                  </p:childTnLst>
                                </p:cTn>
                              </p:par>
                              <p:par>
                                <p:cTn id="48" presetID="26" presetClass="emph" presetSubtype="0" fill="hold" grpId="0" nodeType="withEffect">
                                  <p:stCondLst>
                                    <p:cond delay="0"/>
                                  </p:stCondLst>
                                  <p:childTnLst>
                                    <p:animEffect transition="out" filter="fade">
                                      <p:cBhvr>
                                        <p:cTn id="49" dur="2000" tmFilter="0, 0; .2, .5; .8, .5; 1, 0"/>
                                        <p:tgtEl>
                                          <p:spTgt spid="652296"/>
                                        </p:tgtEl>
                                      </p:cBhvr>
                                    </p:animEffect>
                                    <p:animScale>
                                      <p:cBhvr>
                                        <p:cTn id="50" dur="1000" autoRev="1" fill="hold"/>
                                        <p:tgtEl>
                                          <p:spTgt spid="652296"/>
                                        </p:tgtEl>
                                      </p:cBhvr>
                                      <p:by x="105000" y="105000"/>
                                    </p:animScale>
                                  </p:childTnLst>
                                </p:cTn>
                              </p:par>
                            </p:childTnLst>
                          </p:cTn>
                        </p:par>
                        <p:par>
                          <p:cTn id="51" fill="hold" nodeType="afterGroup">
                            <p:stCondLst>
                              <p:cond delay="15000"/>
                            </p:stCondLst>
                            <p:childTnLst>
                              <p:par>
                                <p:cTn id="52" presetID="63" presetClass="path" presetSubtype="0" accel="50000" decel="50000" fill="hold" grpId="2" nodeType="afterEffect">
                                  <p:stCondLst>
                                    <p:cond delay="0"/>
                                  </p:stCondLst>
                                  <p:childTnLst>
                                    <p:animMotion origin="layout" path="M 0.11336 -2.22222E-6 L 0.44687 -2.22222E-6 " pathEditMode="relative" rAng="0" ptsTypes="AA">
                                      <p:cBhvr>
                                        <p:cTn id="53" dur="2000" fill="hold"/>
                                        <p:tgtEl>
                                          <p:spTgt spid="652300"/>
                                        </p:tgtEl>
                                        <p:attrNameLst>
                                          <p:attrName>ppt_x</p:attrName>
                                          <p:attrName>ppt_y</p:attrName>
                                        </p:attrNameLst>
                                      </p:cBhvr>
                                      <p:rCtr x="16667" y="0"/>
                                    </p:animMotion>
                                  </p:childTnLst>
                                </p:cTn>
                              </p:par>
                            </p:childTnLst>
                          </p:cTn>
                        </p:par>
                        <p:par>
                          <p:cTn id="54" fill="hold" nodeType="afterGroup">
                            <p:stCondLst>
                              <p:cond delay="17000"/>
                            </p:stCondLst>
                            <p:childTnLst>
                              <p:par>
                                <p:cTn id="55" presetID="26" presetClass="emph" presetSubtype="0" fill="hold" grpId="1" nodeType="afterEffect">
                                  <p:stCondLst>
                                    <p:cond delay="0"/>
                                  </p:stCondLst>
                                  <p:childTnLst>
                                    <p:animEffect transition="out" filter="fade">
                                      <p:cBhvr>
                                        <p:cTn id="56" dur="2000" tmFilter="0, 0; .2, .5; .8, .5; 1, 0"/>
                                        <p:tgtEl>
                                          <p:spTgt spid="652296"/>
                                        </p:tgtEl>
                                      </p:cBhvr>
                                    </p:animEffect>
                                    <p:animScale>
                                      <p:cBhvr>
                                        <p:cTn id="57" dur="1000" autoRev="1" fill="hold"/>
                                        <p:tgtEl>
                                          <p:spTgt spid="652296"/>
                                        </p:tgtEl>
                                      </p:cBhvr>
                                      <p:by x="105000" y="105000"/>
                                    </p:animScale>
                                  </p:childTnLst>
                                </p:cTn>
                              </p:par>
                              <p:par>
                                <p:cTn id="58" presetID="26" presetClass="emph" presetSubtype="0" fill="hold" grpId="0" nodeType="withEffect">
                                  <p:stCondLst>
                                    <p:cond delay="0"/>
                                  </p:stCondLst>
                                  <p:childTnLst>
                                    <p:animEffect transition="out" filter="fade">
                                      <p:cBhvr>
                                        <p:cTn id="59" dur="2000" tmFilter="0, 0; .2, .5; .8, .5; 1, 0"/>
                                        <p:tgtEl>
                                          <p:spTgt spid="652297"/>
                                        </p:tgtEl>
                                      </p:cBhvr>
                                    </p:animEffect>
                                    <p:animScale>
                                      <p:cBhvr>
                                        <p:cTn id="60" dur="1000" autoRev="1" fill="hold"/>
                                        <p:tgtEl>
                                          <p:spTgt spid="652297"/>
                                        </p:tgtEl>
                                      </p:cBhvr>
                                      <p:by x="105000" y="105000"/>
                                    </p:animScale>
                                  </p:childTnLst>
                                </p:cTn>
                              </p:par>
                            </p:childTnLst>
                          </p:cTn>
                        </p:par>
                        <p:par>
                          <p:cTn id="61" fill="hold" nodeType="afterGroup">
                            <p:stCondLst>
                              <p:cond delay="19000"/>
                            </p:stCondLst>
                            <p:childTnLst>
                              <p:par>
                                <p:cTn id="62" presetID="2" presetClass="exit" presetSubtype="8" fill="hold" grpId="1" nodeType="afterEffect">
                                  <p:stCondLst>
                                    <p:cond delay="0"/>
                                  </p:stCondLst>
                                  <p:childTnLst>
                                    <p:anim calcmode="lin" valueType="num">
                                      <p:cBhvr additive="base">
                                        <p:cTn id="63" dur="500"/>
                                        <p:tgtEl>
                                          <p:spTgt spid="652310"/>
                                        </p:tgtEl>
                                        <p:attrNameLst>
                                          <p:attrName>ppt_x</p:attrName>
                                        </p:attrNameLst>
                                      </p:cBhvr>
                                      <p:tavLst>
                                        <p:tav tm="0">
                                          <p:val>
                                            <p:strVal val="ppt_x"/>
                                          </p:val>
                                        </p:tav>
                                        <p:tav tm="100000">
                                          <p:val>
                                            <p:strVal val="0-ppt_w/2"/>
                                          </p:val>
                                        </p:tav>
                                      </p:tavLst>
                                    </p:anim>
                                    <p:anim calcmode="lin" valueType="num">
                                      <p:cBhvr additive="base">
                                        <p:cTn id="64" dur="500"/>
                                        <p:tgtEl>
                                          <p:spTgt spid="652310"/>
                                        </p:tgtEl>
                                        <p:attrNameLst>
                                          <p:attrName>ppt_y</p:attrName>
                                        </p:attrNameLst>
                                      </p:cBhvr>
                                      <p:tavLst>
                                        <p:tav tm="0">
                                          <p:val>
                                            <p:strVal val="ppt_y"/>
                                          </p:val>
                                        </p:tav>
                                        <p:tav tm="100000">
                                          <p:val>
                                            <p:strVal val="ppt_y"/>
                                          </p:val>
                                        </p:tav>
                                      </p:tavLst>
                                    </p:anim>
                                    <p:set>
                                      <p:cBhvr>
                                        <p:cTn id="65" dur="1" fill="hold">
                                          <p:stCondLst>
                                            <p:cond delay="499"/>
                                          </p:stCondLst>
                                        </p:cTn>
                                        <p:tgtEl>
                                          <p:spTgt spid="652310"/>
                                        </p:tgtEl>
                                        <p:attrNameLst>
                                          <p:attrName>style.visibility</p:attrName>
                                        </p:attrNameLst>
                                      </p:cBhvr>
                                      <p:to>
                                        <p:strVal val="hidden"/>
                                      </p:to>
                                    </p:set>
                                  </p:childTnLst>
                                </p:cTn>
                              </p:par>
                            </p:childTnLst>
                          </p:cTn>
                        </p:par>
                        <p:par>
                          <p:cTn id="66" fill="hold" nodeType="afterGroup">
                            <p:stCondLst>
                              <p:cond delay="19500"/>
                            </p:stCondLst>
                            <p:childTnLst>
                              <p:par>
                                <p:cTn id="67" presetID="2" presetClass="entr" presetSubtype="2" fill="hold" grpId="0" nodeType="afterEffect">
                                  <p:stCondLst>
                                    <p:cond delay="0"/>
                                  </p:stCondLst>
                                  <p:childTnLst>
                                    <p:set>
                                      <p:cBhvr>
                                        <p:cTn id="68" dur="1" fill="hold">
                                          <p:stCondLst>
                                            <p:cond delay="0"/>
                                          </p:stCondLst>
                                        </p:cTn>
                                        <p:tgtEl>
                                          <p:spTgt spid="652311"/>
                                        </p:tgtEl>
                                        <p:attrNameLst>
                                          <p:attrName>style.visibility</p:attrName>
                                        </p:attrNameLst>
                                      </p:cBhvr>
                                      <p:to>
                                        <p:strVal val="visible"/>
                                      </p:to>
                                    </p:set>
                                    <p:anim calcmode="lin" valueType="num">
                                      <p:cBhvr additive="base">
                                        <p:cTn id="69" dur="500" fill="hold"/>
                                        <p:tgtEl>
                                          <p:spTgt spid="652311"/>
                                        </p:tgtEl>
                                        <p:attrNameLst>
                                          <p:attrName>ppt_x</p:attrName>
                                        </p:attrNameLst>
                                      </p:cBhvr>
                                      <p:tavLst>
                                        <p:tav tm="0">
                                          <p:val>
                                            <p:strVal val="1+#ppt_w/2"/>
                                          </p:val>
                                        </p:tav>
                                        <p:tav tm="100000">
                                          <p:val>
                                            <p:strVal val="#ppt_x"/>
                                          </p:val>
                                        </p:tav>
                                      </p:tavLst>
                                    </p:anim>
                                    <p:anim calcmode="lin" valueType="num">
                                      <p:cBhvr additive="base">
                                        <p:cTn id="70" dur="500" fill="hold"/>
                                        <p:tgtEl>
                                          <p:spTgt spid="652311"/>
                                        </p:tgtEl>
                                        <p:attrNameLst>
                                          <p:attrName>ppt_y</p:attrName>
                                        </p:attrNameLst>
                                      </p:cBhvr>
                                      <p:tavLst>
                                        <p:tav tm="0">
                                          <p:val>
                                            <p:strVal val="#ppt_y"/>
                                          </p:val>
                                        </p:tav>
                                        <p:tav tm="100000">
                                          <p:val>
                                            <p:strVal val="#ppt_y"/>
                                          </p:val>
                                        </p:tav>
                                      </p:tavLst>
                                    </p:anim>
                                  </p:childTnLst>
                                </p:cTn>
                              </p:par>
                            </p:childTnLst>
                          </p:cTn>
                        </p:par>
                        <p:par>
                          <p:cTn id="71" fill="hold" nodeType="afterGroup">
                            <p:stCondLst>
                              <p:cond delay="20000"/>
                            </p:stCondLst>
                            <p:childTnLst>
                              <p:par>
                                <p:cTn id="72" presetID="42" presetClass="path" presetSubtype="0" accel="50000" decel="50000" fill="hold" grpId="2" nodeType="afterEffect">
                                  <p:stCondLst>
                                    <p:cond delay="0"/>
                                  </p:stCondLst>
                                  <p:childTnLst>
                                    <p:animMotion origin="layout" path="M -2.77778E-7 2.59259E-6 L -0.22674 0.20879 " pathEditMode="relative" rAng="0" ptsTypes="AA">
                                      <p:cBhvr>
                                        <p:cTn id="73" dur="2000" fill="hold"/>
                                        <p:tgtEl>
                                          <p:spTgt spid="652296"/>
                                        </p:tgtEl>
                                        <p:attrNameLst>
                                          <p:attrName>ppt_x</p:attrName>
                                          <p:attrName>ppt_y</p:attrName>
                                        </p:attrNameLst>
                                      </p:cBhvr>
                                      <p:rCtr x="-11337" y="10440"/>
                                    </p:animMotion>
                                  </p:childTnLst>
                                </p:cTn>
                              </p:par>
                            </p:childTnLst>
                          </p:cTn>
                        </p:par>
                        <p:par>
                          <p:cTn id="74" fill="hold" nodeType="afterGroup">
                            <p:stCondLst>
                              <p:cond delay="22000"/>
                            </p:stCondLst>
                            <p:childTnLst>
                              <p:par>
                                <p:cTn id="75" presetID="63" presetClass="path" presetSubtype="0" accel="50000" decel="50000" fill="hold" grpId="1" nodeType="afterEffect">
                                  <p:stCondLst>
                                    <p:cond delay="0"/>
                                  </p:stCondLst>
                                  <p:childTnLst>
                                    <p:animMotion origin="layout" path="M 0.00069 2.59259E-6 L 0.44757 2.59259E-6 " pathEditMode="relative" rAng="0" ptsTypes="AA">
                                      <p:cBhvr>
                                        <p:cTn id="76" dur="2000" fill="hold"/>
                                        <p:tgtEl>
                                          <p:spTgt spid="652292"/>
                                        </p:tgtEl>
                                        <p:attrNameLst>
                                          <p:attrName>ppt_x</p:attrName>
                                          <p:attrName>ppt_y</p:attrName>
                                        </p:attrNameLst>
                                      </p:cBhvr>
                                      <p:rCtr x="22344" y="0"/>
                                    </p:animMotion>
                                  </p:childTnLst>
                                </p:cTn>
                              </p:par>
                            </p:childTnLst>
                          </p:cTn>
                        </p:par>
                        <p:par>
                          <p:cTn id="77" fill="hold" nodeType="afterGroup">
                            <p:stCondLst>
                              <p:cond delay="24000"/>
                            </p:stCondLst>
                            <p:childTnLst>
                              <p:par>
                                <p:cTn id="78" presetID="64" presetClass="path" presetSubtype="0" accel="50000" decel="50000" fill="hold" grpId="3" nodeType="afterEffect">
                                  <p:stCondLst>
                                    <p:cond delay="0"/>
                                  </p:stCondLst>
                                  <p:childTnLst>
                                    <p:animMotion origin="layout" path="M -0.22674 0.2088 L -0.4467 0.00209 " pathEditMode="relative" rAng="0" ptsTypes="AA">
                                      <p:cBhvr>
                                        <p:cTn id="79" dur="2000" fill="hold"/>
                                        <p:tgtEl>
                                          <p:spTgt spid="652296"/>
                                        </p:tgtEl>
                                        <p:attrNameLst>
                                          <p:attrName>ppt_x</p:attrName>
                                          <p:attrName>ppt_y</p:attrName>
                                        </p:attrNameLst>
                                      </p:cBhvr>
                                      <p:rCtr x="-11007" y="-10347"/>
                                    </p:animMotion>
                                  </p:childTnLst>
                                </p:cTn>
                              </p:par>
                            </p:childTnLst>
                          </p:cTn>
                        </p:par>
                        <p:par>
                          <p:cTn id="80" fill="hold" nodeType="afterGroup">
                            <p:stCondLst>
                              <p:cond delay="26000"/>
                            </p:stCondLst>
                            <p:childTnLst>
                              <p:par>
                                <p:cTn id="81" presetID="3" presetClass="exit" presetSubtype="10" fill="hold" grpId="3" nodeType="afterEffect">
                                  <p:stCondLst>
                                    <p:cond delay="0"/>
                                  </p:stCondLst>
                                  <p:childTnLst>
                                    <p:animEffect transition="out" filter="blinds(horizontal)">
                                      <p:cBhvr>
                                        <p:cTn id="82" dur="500"/>
                                        <p:tgtEl>
                                          <p:spTgt spid="652300"/>
                                        </p:tgtEl>
                                      </p:cBhvr>
                                    </p:animEffect>
                                    <p:set>
                                      <p:cBhvr>
                                        <p:cTn id="83" dur="1" fill="hold">
                                          <p:stCondLst>
                                            <p:cond delay="499"/>
                                          </p:stCondLst>
                                        </p:cTn>
                                        <p:tgtEl>
                                          <p:spTgt spid="652300"/>
                                        </p:tgtEl>
                                        <p:attrNameLst>
                                          <p:attrName>style.visibility</p:attrName>
                                        </p:attrNameLst>
                                      </p:cBhvr>
                                      <p:to>
                                        <p:strVal val="hidden"/>
                                      </p:to>
                                    </p:set>
                                  </p:childTnLst>
                                </p:cTn>
                              </p:par>
                            </p:childTnLst>
                          </p:cTn>
                        </p:par>
                        <p:par>
                          <p:cTn id="84" fill="hold" nodeType="afterGroup">
                            <p:stCondLst>
                              <p:cond delay="26500"/>
                            </p:stCondLst>
                            <p:childTnLst>
                              <p:par>
                                <p:cTn id="85" presetID="2" presetClass="exit" presetSubtype="2" fill="hold" grpId="1" nodeType="afterEffect">
                                  <p:stCondLst>
                                    <p:cond delay="0"/>
                                  </p:stCondLst>
                                  <p:childTnLst>
                                    <p:anim calcmode="lin" valueType="num">
                                      <p:cBhvr additive="base">
                                        <p:cTn id="86" dur="500"/>
                                        <p:tgtEl>
                                          <p:spTgt spid="652311"/>
                                        </p:tgtEl>
                                        <p:attrNameLst>
                                          <p:attrName>ppt_x</p:attrName>
                                        </p:attrNameLst>
                                      </p:cBhvr>
                                      <p:tavLst>
                                        <p:tav tm="0">
                                          <p:val>
                                            <p:strVal val="ppt_x"/>
                                          </p:val>
                                        </p:tav>
                                        <p:tav tm="100000">
                                          <p:val>
                                            <p:strVal val="1+ppt_w/2"/>
                                          </p:val>
                                        </p:tav>
                                      </p:tavLst>
                                    </p:anim>
                                    <p:anim calcmode="lin" valueType="num">
                                      <p:cBhvr additive="base">
                                        <p:cTn id="87" dur="500"/>
                                        <p:tgtEl>
                                          <p:spTgt spid="652311"/>
                                        </p:tgtEl>
                                        <p:attrNameLst>
                                          <p:attrName>ppt_y</p:attrName>
                                        </p:attrNameLst>
                                      </p:cBhvr>
                                      <p:tavLst>
                                        <p:tav tm="0">
                                          <p:val>
                                            <p:strVal val="ppt_y"/>
                                          </p:val>
                                        </p:tav>
                                        <p:tav tm="100000">
                                          <p:val>
                                            <p:strVal val="ppt_y"/>
                                          </p:val>
                                        </p:tav>
                                      </p:tavLst>
                                    </p:anim>
                                    <p:set>
                                      <p:cBhvr>
                                        <p:cTn id="88" dur="1" fill="hold">
                                          <p:stCondLst>
                                            <p:cond delay="499"/>
                                          </p:stCondLst>
                                        </p:cTn>
                                        <p:tgtEl>
                                          <p:spTgt spid="6523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1" grpId="0" animBg="1"/>
      <p:bldP spid="652292" grpId="0" animBg="1"/>
      <p:bldP spid="652292" grpId="1" animBg="1"/>
      <p:bldP spid="652293" grpId="0" animBg="1"/>
      <p:bldP spid="652293" grpId="1" animBg="1"/>
      <p:bldP spid="652293" grpId="2" animBg="1"/>
      <p:bldP spid="652293" grpId="3" animBg="1"/>
      <p:bldP spid="652294" grpId="0" animBg="1"/>
      <p:bldP spid="652295" grpId="0" animBg="1"/>
      <p:bldP spid="652296" grpId="0" animBg="1"/>
      <p:bldP spid="652296" grpId="1" animBg="1"/>
      <p:bldP spid="652296" grpId="2" animBg="1"/>
      <p:bldP spid="652296" grpId="3" animBg="1"/>
      <p:bldP spid="652297" grpId="0" animBg="1"/>
      <p:bldP spid="652299" grpId="0" animBg="1"/>
      <p:bldP spid="652300" grpId="0" animBg="1"/>
      <p:bldP spid="652300" grpId="1" animBg="1"/>
      <p:bldP spid="652300" grpId="2" animBg="1"/>
      <p:bldP spid="652300" grpId="3" animBg="1"/>
      <p:bldP spid="652310" grpId="0" animBg="1"/>
      <p:bldP spid="652310" grpId="1" animBg="1"/>
      <p:bldP spid="652311" grpId="0" animBg="1"/>
      <p:bldP spid="652311"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a:xfrm>
            <a:off x="609600" y="457200"/>
            <a:ext cx="10972800" cy="854075"/>
          </a:xfrm>
        </p:spPr>
        <p:txBody>
          <a:bodyPr/>
          <a:lstStyle/>
          <a:p>
            <a:pPr>
              <a:defRPr/>
            </a:pPr>
            <a:r>
              <a:rPr lang="en-US" altLang="en-US"/>
              <a:t>1. Selection sort </a:t>
            </a:r>
            <a:endParaRPr lang="en-US" altLang="en-US" i="1" smtClean="0"/>
          </a:p>
        </p:txBody>
      </p:sp>
      <p:sp>
        <p:nvSpPr>
          <p:cNvPr id="41989" name="Oval 3"/>
          <p:cNvSpPr>
            <a:spLocks noChangeArrowheads="1"/>
          </p:cNvSpPr>
          <p:nvPr/>
        </p:nvSpPr>
        <p:spPr bwMode="auto">
          <a:xfrm>
            <a:off x="2726267"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653316" name="Oval 4"/>
          <p:cNvSpPr>
            <a:spLocks noChangeArrowheads="1"/>
          </p:cNvSpPr>
          <p:nvPr/>
        </p:nvSpPr>
        <p:spPr bwMode="auto">
          <a:xfrm>
            <a:off x="4091517"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653317" name="Oval 5"/>
          <p:cNvSpPr>
            <a:spLocks noChangeArrowheads="1"/>
          </p:cNvSpPr>
          <p:nvPr/>
        </p:nvSpPr>
        <p:spPr bwMode="auto">
          <a:xfrm>
            <a:off x="5454651"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653318" name="Oval 6"/>
          <p:cNvSpPr>
            <a:spLocks noChangeArrowheads="1"/>
          </p:cNvSpPr>
          <p:nvPr/>
        </p:nvSpPr>
        <p:spPr bwMode="auto">
          <a:xfrm>
            <a:off x="6819900"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12</a:t>
            </a:r>
          </a:p>
        </p:txBody>
      </p:sp>
      <p:sp>
        <p:nvSpPr>
          <p:cNvPr id="653319" name="Oval 7"/>
          <p:cNvSpPr>
            <a:spLocks noChangeArrowheads="1"/>
          </p:cNvSpPr>
          <p:nvPr/>
        </p:nvSpPr>
        <p:spPr bwMode="auto">
          <a:xfrm>
            <a:off x="81830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653320" name="Oval 8"/>
          <p:cNvSpPr>
            <a:spLocks noChangeArrowheads="1"/>
          </p:cNvSpPr>
          <p:nvPr/>
        </p:nvSpPr>
        <p:spPr bwMode="auto">
          <a:xfrm>
            <a:off x="9548284"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653321" name="Oval 9"/>
          <p:cNvSpPr>
            <a:spLocks noChangeArrowheads="1"/>
          </p:cNvSpPr>
          <p:nvPr/>
        </p:nvSpPr>
        <p:spPr bwMode="auto">
          <a:xfrm>
            <a:off x="109135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15</a:t>
            </a:r>
          </a:p>
        </p:txBody>
      </p:sp>
      <p:sp>
        <p:nvSpPr>
          <p:cNvPr id="41996" name="Oval 10"/>
          <p:cNvSpPr>
            <a:spLocks noChangeArrowheads="1"/>
          </p:cNvSpPr>
          <p:nvPr/>
        </p:nvSpPr>
        <p:spPr bwMode="auto">
          <a:xfrm>
            <a:off x="1363133"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sp>
        <p:nvSpPr>
          <p:cNvPr id="653323" name="AutoShape 11"/>
          <p:cNvSpPr>
            <a:spLocks noChangeArrowheads="1"/>
          </p:cNvSpPr>
          <p:nvPr/>
        </p:nvSpPr>
        <p:spPr bwMode="auto">
          <a:xfrm>
            <a:off x="3949700" y="3571876"/>
            <a:ext cx="12192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Times New Roman" pitchFamily="18" charset="0"/>
              </a:rPr>
              <a:t>i</a:t>
            </a:r>
          </a:p>
        </p:txBody>
      </p:sp>
      <p:sp>
        <p:nvSpPr>
          <p:cNvPr id="653324" name="AutoShape 12"/>
          <p:cNvSpPr>
            <a:spLocks noChangeArrowheads="1"/>
          </p:cNvSpPr>
          <p:nvPr/>
        </p:nvSpPr>
        <p:spPr bwMode="auto">
          <a:xfrm>
            <a:off x="5162551" y="2039939"/>
            <a:ext cx="1524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solidFill>
                  <a:srgbClr val="0000FF"/>
                </a:solidFill>
                <a:latin typeface="Times New Roman" pitchFamily="18" charset="0"/>
              </a:rPr>
              <a:t>min</a:t>
            </a:r>
          </a:p>
        </p:txBody>
      </p:sp>
      <p:grpSp>
        <p:nvGrpSpPr>
          <p:cNvPr id="41999" name="Group 13"/>
          <p:cNvGrpSpPr>
            <a:grpSpLocks/>
          </p:cNvGrpSpPr>
          <p:nvPr/>
        </p:nvGrpSpPr>
        <p:grpSpPr bwMode="auto">
          <a:xfrm>
            <a:off x="1363133" y="2287588"/>
            <a:ext cx="10524067" cy="649287"/>
            <a:chOff x="644" y="1153"/>
            <a:chExt cx="4972" cy="409"/>
          </a:xfrm>
        </p:grpSpPr>
        <p:sp>
          <p:nvSpPr>
            <p:cNvPr id="42002" name="Oval 14"/>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42003" name="Oval 15"/>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3</a:t>
              </a:r>
            </a:p>
          </p:txBody>
        </p:sp>
        <p:sp>
          <p:nvSpPr>
            <p:cNvPr id="42004" name="Oval 16"/>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42005" name="Oval 17"/>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42006" name="Oval 18"/>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42007" name="Oval 19"/>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7</a:t>
              </a:r>
            </a:p>
          </p:txBody>
        </p:sp>
        <p:sp>
          <p:nvSpPr>
            <p:cNvPr id="42008" name="Oval 20"/>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42009" name="Oval 21"/>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sp>
        <p:nvSpPr>
          <p:cNvPr id="653334" name="Text Box 22"/>
          <p:cNvSpPr txBox="1">
            <a:spLocks noChangeArrowheads="1"/>
          </p:cNvSpPr>
          <p:nvPr/>
        </p:nvSpPr>
        <p:spPr bwMode="auto">
          <a:xfrm>
            <a:off x="2567517" y="1384300"/>
            <a:ext cx="38608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solidFill>
                  <a:srgbClr val="FFFF00"/>
                </a:solidFill>
                <a:latin typeface="VNI-Helve" pitchFamily="2" charset="0"/>
              </a:rPr>
              <a:t>Find MinPos(4, 8)</a:t>
            </a:r>
          </a:p>
        </p:txBody>
      </p:sp>
      <p:sp>
        <p:nvSpPr>
          <p:cNvPr id="653335" name="Text Box 23"/>
          <p:cNvSpPr txBox="1">
            <a:spLocks noChangeArrowheads="1"/>
          </p:cNvSpPr>
          <p:nvPr/>
        </p:nvSpPr>
        <p:spPr bwMode="auto">
          <a:xfrm>
            <a:off x="7073901" y="1379538"/>
            <a:ext cx="3255433"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solidFill>
                  <a:srgbClr val="FFFF00"/>
                </a:solidFill>
                <a:latin typeface="VNI-Helve" pitchFamily="2" charset="0"/>
              </a:rPr>
              <a:t>Swap(a</a:t>
            </a:r>
            <a:r>
              <a:rPr lang="en-US" altLang="en-US" b="1" baseline="-25000">
                <a:solidFill>
                  <a:srgbClr val="FFFF00"/>
                </a:solidFill>
                <a:latin typeface="VNI-Helve" pitchFamily="2" charset="0"/>
              </a:rPr>
              <a:t>i</a:t>
            </a:r>
            <a:r>
              <a:rPr lang="en-US" altLang="en-US" b="1">
                <a:solidFill>
                  <a:srgbClr val="FFFF00"/>
                </a:solidFill>
                <a:latin typeface="VNI-Helve" pitchFamily="2" charset="0"/>
              </a:rPr>
              <a:t>, a</a:t>
            </a:r>
            <a:r>
              <a:rPr lang="en-US" altLang="en-US" b="1" baseline="-25000">
                <a:solidFill>
                  <a:srgbClr val="FFFF00"/>
                </a:solidFill>
                <a:latin typeface="VNI-Helve" pitchFamily="2" charset="0"/>
              </a:rPr>
              <a:t>min</a:t>
            </a:r>
            <a:r>
              <a:rPr lang="en-US" altLang="en-US" b="1">
                <a:solidFill>
                  <a:srgbClr val="FFFF00"/>
                </a:solidFill>
                <a:latin typeface="VNI-Helve" pitchFamily="2" charset="0"/>
              </a:rPr>
              <a:t>)</a:t>
            </a:r>
          </a:p>
        </p:txBody>
      </p:sp>
      <p:sp>
        <p:nvSpPr>
          <p:cNvPr id="3" name="Date Placeholder 2"/>
          <p:cNvSpPr>
            <a:spLocks noGrp="1"/>
          </p:cNvSpPr>
          <p:nvPr>
            <p:ph type="dt" sz="half" idx="10"/>
          </p:nvPr>
        </p:nvSpPr>
        <p:spPr/>
        <p:txBody>
          <a:bodyPr/>
          <a:lstStyle/>
          <a:p>
            <a:fld id="{D6275B3C-1BAA-4EA7-950C-453E1F6D6EFA}" type="datetime1">
              <a:rPr lang="en-US" smtClean="0"/>
              <a:t>26/03/2024</a:t>
            </a:fld>
            <a:endParaRPr lang="en-US"/>
          </a:p>
        </p:txBody>
      </p:sp>
      <p:sp>
        <p:nvSpPr>
          <p:cNvPr id="4" name="Footer Placeholder 3"/>
          <p:cNvSpPr>
            <a:spLocks noGrp="1"/>
          </p:cNvSpPr>
          <p:nvPr>
            <p:ph type="ftr" sz="quarter" idx="11"/>
          </p:nvPr>
        </p:nvSpPr>
        <p:spPr/>
        <p:txBody>
          <a:bodyPr/>
          <a:lstStyle/>
          <a:p>
            <a:r>
              <a:rPr lang="en-US" smtClean="0"/>
              <a:t>CTDL&amp;GT</a:t>
            </a:r>
            <a:endParaRPr lang="en-US"/>
          </a:p>
        </p:txBody>
      </p:sp>
      <p:sp>
        <p:nvSpPr>
          <p:cNvPr id="5" name="Slide Number Placeholder 4"/>
          <p:cNvSpPr>
            <a:spLocks noGrp="1"/>
          </p:cNvSpPr>
          <p:nvPr>
            <p:ph type="sldNum" sz="quarter" idx="12"/>
          </p:nvPr>
        </p:nvSpPr>
        <p:spPr/>
        <p:txBody>
          <a:bodyPr/>
          <a:lstStyle/>
          <a:p>
            <a:fld id="{3D92597B-1FF7-A145-BDFC-B6DAD8BDE045}" type="slidenum">
              <a:rPr lang="en-US" smtClean="0"/>
              <a:t>34</a:t>
            </a:fld>
            <a:endParaRPr lang="en-US"/>
          </a:p>
        </p:txBody>
      </p:sp>
    </p:spTree>
    <p:extLst>
      <p:ext uri="{BB962C8B-B14F-4D97-AF65-F5344CB8AC3E}">
        <p14:creationId xmlns:p14="http://schemas.microsoft.com/office/powerpoint/2010/main" val="2276169554"/>
      </p:ext>
    </p:extLst>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653316"/>
                                        </p:tgtEl>
                                        <p:attrNameLst>
                                          <p:attrName>style.visibility</p:attrName>
                                        </p:attrNameLst>
                                      </p:cBhvr>
                                      <p:to>
                                        <p:strVal val="visible"/>
                                      </p:to>
                                    </p:set>
                                    <p:animEffect transition="in" filter="diamond(in)">
                                      <p:cBhvr>
                                        <p:cTn id="7" dur="2000"/>
                                        <p:tgtEl>
                                          <p:spTgt spid="653316"/>
                                        </p:tgtEl>
                                      </p:cBhvr>
                                    </p:animEffect>
                                  </p:childTnLst>
                                </p:cTn>
                              </p:par>
                            </p:childTnLst>
                          </p:cTn>
                        </p:par>
                        <p:par>
                          <p:cTn id="8" fill="hold" nodeType="afterGroup">
                            <p:stCondLst>
                              <p:cond delay="2000"/>
                            </p:stCondLst>
                            <p:childTnLst>
                              <p:par>
                                <p:cTn id="9" presetID="63" presetClass="path" presetSubtype="0" accel="50000" decel="50000" fill="hold" grpId="0" nodeType="afterEffect">
                                  <p:stCondLst>
                                    <p:cond delay="0"/>
                                  </p:stCondLst>
                                  <p:childTnLst>
                                    <p:animMotion origin="layout" path="M 2.77556E-17 2.96296E-6 L 0.11337 2.96296E-6 " pathEditMode="relative" rAng="0" ptsTypes="AA">
                                      <p:cBhvr>
                                        <p:cTn id="10" dur="2000" fill="hold"/>
                                        <p:tgtEl>
                                          <p:spTgt spid="653323"/>
                                        </p:tgtEl>
                                        <p:attrNameLst>
                                          <p:attrName>ppt_x</p:attrName>
                                          <p:attrName>ppt_y</p:attrName>
                                        </p:attrNameLst>
                                      </p:cBhvr>
                                      <p:rCtr x="5660" y="0"/>
                                    </p:animMotion>
                                  </p:childTnLst>
                                </p:cTn>
                              </p:par>
                            </p:childTnLst>
                          </p:cTn>
                        </p:par>
                        <p:par>
                          <p:cTn id="11" fill="hold" nodeType="afterGroup">
                            <p:stCondLst>
                              <p:cond delay="4000"/>
                            </p:stCondLst>
                            <p:childTnLst>
                              <p:par>
                                <p:cTn id="12" presetID="2" presetClass="entr" presetSubtype="8" fill="hold" grpId="0" nodeType="afterEffect">
                                  <p:stCondLst>
                                    <p:cond delay="0"/>
                                  </p:stCondLst>
                                  <p:childTnLst>
                                    <p:set>
                                      <p:cBhvr>
                                        <p:cTn id="13" dur="1" fill="hold">
                                          <p:stCondLst>
                                            <p:cond delay="0"/>
                                          </p:stCondLst>
                                        </p:cTn>
                                        <p:tgtEl>
                                          <p:spTgt spid="653334"/>
                                        </p:tgtEl>
                                        <p:attrNameLst>
                                          <p:attrName>style.visibility</p:attrName>
                                        </p:attrNameLst>
                                      </p:cBhvr>
                                      <p:to>
                                        <p:strVal val="visible"/>
                                      </p:to>
                                    </p:set>
                                    <p:anim calcmode="lin" valueType="num">
                                      <p:cBhvr additive="base">
                                        <p:cTn id="14" dur="500" fill="hold"/>
                                        <p:tgtEl>
                                          <p:spTgt spid="653334"/>
                                        </p:tgtEl>
                                        <p:attrNameLst>
                                          <p:attrName>ppt_x</p:attrName>
                                        </p:attrNameLst>
                                      </p:cBhvr>
                                      <p:tavLst>
                                        <p:tav tm="0">
                                          <p:val>
                                            <p:strVal val="0-#ppt_w/2"/>
                                          </p:val>
                                        </p:tav>
                                        <p:tav tm="100000">
                                          <p:val>
                                            <p:strVal val="#ppt_x"/>
                                          </p:val>
                                        </p:tav>
                                      </p:tavLst>
                                    </p:anim>
                                    <p:anim calcmode="lin" valueType="num">
                                      <p:cBhvr additive="base">
                                        <p:cTn id="15" dur="500" fill="hold"/>
                                        <p:tgtEl>
                                          <p:spTgt spid="653334"/>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4500"/>
                            </p:stCondLst>
                            <p:childTnLst>
                              <p:par>
                                <p:cTn id="17" presetID="3" presetClass="entr" presetSubtype="10" fill="hold" grpId="0" nodeType="afterEffect">
                                  <p:stCondLst>
                                    <p:cond delay="0"/>
                                  </p:stCondLst>
                                  <p:childTnLst>
                                    <p:set>
                                      <p:cBhvr>
                                        <p:cTn id="18" dur="1" fill="hold">
                                          <p:stCondLst>
                                            <p:cond delay="0"/>
                                          </p:stCondLst>
                                        </p:cTn>
                                        <p:tgtEl>
                                          <p:spTgt spid="653324"/>
                                        </p:tgtEl>
                                        <p:attrNameLst>
                                          <p:attrName>style.visibility</p:attrName>
                                        </p:attrNameLst>
                                      </p:cBhvr>
                                      <p:to>
                                        <p:strVal val="visible"/>
                                      </p:to>
                                    </p:set>
                                    <p:animEffect transition="in" filter="blinds(horizontal)">
                                      <p:cBhvr>
                                        <p:cTn id="19" dur="500"/>
                                        <p:tgtEl>
                                          <p:spTgt spid="653324"/>
                                        </p:tgtEl>
                                      </p:cBhvr>
                                    </p:animEffect>
                                  </p:childTnLst>
                                </p:cTn>
                              </p:par>
                            </p:childTnLst>
                          </p:cTn>
                        </p:par>
                        <p:par>
                          <p:cTn id="20" fill="hold" nodeType="afterGroup">
                            <p:stCondLst>
                              <p:cond delay="5000"/>
                            </p:stCondLst>
                            <p:childTnLst>
                              <p:par>
                                <p:cTn id="21" presetID="26" presetClass="emph" presetSubtype="0" fill="hold" grpId="0" nodeType="afterEffect">
                                  <p:stCondLst>
                                    <p:cond delay="0"/>
                                  </p:stCondLst>
                                  <p:iterate type="lt">
                                    <p:tmPct val="0"/>
                                  </p:iterate>
                                  <p:childTnLst>
                                    <p:animEffect transition="out" filter="fade">
                                      <p:cBhvr>
                                        <p:cTn id="22" dur="2000" tmFilter="0, 0; .2, .5; .8, .5; 1, 0"/>
                                        <p:tgtEl>
                                          <p:spTgt spid="653317"/>
                                        </p:tgtEl>
                                      </p:cBhvr>
                                    </p:animEffect>
                                    <p:animScale>
                                      <p:cBhvr>
                                        <p:cTn id="23" dur="1000" autoRev="1" fill="hold"/>
                                        <p:tgtEl>
                                          <p:spTgt spid="653317"/>
                                        </p:tgtEl>
                                      </p:cBhvr>
                                      <p:by x="105000" y="105000"/>
                                    </p:animScale>
                                  </p:childTnLst>
                                </p:cTn>
                              </p:par>
                              <p:par>
                                <p:cTn id="24" presetID="26" presetClass="emph" presetSubtype="0" fill="hold" grpId="0" nodeType="withEffect">
                                  <p:stCondLst>
                                    <p:cond delay="0"/>
                                  </p:stCondLst>
                                  <p:childTnLst>
                                    <p:animEffect transition="out" filter="fade">
                                      <p:cBhvr>
                                        <p:cTn id="25" dur="2000" tmFilter="0, 0; .2, .5; .8, .5; 1, 0"/>
                                        <p:tgtEl>
                                          <p:spTgt spid="653318"/>
                                        </p:tgtEl>
                                      </p:cBhvr>
                                    </p:animEffect>
                                    <p:animScale>
                                      <p:cBhvr>
                                        <p:cTn id="26" dur="1000" autoRev="1" fill="hold"/>
                                        <p:tgtEl>
                                          <p:spTgt spid="653318"/>
                                        </p:tgtEl>
                                      </p:cBhvr>
                                      <p:by x="105000" y="105000"/>
                                    </p:animScale>
                                  </p:childTnLst>
                                </p:cTn>
                              </p:par>
                            </p:childTnLst>
                          </p:cTn>
                        </p:par>
                        <p:par>
                          <p:cTn id="27" fill="hold" nodeType="afterGroup">
                            <p:stCondLst>
                              <p:cond delay="7000"/>
                            </p:stCondLst>
                            <p:childTnLst>
                              <p:par>
                                <p:cTn id="28" presetID="26" presetClass="emph" presetSubtype="0" fill="hold" grpId="1" nodeType="afterEffect">
                                  <p:stCondLst>
                                    <p:cond delay="0"/>
                                  </p:stCondLst>
                                  <p:iterate type="lt">
                                    <p:tmPct val="0"/>
                                  </p:iterate>
                                  <p:childTnLst>
                                    <p:animEffect transition="out" filter="fade">
                                      <p:cBhvr>
                                        <p:cTn id="29" dur="2000" tmFilter="0, 0; .2, .5; .8, .5; 1, 0"/>
                                        <p:tgtEl>
                                          <p:spTgt spid="653317"/>
                                        </p:tgtEl>
                                      </p:cBhvr>
                                    </p:animEffect>
                                    <p:animScale>
                                      <p:cBhvr>
                                        <p:cTn id="30" dur="1000" autoRev="1" fill="hold"/>
                                        <p:tgtEl>
                                          <p:spTgt spid="653317"/>
                                        </p:tgtEl>
                                      </p:cBhvr>
                                      <p:by x="105000" y="105000"/>
                                    </p:animScale>
                                  </p:childTnLst>
                                </p:cTn>
                              </p:par>
                              <p:par>
                                <p:cTn id="31" presetID="26" presetClass="emph" presetSubtype="0" fill="hold" grpId="0" nodeType="withEffect">
                                  <p:stCondLst>
                                    <p:cond delay="0"/>
                                  </p:stCondLst>
                                  <p:childTnLst>
                                    <p:animEffect transition="out" filter="fade">
                                      <p:cBhvr>
                                        <p:cTn id="32" dur="2000" tmFilter="0, 0; .2, .5; .8, .5; 1, 0"/>
                                        <p:tgtEl>
                                          <p:spTgt spid="653319"/>
                                        </p:tgtEl>
                                      </p:cBhvr>
                                    </p:animEffect>
                                    <p:animScale>
                                      <p:cBhvr>
                                        <p:cTn id="33" dur="1000" autoRev="1" fill="hold"/>
                                        <p:tgtEl>
                                          <p:spTgt spid="653319"/>
                                        </p:tgtEl>
                                      </p:cBhvr>
                                      <p:by x="105000" y="105000"/>
                                    </p:animScale>
                                  </p:childTnLst>
                                </p:cTn>
                              </p:par>
                            </p:childTnLst>
                          </p:cTn>
                        </p:par>
                        <p:par>
                          <p:cTn id="34" fill="hold" nodeType="afterGroup">
                            <p:stCondLst>
                              <p:cond delay="9000"/>
                            </p:stCondLst>
                            <p:childTnLst>
                              <p:par>
                                <p:cTn id="35" presetID="26" presetClass="emph" presetSubtype="0" fill="hold" grpId="2" nodeType="afterEffect">
                                  <p:stCondLst>
                                    <p:cond delay="0"/>
                                  </p:stCondLst>
                                  <p:iterate type="lt">
                                    <p:tmPct val="0"/>
                                  </p:iterate>
                                  <p:childTnLst>
                                    <p:animEffect transition="out" filter="fade">
                                      <p:cBhvr>
                                        <p:cTn id="36" dur="2000" tmFilter="0, 0; .2, .5; .8, .5; 1, 0"/>
                                        <p:tgtEl>
                                          <p:spTgt spid="653317"/>
                                        </p:tgtEl>
                                      </p:cBhvr>
                                    </p:animEffect>
                                    <p:animScale>
                                      <p:cBhvr>
                                        <p:cTn id="37" dur="1000" autoRev="1" fill="hold"/>
                                        <p:tgtEl>
                                          <p:spTgt spid="653317"/>
                                        </p:tgtEl>
                                      </p:cBhvr>
                                      <p:by x="105000" y="105000"/>
                                    </p:animScale>
                                  </p:childTnLst>
                                </p:cTn>
                              </p:par>
                              <p:par>
                                <p:cTn id="38" presetID="26" presetClass="emph" presetSubtype="0" fill="hold" grpId="0" nodeType="withEffect">
                                  <p:stCondLst>
                                    <p:cond delay="0"/>
                                  </p:stCondLst>
                                  <p:childTnLst>
                                    <p:animEffect transition="out" filter="fade">
                                      <p:cBhvr>
                                        <p:cTn id="39" dur="2000" tmFilter="0, 0; .2, .5; .8, .5; 1, 0"/>
                                        <p:tgtEl>
                                          <p:spTgt spid="653320"/>
                                        </p:tgtEl>
                                      </p:cBhvr>
                                    </p:animEffect>
                                    <p:animScale>
                                      <p:cBhvr>
                                        <p:cTn id="40" dur="1000" autoRev="1" fill="hold"/>
                                        <p:tgtEl>
                                          <p:spTgt spid="653320"/>
                                        </p:tgtEl>
                                      </p:cBhvr>
                                      <p:by x="105000" y="105000"/>
                                    </p:animScale>
                                  </p:childTnLst>
                                </p:cTn>
                              </p:par>
                            </p:childTnLst>
                          </p:cTn>
                        </p:par>
                        <p:par>
                          <p:cTn id="41" fill="hold" nodeType="afterGroup">
                            <p:stCondLst>
                              <p:cond delay="11000"/>
                            </p:stCondLst>
                            <p:childTnLst>
                              <p:par>
                                <p:cTn id="42" presetID="26" presetClass="emph" presetSubtype="0" fill="hold" grpId="3" nodeType="afterEffect">
                                  <p:stCondLst>
                                    <p:cond delay="0"/>
                                  </p:stCondLst>
                                  <p:iterate type="lt">
                                    <p:tmPct val="0"/>
                                  </p:iterate>
                                  <p:childTnLst>
                                    <p:animEffect transition="out" filter="fade">
                                      <p:cBhvr>
                                        <p:cTn id="43" dur="2000" tmFilter="0, 0; .2, .5; .8, .5; 1, 0"/>
                                        <p:tgtEl>
                                          <p:spTgt spid="653317"/>
                                        </p:tgtEl>
                                      </p:cBhvr>
                                    </p:animEffect>
                                    <p:animScale>
                                      <p:cBhvr>
                                        <p:cTn id="44" dur="1000" autoRev="1" fill="hold"/>
                                        <p:tgtEl>
                                          <p:spTgt spid="653317"/>
                                        </p:tgtEl>
                                      </p:cBhvr>
                                      <p:by x="105000" y="105000"/>
                                    </p:animScale>
                                  </p:childTnLst>
                                </p:cTn>
                              </p:par>
                              <p:par>
                                <p:cTn id="45" presetID="26" presetClass="emph" presetSubtype="0" fill="hold" grpId="0" nodeType="withEffect">
                                  <p:stCondLst>
                                    <p:cond delay="0"/>
                                  </p:stCondLst>
                                  <p:childTnLst>
                                    <p:animEffect transition="out" filter="fade">
                                      <p:cBhvr>
                                        <p:cTn id="46" dur="2000" tmFilter="0, 0; .2, .5; .8, .5; 1, 0"/>
                                        <p:tgtEl>
                                          <p:spTgt spid="653321"/>
                                        </p:tgtEl>
                                      </p:cBhvr>
                                    </p:animEffect>
                                    <p:animScale>
                                      <p:cBhvr>
                                        <p:cTn id="47" dur="1000" autoRev="1" fill="hold"/>
                                        <p:tgtEl>
                                          <p:spTgt spid="653321"/>
                                        </p:tgtEl>
                                      </p:cBhvr>
                                      <p:by x="105000" y="105000"/>
                                    </p:animScale>
                                  </p:childTnLst>
                                </p:cTn>
                              </p:par>
                            </p:childTnLst>
                          </p:cTn>
                        </p:par>
                        <p:par>
                          <p:cTn id="48" fill="hold" nodeType="afterGroup">
                            <p:stCondLst>
                              <p:cond delay="13000"/>
                            </p:stCondLst>
                            <p:childTnLst>
                              <p:par>
                                <p:cTn id="49" presetID="2" presetClass="exit" presetSubtype="8" fill="hold" grpId="1" nodeType="afterEffect">
                                  <p:stCondLst>
                                    <p:cond delay="0"/>
                                  </p:stCondLst>
                                  <p:childTnLst>
                                    <p:anim calcmode="lin" valueType="num">
                                      <p:cBhvr additive="base">
                                        <p:cTn id="50" dur="500"/>
                                        <p:tgtEl>
                                          <p:spTgt spid="653334"/>
                                        </p:tgtEl>
                                        <p:attrNameLst>
                                          <p:attrName>ppt_x</p:attrName>
                                        </p:attrNameLst>
                                      </p:cBhvr>
                                      <p:tavLst>
                                        <p:tav tm="0">
                                          <p:val>
                                            <p:strVal val="ppt_x"/>
                                          </p:val>
                                        </p:tav>
                                        <p:tav tm="100000">
                                          <p:val>
                                            <p:strVal val="0-ppt_w/2"/>
                                          </p:val>
                                        </p:tav>
                                      </p:tavLst>
                                    </p:anim>
                                    <p:anim calcmode="lin" valueType="num">
                                      <p:cBhvr additive="base">
                                        <p:cTn id="51" dur="500"/>
                                        <p:tgtEl>
                                          <p:spTgt spid="653334"/>
                                        </p:tgtEl>
                                        <p:attrNameLst>
                                          <p:attrName>ppt_y</p:attrName>
                                        </p:attrNameLst>
                                      </p:cBhvr>
                                      <p:tavLst>
                                        <p:tav tm="0">
                                          <p:val>
                                            <p:strVal val="ppt_y"/>
                                          </p:val>
                                        </p:tav>
                                        <p:tav tm="100000">
                                          <p:val>
                                            <p:strVal val="ppt_y"/>
                                          </p:val>
                                        </p:tav>
                                      </p:tavLst>
                                    </p:anim>
                                    <p:set>
                                      <p:cBhvr>
                                        <p:cTn id="52" dur="1" fill="hold">
                                          <p:stCondLst>
                                            <p:cond delay="499"/>
                                          </p:stCondLst>
                                        </p:cTn>
                                        <p:tgtEl>
                                          <p:spTgt spid="653334"/>
                                        </p:tgtEl>
                                        <p:attrNameLst>
                                          <p:attrName>style.visibility</p:attrName>
                                        </p:attrNameLst>
                                      </p:cBhvr>
                                      <p:to>
                                        <p:strVal val="hidden"/>
                                      </p:to>
                                    </p:set>
                                  </p:childTnLst>
                                </p:cTn>
                              </p:par>
                            </p:childTnLst>
                          </p:cTn>
                        </p:par>
                        <p:par>
                          <p:cTn id="53" fill="hold" nodeType="afterGroup">
                            <p:stCondLst>
                              <p:cond delay="13500"/>
                            </p:stCondLst>
                            <p:childTnLst>
                              <p:par>
                                <p:cTn id="54" presetID="2" presetClass="entr" presetSubtype="2" fill="hold" grpId="0" nodeType="afterEffect">
                                  <p:stCondLst>
                                    <p:cond delay="0"/>
                                  </p:stCondLst>
                                  <p:childTnLst>
                                    <p:set>
                                      <p:cBhvr>
                                        <p:cTn id="55" dur="1" fill="hold">
                                          <p:stCondLst>
                                            <p:cond delay="0"/>
                                          </p:stCondLst>
                                        </p:cTn>
                                        <p:tgtEl>
                                          <p:spTgt spid="653335"/>
                                        </p:tgtEl>
                                        <p:attrNameLst>
                                          <p:attrName>style.visibility</p:attrName>
                                        </p:attrNameLst>
                                      </p:cBhvr>
                                      <p:to>
                                        <p:strVal val="visible"/>
                                      </p:to>
                                    </p:set>
                                    <p:anim calcmode="lin" valueType="num">
                                      <p:cBhvr additive="base">
                                        <p:cTn id="56" dur="500" fill="hold"/>
                                        <p:tgtEl>
                                          <p:spTgt spid="653335"/>
                                        </p:tgtEl>
                                        <p:attrNameLst>
                                          <p:attrName>ppt_x</p:attrName>
                                        </p:attrNameLst>
                                      </p:cBhvr>
                                      <p:tavLst>
                                        <p:tav tm="0">
                                          <p:val>
                                            <p:strVal val="1+#ppt_w/2"/>
                                          </p:val>
                                        </p:tav>
                                        <p:tav tm="100000">
                                          <p:val>
                                            <p:strVal val="#ppt_x"/>
                                          </p:val>
                                        </p:tav>
                                      </p:tavLst>
                                    </p:anim>
                                    <p:anim calcmode="lin" valueType="num">
                                      <p:cBhvr additive="base">
                                        <p:cTn id="57" dur="500" fill="hold"/>
                                        <p:tgtEl>
                                          <p:spTgt spid="653335"/>
                                        </p:tgtEl>
                                        <p:attrNameLst>
                                          <p:attrName>ppt_y</p:attrName>
                                        </p:attrNameLst>
                                      </p:cBhvr>
                                      <p:tavLst>
                                        <p:tav tm="0">
                                          <p:val>
                                            <p:strVal val="#ppt_y"/>
                                          </p:val>
                                        </p:tav>
                                        <p:tav tm="100000">
                                          <p:val>
                                            <p:strVal val="#ppt_y"/>
                                          </p:val>
                                        </p:tav>
                                      </p:tavLst>
                                    </p:anim>
                                  </p:childTnLst>
                                </p:cTn>
                              </p:par>
                            </p:childTnLst>
                          </p:cTn>
                        </p:par>
                        <p:par>
                          <p:cTn id="58" fill="hold" nodeType="afterGroup">
                            <p:stCondLst>
                              <p:cond delay="14000"/>
                            </p:stCondLst>
                            <p:childTnLst>
                              <p:par>
                                <p:cTn id="59" presetID="36" presetClass="emph" presetSubtype="0" fill="hold" grpId="4" nodeType="afterEffect">
                                  <p:stCondLst>
                                    <p:cond delay="0"/>
                                  </p:stCondLst>
                                  <p:iterate type="lt">
                                    <p:tmPct val="10000"/>
                                  </p:iterate>
                                  <p:childTnLst>
                                    <p:animScale>
                                      <p:cBhvr>
                                        <p:cTn id="60" dur="1000" autoRev="1" fill="hold">
                                          <p:stCondLst>
                                            <p:cond delay="0"/>
                                          </p:stCondLst>
                                        </p:cTn>
                                        <p:tgtEl>
                                          <p:spTgt spid="653317"/>
                                        </p:tgtEl>
                                      </p:cBhvr>
                                      <p:to x="80000" y="100000"/>
                                    </p:animScale>
                                    <p:anim by="(#ppt_w*0.10)" calcmode="lin" valueType="num">
                                      <p:cBhvr>
                                        <p:cTn id="61" dur="1000" autoRev="1" fill="hold">
                                          <p:stCondLst>
                                            <p:cond delay="0"/>
                                          </p:stCondLst>
                                        </p:cTn>
                                        <p:tgtEl>
                                          <p:spTgt spid="653317"/>
                                        </p:tgtEl>
                                        <p:attrNameLst>
                                          <p:attrName>ppt_x</p:attrName>
                                        </p:attrNameLst>
                                      </p:cBhvr>
                                    </p:anim>
                                    <p:anim by="(-#ppt_w*0.10)" calcmode="lin" valueType="num">
                                      <p:cBhvr>
                                        <p:cTn id="62" dur="1000" autoRev="1" fill="hold">
                                          <p:stCondLst>
                                            <p:cond delay="0"/>
                                          </p:stCondLst>
                                        </p:cTn>
                                        <p:tgtEl>
                                          <p:spTgt spid="653317"/>
                                        </p:tgtEl>
                                        <p:attrNameLst>
                                          <p:attrName>ppt_y</p:attrName>
                                        </p:attrNameLst>
                                      </p:cBhvr>
                                    </p:anim>
                                    <p:animRot by="-480000">
                                      <p:cBhvr>
                                        <p:cTn id="63" dur="1000" autoRev="1" fill="hold">
                                          <p:stCondLst>
                                            <p:cond delay="0"/>
                                          </p:stCondLst>
                                        </p:cTn>
                                        <p:tgtEl>
                                          <p:spTgt spid="653317"/>
                                        </p:tgtEl>
                                        <p:attrNameLst>
                                          <p:attrName>r</p:attrName>
                                        </p:attrNameLst>
                                      </p:cBhvr>
                                    </p:animRot>
                                  </p:childTnLst>
                                </p:cTn>
                              </p:par>
                            </p:childTnLst>
                          </p:cTn>
                        </p:par>
                        <p:par>
                          <p:cTn id="64" fill="hold" nodeType="afterGroup">
                            <p:stCondLst>
                              <p:cond delay="16000"/>
                            </p:stCondLst>
                            <p:childTnLst>
                              <p:par>
                                <p:cTn id="65" presetID="3" presetClass="exit" presetSubtype="10" fill="hold" grpId="1" nodeType="afterEffect">
                                  <p:stCondLst>
                                    <p:cond delay="0"/>
                                  </p:stCondLst>
                                  <p:childTnLst>
                                    <p:animEffect transition="out" filter="blinds(horizontal)">
                                      <p:cBhvr>
                                        <p:cTn id="66" dur="500"/>
                                        <p:tgtEl>
                                          <p:spTgt spid="653324"/>
                                        </p:tgtEl>
                                      </p:cBhvr>
                                    </p:animEffect>
                                    <p:set>
                                      <p:cBhvr>
                                        <p:cTn id="67" dur="1" fill="hold">
                                          <p:stCondLst>
                                            <p:cond delay="499"/>
                                          </p:stCondLst>
                                        </p:cTn>
                                        <p:tgtEl>
                                          <p:spTgt spid="653324"/>
                                        </p:tgtEl>
                                        <p:attrNameLst>
                                          <p:attrName>style.visibility</p:attrName>
                                        </p:attrNameLst>
                                      </p:cBhvr>
                                      <p:to>
                                        <p:strVal val="hidden"/>
                                      </p:to>
                                    </p:set>
                                  </p:childTnLst>
                                </p:cTn>
                              </p:par>
                            </p:childTnLst>
                          </p:cTn>
                        </p:par>
                        <p:par>
                          <p:cTn id="68" fill="hold" nodeType="afterGroup">
                            <p:stCondLst>
                              <p:cond delay="16500"/>
                            </p:stCondLst>
                            <p:childTnLst>
                              <p:par>
                                <p:cTn id="69" presetID="2" presetClass="exit" presetSubtype="2" fill="hold" grpId="1" nodeType="afterEffect">
                                  <p:stCondLst>
                                    <p:cond delay="0"/>
                                  </p:stCondLst>
                                  <p:childTnLst>
                                    <p:anim calcmode="lin" valueType="num">
                                      <p:cBhvr additive="base">
                                        <p:cTn id="70" dur="500"/>
                                        <p:tgtEl>
                                          <p:spTgt spid="653335"/>
                                        </p:tgtEl>
                                        <p:attrNameLst>
                                          <p:attrName>ppt_x</p:attrName>
                                        </p:attrNameLst>
                                      </p:cBhvr>
                                      <p:tavLst>
                                        <p:tav tm="0">
                                          <p:val>
                                            <p:strVal val="ppt_x"/>
                                          </p:val>
                                        </p:tav>
                                        <p:tav tm="100000">
                                          <p:val>
                                            <p:strVal val="1+ppt_w/2"/>
                                          </p:val>
                                        </p:tav>
                                      </p:tavLst>
                                    </p:anim>
                                    <p:anim calcmode="lin" valueType="num">
                                      <p:cBhvr additive="base">
                                        <p:cTn id="71" dur="500"/>
                                        <p:tgtEl>
                                          <p:spTgt spid="653335"/>
                                        </p:tgtEl>
                                        <p:attrNameLst>
                                          <p:attrName>ppt_y</p:attrName>
                                        </p:attrNameLst>
                                      </p:cBhvr>
                                      <p:tavLst>
                                        <p:tav tm="0">
                                          <p:val>
                                            <p:strVal val="ppt_y"/>
                                          </p:val>
                                        </p:tav>
                                        <p:tav tm="100000">
                                          <p:val>
                                            <p:strVal val="ppt_y"/>
                                          </p:val>
                                        </p:tav>
                                      </p:tavLst>
                                    </p:anim>
                                    <p:set>
                                      <p:cBhvr>
                                        <p:cTn id="72" dur="1" fill="hold">
                                          <p:stCondLst>
                                            <p:cond delay="499"/>
                                          </p:stCondLst>
                                        </p:cTn>
                                        <p:tgtEl>
                                          <p:spTgt spid="6533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16" grpId="0" animBg="1"/>
      <p:bldP spid="653317" grpId="0" animBg="1"/>
      <p:bldP spid="653317" grpId="1" animBg="1"/>
      <p:bldP spid="653317" grpId="2" animBg="1"/>
      <p:bldP spid="653317" grpId="3" animBg="1"/>
      <p:bldP spid="653317" grpId="4" animBg="1"/>
      <p:bldP spid="653318" grpId="0" animBg="1"/>
      <p:bldP spid="653319" grpId="0" animBg="1"/>
      <p:bldP spid="653320" grpId="0" animBg="1"/>
      <p:bldP spid="653321" grpId="0" animBg="1"/>
      <p:bldP spid="653323" grpId="0" animBg="1"/>
      <p:bldP spid="653324" grpId="0" animBg="1"/>
      <p:bldP spid="653324" grpId="1" animBg="1"/>
      <p:bldP spid="653334" grpId="0" animBg="1"/>
      <p:bldP spid="653334" grpId="1" animBg="1"/>
      <p:bldP spid="653335" grpId="0" animBg="1"/>
      <p:bldP spid="653335"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a:xfrm>
            <a:off x="609600" y="457200"/>
            <a:ext cx="10972800" cy="854075"/>
          </a:xfrm>
        </p:spPr>
        <p:txBody>
          <a:bodyPr/>
          <a:lstStyle/>
          <a:p>
            <a:pPr>
              <a:defRPr/>
            </a:pPr>
            <a:r>
              <a:rPr lang="en-US" altLang="en-US"/>
              <a:t>1. Selection sort </a:t>
            </a:r>
            <a:endParaRPr lang="en-US" altLang="en-US" i="1" smtClean="0"/>
          </a:p>
        </p:txBody>
      </p:sp>
      <p:sp>
        <p:nvSpPr>
          <p:cNvPr id="43013" name="Oval 3"/>
          <p:cNvSpPr>
            <a:spLocks noChangeArrowheads="1"/>
          </p:cNvSpPr>
          <p:nvPr/>
        </p:nvSpPr>
        <p:spPr bwMode="auto">
          <a:xfrm>
            <a:off x="2726267"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43014" name="Oval 4"/>
          <p:cNvSpPr>
            <a:spLocks noChangeArrowheads="1"/>
          </p:cNvSpPr>
          <p:nvPr/>
        </p:nvSpPr>
        <p:spPr bwMode="auto">
          <a:xfrm>
            <a:off x="4091517"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654341" name="Oval 5"/>
          <p:cNvSpPr>
            <a:spLocks noChangeArrowheads="1"/>
          </p:cNvSpPr>
          <p:nvPr/>
        </p:nvSpPr>
        <p:spPr bwMode="auto">
          <a:xfrm>
            <a:off x="5454651"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654342" name="Oval 6"/>
          <p:cNvSpPr>
            <a:spLocks noChangeArrowheads="1"/>
          </p:cNvSpPr>
          <p:nvPr/>
        </p:nvSpPr>
        <p:spPr bwMode="auto">
          <a:xfrm>
            <a:off x="6819900"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12</a:t>
            </a:r>
          </a:p>
        </p:txBody>
      </p:sp>
      <p:sp>
        <p:nvSpPr>
          <p:cNvPr id="654343" name="Oval 7"/>
          <p:cNvSpPr>
            <a:spLocks noChangeArrowheads="1"/>
          </p:cNvSpPr>
          <p:nvPr/>
        </p:nvSpPr>
        <p:spPr bwMode="auto">
          <a:xfrm>
            <a:off x="81830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654344" name="Oval 8"/>
          <p:cNvSpPr>
            <a:spLocks noChangeArrowheads="1"/>
          </p:cNvSpPr>
          <p:nvPr/>
        </p:nvSpPr>
        <p:spPr bwMode="auto">
          <a:xfrm>
            <a:off x="9548284"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654345" name="Oval 9"/>
          <p:cNvSpPr>
            <a:spLocks noChangeArrowheads="1"/>
          </p:cNvSpPr>
          <p:nvPr/>
        </p:nvSpPr>
        <p:spPr bwMode="auto">
          <a:xfrm>
            <a:off x="109135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15</a:t>
            </a:r>
          </a:p>
        </p:txBody>
      </p:sp>
      <p:sp>
        <p:nvSpPr>
          <p:cNvPr id="43020" name="Oval 10"/>
          <p:cNvSpPr>
            <a:spLocks noChangeArrowheads="1"/>
          </p:cNvSpPr>
          <p:nvPr/>
        </p:nvSpPr>
        <p:spPr bwMode="auto">
          <a:xfrm>
            <a:off x="1363133"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sp>
        <p:nvSpPr>
          <p:cNvPr id="654347" name="AutoShape 11"/>
          <p:cNvSpPr>
            <a:spLocks noChangeArrowheads="1"/>
          </p:cNvSpPr>
          <p:nvPr/>
        </p:nvSpPr>
        <p:spPr bwMode="auto">
          <a:xfrm>
            <a:off x="5325533" y="3571876"/>
            <a:ext cx="12192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Times New Roman" pitchFamily="18" charset="0"/>
              </a:rPr>
              <a:t>i</a:t>
            </a:r>
          </a:p>
        </p:txBody>
      </p:sp>
      <p:sp>
        <p:nvSpPr>
          <p:cNvPr id="654348" name="AutoShape 12"/>
          <p:cNvSpPr>
            <a:spLocks noChangeArrowheads="1"/>
          </p:cNvSpPr>
          <p:nvPr/>
        </p:nvSpPr>
        <p:spPr bwMode="auto">
          <a:xfrm>
            <a:off x="6517217" y="2039939"/>
            <a:ext cx="1524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solidFill>
                  <a:srgbClr val="0000FF"/>
                </a:solidFill>
                <a:latin typeface="Times New Roman" pitchFamily="18" charset="0"/>
              </a:rPr>
              <a:t>min</a:t>
            </a:r>
          </a:p>
        </p:txBody>
      </p:sp>
      <p:grpSp>
        <p:nvGrpSpPr>
          <p:cNvPr id="43023" name="Group 13"/>
          <p:cNvGrpSpPr>
            <a:grpSpLocks/>
          </p:cNvGrpSpPr>
          <p:nvPr/>
        </p:nvGrpSpPr>
        <p:grpSpPr bwMode="auto">
          <a:xfrm>
            <a:off x="1363133" y="2287588"/>
            <a:ext cx="10524067" cy="649287"/>
            <a:chOff x="644" y="1153"/>
            <a:chExt cx="4972" cy="409"/>
          </a:xfrm>
        </p:grpSpPr>
        <p:sp>
          <p:nvSpPr>
            <p:cNvPr id="43026" name="Oval 14"/>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43027" name="Oval 15"/>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3</a:t>
              </a:r>
            </a:p>
          </p:txBody>
        </p:sp>
        <p:sp>
          <p:nvSpPr>
            <p:cNvPr id="43028" name="Oval 16"/>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43029" name="Oval 17"/>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43030" name="Oval 18"/>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43031" name="Oval 19"/>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7</a:t>
              </a:r>
            </a:p>
          </p:txBody>
        </p:sp>
        <p:sp>
          <p:nvSpPr>
            <p:cNvPr id="43032" name="Oval 20"/>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43033" name="Oval 21"/>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sp>
        <p:nvSpPr>
          <p:cNvPr id="654358" name="Text Box 22"/>
          <p:cNvSpPr txBox="1">
            <a:spLocks noChangeArrowheads="1"/>
          </p:cNvSpPr>
          <p:nvPr/>
        </p:nvSpPr>
        <p:spPr bwMode="auto">
          <a:xfrm>
            <a:off x="2567517" y="1384300"/>
            <a:ext cx="38608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solidFill>
                  <a:srgbClr val="FFFF00"/>
                </a:solidFill>
                <a:latin typeface="VNI-Helve" pitchFamily="2" charset="0"/>
              </a:rPr>
              <a:t>Find MinPos(5, 8)</a:t>
            </a:r>
          </a:p>
        </p:txBody>
      </p:sp>
      <p:sp>
        <p:nvSpPr>
          <p:cNvPr id="654359" name="Text Box 23"/>
          <p:cNvSpPr txBox="1">
            <a:spLocks noChangeArrowheads="1"/>
          </p:cNvSpPr>
          <p:nvPr/>
        </p:nvSpPr>
        <p:spPr bwMode="auto">
          <a:xfrm>
            <a:off x="7073901" y="1379538"/>
            <a:ext cx="3255433"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solidFill>
                  <a:srgbClr val="FFFF00"/>
                </a:solidFill>
                <a:latin typeface="VNI-Helve" pitchFamily="2" charset="0"/>
              </a:rPr>
              <a:t>Swap(a</a:t>
            </a:r>
            <a:r>
              <a:rPr lang="en-US" altLang="en-US" b="1" baseline="-25000">
                <a:solidFill>
                  <a:srgbClr val="FFFF00"/>
                </a:solidFill>
                <a:latin typeface="VNI-Helve" pitchFamily="2" charset="0"/>
              </a:rPr>
              <a:t>i</a:t>
            </a:r>
            <a:r>
              <a:rPr lang="en-US" altLang="en-US" b="1">
                <a:solidFill>
                  <a:srgbClr val="FFFF00"/>
                </a:solidFill>
                <a:latin typeface="VNI-Helve" pitchFamily="2" charset="0"/>
              </a:rPr>
              <a:t>, a</a:t>
            </a:r>
            <a:r>
              <a:rPr lang="en-US" altLang="en-US" b="1" baseline="-25000">
                <a:solidFill>
                  <a:srgbClr val="FFFF00"/>
                </a:solidFill>
                <a:latin typeface="VNI-Helve" pitchFamily="2" charset="0"/>
              </a:rPr>
              <a:t>min</a:t>
            </a:r>
            <a:r>
              <a:rPr lang="en-US" altLang="en-US" b="1">
                <a:solidFill>
                  <a:srgbClr val="FFFF00"/>
                </a:solidFill>
                <a:latin typeface="VNI-Helve" pitchFamily="2" charset="0"/>
              </a:rPr>
              <a:t>)</a:t>
            </a:r>
          </a:p>
        </p:txBody>
      </p:sp>
      <p:sp>
        <p:nvSpPr>
          <p:cNvPr id="3" name="Date Placeholder 2"/>
          <p:cNvSpPr>
            <a:spLocks noGrp="1"/>
          </p:cNvSpPr>
          <p:nvPr>
            <p:ph type="dt" sz="half" idx="10"/>
          </p:nvPr>
        </p:nvSpPr>
        <p:spPr/>
        <p:txBody>
          <a:bodyPr/>
          <a:lstStyle/>
          <a:p>
            <a:fld id="{F6F92493-2231-4317-8717-3074FCAD425E}" type="datetime1">
              <a:rPr lang="en-US" smtClean="0"/>
              <a:t>26/03/2024</a:t>
            </a:fld>
            <a:endParaRPr lang="en-US"/>
          </a:p>
        </p:txBody>
      </p:sp>
      <p:sp>
        <p:nvSpPr>
          <p:cNvPr id="4" name="Footer Placeholder 3"/>
          <p:cNvSpPr>
            <a:spLocks noGrp="1"/>
          </p:cNvSpPr>
          <p:nvPr>
            <p:ph type="ftr" sz="quarter" idx="11"/>
          </p:nvPr>
        </p:nvSpPr>
        <p:spPr/>
        <p:txBody>
          <a:bodyPr/>
          <a:lstStyle/>
          <a:p>
            <a:r>
              <a:rPr lang="en-US" smtClean="0"/>
              <a:t>CTDL&amp;GT</a:t>
            </a:r>
            <a:endParaRPr lang="en-US"/>
          </a:p>
        </p:txBody>
      </p:sp>
      <p:sp>
        <p:nvSpPr>
          <p:cNvPr id="5" name="Slide Number Placeholder 4"/>
          <p:cNvSpPr>
            <a:spLocks noGrp="1"/>
          </p:cNvSpPr>
          <p:nvPr>
            <p:ph type="sldNum" sz="quarter" idx="12"/>
          </p:nvPr>
        </p:nvSpPr>
        <p:spPr/>
        <p:txBody>
          <a:bodyPr/>
          <a:lstStyle/>
          <a:p>
            <a:fld id="{3D92597B-1FF7-A145-BDFC-B6DAD8BDE045}" type="slidenum">
              <a:rPr lang="en-US" smtClean="0"/>
              <a:t>35</a:t>
            </a:fld>
            <a:endParaRPr lang="en-US"/>
          </a:p>
        </p:txBody>
      </p:sp>
    </p:spTree>
    <p:extLst>
      <p:ext uri="{BB962C8B-B14F-4D97-AF65-F5344CB8AC3E}">
        <p14:creationId xmlns:p14="http://schemas.microsoft.com/office/powerpoint/2010/main" val="855206937"/>
      </p:ext>
    </p:extLst>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654341"/>
                                        </p:tgtEl>
                                        <p:attrNameLst>
                                          <p:attrName>style.visibility</p:attrName>
                                        </p:attrNameLst>
                                      </p:cBhvr>
                                      <p:to>
                                        <p:strVal val="visible"/>
                                      </p:to>
                                    </p:set>
                                    <p:animEffect transition="in" filter="diamond(in)">
                                      <p:cBhvr>
                                        <p:cTn id="7" dur="2000"/>
                                        <p:tgtEl>
                                          <p:spTgt spid="654341"/>
                                        </p:tgtEl>
                                      </p:cBhvr>
                                    </p:animEffect>
                                  </p:childTnLst>
                                </p:cTn>
                              </p:par>
                            </p:childTnLst>
                          </p:cTn>
                        </p:par>
                        <p:par>
                          <p:cTn id="8" fill="hold" nodeType="afterGroup">
                            <p:stCondLst>
                              <p:cond delay="2000"/>
                            </p:stCondLst>
                            <p:childTnLst>
                              <p:par>
                                <p:cTn id="9" presetID="63" presetClass="path" presetSubtype="0" accel="50000" decel="50000" fill="hold" grpId="0" nodeType="afterEffect">
                                  <p:stCondLst>
                                    <p:cond delay="0"/>
                                  </p:stCondLst>
                                  <p:childTnLst>
                                    <p:animMotion origin="layout" path="M 2.77556E-17 2.96296E-6 L 0.11337 2.96296E-6 " pathEditMode="relative" rAng="0" ptsTypes="AA">
                                      <p:cBhvr>
                                        <p:cTn id="10" dur="2000" fill="hold"/>
                                        <p:tgtEl>
                                          <p:spTgt spid="654347"/>
                                        </p:tgtEl>
                                        <p:attrNameLst>
                                          <p:attrName>ppt_x</p:attrName>
                                          <p:attrName>ppt_y</p:attrName>
                                        </p:attrNameLst>
                                      </p:cBhvr>
                                      <p:rCtr x="5660" y="0"/>
                                    </p:animMotion>
                                  </p:childTnLst>
                                </p:cTn>
                              </p:par>
                            </p:childTnLst>
                          </p:cTn>
                        </p:par>
                        <p:par>
                          <p:cTn id="11" fill="hold" nodeType="afterGroup">
                            <p:stCondLst>
                              <p:cond delay="4000"/>
                            </p:stCondLst>
                            <p:childTnLst>
                              <p:par>
                                <p:cTn id="12" presetID="2" presetClass="entr" presetSubtype="8" fill="hold" grpId="0" nodeType="afterEffect">
                                  <p:stCondLst>
                                    <p:cond delay="0"/>
                                  </p:stCondLst>
                                  <p:childTnLst>
                                    <p:set>
                                      <p:cBhvr>
                                        <p:cTn id="13" dur="1" fill="hold">
                                          <p:stCondLst>
                                            <p:cond delay="0"/>
                                          </p:stCondLst>
                                        </p:cTn>
                                        <p:tgtEl>
                                          <p:spTgt spid="654358"/>
                                        </p:tgtEl>
                                        <p:attrNameLst>
                                          <p:attrName>style.visibility</p:attrName>
                                        </p:attrNameLst>
                                      </p:cBhvr>
                                      <p:to>
                                        <p:strVal val="visible"/>
                                      </p:to>
                                    </p:set>
                                    <p:anim calcmode="lin" valueType="num">
                                      <p:cBhvr additive="base">
                                        <p:cTn id="14" dur="500" fill="hold"/>
                                        <p:tgtEl>
                                          <p:spTgt spid="654358"/>
                                        </p:tgtEl>
                                        <p:attrNameLst>
                                          <p:attrName>ppt_x</p:attrName>
                                        </p:attrNameLst>
                                      </p:cBhvr>
                                      <p:tavLst>
                                        <p:tav tm="0">
                                          <p:val>
                                            <p:strVal val="0-#ppt_w/2"/>
                                          </p:val>
                                        </p:tav>
                                        <p:tav tm="100000">
                                          <p:val>
                                            <p:strVal val="#ppt_x"/>
                                          </p:val>
                                        </p:tav>
                                      </p:tavLst>
                                    </p:anim>
                                    <p:anim calcmode="lin" valueType="num">
                                      <p:cBhvr additive="base">
                                        <p:cTn id="15" dur="500" fill="hold"/>
                                        <p:tgtEl>
                                          <p:spTgt spid="654358"/>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4500"/>
                            </p:stCondLst>
                            <p:childTnLst>
                              <p:par>
                                <p:cTn id="17" presetID="3" presetClass="entr" presetSubtype="10" fill="hold" grpId="0" nodeType="afterEffect">
                                  <p:stCondLst>
                                    <p:cond delay="0"/>
                                  </p:stCondLst>
                                  <p:childTnLst>
                                    <p:set>
                                      <p:cBhvr>
                                        <p:cTn id="18" dur="1" fill="hold">
                                          <p:stCondLst>
                                            <p:cond delay="0"/>
                                          </p:stCondLst>
                                        </p:cTn>
                                        <p:tgtEl>
                                          <p:spTgt spid="654348"/>
                                        </p:tgtEl>
                                        <p:attrNameLst>
                                          <p:attrName>style.visibility</p:attrName>
                                        </p:attrNameLst>
                                      </p:cBhvr>
                                      <p:to>
                                        <p:strVal val="visible"/>
                                      </p:to>
                                    </p:set>
                                    <p:animEffect transition="in" filter="blinds(horizontal)">
                                      <p:cBhvr>
                                        <p:cTn id="19" dur="500"/>
                                        <p:tgtEl>
                                          <p:spTgt spid="654348"/>
                                        </p:tgtEl>
                                      </p:cBhvr>
                                    </p:animEffect>
                                  </p:childTnLst>
                                </p:cTn>
                              </p:par>
                            </p:childTnLst>
                          </p:cTn>
                        </p:par>
                        <p:par>
                          <p:cTn id="20" fill="hold" nodeType="afterGroup">
                            <p:stCondLst>
                              <p:cond delay="5000"/>
                            </p:stCondLst>
                            <p:childTnLst>
                              <p:par>
                                <p:cTn id="21" presetID="26" presetClass="emph" presetSubtype="0" fill="hold" grpId="0" nodeType="afterEffect">
                                  <p:stCondLst>
                                    <p:cond delay="0"/>
                                  </p:stCondLst>
                                  <p:childTnLst>
                                    <p:animEffect transition="out" filter="fade">
                                      <p:cBhvr>
                                        <p:cTn id="22" dur="2000" tmFilter="0, 0; .2, .5; .8, .5; 1, 0"/>
                                        <p:tgtEl>
                                          <p:spTgt spid="654342"/>
                                        </p:tgtEl>
                                      </p:cBhvr>
                                    </p:animEffect>
                                    <p:animScale>
                                      <p:cBhvr>
                                        <p:cTn id="23" dur="1000" autoRev="1" fill="hold"/>
                                        <p:tgtEl>
                                          <p:spTgt spid="654342"/>
                                        </p:tgtEl>
                                      </p:cBhvr>
                                      <p:by x="105000" y="105000"/>
                                    </p:animScale>
                                  </p:childTnLst>
                                </p:cTn>
                              </p:par>
                              <p:par>
                                <p:cTn id="24" presetID="26" presetClass="emph" presetSubtype="0" fill="hold" grpId="0" nodeType="withEffect">
                                  <p:stCondLst>
                                    <p:cond delay="0"/>
                                  </p:stCondLst>
                                  <p:childTnLst>
                                    <p:animEffect transition="out" filter="fade">
                                      <p:cBhvr>
                                        <p:cTn id="25" dur="2000" tmFilter="0, 0; .2, .5; .8, .5; 1, 0"/>
                                        <p:tgtEl>
                                          <p:spTgt spid="654343"/>
                                        </p:tgtEl>
                                      </p:cBhvr>
                                    </p:animEffect>
                                    <p:animScale>
                                      <p:cBhvr>
                                        <p:cTn id="26" dur="1000" autoRev="1" fill="hold"/>
                                        <p:tgtEl>
                                          <p:spTgt spid="654343"/>
                                        </p:tgtEl>
                                      </p:cBhvr>
                                      <p:by x="105000" y="105000"/>
                                    </p:animScale>
                                  </p:childTnLst>
                                </p:cTn>
                              </p:par>
                            </p:childTnLst>
                          </p:cTn>
                        </p:par>
                        <p:par>
                          <p:cTn id="27" fill="hold" nodeType="afterGroup">
                            <p:stCondLst>
                              <p:cond delay="7000"/>
                            </p:stCondLst>
                            <p:childTnLst>
                              <p:par>
                                <p:cTn id="28" presetID="63" presetClass="path" presetSubtype="0" accel="50000" decel="50000" fill="hold" grpId="1" nodeType="afterEffect">
                                  <p:stCondLst>
                                    <p:cond delay="0"/>
                                  </p:stCondLst>
                                  <p:childTnLst>
                                    <p:animMotion origin="layout" path="M 1.38889E-6 -2.22222E-6 L 0.11337 -2.22222E-6 " pathEditMode="relative" rAng="0" ptsTypes="AA">
                                      <p:cBhvr>
                                        <p:cTn id="29" dur="2000" fill="hold"/>
                                        <p:tgtEl>
                                          <p:spTgt spid="654348"/>
                                        </p:tgtEl>
                                        <p:attrNameLst>
                                          <p:attrName>ppt_x</p:attrName>
                                          <p:attrName>ppt_y</p:attrName>
                                        </p:attrNameLst>
                                      </p:cBhvr>
                                      <p:rCtr x="5660" y="0"/>
                                    </p:animMotion>
                                  </p:childTnLst>
                                </p:cTn>
                              </p:par>
                            </p:childTnLst>
                          </p:cTn>
                        </p:par>
                        <p:par>
                          <p:cTn id="30" fill="hold" nodeType="afterGroup">
                            <p:stCondLst>
                              <p:cond delay="9000"/>
                            </p:stCondLst>
                            <p:childTnLst>
                              <p:par>
                                <p:cTn id="31" presetID="26" presetClass="emph" presetSubtype="0" fill="hold" grpId="1" nodeType="afterEffect">
                                  <p:stCondLst>
                                    <p:cond delay="0"/>
                                  </p:stCondLst>
                                  <p:childTnLst>
                                    <p:animEffect transition="out" filter="fade">
                                      <p:cBhvr>
                                        <p:cTn id="32" dur="2000" tmFilter="0, 0; .2, .5; .8, .5; 1, 0"/>
                                        <p:tgtEl>
                                          <p:spTgt spid="654343"/>
                                        </p:tgtEl>
                                      </p:cBhvr>
                                    </p:animEffect>
                                    <p:animScale>
                                      <p:cBhvr>
                                        <p:cTn id="33" dur="1000" autoRev="1" fill="hold"/>
                                        <p:tgtEl>
                                          <p:spTgt spid="654343"/>
                                        </p:tgtEl>
                                      </p:cBhvr>
                                      <p:by x="105000" y="105000"/>
                                    </p:animScale>
                                  </p:childTnLst>
                                </p:cTn>
                              </p:par>
                              <p:par>
                                <p:cTn id="34" presetID="26" presetClass="emph" presetSubtype="0" fill="hold" grpId="0" nodeType="withEffect">
                                  <p:stCondLst>
                                    <p:cond delay="0"/>
                                  </p:stCondLst>
                                  <p:childTnLst>
                                    <p:animEffect transition="out" filter="fade">
                                      <p:cBhvr>
                                        <p:cTn id="35" dur="2000" tmFilter="0, 0; .2, .5; .8, .5; 1, 0"/>
                                        <p:tgtEl>
                                          <p:spTgt spid="654344"/>
                                        </p:tgtEl>
                                      </p:cBhvr>
                                    </p:animEffect>
                                    <p:animScale>
                                      <p:cBhvr>
                                        <p:cTn id="36" dur="1000" autoRev="1" fill="hold"/>
                                        <p:tgtEl>
                                          <p:spTgt spid="654344"/>
                                        </p:tgtEl>
                                      </p:cBhvr>
                                      <p:by x="105000" y="105000"/>
                                    </p:animScale>
                                  </p:childTnLst>
                                </p:cTn>
                              </p:par>
                            </p:childTnLst>
                          </p:cTn>
                        </p:par>
                        <p:par>
                          <p:cTn id="37" fill="hold" nodeType="afterGroup">
                            <p:stCondLst>
                              <p:cond delay="11000"/>
                            </p:stCondLst>
                            <p:childTnLst>
                              <p:par>
                                <p:cTn id="38" presetID="26" presetClass="emph" presetSubtype="0" fill="hold" grpId="2" nodeType="afterEffect">
                                  <p:stCondLst>
                                    <p:cond delay="0"/>
                                  </p:stCondLst>
                                  <p:childTnLst>
                                    <p:animEffect transition="out" filter="fade">
                                      <p:cBhvr>
                                        <p:cTn id="39" dur="2000" tmFilter="0, 0; .2, .5; .8, .5; 1, 0"/>
                                        <p:tgtEl>
                                          <p:spTgt spid="654343"/>
                                        </p:tgtEl>
                                      </p:cBhvr>
                                    </p:animEffect>
                                    <p:animScale>
                                      <p:cBhvr>
                                        <p:cTn id="40" dur="1000" autoRev="1" fill="hold"/>
                                        <p:tgtEl>
                                          <p:spTgt spid="654343"/>
                                        </p:tgtEl>
                                      </p:cBhvr>
                                      <p:by x="105000" y="105000"/>
                                    </p:animScale>
                                  </p:childTnLst>
                                </p:cTn>
                              </p:par>
                              <p:par>
                                <p:cTn id="41" presetID="26" presetClass="emph" presetSubtype="0" fill="hold" grpId="0" nodeType="withEffect">
                                  <p:stCondLst>
                                    <p:cond delay="0"/>
                                  </p:stCondLst>
                                  <p:childTnLst>
                                    <p:animEffect transition="out" filter="fade">
                                      <p:cBhvr>
                                        <p:cTn id="42" dur="2000" tmFilter="0, 0; .2, .5; .8, .5; 1, 0"/>
                                        <p:tgtEl>
                                          <p:spTgt spid="654345"/>
                                        </p:tgtEl>
                                      </p:cBhvr>
                                    </p:animEffect>
                                    <p:animScale>
                                      <p:cBhvr>
                                        <p:cTn id="43" dur="1000" autoRev="1" fill="hold"/>
                                        <p:tgtEl>
                                          <p:spTgt spid="654345"/>
                                        </p:tgtEl>
                                      </p:cBhvr>
                                      <p:by x="105000" y="105000"/>
                                    </p:animScale>
                                  </p:childTnLst>
                                </p:cTn>
                              </p:par>
                            </p:childTnLst>
                          </p:cTn>
                        </p:par>
                        <p:par>
                          <p:cTn id="44" fill="hold" nodeType="afterGroup">
                            <p:stCondLst>
                              <p:cond delay="13000"/>
                            </p:stCondLst>
                            <p:childTnLst>
                              <p:par>
                                <p:cTn id="45" presetID="2" presetClass="exit" presetSubtype="8" fill="hold" grpId="1" nodeType="afterEffect">
                                  <p:stCondLst>
                                    <p:cond delay="0"/>
                                  </p:stCondLst>
                                  <p:childTnLst>
                                    <p:anim calcmode="lin" valueType="num">
                                      <p:cBhvr additive="base">
                                        <p:cTn id="46" dur="500"/>
                                        <p:tgtEl>
                                          <p:spTgt spid="654358"/>
                                        </p:tgtEl>
                                        <p:attrNameLst>
                                          <p:attrName>ppt_x</p:attrName>
                                        </p:attrNameLst>
                                      </p:cBhvr>
                                      <p:tavLst>
                                        <p:tav tm="0">
                                          <p:val>
                                            <p:strVal val="ppt_x"/>
                                          </p:val>
                                        </p:tav>
                                        <p:tav tm="100000">
                                          <p:val>
                                            <p:strVal val="0-ppt_w/2"/>
                                          </p:val>
                                        </p:tav>
                                      </p:tavLst>
                                    </p:anim>
                                    <p:anim calcmode="lin" valueType="num">
                                      <p:cBhvr additive="base">
                                        <p:cTn id="47" dur="500"/>
                                        <p:tgtEl>
                                          <p:spTgt spid="654358"/>
                                        </p:tgtEl>
                                        <p:attrNameLst>
                                          <p:attrName>ppt_y</p:attrName>
                                        </p:attrNameLst>
                                      </p:cBhvr>
                                      <p:tavLst>
                                        <p:tav tm="0">
                                          <p:val>
                                            <p:strVal val="ppt_y"/>
                                          </p:val>
                                        </p:tav>
                                        <p:tav tm="100000">
                                          <p:val>
                                            <p:strVal val="ppt_y"/>
                                          </p:val>
                                        </p:tav>
                                      </p:tavLst>
                                    </p:anim>
                                    <p:set>
                                      <p:cBhvr>
                                        <p:cTn id="48" dur="1" fill="hold">
                                          <p:stCondLst>
                                            <p:cond delay="499"/>
                                          </p:stCondLst>
                                        </p:cTn>
                                        <p:tgtEl>
                                          <p:spTgt spid="654358"/>
                                        </p:tgtEl>
                                        <p:attrNameLst>
                                          <p:attrName>style.visibility</p:attrName>
                                        </p:attrNameLst>
                                      </p:cBhvr>
                                      <p:to>
                                        <p:strVal val="hidden"/>
                                      </p:to>
                                    </p:set>
                                  </p:childTnLst>
                                </p:cTn>
                              </p:par>
                            </p:childTnLst>
                          </p:cTn>
                        </p:par>
                        <p:par>
                          <p:cTn id="49" fill="hold" nodeType="afterGroup">
                            <p:stCondLst>
                              <p:cond delay="13500"/>
                            </p:stCondLst>
                            <p:childTnLst>
                              <p:par>
                                <p:cTn id="50" presetID="2" presetClass="entr" presetSubtype="2" fill="hold" grpId="0" nodeType="afterEffect">
                                  <p:stCondLst>
                                    <p:cond delay="0"/>
                                  </p:stCondLst>
                                  <p:childTnLst>
                                    <p:set>
                                      <p:cBhvr>
                                        <p:cTn id="51" dur="1" fill="hold">
                                          <p:stCondLst>
                                            <p:cond delay="0"/>
                                          </p:stCondLst>
                                        </p:cTn>
                                        <p:tgtEl>
                                          <p:spTgt spid="654359"/>
                                        </p:tgtEl>
                                        <p:attrNameLst>
                                          <p:attrName>style.visibility</p:attrName>
                                        </p:attrNameLst>
                                      </p:cBhvr>
                                      <p:to>
                                        <p:strVal val="visible"/>
                                      </p:to>
                                    </p:set>
                                    <p:anim calcmode="lin" valueType="num">
                                      <p:cBhvr additive="base">
                                        <p:cTn id="52" dur="500" fill="hold"/>
                                        <p:tgtEl>
                                          <p:spTgt spid="654359"/>
                                        </p:tgtEl>
                                        <p:attrNameLst>
                                          <p:attrName>ppt_x</p:attrName>
                                        </p:attrNameLst>
                                      </p:cBhvr>
                                      <p:tavLst>
                                        <p:tav tm="0">
                                          <p:val>
                                            <p:strVal val="1+#ppt_w/2"/>
                                          </p:val>
                                        </p:tav>
                                        <p:tav tm="100000">
                                          <p:val>
                                            <p:strVal val="#ppt_x"/>
                                          </p:val>
                                        </p:tav>
                                      </p:tavLst>
                                    </p:anim>
                                    <p:anim calcmode="lin" valueType="num">
                                      <p:cBhvr additive="base">
                                        <p:cTn id="53" dur="500" fill="hold"/>
                                        <p:tgtEl>
                                          <p:spTgt spid="654359"/>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14000"/>
                            </p:stCondLst>
                            <p:childTnLst>
                              <p:par>
                                <p:cTn id="55" presetID="42" presetClass="path" presetSubtype="0" accel="50000" decel="50000" fill="hold" grpId="3" nodeType="afterEffect">
                                  <p:stCondLst>
                                    <p:cond delay="0"/>
                                  </p:stCondLst>
                                  <p:childTnLst>
                                    <p:animMotion origin="layout" path="M -1.11111E-6 2.59259E-6 L -0.05173 0.27546 " pathEditMode="relative" rAng="0" ptsTypes="AA">
                                      <p:cBhvr>
                                        <p:cTn id="56" dur="2000" fill="hold"/>
                                        <p:tgtEl>
                                          <p:spTgt spid="654343"/>
                                        </p:tgtEl>
                                        <p:attrNameLst>
                                          <p:attrName>ppt_x</p:attrName>
                                          <p:attrName>ppt_y</p:attrName>
                                        </p:attrNameLst>
                                      </p:cBhvr>
                                      <p:rCtr x="-2587" y="13773"/>
                                    </p:animMotion>
                                  </p:childTnLst>
                                </p:cTn>
                              </p:par>
                            </p:childTnLst>
                          </p:cTn>
                        </p:par>
                        <p:par>
                          <p:cTn id="57" fill="hold" nodeType="afterGroup">
                            <p:stCondLst>
                              <p:cond delay="16000"/>
                            </p:stCondLst>
                            <p:childTnLst>
                              <p:par>
                                <p:cTn id="58" presetID="63" presetClass="path" presetSubtype="0" accel="50000" decel="50000" fill="hold" grpId="1" nodeType="afterEffect">
                                  <p:stCondLst>
                                    <p:cond delay="0"/>
                                  </p:stCondLst>
                                  <p:childTnLst>
                                    <p:animMotion origin="layout" path="M 4.44444E-6 2.59259E-6 L 0.1118 2.59259E-6 " pathEditMode="relative" rAng="0" ptsTypes="AA">
                                      <p:cBhvr>
                                        <p:cTn id="59" dur="2000" fill="hold"/>
                                        <p:tgtEl>
                                          <p:spTgt spid="654342"/>
                                        </p:tgtEl>
                                        <p:attrNameLst>
                                          <p:attrName>ppt_x</p:attrName>
                                          <p:attrName>ppt_y</p:attrName>
                                        </p:attrNameLst>
                                      </p:cBhvr>
                                      <p:rCtr x="5590" y="0"/>
                                    </p:animMotion>
                                  </p:childTnLst>
                                </p:cTn>
                              </p:par>
                            </p:childTnLst>
                          </p:cTn>
                        </p:par>
                        <p:par>
                          <p:cTn id="60" fill="hold" nodeType="afterGroup">
                            <p:stCondLst>
                              <p:cond delay="18000"/>
                            </p:stCondLst>
                            <p:childTnLst>
                              <p:par>
                                <p:cTn id="61" presetID="64" presetClass="path" presetSubtype="0" accel="50000" decel="50000" fill="hold" grpId="4" nodeType="afterEffect">
                                  <p:stCondLst>
                                    <p:cond delay="0"/>
                                  </p:stCondLst>
                                  <p:childTnLst>
                                    <p:animMotion origin="layout" path="M -0.05173 0.27547 L -0.1118 0.00672 " pathEditMode="relative" rAng="0" ptsTypes="AA">
                                      <p:cBhvr>
                                        <p:cTn id="62" dur="2000" fill="hold"/>
                                        <p:tgtEl>
                                          <p:spTgt spid="654343"/>
                                        </p:tgtEl>
                                        <p:attrNameLst>
                                          <p:attrName>ppt_x</p:attrName>
                                          <p:attrName>ppt_y</p:attrName>
                                        </p:attrNameLst>
                                      </p:cBhvr>
                                      <p:rCtr x="-3003" y="-13449"/>
                                    </p:animMotion>
                                  </p:childTnLst>
                                </p:cTn>
                              </p:par>
                            </p:childTnLst>
                          </p:cTn>
                        </p:par>
                        <p:par>
                          <p:cTn id="63" fill="hold" nodeType="afterGroup">
                            <p:stCondLst>
                              <p:cond delay="20000"/>
                            </p:stCondLst>
                            <p:childTnLst>
                              <p:par>
                                <p:cTn id="64" presetID="3" presetClass="exit" presetSubtype="10" fill="hold" grpId="2" nodeType="afterEffect">
                                  <p:stCondLst>
                                    <p:cond delay="0"/>
                                  </p:stCondLst>
                                  <p:childTnLst>
                                    <p:animEffect transition="out" filter="blinds(horizontal)">
                                      <p:cBhvr>
                                        <p:cTn id="65" dur="500"/>
                                        <p:tgtEl>
                                          <p:spTgt spid="654348"/>
                                        </p:tgtEl>
                                      </p:cBhvr>
                                    </p:animEffect>
                                    <p:set>
                                      <p:cBhvr>
                                        <p:cTn id="66" dur="1" fill="hold">
                                          <p:stCondLst>
                                            <p:cond delay="499"/>
                                          </p:stCondLst>
                                        </p:cTn>
                                        <p:tgtEl>
                                          <p:spTgt spid="654348"/>
                                        </p:tgtEl>
                                        <p:attrNameLst>
                                          <p:attrName>style.visibility</p:attrName>
                                        </p:attrNameLst>
                                      </p:cBhvr>
                                      <p:to>
                                        <p:strVal val="hidden"/>
                                      </p:to>
                                    </p:set>
                                  </p:childTnLst>
                                </p:cTn>
                              </p:par>
                            </p:childTnLst>
                          </p:cTn>
                        </p:par>
                        <p:par>
                          <p:cTn id="67" fill="hold" nodeType="afterGroup">
                            <p:stCondLst>
                              <p:cond delay="20500"/>
                            </p:stCondLst>
                            <p:childTnLst>
                              <p:par>
                                <p:cTn id="68" presetID="2" presetClass="exit" presetSubtype="2" fill="hold" grpId="1" nodeType="afterEffect">
                                  <p:stCondLst>
                                    <p:cond delay="0"/>
                                  </p:stCondLst>
                                  <p:childTnLst>
                                    <p:anim calcmode="lin" valueType="num">
                                      <p:cBhvr additive="base">
                                        <p:cTn id="69" dur="500"/>
                                        <p:tgtEl>
                                          <p:spTgt spid="654359"/>
                                        </p:tgtEl>
                                        <p:attrNameLst>
                                          <p:attrName>ppt_x</p:attrName>
                                        </p:attrNameLst>
                                      </p:cBhvr>
                                      <p:tavLst>
                                        <p:tav tm="0">
                                          <p:val>
                                            <p:strVal val="ppt_x"/>
                                          </p:val>
                                        </p:tav>
                                        <p:tav tm="100000">
                                          <p:val>
                                            <p:strVal val="1+ppt_w/2"/>
                                          </p:val>
                                        </p:tav>
                                      </p:tavLst>
                                    </p:anim>
                                    <p:anim calcmode="lin" valueType="num">
                                      <p:cBhvr additive="base">
                                        <p:cTn id="70" dur="500"/>
                                        <p:tgtEl>
                                          <p:spTgt spid="654359"/>
                                        </p:tgtEl>
                                        <p:attrNameLst>
                                          <p:attrName>ppt_y</p:attrName>
                                        </p:attrNameLst>
                                      </p:cBhvr>
                                      <p:tavLst>
                                        <p:tav tm="0">
                                          <p:val>
                                            <p:strVal val="ppt_y"/>
                                          </p:val>
                                        </p:tav>
                                        <p:tav tm="100000">
                                          <p:val>
                                            <p:strVal val="ppt_y"/>
                                          </p:val>
                                        </p:tav>
                                      </p:tavLst>
                                    </p:anim>
                                    <p:set>
                                      <p:cBhvr>
                                        <p:cTn id="71" dur="1" fill="hold">
                                          <p:stCondLst>
                                            <p:cond delay="499"/>
                                          </p:stCondLst>
                                        </p:cTn>
                                        <p:tgtEl>
                                          <p:spTgt spid="6543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4341" grpId="0" animBg="1"/>
      <p:bldP spid="654342" grpId="0" animBg="1"/>
      <p:bldP spid="654342" grpId="1" animBg="1"/>
      <p:bldP spid="654343" grpId="0" animBg="1"/>
      <p:bldP spid="654343" grpId="1" animBg="1"/>
      <p:bldP spid="654343" grpId="2" animBg="1"/>
      <p:bldP spid="654343" grpId="3" animBg="1"/>
      <p:bldP spid="654343" grpId="4" animBg="1"/>
      <p:bldP spid="654344" grpId="0" animBg="1"/>
      <p:bldP spid="654345" grpId="0" animBg="1"/>
      <p:bldP spid="654347" grpId="0" animBg="1"/>
      <p:bldP spid="654348" grpId="0" animBg="1"/>
      <p:bldP spid="654348" grpId="1" animBg="1"/>
      <p:bldP spid="654348" grpId="2" animBg="1"/>
      <p:bldP spid="654358" grpId="0" animBg="1"/>
      <p:bldP spid="654358" grpId="1" animBg="1"/>
      <p:bldP spid="654359" grpId="0" animBg="1"/>
      <p:bldP spid="654359"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a:xfrm>
            <a:off x="609600" y="457200"/>
            <a:ext cx="10972800" cy="854075"/>
          </a:xfrm>
        </p:spPr>
        <p:txBody>
          <a:bodyPr/>
          <a:lstStyle/>
          <a:p>
            <a:pPr>
              <a:defRPr/>
            </a:pPr>
            <a:r>
              <a:rPr lang="en-US" altLang="en-US"/>
              <a:t>1. Selection sort </a:t>
            </a:r>
            <a:endParaRPr lang="en-US" altLang="en-US" i="1" smtClean="0"/>
          </a:p>
        </p:txBody>
      </p:sp>
      <p:sp>
        <p:nvSpPr>
          <p:cNvPr id="44037" name="Oval 3"/>
          <p:cNvSpPr>
            <a:spLocks noChangeArrowheads="1"/>
          </p:cNvSpPr>
          <p:nvPr/>
        </p:nvSpPr>
        <p:spPr bwMode="auto">
          <a:xfrm>
            <a:off x="2726267"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44038" name="Oval 4"/>
          <p:cNvSpPr>
            <a:spLocks noChangeArrowheads="1"/>
          </p:cNvSpPr>
          <p:nvPr/>
        </p:nvSpPr>
        <p:spPr bwMode="auto">
          <a:xfrm>
            <a:off x="4091517"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44039" name="Oval 5"/>
          <p:cNvSpPr>
            <a:spLocks noChangeArrowheads="1"/>
          </p:cNvSpPr>
          <p:nvPr/>
        </p:nvSpPr>
        <p:spPr bwMode="auto">
          <a:xfrm>
            <a:off x="5454651"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655366" name="Oval 6"/>
          <p:cNvSpPr>
            <a:spLocks noChangeArrowheads="1"/>
          </p:cNvSpPr>
          <p:nvPr/>
        </p:nvSpPr>
        <p:spPr bwMode="auto">
          <a:xfrm>
            <a:off x="6819900"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655367" name="Oval 7"/>
          <p:cNvSpPr>
            <a:spLocks noChangeArrowheads="1"/>
          </p:cNvSpPr>
          <p:nvPr/>
        </p:nvSpPr>
        <p:spPr bwMode="auto">
          <a:xfrm>
            <a:off x="81830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12</a:t>
            </a:r>
          </a:p>
        </p:txBody>
      </p:sp>
      <p:sp>
        <p:nvSpPr>
          <p:cNvPr id="655368" name="Oval 8"/>
          <p:cNvSpPr>
            <a:spLocks noChangeArrowheads="1"/>
          </p:cNvSpPr>
          <p:nvPr/>
        </p:nvSpPr>
        <p:spPr bwMode="auto">
          <a:xfrm>
            <a:off x="9548284"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655369" name="Oval 9"/>
          <p:cNvSpPr>
            <a:spLocks noChangeArrowheads="1"/>
          </p:cNvSpPr>
          <p:nvPr/>
        </p:nvSpPr>
        <p:spPr bwMode="auto">
          <a:xfrm>
            <a:off x="109135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15</a:t>
            </a:r>
          </a:p>
        </p:txBody>
      </p:sp>
      <p:sp>
        <p:nvSpPr>
          <p:cNvPr id="44044" name="Oval 10"/>
          <p:cNvSpPr>
            <a:spLocks noChangeArrowheads="1"/>
          </p:cNvSpPr>
          <p:nvPr/>
        </p:nvSpPr>
        <p:spPr bwMode="auto">
          <a:xfrm>
            <a:off x="1363133"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sp>
        <p:nvSpPr>
          <p:cNvPr id="655371" name="AutoShape 11"/>
          <p:cNvSpPr>
            <a:spLocks noChangeArrowheads="1"/>
          </p:cNvSpPr>
          <p:nvPr/>
        </p:nvSpPr>
        <p:spPr bwMode="auto">
          <a:xfrm>
            <a:off x="6701367" y="3571876"/>
            <a:ext cx="12192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Times New Roman" pitchFamily="18" charset="0"/>
              </a:rPr>
              <a:t>i</a:t>
            </a:r>
          </a:p>
        </p:txBody>
      </p:sp>
      <p:sp>
        <p:nvSpPr>
          <p:cNvPr id="655372" name="AutoShape 12"/>
          <p:cNvSpPr>
            <a:spLocks noChangeArrowheads="1"/>
          </p:cNvSpPr>
          <p:nvPr/>
        </p:nvSpPr>
        <p:spPr bwMode="auto">
          <a:xfrm>
            <a:off x="7871884" y="2039939"/>
            <a:ext cx="1524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solidFill>
                  <a:srgbClr val="0000FF"/>
                </a:solidFill>
                <a:latin typeface="Times New Roman" pitchFamily="18" charset="0"/>
              </a:rPr>
              <a:t>min</a:t>
            </a:r>
          </a:p>
        </p:txBody>
      </p:sp>
      <p:grpSp>
        <p:nvGrpSpPr>
          <p:cNvPr id="44047" name="Group 13"/>
          <p:cNvGrpSpPr>
            <a:grpSpLocks/>
          </p:cNvGrpSpPr>
          <p:nvPr/>
        </p:nvGrpSpPr>
        <p:grpSpPr bwMode="auto">
          <a:xfrm>
            <a:off x="1363133" y="2287588"/>
            <a:ext cx="10524067" cy="649287"/>
            <a:chOff x="644" y="1153"/>
            <a:chExt cx="4972" cy="409"/>
          </a:xfrm>
        </p:grpSpPr>
        <p:sp>
          <p:nvSpPr>
            <p:cNvPr id="44050" name="Oval 14"/>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44051" name="Oval 15"/>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3</a:t>
              </a:r>
            </a:p>
          </p:txBody>
        </p:sp>
        <p:sp>
          <p:nvSpPr>
            <p:cNvPr id="44052" name="Oval 16"/>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44053" name="Oval 17"/>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44054" name="Oval 18"/>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44055" name="Oval 19"/>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7</a:t>
              </a:r>
            </a:p>
          </p:txBody>
        </p:sp>
        <p:sp>
          <p:nvSpPr>
            <p:cNvPr id="44056" name="Oval 20"/>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44057" name="Oval 21"/>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sp>
        <p:nvSpPr>
          <p:cNvPr id="655382" name="Text Box 22"/>
          <p:cNvSpPr txBox="1">
            <a:spLocks noChangeArrowheads="1"/>
          </p:cNvSpPr>
          <p:nvPr/>
        </p:nvSpPr>
        <p:spPr bwMode="auto">
          <a:xfrm>
            <a:off x="2567517" y="1384300"/>
            <a:ext cx="38608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solidFill>
                  <a:srgbClr val="FFFF00"/>
                </a:solidFill>
                <a:latin typeface="VNI-Helve" pitchFamily="2" charset="0"/>
              </a:rPr>
              <a:t>Find MinPos(6, 8)</a:t>
            </a:r>
          </a:p>
        </p:txBody>
      </p:sp>
      <p:sp>
        <p:nvSpPr>
          <p:cNvPr id="655383" name="Text Box 23"/>
          <p:cNvSpPr txBox="1">
            <a:spLocks noChangeArrowheads="1"/>
          </p:cNvSpPr>
          <p:nvPr/>
        </p:nvSpPr>
        <p:spPr bwMode="auto">
          <a:xfrm>
            <a:off x="7073901" y="1379538"/>
            <a:ext cx="3255433"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solidFill>
                  <a:srgbClr val="FFFF00"/>
                </a:solidFill>
                <a:latin typeface="VNI-Helve" pitchFamily="2" charset="0"/>
              </a:rPr>
              <a:t>Swap(a</a:t>
            </a:r>
            <a:r>
              <a:rPr lang="en-US" altLang="en-US" b="1" baseline="-25000">
                <a:solidFill>
                  <a:srgbClr val="FFFF00"/>
                </a:solidFill>
                <a:latin typeface="VNI-Helve" pitchFamily="2" charset="0"/>
              </a:rPr>
              <a:t>i</a:t>
            </a:r>
            <a:r>
              <a:rPr lang="en-US" altLang="en-US" b="1">
                <a:solidFill>
                  <a:srgbClr val="FFFF00"/>
                </a:solidFill>
                <a:latin typeface="VNI-Helve" pitchFamily="2" charset="0"/>
              </a:rPr>
              <a:t>, a</a:t>
            </a:r>
            <a:r>
              <a:rPr lang="en-US" altLang="en-US" b="1" baseline="-25000">
                <a:solidFill>
                  <a:srgbClr val="FFFF00"/>
                </a:solidFill>
                <a:latin typeface="VNI-Helve" pitchFamily="2" charset="0"/>
              </a:rPr>
              <a:t>min</a:t>
            </a:r>
            <a:r>
              <a:rPr lang="en-US" altLang="en-US" b="1">
                <a:solidFill>
                  <a:srgbClr val="FFFF00"/>
                </a:solidFill>
                <a:latin typeface="VNI-Helve" pitchFamily="2" charset="0"/>
              </a:rPr>
              <a:t>)</a:t>
            </a:r>
          </a:p>
        </p:txBody>
      </p:sp>
      <p:sp>
        <p:nvSpPr>
          <p:cNvPr id="3" name="Date Placeholder 2"/>
          <p:cNvSpPr>
            <a:spLocks noGrp="1"/>
          </p:cNvSpPr>
          <p:nvPr>
            <p:ph type="dt" sz="half" idx="10"/>
          </p:nvPr>
        </p:nvSpPr>
        <p:spPr/>
        <p:txBody>
          <a:bodyPr/>
          <a:lstStyle/>
          <a:p>
            <a:fld id="{1295659B-8C04-45C1-98C8-F713974F6401}" type="datetime1">
              <a:rPr lang="en-US" smtClean="0"/>
              <a:t>26/03/2024</a:t>
            </a:fld>
            <a:endParaRPr lang="en-US"/>
          </a:p>
        </p:txBody>
      </p:sp>
      <p:sp>
        <p:nvSpPr>
          <p:cNvPr id="4" name="Footer Placeholder 3"/>
          <p:cNvSpPr>
            <a:spLocks noGrp="1"/>
          </p:cNvSpPr>
          <p:nvPr>
            <p:ph type="ftr" sz="quarter" idx="11"/>
          </p:nvPr>
        </p:nvSpPr>
        <p:spPr/>
        <p:txBody>
          <a:bodyPr/>
          <a:lstStyle/>
          <a:p>
            <a:r>
              <a:rPr lang="en-US" smtClean="0"/>
              <a:t>CTDL&amp;GT</a:t>
            </a:r>
            <a:endParaRPr lang="en-US"/>
          </a:p>
        </p:txBody>
      </p:sp>
      <p:sp>
        <p:nvSpPr>
          <p:cNvPr id="5" name="Slide Number Placeholder 4"/>
          <p:cNvSpPr>
            <a:spLocks noGrp="1"/>
          </p:cNvSpPr>
          <p:nvPr>
            <p:ph type="sldNum" sz="quarter" idx="12"/>
          </p:nvPr>
        </p:nvSpPr>
        <p:spPr/>
        <p:txBody>
          <a:bodyPr/>
          <a:lstStyle/>
          <a:p>
            <a:fld id="{3D92597B-1FF7-A145-BDFC-B6DAD8BDE045}" type="slidenum">
              <a:rPr lang="en-US" smtClean="0"/>
              <a:t>36</a:t>
            </a:fld>
            <a:endParaRPr lang="en-US"/>
          </a:p>
        </p:txBody>
      </p:sp>
    </p:spTree>
    <p:extLst>
      <p:ext uri="{BB962C8B-B14F-4D97-AF65-F5344CB8AC3E}">
        <p14:creationId xmlns:p14="http://schemas.microsoft.com/office/powerpoint/2010/main" val="1661563600"/>
      </p:ext>
    </p:extLst>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655366"/>
                                        </p:tgtEl>
                                        <p:attrNameLst>
                                          <p:attrName>style.visibility</p:attrName>
                                        </p:attrNameLst>
                                      </p:cBhvr>
                                      <p:to>
                                        <p:strVal val="visible"/>
                                      </p:to>
                                    </p:set>
                                    <p:animEffect transition="in" filter="diamond(in)">
                                      <p:cBhvr>
                                        <p:cTn id="7" dur="2000"/>
                                        <p:tgtEl>
                                          <p:spTgt spid="655366"/>
                                        </p:tgtEl>
                                      </p:cBhvr>
                                    </p:animEffect>
                                  </p:childTnLst>
                                </p:cTn>
                              </p:par>
                            </p:childTnLst>
                          </p:cTn>
                        </p:par>
                        <p:par>
                          <p:cTn id="8" fill="hold" nodeType="afterGroup">
                            <p:stCondLst>
                              <p:cond delay="2000"/>
                            </p:stCondLst>
                            <p:childTnLst>
                              <p:par>
                                <p:cTn id="9" presetID="63" presetClass="path" presetSubtype="0" accel="50000" decel="50000" fill="hold" grpId="0" nodeType="afterEffect">
                                  <p:stCondLst>
                                    <p:cond delay="0"/>
                                  </p:stCondLst>
                                  <p:childTnLst>
                                    <p:animMotion origin="layout" path="M 2.77556E-17 2.96296E-6 L 0.11337 2.96296E-6 " pathEditMode="relative" rAng="0" ptsTypes="AA">
                                      <p:cBhvr>
                                        <p:cTn id="10" dur="2000" fill="hold"/>
                                        <p:tgtEl>
                                          <p:spTgt spid="655371"/>
                                        </p:tgtEl>
                                        <p:attrNameLst>
                                          <p:attrName>ppt_x</p:attrName>
                                          <p:attrName>ppt_y</p:attrName>
                                        </p:attrNameLst>
                                      </p:cBhvr>
                                      <p:rCtr x="5660" y="0"/>
                                    </p:animMotion>
                                  </p:childTnLst>
                                </p:cTn>
                              </p:par>
                            </p:childTnLst>
                          </p:cTn>
                        </p:par>
                        <p:par>
                          <p:cTn id="11" fill="hold" nodeType="afterGroup">
                            <p:stCondLst>
                              <p:cond delay="4000"/>
                            </p:stCondLst>
                            <p:childTnLst>
                              <p:par>
                                <p:cTn id="12" presetID="2" presetClass="entr" presetSubtype="8" fill="hold" grpId="0" nodeType="afterEffect">
                                  <p:stCondLst>
                                    <p:cond delay="0"/>
                                  </p:stCondLst>
                                  <p:childTnLst>
                                    <p:set>
                                      <p:cBhvr>
                                        <p:cTn id="13" dur="1" fill="hold">
                                          <p:stCondLst>
                                            <p:cond delay="0"/>
                                          </p:stCondLst>
                                        </p:cTn>
                                        <p:tgtEl>
                                          <p:spTgt spid="655382"/>
                                        </p:tgtEl>
                                        <p:attrNameLst>
                                          <p:attrName>style.visibility</p:attrName>
                                        </p:attrNameLst>
                                      </p:cBhvr>
                                      <p:to>
                                        <p:strVal val="visible"/>
                                      </p:to>
                                    </p:set>
                                    <p:anim calcmode="lin" valueType="num">
                                      <p:cBhvr additive="base">
                                        <p:cTn id="14" dur="500" fill="hold"/>
                                        <p:tgtEl>
                                          <p:spTgt spid="655382"/>
                                        </p:tgtEl>
                                        <p:attrNameLst>
                                          <p:attrName>ppt_x</p:attrName>
                                        </p:attrNameLst>
                                      </p:cBhvr>
                                      <p:tavLst>
                                        <p:tav tm="0">
                                          <p:val>
                                            <p:strVal val="0-#ppt_w/2"/>
                                          </p:val>
                                        </p:tav>
                                        <p:tav tm="100000">
                                          <p:val>
                                            <p:strVal val="#ppt_x"/>
                                          </p:val>
                                        </p:tav>
                                      </p:tavLst>
                                    </p:anim>
                                    <p:anim calcmode="lin" valueType="num">
                                      <p:cBhvr additive="base">
                                        <p:cTn id="15" dur="500" fill="hold"/>
                                        <p:tgtEl>
                                          <p:spTgt spid="655382"/>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4500"/>
                            </p:stCondLst>
                            <p:childTnLst>
                              <p:par>
                                <p:cTn id="17" presetID="3" presetClass="entr" presetSubtype="10" fill="hold" grpId="0" nodeType="afterEffect">
                                  <p:stCondLst>
                                    <p:cond delay="0"/>
                                  </p:stCondLst>
                                  <p:childTnLst>
                                    <p:set>
                                      <p:cBhvr>
                                        <p:cTn id="18" dur="1" fill="hold">
                                          <p:stCondLst>
                                            <p:cond delay="0"/>
                                          </p:stCondLst>
                                        </p:cTn>
                                        <p:tgtEl>
                                          <p:spTgt spid="655372"/>
                                        </p:tgtEl>
                                        <p:attrNameLst>
                                          <p:attrName>style.visibility</p:attrName>
                                        </p:attrNameLst>
                                      </p:cBhvr>
                                      <p:to>
                                        <p:strVal val="visible"/>
                                      </p:to>
                                    </p:set>
                                    <p:animEffect transition="in" filter="blinds(horizontal)">
                                      <p:cBhvr>
                                        <p:cTn id="19" dur="500"/>
                                        <p:tgtEl>
                                          <p:spTgt spid="655372"/>
                                        </p:tgtEl>
                                      </p:cBhvr>
                                    </p:animEffect>
                                  </p:childTnLst>
                                </p:cTn>
                              </p:par>
                            </p:childTnLst>
                          </p:cTn>
                        </p:par>
                        <p:par>
                          <p:cTn id="20" fill="hold" nodeType="afterGroup">
                            <p:stCondLst>
                              <p:cond delay="5000"/>
                            </p:stCondLst>
                            <p:childTnLst>
                              <p:par>
                                <p:cTn id="21" presetID="26" presetClass="emph" presetSubtype="0" fill="hold" grpId="0" nodeType="afterEffect">
                                  <p:stCondLst>
                                    <p:cond delay="0"/>
                                  </p:stCondLst>
                                  <p:childTnLst>
                                    <p:animEffect transition="out" filter="fade">
                                      <p:cBhvr>
                                        <p:cTn id="22" dur="2000" tmFilter="0, 0; .2, .5; .8, .5; 1, 0"/>
                                        <p:tgtEl>
                                          <p:spTgt spid="655367"/>
                                        </p:tgtEl>
                                      </p:cBhvr>
                                    </p:animEffect>
                                    <p:animScale>
                                      <p:cBhvr>
                                        <p:cTn id="23" dur="1000" autoRev="1" fill="hold"/>
                                        <p:tgtEl>
                                          <p:spTgt spid="655367"/>
                                        </p:tgtEl>
                                      </p:cBhvr>
                                      <p:by x="105000" y="105000"/>
                                    </p:animScale>
                                  </p:childTnLst>
                                </p:cTn>
                              </p:par>
                              <p:par>
                                <p:cTn id="24" presetID="26" presetClass="emph" presetSubtype="0" fill="hold" grpId="0" nodeType="withEffect">
                                  <p:stCondLst>
                                    <p:cond delay="0"/>
                                  </p:stCondLst>
                                  <p:childTnLst>
                                    <p:animEffect transition="out" filter="fade">
                                      <p:cBhvr>
                                        <p:cTn id="25" dur="2000" tmFilter="0, 0; .2, .5; .8, .5; 1, 0"/>
                                        <p:tgtEl>
                                          <p:spTgt spid="655368"/>
                                        </p:tgtEl>
                                      </p:cBhvr>
                                    </p:animEffect>
                                    <p:animScale>
                                      <p:cBhvr>
                                        <p:cTn id="26" dur="1000" autoRev="1" fill="hold"/>
                                        <p:tgtEl>
                                          <p:spTgt spid="655368"/>
                                        </p:tgtEl>
                                      </p:cBhvr>
                                      <p:by x="105000" y="105000"/>
                                    </p:animScale>
                                  </p:childTnLst>
                                </p:cTn>
                              </p:par>
                            </p:childTnLst>
                          </p:cTn>
                        </p:par>
                        <p:par>
                          <p:cTn id="27" fill="hold" nodeType="afterGroup">
                            <p:stCondLst>
                              <p:cond delay="7000"/>
                            </p:stCondLst>
                            <p:childTnLst>
                              <p:par>
                                <p:cTn id="28" presetID="63" presetClass="path" presetSubtype="0" accel="50000" decel="50000" fill="hold" grpId="2" nodeType="afterEffect">
                                  <p:stCondLst>
                                    <p:cond delay="0"/>
                                  </p:stCondLst>
                                  <p:childTnLst>
                                    <p:animMotion origin="layout" path="M 2.77778E-7 -2.22222E-6 L 0.11337 0.00209 " pathEditMode="relative" rAng="0" ptsTypes="AA">
                                      <p:cBhvr>
                                        <p:cTn id="29" dur="2000" fill="hold"/>
                                        <p:tgtEl>
                                          <p:spTgt spid="655372"/>
                                        </p:tgtEl>
                                        <p:attrNameLst>
                                          <p:attrName>ppt_x</p:attrName>
                                          <p:attrName>ppt_y</p:attrName>
                                        </p:attrNameLst>
                                      </p:cBhvr>
                                      <p:rCtr x="5660" y="93"/>
                                    </p:animMotion>
                                  </p:childTnLst>
                                </p:cTn>
                              </p:par>
                            </p:childTnLst>
                          </p:cTn>
                        </p:par>
                        <p:par>
                          <p:cTn id="30" fill="hold" nodeType="afterGroup">
                            <p:stCondLst>
                              <p:cond delay="9000"/>
                            </p:stCondLst>
                            <p:childTnLst>
                              <p:par>
                                <p:cTn id="31" presetID="26" presetClass="emph" presetSubtype="0" fill="hold" grpId="1" nodeType="afterEffect">
                                  <p:stCondLst>
                                    <p:cond delay="0"/>
                                  </p:stCondLst>
                                  <p:childTnLst>
                                    <p:animEffect transition="out" filter="fade">
                                      <p:cBhvr>
                                        <p:cTn id="32" dur="2000" tmFilter="0, 0; .2, .5; .8, .5; 1, 0"/>
                                        <p:tgtEl>
                                          <p:spTgt spid="655368"/>
                                        </p:tgtEl>
                                      </p:cBhvr>
                                    </p:animEffect>
                                    <p:animScale>
                                      <p:cBhvr>
                                        <p:cTn id="33" dur="1000" autoRev="1" fill="hold"/>
                                        <p:tgtEl>
                                          <p:spTgt spid="655368"/>
                                        </p:tgtEl>
                                      </p:cBhvr>
                                      <p:by x="105000" y="105000"/>
                                    </p:animScale>
                                  </p:childTnLst>
                                </p:cTn>
                              </p:par>
                              <p:par>
                                <p:cTn id="34" presetID="26" presetClass="emph" presetSubtype="0" fill="hold" grpId="0" nodeType="withEffect">
                                  <p:stCondLst>
                                    <p:cond delay="0"/>
                                  </p:stCondLst>
                                  <p:childTnLst>
                                    <p:animEffect transition="out" filter="fade">
                                      <p:cBhvr>
                                        <p:cTn id="35" dur="2000" tmFilter="0, 0; .2, .5; .8, .5; 1, 0"/>
                                        <p:tgtEl>
                                          <p:spTgt spid="655369"/>
                                        </p:tgtEl>
                                      </p:cBhvr>
                                    </p:animEffect>
                                    <p:animScale>
                                      <p:cBhvr>
                                        <p:cTn id="36" dur="1000" autoRev="1" fill="hold"/>
                                        <p:tgtEl>
                                          <p:spTgt spid="655369"/>
                                        </p:tgtEl>
                                      </p:cBhvr>
                                      <p:by x="105000" y="105000"/>
                                    </p:animScale>
                                  </p:childTnLst>
                                </p:cTn>
                              </p:par>
                            </p:childTnLst>
                          </p:cTn>
                        </p:par>
                        <p:par>
                          <p:cTn id="37" fill="hold" nodeType="afterGroup">
                            <p:stCondLst>
                              <p:cond delay="11000"/>
                            </p:stCondLst>
                            <p:childTnLst>
                              <p:par>
                                <p:cTn id="38" presetID="2" presetClass="exit" presetSubtype="8" fill="hold" grpId="1" nodeType="afterEffect">
                                  <p:stCondLst>
                                    <p:cond delay="0"/>
                                  </p:stCondLst>
                                  <p:childTnLst>
                                    <p:anim calcmode="lin" valueType="num">
                                      <p:cBhvr additive="base">
                                        <p:cTn id="39" dur="500"/>
                                        <p:tgtEl>
                                          <p:spTgt spid="655382"/>
                                        </p:tgtEl>
                                        <p:attrNameLst>
                                          <p:attrName>ppt_x</p:attrName>
                                        </p:attrNameLst>
                                      </p:cBhvr>
                                      <p:tavLst>
                                        <p:tav tm="0">
                                          <p:val>
                                            <p:strVal val="ppt_x"/>
                                          </p:val>
                                        </p:tav>
                                        <p:tav tm="100000">
                                          <p:val>
                                            <p:strVal val="0-ppt_w/2"/>
                                          </p:val>
                                        </p:tav>
                                      </p:tavLst>
                                    </p:anim>
                                    <p:anim calcmode="lin" valueType="num">
                                      <p:cBhvr additive="base">
                                        <p:cTn id="40" dur="500"/>
                                        <p:tgtEl>
                                          <p:spTgt spid="655382"/>
                                        </p:tgtEl>
                                        <p:attrNameLst>
                                          <p:attrName>ppt_y</p:attrName>
                                        </p:attrNameLst>
                                      </p:cBhvr>
                                      <p:tavLst>
                                        <p:tav tm="0">
                                          <p:val>
                                            <p:strVal val="ppt_y"/>
                                          </p:val>
                                        </p:tav>
                                        <p:tav tm="100000">
                                          <p:val>
                                            <p:strVal val="ppt_y"/>
                                          </p:val>
                                        </p:tav>
                                      </p:tavLst>
                                    </p:anim>
                                    <p:set>
                                      <p:cBhvr>
                                        <p:cTn id="41" dur="1" fill="hold">
                                          <p:stCondLst>
                                            <p:cond delay="499"/>
                                          </p:stCondLst>
                                        </p:cTn>
                                        <p:tgtEl>
                                          <p:spTgt spid="655382"/>
                                        </p:tgtEl>
                                        <p:attrNameLst>
                                          <p:attrName>style.visibility</p:attrName>
                                        </p:attrNameLst>
                                      </p:cBhvr>
                                      <p:to>
                                        <p:strVal val="hidden"/>
                                      </p:to>
                                    </p:set>
                                  </p:childTnLst>
                                </p:cTn>
                              </p:par>
                            </p:childTnLst>
                          </p:cTn>
                        </p:par>
                        <p:par>
                          <p:cTn id="42" fill="hold" nodeType="afterGroup">
                            <p:stCondLst>
                              <p:cond delay="11500"/>
                            </p:stCondLst>
                            <p:childTnLst>
                              <p:par>
                                <p:cTn id="43" presetID="2" presetClass="entr" presetSubtype="2" fill="hold" grpId="0" nodeType="afterEffect">
                                  <p:stCondLst>
                                    <p:cond delay="0"/>
                                  </p:stCondLst>
                                  <p:childTnLst>
                                    <p:set>
                                      <p:cBhvr>
                                        <p:cTn id="44" dur="1" fill="hold">
                                          <p:stCondLst>
                                            <p:cond delay="0"/>
                                          </p:stCondLst>
                                        </p:cTn>
                                        <p:tgtEl>
                                          <p:spTgt spid="655383"/>
                                        </p:tgtEl>
                                        <p:attrNameLst>
                                          <p:attrName>style.visibility</p:attrName>
                                        </p:attrNameLst>
                                      </p:cBhvr>
                                      <p:to>
                                        <p:strVal val="visible"/>
                                      </p:to>
                                    </p:set>
                                    <p:anim calcmode="lin" valueType="num">
                                      <p:cBhvr additive="base">
                                        <p:cTn id="45" dur="500" fill="hold"/>
                                        <p:tgtEl>
                                          <p:spTgt spid="655383"/>
                                        </p:tgtEl>
                                        <p:attrNameLst>
                                          <p:attrName>ppt_x</p:attrName>
                                        </p:attrNameLst>
                                      </p:cBhvr>
                                      <p:tavLst>
                                        <p:tav tm="0">
                                          <p:val>
                                            <p:strVal val="1+#ppt_w/2"/>
                                          </p:val>
                                        </p:tav>
                                        <p:tav tm="100000">
                                          <p:val>
                                            <p:strVal val="#ppt_x"/>
                                          </p:val>
                                        </p:tav>
                                      </p:tavLst>
                                    </p:anim>
                                    <p:anim calcmode="lin" valueType="num">
                                      <p:cBhvr additive="base">
                                        <p:cTn id="46" dur="500" fill="hold"/>
                                        <p:tgtEl>
                                          <p:spTgt spid="655383"/>
                                        </p:tgtEl>
                                        <p:attrNameLst>
                                          <p:attrName>ppt_y</p:attrName>
                                        </p:attrNameLst>
                                      </p:cBhvr>
                                      <p:tavLst>
                                        <p:tav tm="0">
                                          <p:val>
                                            <p:strVal val="#ppt_y"/>
                                          </p:val>
                                        </p:tav>
                                        <p:tav tm="100000">
                                          <p:val>
                                            <p:strVal val="#ppt_y"/>
                                          </p:val>
                                        </p:tav>
                                      </p:tavLst>
                                    </p:anim>
                                  </p:childTnLst>
                                </p:cTn>
                              </p:par>
                            </p:childTnLst>
                          </p:cTn>
                        </p:par>
                        <p:par>
                          <p:cTn id="47" fill="hold" nodeType="afterGroup">
                            <p:stCondLst>
                              <p:cond delay="12000"/>
                            </p:stCondLst>
                            <p:childTnLst>
                              <p:par>
                                <p:cTn id="48" presetID="42" presetClass="path" presetSubtype="0" accel="50000" decel="50000" fill="hold" grpId="2" nodeType="afterEffect">
                                  <p:stCondLst>
                                    <p:cond delay="0"/>
                                  </p:stCondLst>
                                  <p:childTnLst>
                                    <p:animMotion origin="layout" path="M -2.77778E-7 2.59259E-6 L -0.0533 0.29768 " pathEditMode="relative" rAng="0" ptsTypes="AA">
                                      <p:cBhvr>
                                        <p:cTn id="49" dur="2000" fill="hold"/>
                                        <p:tgtEl>
                                          <p:spTgt spid="655368"/>
                                        </p:tgtEl>
                                        <p:attrNameLst>
                                          <p:attrName>ppt_x</p:attrName>
                                          <p:attrName>ppt_y</p:attrName>
                                        </p:attrNameLst>
                                      </p:cBhvr>
                                      <p:rCtr x="-2674" y="14884"/>
                                    </p:animMotion>
                                  </p:childTnLst>
                                </p:cTn>
                              </p:par>
                            </p:childTnLst>
                          </p:cTn>
                        </p:par>
                        <p:par>
                          <p:cTn id="50" fill="hold" nodeType="afterGroup">
                            <p:stCondLst>
                              <p:cond delay="14000"/>
                            </p:stCondLst>
                            <p:childTnLst>
                              <p:par>
                                <p:cTn id="51" presetID="63" presetClass="path" presetSubtype="0" accel="50000" decel="50000" fill="hold" grpId="1" nodeType="afterEffect">
                                  <p:stCondLst>
                                    <p:cond delay="0"/>
                                  </p:stCondLst>
                                  <p:childTnLst>
                                    <p:animMotion origin="layout" path="M 4.16667E-6 2.59259E-6 L 0.11319 2.59259E-6 " pathEditMode="relative" rAng="0" ptsTypes="AA">
                                      <p:cBhvr>
                                        <p:cTn id="52" dur="2000" fill="hold"/>
                                        <p:tgtEl>
                                          <p:spTgt spid="655367"/>
                                        </p:tgtEl>
                                        <p:attrNameLst>
                                          <p:attrName>ppt_x</p:attrName>
                                          <p:attrName>ppt_y</p:attrName>
                                        </p:attrNameLst>
                                      </p:cBhvr>
                                      <p:rCtr x="5660" y="0"/>
                                    </p:animMotion>
                                  </p:childTnLst>
                                </p:cTn>
                              </p:par>
                            </p:childTnLst>
                          </p:cTn>
                        </p:par>
                        <p:par>
                          <p:cTn id="53" fill="hold" nodeType="afterGroup">
                            <p:stCondLst>
                              <p:cond delay="16000"/>
                            </p:stCondLst>
                            <p:childTnLst>
                              <p:par>
                                <p:cTn id="54" presetID="64" presetClass="path" presetSubtype="0" accel="50000" decel="50000" fill="hold" grpId="3" nodeType="afterEffect">
                                  <p:stCondLst>
                                    <p:cond delay="0"/>
                                  </p:stCondLst>
                                  <p:childTnLst>
                                    <p:animMotion origin="layout" path="M -0.0533 0.29769 L -0.11163 0.00209 " pathEditMode="relative" rAng="0" ptsTypes="AA">
                                      <p:cBhvr>
                                        <p:cTn id="55" dur="2000" fill="hold"/>
                                        <p:tgtEl>
                                          <p:spTgt spid="655368"/>
                                        </p:tgtEl>
                                        <p:attrNameLst>
                                          <p:attrName>ppt_x</p:attrName>
                                          <p:attrName>ppt_y</p:attrName>
                                        </p:attrNameLst>
                                      </p:cBhvr>
                                      <p:rCtr x="-2917" y="-14792"/>
                                    </p:animMotion>
                                  </p:childTnLst>
                                </p:cTn>
                              </p:par>
                            </p:childTnLst>
                          </p:cTn>
                        </p:par>
                        <p:par>
                          <p:cTn id="56" fill="hold" nodeType="afterGroup">
                            <p:stCondLst>
                              <p:cond delay="18000"/>
                            </p:stCondLst>
                            <p:childTnLst>
                              <p:par>
                                <p:cTn id="57" presetID="3" presetClass="exit" presetSubtype="10" fill="hold" grpId="1" nodeType="afterEffect">
                                  <p:stCondLst>
                                    <p:cond delay="0"/>
                                  </p:stCondLst>
                                  <p:childTnLst>
                                    <p:animEffect transition="out" filter="blinds(horizontal)">
                                      <p:cBhvr>
                                        <p:cTn id="58" dur="500"/>
                                        <p:tgtEl>
                                          <p:spTgt spid="655372"/>
                                        </p:tgtEl>
                                      </p:cBhvr>
                                    </p:animEffect>
                                    <p:set>
                                      <p:cBhvr>
                                        <p:cTn id="59" dur="1" fill="hold">
                                          <p:stCondLst>
                                            <p:cond delay="499"/>
                                          </p:stCondLst>
                                        </p:cTn>
                                        <p:tgtEl>
                                          <p:spTgt spid="655372"/>
                                        </p:tgtEl>
                                        <p:attrNameLst>
                                          <p:attrName>style.visibility</p:attrName>
                                        </p:attrNameLst>
                                      </p:cBhvr>
                                      <p:to>
                                        <p:strVal val="hidden"/>
                                      </p:to>
                                    </p:set>
                                  </p:childTnLst>
                                </p:cTn>
                              </p:par>
                            </p:childTnLst>
                          </p:cTn>
                        </p:par>
                        <p:par>
                          <p:cTn id="60" fill="hold" nodeType="afterGroup">
                            <p:stCondLst>
                              <p:cond delay="18500"/>
                            </p:stCondLst>
                            <p:childTnLst>
                              <p:par>
                                <p:cTn id="61" presetID="2" presetClass="exit" presetSubtype="2" fill="hold" grpId="1" nodeType="afterEffect">
                                  <p:stCondLst>
                                    <p:cond delay="0"/>
                                  </p:stCondLst>
                                  <p:childTnLst>
                                    <p:anim calcmode="lin" valueType="num">
                                      <p:cBhvr additive="base">
                                        <p:cTn id="62" dur="500"/>
                                        <p:tgtEl>
                                          <p:spTgt spid="655383"/>
                                        </p:tgtEl>
                                        <p:attrNameLst>
                                          <p:attrName>ppt_x</p:attrName>
                                        </p:attrNameLst>
                                      </p:cBhvr>
                                      <p:tavLst>
                                        <p:tav tm="0">
                                          <p:val>
                                            <p:strVal val="ppt_x"/>
                                          </p:val>
                                        </p:tav>
                                        <p:tav tm="100000">
                                          <p:val>
                                            <p:strVal val="1+ppt_w/2"/>
                                          </p:val>
                                        </p:tav>
                                      </p:tavLst>
                                    </p:anim>
                                    <p:anim calcmode="lin" valueType="num">
                                      <p:cBhvr additive="base">
                                        <p:cTn id="63" dur="500"/>
                                        <p:tgtEl>
                                          <p:spTgt spid="655383"/>
                                        </p:tgtEl>
                                        <p:attrNameLst>
                                          <p:attrName>ppt_y</p:attrName>
                                        </p:attrNameLst>
                                      </p:cBhvr>
                                      <p:tavLst>
                                        <p:tav tm="0">
                                          <p:val>
                                            <p:strVal val="ppt_y"/>
                                          </p:val>
                                        </p:tav>
                                        <p:tav tm="100000">
                                          <p:val>
                                            <p:strVal val="ppt_y"/>
                                          </p:val>
                                        </p:tav>
                                      </p:tavLst>
                                    </p:anim>
                                    <p:set>
                                      <p:cBhvr>
                                        <p:cTn id="64" dur="1" fill="hold">
                                          <p:stCondLst>
                                            <p:cond delay="499"/>
                                          </p:stCondLst>
                                        </p:cTn>
                                        <p:tgtEl>
                                          <p:spTgt spid="65538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66" grpId="0" animBg="1"/>
      <p:bldP spid="655367" grpId="0" animBg="1"/>
      <p:bldP spid="655367" grpId="1" animBg="1"/>
      <p:bldP spid="655368" grpId="0" animBg="1"/>
      <p:bldP spid="655368" grpId="1" animBg="1"/>
      <p:bldP spid="655368" grpId="2" animBg="1"/>
      <p:bldP spid="655368" grpId="3" animBg="1"/>
      <p:bldP spid="655369" grpId="0" animBg="1"/>
      <p:bldP spid="655371" grpId="0" animBg="1"/>
      <p:bldP spid="655372" grpId="0" animBg="1"/>
      <p:bldP spid="655372" grpId="1" animBg="1"/>
      <p:bldP spid="655372" grpId="2" animBg="1"/>
      <p:bldP spid="655382" grpId="0" animBg="1"/>
      <p:bldP spid="655382" grpId="1" animBg="1"/>
      <p:bldP spid="655383" grpId="0" animBg="1"/>
      <p:bldP spid="655383"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609600" y="457200"/>
            <a:ext cx="10972800" cy="854075"/>
          </a:xfrm>
        </p:spPr>
        <p:txBody>
          <a:bodyPr/>
          <a:lstStyle/>
          <a:p>
            <a:pPr>
              <a:defRPr/>
            </a:pPr>
            <a:r>
              <a:rPr lang="en-US" altLang="en-US"/>
              <a:t>1. Selection sort </a:t>
            </a:r>
            <a:endParaRPr lang="en-US" altLang="en-US" i="1" smtClean="0"/>
          </a:p>
        </p:txBody>
      </p:sp>
      <p:sp>
        <p:nvSpPr>
          <p:cNvPr id="45061" name="Oval 3"/>
          <p:cNvSpPr>
            <a:spLocks noChangeArrowheads="1"/>
          </p:cNvSpPr>
          <p:nvPr/>
        </p:nvSpPr>
        <p:spPr bwMode="auto">
          <a:xfrm>
            <a:off x="2726267"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45062" name="Oval 4"/>
          <p:cNvSpPr>
            <a:spLocks noChangeArrowheads="1"/>
          </p:cNvSpPr>
          <p:nvPr/>
        </p:nvSpPr>
        <p:spPr bwMode="auto">
          <a:xfrm>
            <a:off x="4091517"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45063" name="Oval 5"/>
          <p:cNvSpPr>
            <a:spLocks noChangeArrowheads="1"/>
          </p:cNvSpPr>
          <p:nvPr/>
        </p:nvSpPr>
        <p:spPr bwMode="auto">
          <a:xfrm>
            <a:off x="5454651"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45064" name="Oval 6"/>
          <p:cNvSpPr>
            <a:spLocks noChangeArrowheads="1"/>
          </p:cNvSpPr>
          <p:nvPr/>
        </p:nvSpPr>
        <p:spPr bwMode="auto">
          <a:xfrm>
            <a:off x="6819900"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656391" name="Oval 7"/>
          <p:cNvSpPr>
            <a:spLocks noChangeArrowheads="1"/>
          </p:cNvSpPr>
          <p:nvPr/>
        </p:nvSpPr>
        <p:spPr bwMode="auto">
          <a:xfrm>
            <a:off x="8183033"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656392" name="Oval 8"/>
          <p:cNvSpPr>
            <a:spLocks noChangeArrowheads="1"/>
          </p:cNvSpPr>
          <p:nvPr/>
        </p:nvSpPr>
        <p:spPr bwMode="auto">
          <a:xfrm>
            <a:off x="9548284"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12</a:t>
            </a:r>
          </a:p>
        </p:txBody>
      </p:sp>
      <p:sp>
        <p:nvSpPr>
          <p:cNvPr id="656393" name="Oval 9"/>
          <p:cNvSpPr>
            <a:spLocks noChangeArrowheads="1"/>
          </p:cNvSpPr>
          <p:nvPr/>
        </p:nvSpPr>
        <p:spPr bwMode="auto">
          <a:xfrm>
            <a:off x="109135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15</a:t>
            </a:r>
          </a:p>
        </p:txBody>
      </p:sp>
      <p:sp>
        <p:nvSpPr>
          <p:cNvPr id="45068" name="Oval 10"/>
          <p:cNvSpPr>
            <a:spLocks noChangeArrowheads="1"/>
          </p:cNvSpPr>
          <p:nvPr/>
        </p:nvSpPr>
        <p:spPr bwMode="auto">
          <a:xfrm>
            <a:off x="1363133"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sp>
        <p:nvSpPr>
          <p:cNvPr id="656395" name="AutoShape 11"/>
          <p:cNvSpPr>
            <a:spLocks noChangeArrowheads="1"/>
          </p:cNvSpPr>
          <p:nvPr/>
        </p:nvSpPr>
        <p:spPr bwMode="auto">
          <a:xfrm>
            <a:off x="8056033" y="3571876"/>
            <a:ext cx="12192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Times New Roman" pitchFamily="18" charset="0"/>
              </a:rPr>
              <a:t>i</a:t>
            </a:r>
          </a:p>
        </p:txBody>
      </p:sp>
      <p:sp>
        <p:nvSpPr>
          <p:cNvPr id="656396" name="AutoShape 12"/>
          <p:cNvSpPr>
            <a:spLocks noChangeArrowheads="1"/>
          </p:cNvSpPr>
          <p:nvPr/>
        </p:nvSpPr>
        <p:spPr bwMode="auto">
          <a:xfrm>
            <a:off x="9247717" y="2039939"/>
            <a:ext cx="1524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solidFill>
                  <a:srgbClr val="0000FF"/>
                </a:solidFill>
                <a:latin typeface="Times New Roman" pitchFamily="18" charset="0"/>
              </a:rPr>
              <a:t>min</a:t>
            </a:r>
          </a:p>
        </p:txBody>
      </p:sp>
      <p:grpSp>
        <p:nvGrpSpPr>
          <p:cNvPr id="45071" name="Group 13"/>
          <p:cNvGrpSpPr>
            <a:grpSpLocks/>
          </p:cNvGrpSpPr>
          <p:nvPr/>
        </p:nvGrpSpPr>
        <p:grpSpPr bwMode="auto">
          <a:xfrm>
            <a:off x="1363133" y="2287588"/>
            <a:ext cx="10524067" cy="649287"/>
            <a:chOff x="644" y="1153"/>
            <a:chExt cx="4972" cy="409"/>
          </a:xfrm>
        </p:grpSpPr>
        <p:sp>
          <p:nvSpPr>
            <p:cNvPr id="45076" name="Oval 14"/>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45077" name="Oval 15"/>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3</a:t>
              </a:r>
            </a:p>
          </p:txBody>
        </p:sp>
        <p:sp>
          <p:nvSpPr>
            <p:cNvPr id="45078" name="Oval 16"/>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45079" name="Oval 17"/>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45080" name="Oval 18"/>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45081" name="Oval 19"/>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7</a:t>
              </a:r>
            </a:p>
          </p:txBody>
        </p:sp>
        <p:sp>
          <p:nvSpPr>
            <p:cNvPr id="45082" name="Oval 20"/>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45083" name="Oval 21"/>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sp>
        <p:nvSpPr>
          <p:cNvPr id="656406" name="Text Box 22"/>
          <p:cNvSpPr txBox="1">
            <a:spLocks noChangeArrowheads="1"/>
          </p:cNvSpPr>
          <p:nvPr/>
        </p:nvSpPr>
        <p:spPr bwMode="auto">
          <a:xfrm>
            <a:off x="2567517" y="1384300"/>
            <a:ext cx="38608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solidFill>
                  <a:srgbClr val="FFFF00"/>
                </a:solidFill>
                <a:latin typeface="VNI-Helve" pitchFamily="2" charset="0"/>
              </a:rPr>
              <a:t>Find MinPos(7, 8)</a:t>
            </a:r>
          </a:p>
        </p:txBody>
      </p:sp>
      <p:sp>
        <p:nvSpPr>
          <p:cNvPr id="656407" name="Text Box 23"/>
          <p:cNvSpPr txBox="1">
            <a:spLocks noChangeArrowheads="1"/>
          </p:cNvSpPr>
          <p:nvPr/>
        </p:nvSpPr>
        <p:spPr bwMode="auto">
          <a:xfrm>
            <a:off x="7073901" y="1379538"/>
            <a:ext cx="3255433"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solidFill>
                  <a:srgbClr val="FFFF00"/>
                </a:solidFill>
                <a:latin typeface="VNI-Helve" pitchFamily="2" charset="0"/>
              </a:rPr>
              <a:t>Swap(a</a:t>
            </a:r>
            <a:r>
              <a:rPr lang="en-US" altLang="en-US" b="1" baseline="-25000">
                <a:solidFill>
                  <a:srgbClr val="FFFF00"/>
                </a:solidFill>
                <a:latin typeface="VNI-Helve" pitchFamily="2" charset="0"/>
              </a:rPr>
              <a:t>i</a:t>
            </a:r>
            <a:r>
              <a:rPr lang="en-US" altLang="en-US" b="1">
                <a:solidFill>
                  <a:srgbClr val="FFFF00"/>
                </a:solidFill>
                <a:latin typeface="VNI-Helve" pitchFamily="2" charset="0"/>
              </a:rPr>
              <a:t>, a</a:t>
            </a:r>
            <a:r>
              <a:rPr lang="en-US" altLang="en-US" b="1" baseline="-25000">
                <a:solidFill>
                  <a:srgbClr val="FFFF00"/>
                </a:solidFill>
                <a:latin typeface="VNI-Helve" pitchFamily="2" charset="0"/>
              </a:rPr>
              <a:t>min</a:t>
            </a:r>
            <a:r>
              <a:rPr lang="en-US" altLang="en-US" b="1">
                <a:solidFill>
                  <a:srgbClr val="FFFF00"/>
                </a:solidFill>
                <a:latin typeface="VNI-Helve" pitchFamily="2" charset="0"/>
              </a:rPr>
              <a:t>)</a:t>
            </a:r>
          </a:p>
        </p:txBody>
      </p:sp>
      <p:sp>
        <p:nvSpPr>
          <p:cNvPr id="656424" name="Oval 40"/>
          <p:cNvSpPr>
            <a:spLocks noChangeArrowheads="1"/>
          </p:cNvSpPr>
          <p:nvPr/>
        </p:nvSpPr>
        <p:spPr bwMode="auto">
          <a:xfrm>
            <a:off x="9539817" y="2881314"/>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12</a:t>
            </a:r>
          </a:p>
        </p:txBody>
      </p:sp>
      <p:sp>
        <p:nvSpPr>
          <p:cNvPr id="656425" name="Oval 41"/>
          <p:cNvSpPr>
            <a:spLocks noChangeArrowheads="1"/>
          </p:cNvSpPr>
          <p:nvPr/>
        </p:nvSpPr>
        <p:spPr bwMode="auto">
          <a:xfrm>
            <a:off x="10905067" y="28971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15</a:t>
            </a:r>
          </a:p>
        </p:txBody>
      </p:sp>
      <p:sp>
        <p:nvSpPr>
          <p:cNvPr id="3" name="Date Placeholder 2"/>
          <p:cNvSpPr>
            <a:spLocks noGrp="1"/>
          </p:cNvSpPr>
          <p:nvPr>
            <p:ph type="dt" sz="half" idx="10"/>
          </p:nvPr>
        </p:nvSpPr>
        <p:spPr/>
        <p:txBody>
          <a:bodyPr/>
          <a:lstStyle/>
          <a:p>
            <a:fld id="{704F1F99-1826-4D71-80B2-6B8147194206}" type="datetime1">
              <a:rPr lang="en-US" smtClean="0"/>
              <a:t>26/03/2024</a:t>
            </a:fld>
            <a:endParaRPr lang="en-US"/>
          </a:p>
        </p:txBody>
      </p:sp>
      <p:sp>
        <p:nvSpPr>
          <p:cNvPr id="4" name="Footer Placeholder 3"/>
          <p:cNvSpPr>
            <a:spLocks noGrp="1"/>
          </p:cNvSpPr>
          <p:nvPr>
            <p:ph type="ftr" sz="quarter" idx="11"/>
          </p:nvPr>
        </p:nvSpPr>
        <p:spPr/>
        <p:txBody>
          <a:bodyPr/>
          <a:lstStyle/>
          <a:p>
            <a:r>
              <a:rPr lang="en-US" smtClean="0"/>
              <a:t>CTDL&amp;GT</a:t>
            </a:r>
            <a:endParaRPr lang="en-US"/>
          </a:p>
        </p:txBody>
      </p:sp>
      <p:sp>
        <p:nvSpPr>
          <p:cNvPr id="5" name="Slide Number Placeholder 4"/>
          <p:cNvSpPr>
            <a:spLocks noGrp="1"/>
          </p:cNvSpPr>
          <p:nvPr>
            <p:ph type="sldNum" sz="quarter" idx="12"/>
          </p:nvPr>
        </p:nvSpPr>
        <p:spPr/>
        <p:txBody>
          <a:bodyPr/>
          <a:lstStyle/>
          <a:p>
            <a:fld id="{3D92597B-1FF7-A145-BDFC-B6DAD8BDE045}" type="slidenum">
              <a:rPr lang="en-US" smtClean="0"/>
              <a:t>37</a:t>
            </a:fld>
            <a:endParaRPr lang="en-US"/>
          </a:p>
        </p:txBody>
      </p:sp>
    </p:spTree>
    <p:extLst>
      <p:ext uri="{BB962C8B-B14F-4D97-AF65-F5344CB8AC3E}">
        <p14:creationId xmlns:p14="http://schemas.microsoft.com/office/powerpoint/2010/main" val="7507939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656391"/>
                                        </p:tgtEl>
                                        <p:attrNameLst>
                                          <p:attrName>style.visibility</p:attrName>
                                        </p:attrNameLst>
                                      </p:cBhvr>
                                      <p:to>
                                        <p:strVal val="visible"/>
                                      </p:to>
                                    </p:set>
                                    <p:animEffect transition="in" filter="diamond(in)">
                                      <p:cBhvr>
                                        <p:cTn id="7" dur="2000"/>
                                        <p:tgtEl>
                                          <p:spTgt spid="656391"/>
                                        </p:tgtEl>
                                      </p:cBhvr>
                                    </p:animEffect>
                                  </p:childTnLst>
                                </p:cTn>
                              </p:par>
                            </p:childTnLst>
                          </p:cTn>
                        </p:par>
                        <p:par>
                          <p:cTn id="8" fill="hold" nodeType="afterGroup">
                            <p:stCondLst>
                              <p:cond delay="2000"/>
                            </p:stCondLst>
                            <p:childTnLst>
                              <p:par>
                                <p:cTn id="9" presetID="63" presetClass="path" presetSubtype="0" accel="50000" decel="50000" fill="hold" grpId="0" nodeType="afterEffect">
                                  <p:stCondLst>
                                    <p:cond delay="0"/>
                                  </p:stCondLst>
                                  <p:childTnLst>
                                    <p:animMotion origin="layout" path="M 2.77556E-17 2.96296E-6 L 0.11337 2.96296E-6 " pathEditMode="relative" rAng="0" ptsTypes="AA">
                                      <p:cBhvr>
                                        <p:cTn id="10" dur="2000" fill="hold"/>
                                        <p:tgtEl>
                                          <p:spTgt spid="656395"/>
                                        </p:tgtEl>
                                        <p:attrNameLst>
                                          <p:attrName>ppt_x</p:attrName>
                                          <p:attrName>ppt_y</p:attrName>
                                        </p:attrNameLst>
                                      </p:cBhvr>
                                      <p:rCtr x="5660" y="0"/>
                                    </p:animMotion>
                                  </p:childTnLst>
                                </p:cTn>
                              </p:par>
                            </p:childTnLst>
                          </p:cTn>
                        </p:par>
                        <p:par>
                          <p:cTn id="11" fill="hold" nodeType="afterGroup">
                            <p:stCondLst>
                              <p:cond delay="4000"/>
                            </p:stCondLst>
                            <p:childTnLst>
                              <p:par>
                                <p:cTn id="12" presetID="2" presetClass="entr" presetSubtype="8" fill="hold" grpId="0" nodeType="afterEffect">
                                  <p:stCondLst>
                                    <p:cond delay="0"/>
                                  </p:stCondLst>
                                  <p:childTnLst>
                                    <p:set>
                                      <p:cBhvr>
                                        <p:cTn id="13" dur="1" fill="hold">
                                          <p:stCondLst>
                                            <p:cond delay="0"/>
                                          </p:stCondLst>
                                        </p:cTn>
                                        <p:tgtEl>
                                          <p:spTgt spid="656406"/>
                                        </p:tgtEl>
                                        <p:attrNameLst>
                                          <p:attrName>style.visibility</p:attrName>
                                        </p:attrNameLst>
                                      </p:cBhvr>
                                      <p:to>
                                        <p:strVal val="visible"/>
                                      </p:to>
                                    </p:set>
                                    <p:anim calcmode="lin" valueType="num">
                                      <p:cBhvr additive="base">
                                        <p:cTn id="14" dur="500" fill="hold"/>
                                        <p:tgtEl>
                                          <p:spTgt spid="656406"/>
                                        </p:tgtEl>
                                        <p:attrNameLst>
                                          <p:attrName>ppt_x</p:attrName>
                                        </p:attrNameLst>
                                      </p:cBhvr>
                                      <p:tavLst>
                                        <p:tav tm="0">
                                          <p:val>
                                            <p:strVal val="0-#ppt_w/2"/>
                                          </p:val>
                                        </p:tav>
                                        <p:tav tm="100000">
                                          <p:val>
                                            <p:strVal val="#ppt_x"/>
                                          </p:val>
                                        </p:tav>
                                      </p:tavLst>
                                    </p:anim>
                                    <p:anim calcmode="lin" valueType="num">
                                      <p:cBhvr additive="base">
                                        <p:cTn id="15" dur="500" fill="hold"/>
                                        <p:tgtEl>
                                          <p:spTgt spid="656406"/>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4500"/>
                            </p:stCondLst>
                            <p:childTnLst>
                              <p:par>
                                <p:cTn id="17" presetID="3" presetClass="entr" presetSubtype="10" fill="hold" grpId="0" nodeType="afterEffect">
                                  <p:stCondLst>
                                    <p:cond delay="0"/>
                                  </p:stCondLst>
                                  <p:childTnLst>
                                    <p:set>
                                      <p:cBhvr>
                                        <p:cTn id="18" dur="1" fill="hold">
                                          <p:stCondLst>
                                            <p:cond delay="0"/>
                                          </p:stCondLst>
                                        </p:cTn>
                                        <p:tgtEl>
                                          <p:spTgt spid="656396"/>
                                        </p:tgtEl>
                                        <p:attrNameLst>
                                          <p:attrName>style.visibility</p:attrName>
                                        </p:attrNameLst>
                                      </p:cBhvr>
                                      <p:to>
                                        <p:strVal val="visible"/>
                                      </p:to>
                                    </p:set>
                                    <p:animEffect transition="in" filter="blinds(horizontal)">
                                      <p:cBhvr>
                                        <p:cTn id="19" dur="500"/>
                                        <p:tgtEl>
                                          <p:spTgt spid="656396"/>
                                        </p:tgtEl>
                                      </p:cBhvr>
                                    </p:animEffect>
                                  </p:childTnLst>
                                </p:cTn>
                              </p:par>
                            </p:childTnLst>
                          </p:cTn>
                        </p:par>
                        <p:par>
                          <p:cTn id="20" fill="hold" nodeType="afterGroup">
                            <p:stCondLst>
                              <p:cond delay="5000"/>
                            </p:stCondLst>
                            <p:childTnLst>
                              <p:par>
                                <p:cTn id="21" presetID="26" presetClass="emph" presetSubtype="0" fill="hold" grpId="0" nodeType="afterEffect">
                                  <p:stCondLst>
                                    <p:cond delay="0"/>
                                  </p:stCondLst>
                                  <p:iterate type="lt">
                                    <p:tmPct val="0"/>
                                  </p:iterate>
                                  <p:childTnLst>
                                    <p:animEffect transition="out" filter="fade">
                                      <p:cBhvr>
                                        <p:cTn id="22" dur="2000" tmFilter="0, 0; .2, .5; .8, .5; 1, 0"/>
                                        <p:tgtEl>
                                          <p:spTgt spid="656392"/>
                                        </p:tgtEl>
                                      </p:cBhvr>
                                    </p:animEffect>
                                    <p:animScale>
                                      <p:cBhvr>
                                        <p:cTn id="23" dur="1000" autoRev="1" fill="hold"/>
                                        <p:tgtEl>
                                          <p:spTgt spid="656392"/>
                                        </p:tgtEl>
                                      </p:cBhvr>
                                      <p:by x="105000" y="105000"/>
                                    </p:animScale>
                                  </p:childTnLst>
                                </p:cTn>
                              </p:par>
                              <p:par>
                                <p:cTn id="24" presetID="26" presetClass="emph" presetSubtype="0" fill="hold" grpId="0" nodeType="withEffect">
                                  <p:stCondLst>
                                    <p:cond delay="0"/>
                                  </p:stCondLst>
                                  <p:childTnLst>
                                    <p:animEffect transition="out" filter="fade">
                                      <p:cBhvr>
                                        <p:cTn id="25" dur="2000" tmFilter="0, 0; .2, .5; .8, .5; 1, 0"/>
                                        <p:tgtEl>
                                          <p:spTgt spid="656393"/>
                                        </p:tgtEl>
                                      </p:cBhvr>
                                    </p:animEffect>
                                    <p:animScale>
                                      <p:cBhvr>
                                        <p:cTn id="26" dur="1000" autoRev="1" fill="hold"/>
                                        <p:tgtEl>
                                          <p:spTgt spid="656393"/>
                                        </p:tgtEl>
                                      </p:cBhvr>
                                      <p:by x="105000" y="105000"/>
                                    </p:animScale>
                                  </p:childTnLst>
                                </p:cTn>
                              </p:par>
                            </p:childTnLst>
                          </p:cTn>
                        </p:par>
                        <p:par>
                          <p:cTn id="27" fill="hold" nodeType="afterGroup">
                            <p:stCondLst>
                              <p:cond delay="7000"/>
                            </p:stCondLst>
                            <p:childTnLst>
                              <p:par>
                                <p:cTn id="28" presetID="2" presetClass="exit" presetSubtype="8" fill="hold" grpId="1" nodeType="afterEffect">
                                  <p:stCondLst>
                                    <p:cond delay="0"/>
                                  </p:stCondLst>
                                  <p:childTnLst>
                                    <p:anim calcmode="lin" valueType="num">
                                      <p:cBhvr additive="base">
                                        <p:cTn id="29" dur="500"/>
                                        <p:tgtEl>
                                          <p:spTgt spid="656406"/>
                                        </p:tgtEl>
                                        <p:attrNameLst>
                                          <p:attrName>ppt_x</p:attrName>
                                        </p:attrNameLst>
                                      </p:cBhvr>
                                      <p:tavLst>
                                        <p:tav tm="0">
                                          <p:val>
                                            <p:strVal val="ppt_x"/>
                                          </p:val>
                                        </p:tav>
                                        <p:tav tm="100000">
                                          <p:val>
                                            <p:strVal val="0-ppt_w/2"/>
                                          </p:val>
                                        </p:tav>
                                      </p:tavLst>
                                    </p:anim>
                                    <p:anim calcmode="lin" valueType="num">
                                      <p:cBhvr additive="base">
                                        <p:cTn id="30" dur="500"/>
                                        <p:tgtEl>
                                          <p:spTgt spid="656406"/>
                                        </p:tgtEl>
                                        <p:attrNameLst>
                                          <p:attrName>ppt_y</p:attrName>
                                        </p:attrNameLst>
                                      </p:cBhvr>
                                      <p:tavLst>
                                        <p:tav tm="0">
                                          <p:val>
                                            <p:strVal val="ppt_y"/>
                                          </p:val>
                                        </p:tav>
                                        <p:tav tm="100000">
                                          <p:val>
                                            <p:strVal val="ppt_y"/>
                                          </p:val>
                                        </p:tav>
                                      </p:tavLst>
                                    </p:anim>
                                    <p:set>
                                      <p:cBhvr>
                                        <p:cTn id="31" dur="1" fill="hold">
                                          <p:stCondLst>
                                            <p:cond delay="499"/>
                                          </p:stCondLst>
                                        </p:cTn>
                                        <p:tgtEl>
                                          <p:spTgt spid="656406"/>
                                        </p:tgtEl>
                                        <p:attrNameLst>
                                          <p:attrName>style.visibility</p:attrName>
                                        </p:attrNameLst>
                                      </p:cBhvr>
                                      <p:to>
                                        <p:strVal val="hidden"/>
                                      </p:to>
                                    </p:set>
                                  </p:childTnLst>
                                </p:cTn>
                              </p:par>
                            </p:childTnLst>
                          </p:cTn>
                        </p:par>
                        <p:par>
                          <p:cTn id="32" fill="hold" nodeType="afterGroup">
                            <p:stCondLst>
                              <p:cond delay="7500"/>
                            </p:stCondLst>
                            <p:childTnLst>
                              <p:par>
                                <p:cTn id="33" presetID="2" presetClass="entr" presetSubtype="2" fill="hold" grpId="0" nodeType="afterEffect">
                                  <p:stCondLst>
                                    <p:cond delay="0"/>
                                  </p:stCondLst>
                                  <p:childTnLst>
                                    <p:set>
                                      <p:cBhvr>
                                        <p:cTn id="34" dur="1" fill="hold">
                                          <p:stCondLst>
                                            <p:cond delay="0"/>
                                          </p:stCondLst>
                                        </p:cTn>
                                        <p:tgtEl>
                                          <p:spTgt spid="656407"/>
                                        </p:tgtEl>
                                        <p:attrNameLst>
                                          <p:attrName>style.visibility</p:attrName>
                                        </p:attrNameLst>
                                      </p:cBhvr>
                                      <p:to>
                                        <p:strVal val="visible"/>
                                      </p:to>
                                    </p:set>
                                    <p:anim calcmode="lin" valueType="num">
                                      <p:cBhvr additive="base">
                                        <p:cTn id="35" dur="500" fill="hold"/>
                                        <p:tgtEl>
                                          <p:spTgt spid="656407"/>
                                        </p:tgtEl>
                                        <p:attrNameLst>
                                          <p:attrName>ppt_x</p:attrName>
                                        </p:attrNameLst>
                                      </p:cBhvr>
                                      <p:tavLst>
                                        <p:tav tm="0">
                                          <p:val>
                                            <p:strVal val="1+#ppt_w/2"/>
                                          </p:val>
                                        </p:tav>
                                        <p:tav tm="100000">
                                          <p:val>
                                            <p:strVal val="#ppt_x"/>
                                          </p:val>
                                        </p:tav>
                                      </p:tavLst>
                                    </p:anim>
                                    <p:anim calcmode="lin" valueType="num">
                                      <p:cBhvr additive="base">
                                        <p:cTn id="36" dur="500" fill="hold"/>
                                        <p:tgtEl>
                                          <p:spTgt spid="656407"/>
                                        </p:tgtEl>
                                        <p:attrNameLst>
                                          <p:attrName>ppt_y</p:attrName>
                                        </p:attrNameLst>
                                      </p:cBhvr>
                                      <p:tavLst>
                                        <p:tav tm="0">
                                          <p:val>
                                            <p:strVal val="#ppt_y"/>
                                          </p:val>
                                        </p:tav>
                                        <p:tav tm="100000">
                                          <p:val>
                                            <p:strVal val="#ppt_y"/>
                                          </p:val>
                                        </p:tav>
                                      </p:tavLst>
                                    </p:anim>
                                  </p:childTnLst>
                                </p:cTn>
                              </p:par>
                            </p:childTnLst>
                          </p:cTn>
                        </p:par>
                        <p:par>
                          <p:cTn id="37" fill="hold" nodeType="afterGroup">
                            <p:stCondLst>
                              <p:cond delay="8000"/>
                            </p:stCondLst>
                            <p:childTnLst>
                              <p:par>
                                <p:cTn id="38" presetID="36" presetClass="emph" presetSubtype="0" fill="hold" grpId="1" nodeType="afterEffect">
                                  <p:stCondLst>
                                    <p:cond delay="0"/>
                                  </p:stCondLst>
                                  <p:iterate type="lt">
                                    <p:tmPct val="10000"/>
                                  </p:iterate>
                                  <p:childTnLst>
                                    <p:animScale>
                                      <p:cBhvr>
                                        <p:cTn id="39" dur="1000" autoRev="1" fill="hold">
                                          <p:stCondLst>
                                            <p:cond delay="0"/>
                                          </p:stCondLst>
                                        </p:cTn>
                                        <p:tgtEl>
                                          <p:spTgt spid="656392"/>
                                        </p:tgtEl>
                                      </p:cBhvr>
                                      <p:to x="80000" y="100000"/>
                                    </p:animScale>
                                    <p:anim by="(#ppt_w*0.10)" calcmode="lin" valueType="num">
                                      <p:cBhvr>
                                        <p:cTn id="40" dur="1000" autoRev="1" fill="hold">
                                          <p:stCondLst>
                                            <p:cond delay="0"/>
                                          </p:stCondLst>
                                        </p:cTn>
                                        <p:tgtEl>
                                          <p:spTgt spid="656392"/>
                                        </p:tgtEl>
                                        <p:attrNameLst>
                                          <p:attrName>ppt_x</p:attrName>
                                        </p:attrNameLst>
                                      </p:cBhvr>
                                    </p:anim>
                                    <p:anim by="(-#ppt_w*0.10)" calcmode="lin" valueType="num">
                                      <p:cBhvr>
                                        <p:cTn id="41" dur="1000" autoRev="1" fill="hold">
                                          <p:stCondLst>
                                            <p:cond delay="0"/>
                                          </p:stCondLst>
                                        </p:cTn>
                                        <p:tgtEl>
                                          <p:spTgt spid="656392"/>
                                        </p:tgtEl>
                                        <p:attrNameLst>
                                          <p:attrName>ppt_y</p:attrName>
                                        </p:attrNameLst>
                                      </p:cBhvr>
                                    </p:anim>
                                    <p:animRot by="-480000">
                                      <p:cBhvr>
                                        <p:cTn id="42" dur="1000" autoRev="1" fill="hold">
                                          <p:stCondLst>
                                            <p:cond delay="0"/>
                                          </p:stCondLst>
                                        </p:cTn>
                                        <p:tgtEl>
                                          <p:spTgt spid="656392"/>
                                        </p:tgtEl>
                                        <p:attrNameLst>
                                          <p:attrName>r</p:attrName>
                                        </p:attrNameLst>
                                      </p:cBhvr>
                                    </p:animRot>
                                  </p:childTnLst>
                                </p:cTn>
                              </p:par>
                            </p:childTnLst>
                          </p:cTn>
                        </p:par>
                        <p:par>
                          <p:cTn id="43" fill="hold" nodeType="afterGroup">
                            <p:stCondLst>
                              <p:cond delay="10200"/>
                            </p:stCondLst>
                            <p:childTnLst>
                              <p:par>
                                <p:cTn id="44" presetID="3" presetClass="exit" presetSubtype="10" fill="hold" grpId="1" nodeType="afterEffect">
                                  <p:stCondLst>
                                    <p:cond delay="0"/>
                                  </p:stCondLst>
                                  <p:childTnLst>
                                    <p:animEffect transition="out" filter="blinds(horizontal)">
                                      <p:cBhvr>
                                        <p:cTn id="45" dur="500"/>
                                        <p:tgtEl>
                                          <p:spTgt spid="656396"/>
                                        </p:tgtEl>
                                      </p:cBhvr>
                                    </p:animEffect>
                                    <p:set>
                                      <p:cBhvr>
                                        <p:cTn id="46" dur="1" fill="hold">
                                          <p:stCondLst>
                                            <p:cond delay="499"/>
                                          </p:stCondLst>
                                        </p:cTn>
                                        <p:tgtEl>
                                          <p:spTgt spid="656396"/>
                                        </p:tgtEl>
                                        <p:attrNameLst>
                                          <p:attrName>style.visibility</p:attrName>
                                        </p:attrNameLst>
                                      </p:cBhvr>
                                      <p:to>
                                        <p:strVal val="hidden"/>
                                      </p:to>
                                    </p:set>
                                  </p:childTnLst>
                                </p:cTn>
                              </p:par>
                            </p:childTnLst>
                          </p:cTn>
                        </p:par>
                        <p:par>
                          <p:cTn id="47" fill="hold" nodeType="afterGroup">
                            <p:stCondLst>
                              <p:cond delay="10700"/>
                            </p:stCondLst>
                            <p:childTnLst>
                              <p:par>
                                <p:cTn id="48" presetID="2" presetClass="exit" presetSubtype="2" fill="hold" grpId="1" nodeType="afterEffect">
                                  <p:stCondLst>
                                    <p:cond delay="0"/>
                                  </p:stCondLst>
                                  <p:childTnLst>
                                    <p:anim calcmode="lin" valueType="num">
                                      <p:cBhvr additive="base">
                                        <p:cTn id="49" dur="500"/>
                                        <p:tgtEl>
                                          <p:spTgt spid="656407"/>
                                        </p:tgtEl>
                                        <p:attrNameLst>
                                          <p:attrName>ppt_x</p:attrName>
                                        </p:attrNameLst>
                                      </p:cBhvr>
                                      <p:tavLst>
                                        <p:tav tm="0">
                                          <p:val>
                                            <p:strVal val="ppt_x"/>
                                          </p:val>
                                        </p:tav>
                                        <p:tav tm="100000">
                                          <p:val>
                                            <p:strVal val="1+ppt_w/2"/>
                                          </p:val>
                                        </p:tav>
                                      </p:tavLst>
                                    </p:anim>
                                    <p:anim calcmode="lin" valueType="num">
                                      <p:cBhvr additive="base">
                                        <p:cTn id="50" dur="500"/>
                                        <p:tgtEl>
                                          <p:spTgt spid="656407"/>
                                        </p:tgtEl>
                                        <p:attrNameLst>
                                          <p:attrName>ppt_y</p:attrName>
                                        </p:attrNameLst>
                                      </p:cBhvr>
                                      <p:tavLst>
                                        <p:tav tm="0">
                                          <p:val>
                                            <p:strVal val="ppt_y"/>
                                          </p:val>
                                        </p:tav>
                                        <p:tav tm="100000">
                                          <p:val>
                                            <p:strVal val="ppt_y"/>
                                          </p:val>
                                        </p:tav>
                                      </p:tavLst>
                                    </p:anim>
                                    <p:set>
                                      <p:cBhvr>
                                        <p:cTn id="51" dur="1" fill="hold">
                                          <p:stCondLst>
                                            <p:cond delay="499"/>
                                          </p:stCondLst>
                                        </p:cTn>
                                        <p:tgtEl>
                                          <p:spTgt spid="656407"/>
                                        </p:tgtEl>
                                        <p:attrNameLst>
                                          <p:attrName>style.visibility</p:attrName>
                                        </p:attrNameLst>
                                      </p:cBhvr>
                                      <p:to>
                                        <p:strVal val="hidden"/>
                                      </p:to>
                                    </p:set>
                                  </p:childTnLst>
                                </p:cTn>
                              </p:par>
                            </p:childTnLst>
                          </p:cTn>
                        </p:par>
                        <p:par>
                          <p:cTn id="52" fill="hold" nodeType="afterGroup">
                            <p:stCondLst>
                              <p:cond delay="11200"/>
                            </p:stCondLst>
                            <p:childTnLst>
                              <p:par>
                                <p:cTn id="53" presetID="8" presetClass="exit" presetSubtype="16" fill="hold" grpId="2" nodeType="afterEffect">
                                  <p:stCondLst>
                                    <p:cond delay="0"/>
                                  </p:stCondLst>
                                  <p:iterate type="lt">
                                    <p:tmPct val="0"/>
                                  </p:iterate>
                                  <p:childTnLst>
                                    <p:animEffect transition="out" filter="diamond(in)">
                                      <p:cBhvr>
                                        <p:cTn id="54" dur="2000"/>
                                        <p:tgtEl>
                                          <p:spTgt spid="656392"/>
                                        </p:tgtEl>
                                      </p:cBhvr>
                                    </p:animEffect>
                                    <p:set>
                                      <p:cBhvr>
                                        <p:cTn id="55" dur="1" fill="hold">
                                          <p:stCondLst>
                                            <p:cond delay="1999"/>
                                          </p:stCondLst>
                                        </p:cTn>
                                        <p:tgtEl>
                                          <p:spTgt spid="656392"/>
                                        </p:tgtEl>
                                        <p:attrNameLst>
                                          <p:attrName>style.visibility</p:attrName>
                                        </p:attrNameLst>
                                      </p:cBhvr>
                                      <p:to>
                                        <p:strVal val="hidden"/>
                                      </p:to>
                                    </p:set>
                                  </p:childTnLst>
                                </p:cTn>
                              </p:par>
                              <p:par>
                                <p:cTn id="56" presetID="8" presetClass="entr" presetSubtype="16" fill="hold" grpId="0" nodeType="withEffect">
                                  <p:stCondLst>
                                    <p:cond delay="0"/>
                                  </p:stCondLst>
                                  <p:childTnLst>
                                    <p:set>
                                      <p:cBhvr>
                                        <p:cTn id="57" dur="1" fill="hold">
                                          <p:stCondLst>
                                            <p:cond delay="0"/>
                                          </p:stCondLst>
                                        </p:cTn>
                                        <p:tgtEl>
                                          <p:spTgt spid="656424"/>
                                        </p:tgtEl>
                                        <p:attrNameLst>
                                          <p:attrName>style.visibility</p:attrName>
                                        </p:attrNameLst>
                                      </p:cBhvr>
                                      <p:to>
                                        <p:strVal val="visible"/>
                                      </p:to>
                                    </p:set>
                                    <p:animEffect transition="in" filter="diamond(in)">
                                      <p:cBhvr>
                                        <p:cTn id="58" dur="2000"/>
                                        <p:tgtEl>
                                          <p:spTgt spid="656424"/>
                                        </p:tgtEl>
                                      </p:cBhvr>
                                    </p:animEffect>
                                  </p:childTnLst>
                                </p:cTn>
                              </p:par>
                            </p:childTnLst>
                          </p:cTn>
                        </p:par>
                        <p:par>
                          <p:cTn id="59" fill="hold" nodeType="afterGroup">
                            <p:stCondLst>
                              <p:cond delay="13200"/>
                            </p:stCondLst>
                            <p:childTnLst>
                              <p:par>
                                <p:cTn id="60" presetID="3" presetClass="exit" presetSubtype="10" fill="hold" grpId="1" nodeType="afterEffect">
                                  <p:stCondLst>
                                    <p:cond delay="0"/>
                                  </p:stCondLst>
                                  <p:childTnLst>
                                    <p:animEffect transition="out" filter="blinds(horizontal)">
                                      <p:cBhvr>
                                        <p:cTn id="61" dur="500"/>
                                        <p:tgtEl>
                                          <p:spTgt spid="656395"/>
                                        </p:tgtEl>
                                      </p:cBhvr>
                                    </p:animEffect>
                                    <p:set>
                                      <p:cBhvr>
                                        <p:cTn id="62" dur="1" fill="hold">
                                          <p:stCondLst>
                                            <p:cond delay="499"/>
                                          </p:stCondLst>
                                        </p:cTn>
                                        <p:tgtEl>
                                          <p:spTgt spid="656395"/>
                                        </p:tgtEl>
                                        <p:attrNameLst>
                                          <p:attrName>style.visibility</p:attrName>
                                        </p:attrNameLst>
                                      </p:cBhvr>
                                      <p:to>
                                        <p:strVal val="hidden"/>
                                      </p:to>
                                    </p:set>
                                  </p:childTnLst>
                                </p:cTn>
                              </p:par>
                            </p:childTnLst>
                          </p:cTn>
                        </p:par>
                        <p:par>
                          <p:cTn id="63" fill="hold" nodeType="afterGroup">
                            <p:stCondLst>
                              <p:cond delay="13700"/>
                            </p:stCondLst>
                            <p:childTnLst>
                              <p:par>
                                <p:cTn id="64" presetID="8" presetClass="exit" presetSubtype="16" fill="hold" grpId="1" nodeType="afterEffect">
                                  <p:stCondLst>
                                    <p:cond delay="0"/>
                                  </p:stCondLst>
                                  <p:childTnLst>
                                    <p:animEffect transition="out" filter="diamond(in)">
                                      <p:cBhvr>
                                        <p:cTn id="65" dur="2000"/>
                                        <p:tgtEl>
                                          <p:spTgt spid="656393"/>
                                        </p:tgtEl>
                                      </p:cBhvr>
                                    </p:animEffect>
                                    <p:set>
                                      <p:cBhvr>
                                        <p:cTn id="66" dur="1" fill="hold">
                                          <p:stCondLst>
                                            <p:cond delay="1999"/>
                                          </p:stCondLst>
                                        </p:cTn>
                                        <p:tgtEl>
                                          <p:spTgt spid="656393"/>
                                        </p:tgtEl>
                                        <p:attrNameLst>
                                          <p:attrName>style.visibility</p:attrName>
                                        </p:attrNameLst>
                                      </p:cBhvr>
                                      <p:to>
                                        <p:strVal val="hidden"/>
                                      </p:to>
                                    </p:set>
                                  </p:childTnLst>
                                </p:cTn>
                              </p:par>
                              <p:par>
                                <p:cTn id="67" presetID="8" presetClass="entr" presetSubtype="16" fill="hold" grpId="0" nodeType="withEffect">
                                  <p:stCondLst>
                                    <p:cond delay="0"/>
                                  </p:stCondLst>
                                  <p:childTnLst>
                                    <p:set>
                                      <p:cBhvr>
                                        <p:cTn id="68" dur="1" fill="hold">
                                          <p:stCondLst>
                                            <p:cond delay="0"/>
                                          </p:stCondLst>
                                        </p:cTn>
                                        <p:tgtEl>
                                          <p:spTgt spid="656425"/>
                                        </p:tgtEl>
                                        <p:attrNameLst>
                                          <p:attrName>style.visibility</p:attrName>
                                        </p:attrNameLst>
                                      </p:cBhvr>
                                      <p:to>
                                        <p:strVal val="visible"/>
                                      </p:to>
                                    </p:set>
                                    <p:animEffect transition="in" filter="diamond(in)">
                                      <p:cBhvr>
                                        <p:cTn id="69" dur="2000"/>
                                        <p:tgtEl>
                                          <p:spTgt spid="656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391" grpId="0" animBg="1"/>
      <p:bldP spid="656392" grpId="0" animBg="1"/>
      <p:bldP spid="656392" grpId="1" animBg="1"/>
      <p:bldP spid="656392" grpId="2" animBg="1"/>
      <p:bldP spid="656393" grpId="0" animBg="1"/>
      <p:bldP spid="656393" grpId="1" animBg="1"/>
      <p:bldP spid="656395" grpId="0" animBg="1"/>
      <p:bldP spid="656395" grpId="1" animBg="1"/>
      <p:bldP spid="656396" grpId="0" animBg="1"/>
      <p:bldP spid="656396" grpId="1" animBg="1"/>
      <p:bldP spid="656406" grpId="0" animBg="1"/>
      <p:bldP spid="656406" grpId="1" animBg="1"/>
      <p:bldP spid="656407" grpId="0" animBg="1"/>
      <p:bldP spid="656407" grpId="1" animBg="1"/>
      <p:bldP spid="656424" grpId="0" animBg="1"/>
      <p:bldP spid="65642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ình ảnh có li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6162" y="2593041"/>
            <a:ext cx="3800475" cy="3733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223231"/>
            <a:ext cx="10515600" cy="1325563"/>
          </a:xfrm>
        </p:spPr>
        <p:txBody>
          <a:bodyPr/>
          <a:lstStyle/>
          <a:p>
            <a:r>
              <a:rPr lang="en-US" altLang="en-US"/>
              <a:t>1. Selection sort </a:t>
            </a:r>
            <a:r>
              <a:rPr lang="en-US" altLang="en-US" smtClean="0"/>
              <a:t> - </a:t>
            </a:r>
            <a:r>
              <a:rPr kumimoji="1" lang="en-US" altLang="ja-JP" smtClean="0"/>
              <a:t>Quá </a:t>
            </a:r>
            <a:r>
              <a:rPr kumimoji="1" lang="en-US" altLang="ja-JP" dirty="0" err="1" smtClean="0"/>
              <a:t>trình</a:t>
            </a:r>
            <a:r>
              <a:rPr kumimoji="1" lang="en-US" altLang="ja-JP" dirty="0" smtClean="0"/>
              <a:t> </a:t>
            </a:r>
            <a:r>
              <a:rPr kumimoji="1" lang="en-US" altLang="ja-JP" dirty="0" err="1" smtClean="0"/>
              <a:t>phát</a:t>
            </a:r>
            <a:r>
              <a:rPr kumimoji="1" lang="en-US" altLang="ja-JP" dirty="0" smtClean="0"/>
              <a:t> </a:t>
            </a:r>
            <a:r>
              <a:rPr kumimoji="1" lang="en-US" altLang="ja-JP" dirty="0" err="1" smtClean="0"/>
              <a:t>sinh</a:t>
            </a:r>
            <a:r>
              <a:rPr kumimoji="1" lang="en-US" altLang="ja-JP" dirty="0" smtClean="0"/>
              <a:t> code</a:t>
            </a:r>
            <a:endParaRPr kumimoji="1" lang="ja-JP" altLang="en-US" dirty="0"/>
          </a:p>
        </p:txBody>
      </p:sp>
      <p:sp>
        <p:nvSpPr>
          <p:cNvPr id="4" name="Slide Number Placeholder 3"/>
          <p:cNvSpPr>
            <a:spLocks noGrp="1"/>
          </p:cNvSpPr>
          <p:nvPr>
            <p:ph type="sldNum" sz="quarter" idx="12"/>
          </p:nvPr>
        </p:nvSpPr>
        <p:spPr/>
        <p:txBody>
          <a:bodyPr/>
          <a:lstStyle/>
          <a:p>
            <a:fld id="{3D92597B-1FF7-A145-BDFC-B6DAD8BDE045}" type="slidenum">
              <a:rPr lang="en-US" smtClean="0"/>
              <a:t>38</a:t>
            </a:fld>
            <a:endParaRPr lang="en-US"/>
          </a:p>
        </p:txBody>
      </p:sp>
      <p:sp>
        <p:nvSpPr>
          <p:cNvPr id="5" name="Explosion 1 4"/>
          <p:cNvSpPr/>
          <p:nvPr/>
        </p:nvSpPr>
        <p:spPr>
          <a:xfrm>
            <a:off x="243420" y="1411940"/>
            <a:ext cx="7812742" cy="4295781"/>
          </a:xfrm>
          <a:prstGeom prst="irregularSeal1">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ja-JP" sz="3200" dirty="0" err="1" smtClean="0"/>
              <a:t>Dựa</a:t>
            </a:r>
            <a:r>
              <a:rPr kumimoji="1" lang="en-US" altLang="ja-JP" sz="3200" dirty="0" smtClean="0"/>
              <a:t> </a:t>
            </a:r>
            <a:r>
              <a:rPr kumimoji="1" lang="en-US" altLang="ja-JP" sz="3200" dirty="0" err="1" smtClean="0"/>
              <a:t>trên</a:t>
            </a:r>
            <a:r>
              <a:rPr kumimoji="1" lang="en-US" altLang="ja-JP" sz="3200" dirty="0" smtClean="0"/>
              <a:t> </a:t>
            </a:r>
            <a:r>
              <a:rPr kumimoji="1" lang="en-US" altLang="ja-JP" sz="3200" dirty="0" err="1" smtClean="0"/>
              <a:t>mô</a:t>
            </a:r>
            <a:r>
              <a:rPr kumimoji="1" lang="en-US" altLang="ja-JP" sz="3200" dirty="0" smtClean="0"/>
              <a:t> </a:t>
            </a:r>
            <a:r>
              <a:rPr kumimoji="1" lang="en-US" altLang="ja-JP" sz="3200" dirty="0" err="1" smtClean="0"/>
              <a:t>phỏng</a:t>
            </a:r>
            <a:r>
              <a:rPr kumimoji="1" lang="en-US" altLang="ja-JP" sz="3200" dirty="0" smtClean="0"/>
              <a:t>: </a:t>
            </a:r>
            <a:r>
              <a:rPr kumimoji="1" lang="en-US" altLang="ja-JP" sz="3200" dirty="0" err="1" smtClean="0"/>
              <a:t>Yêu</a:t>
            </a:r>
            <a:r>
              <a:rPr kumimoji="1" lang="en-US" altLang="ja-JP" sz="3200" dirty="0" smtClean="0"/>
              <a:t> </a:t>
            </a:r>
            <a:r>
              <a:rPr kumimoji="1" lang="en-US" altLang="ja-JP" sz="3200" dirty="0" err="1" smtClean="0"/>
              <a:t>cầu</a:t>
            </a:r>
            <a:r>
              <a:rPr kumimoji="1" lang="en-US" altLang="ja-JP" sz="3200" dirty="0" smtClean="0"/>
              <a:t> 2 </a:t>
            </a:r>
            <a:r>
              <a:rPr kumimoji="1" lang="en-US" altLang="ja-JP" sz="3200" dirty="0" err="1" smtClean="0"/>
              <a:t>sinh</a:t>
            </a:r>
            <a:r>
              <a:rPr kumimoji="1" lang="en-US" altLang="ja-JP" sz="3200" dirty="0" smtClean="0"/>
              <a:t> </a:t>
            </a:r>
            <a:r>
              <a:rPr kumimoji="1" lang="en-US" altLang="ja-JP" sz="3200" dirty="0" err="1" smtClean="0"/>
              <a:t>viên</a:t>
            </a:r>
            <a:r>
              <a:rPr kumimoji="1" lang="en-US" altLang="ja-JP" sz="3200" dirty="0" smtClean="0"/>
              <a:t> </a:t>
            </a:r>
            <a:r>
              <a:rPr kumimoji="1" lang="en-US" altLang="ja-JP" sz="3200" dirty="0" err="1" smtClean="0"/>
              <a:t>lên</a:t>
            </a:r>
            <a:r>
              <a:rPr kumimoji="1" lang="en-US" altLang="ja-JP" sz="3200" dirty="0" smtClean="0"/>
              <a:t> </a:t>
            </a:r>
            <a:r>
              <a:rPr kumimoji="1" lang="en-US" altLang="ja-JP" sz="3200" dirty="0" err="1" smtClean="0"/>
              <a:t>tái</a:t>
            </a:r>
            <a:r>
              <a:rPr kumimoji="1" lang="en-US" altLang="ja-JP" sz="3200" dirty="0" smtClean="0"/>
              <a:t> </a:t>
            </a:r>
            <a:r>
              <a:rPr kumimoji="1" lang="en-US" altLang="ja-JP" sz="3200" dirty="0" err="1" smtClean="0"/>
              <a:t>hiện</a:t>
            </a:r>
            <a:r>
              <a:rPr kumimoji="1" lang="en-US" altLang="ja-JP" sz="3200" dirty="0" smtClean="0"/>
              <a:t> </a:t>
            </a:r>
            <a:r>
              <a:rPr kumimoji="1" lang="en-US" altLang="ja-JP" sz="3200" dirty="0" err="1" smtClean="0"/>
              <a:t>thành</a:t>
            </a:r>
            <a:r>
              <a:rPr kumimoji="1" lang="en-US" altLang="ja-JP" sz="3200" dirty="0" smtClean="0"/>
              <a:t> </a:t>
            </a:r>
            <a:r>
              <a:rPr kumimoji="1" lang="en-US" altLang="ja-JP" sz="3200" dirty="0" err="1" smtClean="0"/>
              <a:t>những</a:t>
            </a:r>
            <a:r>
              <a:rPr kumimoji="1" lang="en-US" altLang="ja-JP" sz="3200" dirty="0" smtClean="0"/>
              <a:t> </a:t>
            </a:r>
            <a:r>
              <a:rPr kumimoji="1" lang="en-US" altLang="ja-JP" sz="3200" dirty="0" err="1" smtClean="0"/>
              <a:t>đoạn</a:t>
            </a:r>
            <a:r>
              <a:rPr kumimoji="1" lang="en-US" altLang="ja-JP" sz="3200" dirty="0" smtClean="0"/>
              <a:t> code</a:t>
            </a:r>
            <a:endParaRPr kumimoji="1" lang="ja-JP" altLang="en-US" sz="3200" dirty="0"/>
          </a:p>
        </p:txBody>
      </p:sp>
      <p:sp>
        <p:nvSpPr>
          <p:cNvPr id="6" name="Rounded Rectangular Callout 5"/>
          <p:cNvSpPr/>
          <p:nvPr/>
        </p:nvSpPr>
        <p:spPr>
          <a:xfrm>
            <a:off x="7625855" y="1099017"/>
            <a:ext cx="1640541" cy="1183341"/>
          </a:xfrm>
          <a:prstGeom prst="wedgeRoundRectCallout">
            <a:avLst>
              <a:gd name="adj1" fmla="val 53758"/>
              <a:gd name="adj2" fmla="val 162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err="1" smtClean="0"/>
              <a:t>Công</a:t>
            </a:r>
            <a:r>
              <a:rPr kumimoji="1" lang="en-US" altLang="ja-JP" sz="2400" dirty="0" smtClean="0"/>
              <a:t> </a:t>
            </a:r>
            <a:r>
              <a:rPr kumimoji="1" lang="en-US" altLang="ja-JP" sz="2400" dirty="0" err="1" smtClean="0"/>
              <a:t>việc</a:t>
            </a:r>
            <a:r>
              <a:rPr kumimoji="1" lang="en-US" altLang="ja-JP" sz="2400" dirty="0" smtClean="0"/>
              <a:t> </a:t>
            </a:r>
            <a:r>
              <a:rPr kumimoji="1" lang="en-US" altLang="ja-JP" sz="2400" dirty="0" err="1" smtClean="0"/>
              <a:t>được</a:t>
            </a:r>
            <a:r>
              <a:rPr kumimoji="1" lang="en-US" altLang="ja-JP" sz="2400" dirty="0" smtClean="0"/>
              <a:t> </a:t>
            </a:r>
            <a:r>
              <a:rPr kumimoji="1" lang="en-US" altLang="ja-JP" sz="2400" dirty="0" err="1" smtClean="0"/>
              <a:t>lặp</a:t>
            </a:r>
            <a:r>
              <a:rPr kumimoji="1" lang="en-US" altLang="ja-JP" sz="2400" dirty="0" smtClean="0"/>
              <a:t> </a:t>
            </a:r>
            <a:r>
              <a:rPr kumimoji="1" lang="en-US" altLang="ja-JP" sz="2400" dirty="0" err="1" smtClean="0"/>
              <a:t>lại</a:t>
            </a:r>
            <a:r>
              <a:rPr kumimoji="1" lang="en-US" altLang="ja-JP" sz="2400" dirty="0" smtClean="0"/>
              <a:t> </a:t>
            </a:r>
            <a:r>
              <a:rPr kumimoji="1" lang="en-US" altLang="ja-JP" sz="2400" dirty="0" err="1" smtClean="0"/>
              <a:t>là</a:t>
            </a:r>
            <a:r>
              <a:rPr kumimoji="1" lang="en-US" altLang="ja-JP" sz="2400" dirty="0" smtClean="0"/>
              <a:t> </a:t>
            </a:r>
            <a:r>
              <a:rPr kumimoji="1" lang="en-US" altLang="ja-JP" sz="2400" dirty="0" err="1" smtClean="0"/>
              <a:t>gì</a:t>
            </a:r>
            <a:r>
              <a:rPr kumimoji="1" lang="en-US" altLang="ja-JP" sz="2400" dirty="0" smtClean="0"/>
              <a:t>?</a:t>
            </a:r>
            <a:endParaRPr kumimoji="1" lang="ja-JP" altLang="en-US" sz="2400" dirty="0"/>
          </a:p>
        </p:txBody>
      </p:sp>
      <p:sp>
        <p:nvSpPr>
          <p:cNvPr id="7" name="Rounded Rectangular Callout 6"/>
          <p:cNvSpPr/>
          <p:nvPr/>
        </p:nvSpPr>
        <p:spPr>
          <a:xfrm>
            <a:off x="9816354" y="1099016"/>
            <a:ext cx="1954306" cy="1388690"/>
          </a:xfrm>
          <a:prstGeom prst="wedgeRoundRectCallout">
            <a:avLst>
              <a:gd name="adj1" fmla="val -56899"/>
              <a:gd name="adj2" fmla="val 136364"/>
              <a:gd name="adj3" fmla="val 16667"/>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2400" dirty="0" err="1" smtClean="0"/>
              <a:t>Lặp</a:t>
            </a:r>
            <a:r>
              <a:rPr kumimoji="1" lang="en-US" altLang="ja-JP" sz="2400" dirty="0" smtClean="0"/>
              <a:t> </a:t>
            </a:r>
            <a:r>
              <a:rPr kumimoji="1" lang="en-US" altLang="ja-JP" sz="2400" dirty="0" err="1" smtClean="0"/>
              <a:t>lại</a:t>
            </a:r>
            <a:r>
              <a:rPr kumimoji="1" lang="en-US" altLang="ja-JP" sz="2400" dirty="0" smtClean="0"/>
              <a:t> </a:t>
            </a:r>
            <a:r>
              <a:rPr kumimoji="1" lang="en-US" altLang="ja-JP" sz="2400" dirty="0" err="1" smtClean="0"/>
              <a:t>bao</a:t>
            </a:r>
            <a:r>
              <a:rPr kumimoji="1" lang="en-US" altLang="ja-JP" sz="2400" dirty="0" smtClean="0"/>
              <a:t> </a:t>
            </a:r>
            <a:r>
              <a:rPr kumimoji="1" lang="en-US" altLang="ja-JP" sz="2400" dirty="0" err="1" smtClean="0"/>
              <a:t>nhiêu</a:t>
            </a:r>
            <a:r>
              <a:rPr kumimoji="1" lang="en-US" altLang="ja-JP" sz="2400" dirty="0" smtClean="0"/>
              <a:t> </a:t>
            </a:r>
            <a:r>
              <a:rPr kumimoji="1" lang="en-US" altLang="ja-JP" sz="2400" dirty="0" err="1" smtClean="0"/>
              <a:t>lần</a:t>
            </a:r>
            <a:r>
              <a:rPr kumimoji="1" lang="en-US" altLang="ja-JP" sz="2400" dirty="0" smtClean="0"/>
              <a:t>?</a:t>
            </a:r>
          </a:p>
          <a:p>
            <a:pPr algn="ctr"/>
            <a:r>
              <a:rPr kumimoji="1" lang="en-US" altLang="ja-JP" sz="2400" dirty="0" err="1" smtClean="0"/>
              <a:t>Bao</a:t>
            </a:r>
            <a:r>
              <a:rPr kumimoji="1" lang="en-US" altLang="ja-JP" sz="2400" dirty="0" smtClean="0"/>
              <a:t> </a:t>
            </a:r>
            <a:r>
              <a:rPr kumimoji="1" lang="en-US" altLang="ja-JP" sz="2400" dirty="0" err="1" smtClean="0"/>
              <a:t>giờ</a:t>
            </a:r>
            <a:r>
              <a:rPr kumimoji="1" lang="en-US" altLang="ja-JP" sz="2400" dirty="0" smtClean="0"/>
              <a:t> </a:t>
            </a:r>
            <a:r>
              <a:rPr kumimoji="1" lang="en-US" altLang="ja-JP" sz="2400" dirty="0" err="1" smtClean="0"/>
              <a:t>thì</a:t>
            </a:r>
            <a:r>
              <a:rPr kumimoji="1" lang="en-US" altLang="ja-JP" sz="2400" dirty="0" smtClean="0"/>
              <a:t> </a:t>
            </a:r>
            <a:r>
              <a:rPr kumimoji="1" lang="en-US" altLang="ja-JP" sz="2400" dirty="0" err="1" smtClean="0"/>
              <a:t>kết</a:t>
            </a:r>
            <a:r>
              <a:rPr kumimoji="1" lang="en-US" altLang="ja-JP" sz="2400" dirty="0" smtClean="0"/>
              <a:t> </a:t>
            </a:r>
            <a:r>
              <a:rPr kumimoji="1" lang="en-US" altLang="ja-JP" sz="2400" dirty="0" err="1" smtClean="0"/>
              <a:t>thúc</a:t>
            </a:r>
            <a:r>
              <a:rPr kumimoji="1" lang="en-US" altLang="ja-JP" sz="2400" dirty="0" smtClean="0"/>
              <a:t>?</a:t>
            </a:r>
            <a:endParaRPr kumimoji="1" lang="ja-JP" altLang="en-US" sz="2400" dirty="0"/>
          </a:p>
        </p:txBody>
      </p:sp>
      <p:sp>
        <p:nvSpPr>
          <p:cNvPr id="3" name="Date Placeholder 2"/>
          <p:cNvSpPr>
            <a:spLocks noGrp="1"/>
          </p:cNvSpPr>
          <p:nvPr>
            <p:ph type="dt" sz="half" idx="10"/>
          </p:nvPr>
        </p:nvSpPr>
        <p:spPr/>
        <p:txBody>
          <a:bodyPr/>
          <a:lstStyle/>
          <a:p>
            <a:fld id="{B627D6FA-6182-4169-8401-18829F984287}" type="datetime1">
              <a:rPr lang="en-US" smtClean="0"/>
              <a:t>26/03/2024</a:t>
            </a:fld>
            <a:endParaRPr lang="en-US"/>
          </a:p>
        </p:txBody>
      </p:sp>
      <p:sp>
        <p:nvSpPr>
          <p:cNvPr id="8" name="Footer Placeholder 7"/>
          <p:cNvSpPr>
            <a:spLocks noGrp="1"/>
          </p:cNvSpPr>
          <p:nvPr>
            <p:ph type="ftr" sz="quarter" idx="11"/>
          </p:nvPr>
        </p:nvSpPr>
        <p:spPr/>
        <p:txBody>
          <a:bodyPr/>
          <a:lstStyle/>
          <a:p>
            <a:r>
              <a:rPr lang="en-US" smtClean="0"/>
              <a:t>CTDL&amp;GT</a:t>
            </a:r>
            <a:endParaRPr lang="en-US"/>
          </a:p>
        </p:txBody>
      </p:sp>
    </p:spTree>
    <p:extLst>
      <p:ext uri="{BB962C8B-B14F-4D97-AF65-F5344CB8AC3E}">
        <p14:creationId xmlns:p14="http://schemas.microsoft.com/office/powerpoint/2010/main" val="2048654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smtClean="0"/>
              <a:t>Selection sort – Cài đặt</a:t>
            </a:r>
            <a:endParaRPr lang="en-US" dirty="0"/>
          </a:p>
        </p:txBody>
      </p:sp>
      <p:sp>
        <p:nvSpPr>
          <p:cNvPr id="4" name="Slide Number Placeholder 3"/>
          <p:cNvSpPr>
            <a:spLocks noGrp="1"/>
          </p:cNvSpPr>
          <p:nvPr>
            <p:ph type="sldNum" sz="quarter" idx="12"/>
          </p:nvPr>
        </p:nvSpPr>
        <p:spPr/>
        <p:txBody>
          <a:bodyPr/>
          <a:lstStyle/>
          <a:p>
            <a:fld id="{3D92597B-1FF7-A145-BDFC-B6DAD8BDE045}" type="slidenum">
              <a:rPr lang="en-US" smtClean="0">
                <a:solidFill>
                  <a:prstClr val="black">
                    <a:tint val="75000"/>
                  </a:prstClr>
                </a:solidFill>
              </a:rPr>
              <a:pPr/>
              <a:t>39</a:t>
            </a:fld>
            <a:endParaRPr lang="en-US">
              <a:solidFill>
                <a:prstClr val="black">
                  <a:tint val="75000"/>
                </a:prstClr>
              </a:solidFill>
            </a:endParaRPr>
          </a:p>
        </p:txBody>
      </p:sp>
      <p:sp>
        <p:nvSpPr>
          <p:cNvPr id="3" name="Date Placeholder 2"/>
          <p:cNvSpPr>
            <a:spLocks noGrp="1"/>
          </p:cNvSpPr>
          <p:nvPr>
            <p:ph type="dt" sz="half" idx="10"/>
          </p:nvPr>
        </p:nvSpPr>
        <p:spPr/>
        <p:txBody>
          <a:bodyPr/>
          <a:lstStyle/>
          <a:p>
            <a:fld id="{42CDC7B7-1A09-46F9-9684-0934C2F9C42B}" type="datetime1">
              <a:rPr lang="en-US" smtClean="0"/>
              <a:t>26/03/2024</a:t>
            </a:fld>
            <a:endParaRPr lang="en-US"/>
          </a:p>
        </p:txBody>
      </p:sp>
      <p:sp>
        <p:nvSpPr>
          <p:cNvPr id="7" name="Footer Placeholder 6"/>
          <p:cNvSpPr>
            <a:spLocks noGrp="1"/>
          </p:cNvSpPr>
          <p:nvPr>
            <p:ph type="ftr" sz="quarter" idx="11"/>
          </p:nvPr>
        </p:nvSpPr>
        <p:spPr/>
        <p:txBody>
          <a:bodyPr/>
          <a:lstStyle/>
          <a:p>
            <a:r>
              <a:rPr lang="en-US" smtClean="0"/>
              <a:t>CTDL&amp;GT</a:t>
            </a:r>
            <a:endParaRPr lang="en-US"/>
          </a:p>
        </p:txBody>
      </p:sp>
      <p:sp>
        <p:nvSpPr>
          <p:cNvPr id="9" name="Content Placeholder 8"/>
          <p:cNvSpPr>
            <a:spLocks noGrp="1"/>
          </p:cNvSpPr>
          <p:nvPr>
            <p:ph idx="1"/>
          </p:nvPr>
        </p:nvSpPr>
        <p:spPr>
          <a:xfrm>
            <a:off x="838200" y="1340069"/>
            <a:ext cx="10515600" cy="4840842"/>
          </a:xfrm>
        </p:spPr>
        <p:txBody>
          <a:bodyPr>
            <a:noAutofit/>
          </a:bodyPr>
          <a:lstStyle/>
          <a:p>
            <a:pPr marL="0" marR="0" indent="0">
              <a:spcBef>
                <a:spcPts val="0"/>
              </a:spcBef>
              <a:spcAft>
                <a:spcPts val="0"/>
              </a:spcAft>
              <a:buNone/>
            </a:pPr>
            <a:r>
              <a:rPr lang="en-US" sz="2000">
                <a:solidFill>
                  <a:srgbClr val="0000FF"/>
                </a:solidFill>
                <a:latin typeface="Consolas"/>
                <a:ea typeface="MS Mincho"/>
                <a:cs typeface="Consolas"/>
              </a:rPr>
              <a:t>static</a:t>
            </a:r>
            <a:r>
              <a:rPr lang="en-US" sz="2000">
                <a:solidFill>
                  <a:srgbClr val="000000"/>
                </a:solidFill>
                <a:latin typeface="Consolas"/>
                <a:ea typeface="MS Mincho"/>
                <a:cs typeface="Consolas"/>
              </a:rPr>
              <a:t> </a:t>
            </a:r>
            <a:r>
              <a:rPr lang="en-US" sz="2000">
                <a:solidFill>
                  <a:srgbClr val="0000FF"/>
                </a:solidFill>
                <a:latin typeface="Consolas"/>
                <a:ea typeface="MS Mincho"/>
                <a:cs typeface="Consolas"/>
              </a:rPr>
              <a:t>void</a:t>
            </a:r>
            <a:r>
              <a:rPr lang="en-US" sz="2000">
                <a:solidFill>
                  <a:srgbClr val="000000"/>
                </a:solidFill>
                <a:latin typeface="Consolas"/>
                <a:ea typeface="MS Mincho"/>
                <a:cs typeface="Consolas"/>
              </a:rPr>
              <a:t> SelectionSort(</a:t>
            </a:r>
            <a:r>
              <a:rPr lang="en-US" sz="2000">
                <a:solidFill>
                  <a:srgbClr val="0000FF"/>
                </a:solidFill>
                <a:latin typeface="Consolas"/>
                <a:ea typeface="MS Mincho"/>
                <a:cs typeface="Consolas"/>
              </a:rPr>
              <a:t>int</a:t>
            </a:r>
            <a:r>
              <a:rPr lang="en-US" sz="2000">
                <a:solidFill>
                  <a:srgbClr val="000000"/>
                </a:solidFill>
                <a:latin typeface="Consolas"/>
                <a:ea typeface="MS Mincho"/>
                <a:cs typeface="Consolas"/>
              </a:rPr>
              <a:t>[] arrInt)</a:t>
            </a:r>
            <a:endParaRPr lang="en-US" sz="2000">
              <a:latin typeface="Cambria"/>
              <a:ea typeface="MS Mincho"/>
              <a:cs typeface="Times New Roman"/>
            </a:endParaRPr>
          </a:p>
          <a:p>
            <a:pPr marL="0" marR="0" indent="0">
              <a:spcBef>
                <a:spcPts val="0"/>
              </a:spcBef>
              <a:spcAft>
                <a:spcPts val="0"/>
              </a:spcAft>
              <a:buNone/>
            </a:pPr>
            <a:r>
              <a:rPr lang="en-US" sz="2000">
                <a:solidFill>
                  <a:srgbClr val="000000"/>
                </a:solidFill>
                <a:latin typeface="Consolas"/>
                <a:ea typeface="MS Mincho"/>
                <a:cs typeface="Consolas"/>
              </a:rPr>
              <a:t>{</a:t>
            </a:r>
            <a:endParaRPr lang="en-US" sz="2000">
              <a:latin typeface="Cambria"/>
              <a:ea typeface="MS Mincho"/>
              <a:cs typeface="Times New Roman"/>
            </a:endParaRPr>
          </a:p>
          <a:p>
            <a:pPr marL="0" marR="0" indent="0">
              <a:spcBef>
                <a:spcPts val="0"/>
              </a:spcBef>
              <a:spcAft>
                <a:spcPts val="0"/>
              </a:spcAft>
              <a:buNone/>
            </a:pPr>
            <a:r>
              <a:rPr lang="en-US" sz="2000">
                <a:solidFill>
                  <a:srgbClr val="000000"/>
                </a:solidFill>
                <a:latin typeface="Consolas"/>
                <a:ea typeface="MS Mincho"/>
                <a:cs typeface="Consolas"/>
              </a:rPr>
              <a:t>    </a:t>
            </a:r>
            <a:r>
              <a:rPr lang="en-US" sz="2000">
                <a:solidFill>
                  <a:srgbClr val="0000FF"/>
                </a:solidFill>
                <a:latin typeface="Consolas"/>
                <a:ea typeface="MS Mincho"/>
                <a:cs typeface="Consolas"/>
              </a:rPr>
              <a:t>int</a:t>
            </a:r>
            <a:r>
              <a:rPr lang="en-US" sz="2000">
                <a:solidFill>
                  <a:srgbClr val="000000"/>
                </a:solidFill>
                <a:latin typeface="Consolas"/>
                <a:ea typeface="MS Mincho"/>
                <a:cs typeface="Consolas"/>
              </a:rPr>
              <a:t> min, temp;</a:t>
            </a:r>
            <a:endParaRPr lang="en-US" sz="2000">
              <a:latin typeface="Cambria"/>
              <a:ea typeface="MS Mincho"/>
              <a:cs typeface="Times New Roman"/>
            </a:endParaRPr>
          </a:p>
          <a:p>
            <a:pPr marL="0" marR="0" indent="0">
              <a:spcBef>
                <a:spcPts val="0"/>
              </a:spcBef>
              <a:spcAft>
                <a:spcPts val="0"/>
              </a:spcAft>
              <a:buNone/>
            </a:pPr>
            <a:r>
              <a:rPr lang="en-US" sz="2000">
                <a:solidFill>
                  <a:srgbClr val="000000"/>
                </a:solidFill>
                <a:latin typeface="Consolas"/>
                <a:ea typeface="MS Mincho"/>
                <a:cs typeface="Consolas"/>
              </a:rPr>
              <a:t>    </a:t>
            </a:r>
            <a:r>
              <a:rPr lang="en-US" sz="2000">
                <a:solidFill>
                  <a:srgbClr val="0000FF"/>
                </a:solidFill>
                <a:latin typeface="Consolas"/>
                <a:ea typeface="MS Mincho"/>
                <a:cs typeface="Consolas"/>
              </a:rPr>
              <a:t>for</a:t>
            </a:r>
            <a:r>
              <a:rPr lang="en-US" sz="2000">
                <a:solidFill>
                  <a:srgbClr val="000000"/>
                </a:solidFill>
                <a:latin typeface="Consolas"/>
                <a:ea typeface="MS Mincho"/>
                <a:cs typeface="Consolas"/>
              </a:rPr>
              <a:t> (</a:t>
            </a:r>
            <a:r>
              <a:rPr lang="en-US" sz="2000">
                <a:solidFill>
                  <a:srgbClr val="0000FF"/>
                </a:solidFill>
                <a:latin typeface="Consolas"/>
                <a:ea typeface="MS Mincho"/>
                <a:cs typeface="Consolas"/>
              </a:rPr>
              <a:t>int</a:t>
            </a:r>
            <a:r>
              <a:rPr lang="en-US" sz="2000">
                <a:solidFill>
                  <a:srgbClr val="000000"/>
                </a:solidFill>
                <a:latin typeface="Consolas"/>
                <a:ea typeface="MS Mincho"/>
                <a:cs typeface="Consolas"/>
              </a:rPr>
              <a:t> i = 0; i &lt; arrInt.Length - 1; i++)</a:t>
            </a:r>
            <a:endParaRPr lang="en-US" sz="2000">
              <a:latin typeface="Cambria"/>
              <a:ea typeface="MS Mincho"/>
              <a:cs typeface="Times New Roman"/>
            </a:endParaRPr>
          </a:p>
          <a:p>
            <a:pPr marL="0" marR="0" indent="0">
              <a:spcBef>
                <a:spcPts val="0"/>
              </a:spcBef>
              <a:spcAft>
                <a:spcPts val="0"/>
              </a:spcAft>
              <a:buNone/>
            </a:pPr>
            <a:r>
              <a:rPr lang="en-US" sz="2000">
                <a:solidFill>
                  <a:srgbClr val="000000"/>
                </a:solidFill>
                <a:latin typeface="Consolas"/>
                <a:ea typeface="MS Mincho"/>
                <a:cs typeface="Consolas"/>
              </a:rPr>
              <a:t>    {</a:t>
            </a:r>
            <a:endParaRPr lang="en-US" sz="2000">
              <a:latin typeface="Cambria"/>
              <a:ea typeface="MS Mincho"/>
              <a:cs typeface="Times New Roman"/>
            </a:endParaRPr>
          </a:p>
          <a:p>
            <a:pPr marL="0" marR="0" indent="0">
              <a:spcBef>
                <a:spcPts val="0"/>
              </a:spcBef>
              <a:spcAft>
                <a:spcPts val="0"/>
              </a:spcAft>
              <a:buNone/>
            </a:pPr>
            <a:r>
              <a:rPr lang="en-US" sz="2000">
                <a:solidFill>
                  <a:srgbClr val="000000"/>
                </a:solidFill>
                <a:latin typeface="Consolas"/>
                <a:ea typeface="MS Mincho"/>
                <a:cs typeface="Consolas"/>
              </a:rPr>
              <a:t>        min = i;</a:t>
            </a:r>
            <a:endParaRPr lang="en-US" sz="2000">
              <a:latin typeface="Cambria"/>
              <a:ea typeface="MS Mincho"/>
              <a:cs typeface="Times New Roman"/>
            </a:endParaRPr>
          </a:p>
          <a:p>
            <a:pPr marL="0" marR="0" indent="0">
              <a:spcBef>
                <a:spcPts val="0"/>
              </a:spcBef>
              <a:spcAft>
                <a:spcPts val="0"/>
              </a:spcAft>
              <a:buNone/>
            </a:pPr>
            <a:r>
              <a:rPr lang="en-US" sz="2000">
                <a:solidFill>
                  <a:srgbClr val="000000"/>
                </a:solidFill>
                <a:latin typeface="Consolas"/>
                <a:ea typeface="MS Mincho"/>
                <a:cs typeface="Consolas"/>
              </a:rPr>
              <a:t>        </a:t>
            </a:r>
            <a:r>
              <a:rPr lang="en-US" sz="2000">
                <a:solidFill>
                  <a:srgbClr val="0000FF"/>
                </a:solidFill>
                <a:latin typeface="Consolas"/>
                <a:ea typeface="MS Mincho"/>
                <a:cs typeface="Consolas"/>
              </a:rPr>
              <a:t>for</a:t>
            </a:r>
            <a:r>
              <a:rPr lang="en-US" sz="2000">
                <a:solidFill>
                  <a:srgbClr val="000000"/>
                </a:solidFill>
                <a:latin typeface="Consolas"/>
                <a:ea typeface="MS Mincho"/>
                <a:cs typeface="Consolas"/>
              </a:rPr>
              <a:t> (</a:t>
            </a:r>
            <a:r>
              <a:rPr lang="en-US" sz="2000">
                <a:solidFill>
                  <a:srgbClr val="0000FF"/>
                </a:solidFill>
                <a:latin typeface="Consolas"/>
                <a:ea typeface="MS Mincho"/>
                <a:cs typeface="Consolas"/>
              </a:rPr>
              <a:t>int</a:t>
            </a:r>
            <a:r>
              <a:rPr lang="en-US" sz="2000">
                <a:solidFill>
                  <a:srgbClr val="000000"/>
                </a:solidFill>
                <a:latin typeface="Consolas"/>
                <a:ea typeface="MS Mincho"/>
                <a:cs typeface="Consolas"/>
              </a:rPr>
              <a:t> j = i + 1; j &lt; arrInt.Length; j++)</a:t>
            </a:r>
            <a:endParaRPr lang="en-US" sz="2000">
              <a:latin typeface="Cambria"/>
              <a:ea typeface="MS Mincho"/>
              <a:cs typeface="Times New Roman"/>
            </a:endParaRPr>
          </a:p>
          <a:p>
            <a:pPr marL="0" marR="0" indent="0">
              <a:spcBef>
                <a:spcPts val="0"/>
              </a:spcBef>
              <a:spcAft>
                <a:spcPts val="0"/>
              </a:spcAft>
              <a:buNone/>
            </a:pPr>
            <a:r>
              <a:rPr lang="en-US" sz="2000">
                <a:solidFill>
                  <a:srgbClr val="000000"/>
                </a:solidFill>
                <a:latin typeface="Consolas"/>
                <a:ea typeface="MS Mincho"/>
                <a:cs typeface="Consolas"/>
              </a:rPr>
              <a:t>        {</a:t>
            </a:r>
            <a:endParaRPr lang="en-US" sz="2000">
              <a:latin typeface="Cambria"/>
              <a:ea typeface="MS Mincho"/>
              <a:cs typeface="Times New Roman"/>
            </a:endParaRPr>
          </a:p>
          <a:p>
            <a:pPr marL="0" marR="0" indent="0">
              <a:spcBef>
                <a:spcPts val="0"/>
              </a:spcBef>
              <a:spcAft>
                <a:spcPts val="0"/>
              </a:spcAft>
              <a:buNone/>
            </a:pPr>
            <a:r>
              <a:rPr lang="en-US" sz="2000">
                <a:solidFill>
                  <a:srgbClr val="000000"/>
                </a:solidFill>
                <a:latin typeface="Consolas"/>
                <a:ea typeface="MS Mincho"/>
                <a:cs typeface="Consolas"/>
              </a:rPr>
              <a:t>            </a:t>
            </a:r>
            <a:r>
              <a:rPr lang="en-US" sz="2000">
                <a:solidFill>
                  <a:srgbClr val="0000FF"/>
                </a:solidFill>
                <a:latin typeface="Consolas"/>
                <a:ea typeface="MS Mincho"/>
                <a:cs typeface="Consolas"/>
              </a:rPr>
              <a:t>if</a:t>
            </a:r>
            <a:r>
              <a:rPr lang="en-US" sz="2000">
                <a:solidFill>
                  <a:srgbClr val="000000"/>
                </a:solidFill>
                <a:latin typeface="Consolas"/>
                <a:ea typeface="MS Mincho"/>
                <a:cs typeface="Consolas"/>
              </a:rPr>
              <a:t> (arrInt[j] &lt; arrInt[min])</a:t>
            </a:r>
            <a:endParaRPr lang="en-US" sz="2000">
              <a:latin typeface="Cambria"/>
              <a:ea typeface="MS Mincho"/>
              <a:cs typeface="Times New Roman"/>
            </a:endParaRPr>
          </a:p>
          <a:p>
            <a:pPr marL="0" marR="0" indent="0">
              <a:spcBef>
                <a:spcPts val="0"/>
              </a:spcBef>
              <a:spcAft>
                <a:spcPts val="0"/>
              </a:spcAft>
              <a:buNone/>
            </a:pPr>
            <a:r>
              <a:rPr lang="en-US" sz="2000">
                <a:solidFill>
                  <a:srgbClr val="000000"/>
                </a:solidFill>
                <a:latin typeface="Consolas"/>
                <a:ea typeface="MS Mincho"/>
                <a:cs typeface="Consolas"/>
              </a:rPr>
              <a:t>                min = j; </a:t>
            </a:r>
            <a:r>
              <a:rPr lang="en-US" sz="2000">
                <a:solidFill>
                  <a:srgbClr val="008000"/>
                </a:solidFill>
                <a:latin typeface="Consolas"/>
                <a:ea typeface="MS Mincho"/>
                <a:cs typeface="Consolas"/>
              </a:rPr>
              <a:t>//lưu vị trí phần tử nhỏ nhất</a:t>
            </a:r>
            <a:endParaRPr lang="en-US" sz="2000">
              <a:latin typeface="Cambria"/>
              <a:ea typeface="MS Mincho"/>
              <a:cs typeface="Times New Roman"/>
            </a:endParaRPr>
          </a:p>
          <a:p>
            <a:pPr marL="0" marR="0" indent="0">
              <a:spcBef>
                <a:spcPts val="0"/>
              </a:spcBef>
              <a:spcAft>
                <a:spcPts val="0"/>
              </a:spcAft>
              <a:buNone/>
            </a:pPr>
            <a:r>
              <a:rPr lang="en-US" sz="2000">
                <a:solidFill>
                  <a:srgbClr val="000000"/>
                </a:solidFill>
                <a:latin typeface="Consolas"/>
                <a:ea typeface="MS Mincho"/>
                <a:cs typeface="Consolas"/>
              </a:rPr>
              <a:t>        }</a:t>
            </a:r>
            <a:endParaRPr lang="en-US" sz="2000">
              <a:latin typeface="Cambria"/>
              <a:ea typeface="MS Mincho"/>
              <a:cs typeface="Times New Roman"/>
            </a:endParaRPr>
          </a:p>
          <a:p>
            <a:pPr marL="0" marR="0" indent="0">
              <a:spcBef>
                <a:spcPts val="0"/>
              </a:spcBef>
              <a:spcAft>
                <a:spcPts val="0"/>
              </a:spcAft>
              <a:buNone/>
            </a:pPr>
            <a:r>
              <a:rPr lang="en-US" sz="2000">
                <a:solidFill>
                  <a:srgbClr val="000000"/>
                </a:solidFill>
                <a:latin typeface="Consolas"/>
                <a:ea typeface="MS Mincho"/>
                <a:cs typeface="Consolas"/>
              </a:rPr>
              <a:t>        </a:t>
            </a:r>
            <a:r>
              <a:rPr lang="en-US" sz="2000">
                <a:solidFill>
                  <a:srgbClr val="008000"/>
                </a:solidFill>
                <a:latin typeface="Consolas"/>
                <a:ea typeface="MS Mincho"/>
                <a:cs typeface="Consolas"/>
              </a:rPr>
              <a:t>//hoán vị arrInt[i] và arrInt[min]</a:t>
            </a:r>
            <a:endParaRPr lang="en-US" sz="2000">
              <a:latin typeface="Cambria"/>
              <a:ea typeface="MS Mincho"/>
              <a:cs typeface="Times New Roman"/>
            </a:endParaRPr>
          </a:p>
          <a:p>
            <a:pPr marL="0" marR="0" indent="0">
              <a:spcBef>
                <a:spcPts val="0"/>
              </a:spcBef>
              <a:spcAft>
                <a:spcPts val="0"/>
              </a:spcAft>
              <a:buNone/>
            </a:pPr>
            <a:r>
              <a:rPr lang="en-US" sz="2000">
                <a:solidFill>
                  <a:srgbClr val="000000"/>
                </a:solidFill>
                <a:latin typeface="Consolas"/>
                <a:ea typeface="MS Mincho"/>
                <a:cs typeface="Consolas"/>
              </a:rPr>
              <a:t>        temp = arrInt[min];</a:t>
            </a:r>
            <a:endParaRPr lang="en-US" sz="2000">
              <a:latin typeface="Cambria"/>
              <a:ea typeface="MS Mincho"/>
              <a:cs typeface="Times New Roman"/>
            </a:endParaRPr>
          </a:p>
          <a:p>
            <a:pPr marL="0" marR="0" indent="0">
              <a:spcBef>
                <a:spcPts val="0"/>
              </a:spcBef>
              <a:spcAft>
                <a:spcPts val="0"/>
              </a:spcAft>
              <a:buNone/>
            </a:pPr>
            <a:r>
              <a:rPr lang="en-US" sz="2000">
                <a:solidFill>
                  <a:srgbClr val="000000"/>
                </a:solidFill>
                <a:latin typeface="Consolas"/>
                <a:ea typeface="MS Mincho"/>
                <a:cs typeface="Consolas"/>
              </a:rPr>
              <a:t>        arrInt[min] = arrInt[i];</a:t>
            </a:r>
            <a:endParaRPr lang="en-US" sz="2000">
              <a:latin typeface="Cambria"/>
              <a:ea typeface="MS Mincho"/>
              <a:cs typeface="Times New Roman"/>
            </a:endParaRPr>
          </a:p>
          <a:p>
            <a:pPr marL="0" marR="0" indent="0">
              <a:spcBef>
                <a:spcPts val="0"/>
              </a:spcBef>
              <a:spcAft>
                <a:spcPts val="0"/>
              </a:spcAft>
              <a:buNone/>
            </a:pPr>
            <a:r>
              <a:rPr lang="en-US" sz="2000">
                <a:solidFill>
                  <a:srgbClr val="000000"/>
                </a:solidFill>
                <a:latin typeface="Consolas"/>
                <a:ea typeface="MS Mincho"/>
                <a:cs typeface="Consolas"/>
              </a:rPr>
              <a:t>        arrInt[i] = temp;</a:t>
            </a:r>
            <a:endParaRPr lang="en-US" sz="2000">
              <a:latin typeface="Cambria"/>
              <a:ea typeface="MS Mincho"/>
              <a:cs typeface="Times New Roman"/>
            </a:endParaRPr>
          </a:p>
          <a:p>
            <a:pPr marL="0" marR="0" indent="0">
              <a:spcBef>
                <a:spcPts val="0"/>
              </a:spcBef>
              <a:spcAft>
                <a:spcPts val="0"/>
              </a:spcAft>
              <a:buNone/>
            </a:pPr>
            <a:r>
              <a:rPr lang="en-US" sz="2000">
                <a:solidFill>
                  <a:srgbClr val="000000"/>
                </a:solidFill>
                <a:latin typeface="Consolas"/>
                <a:ea typeface="MS Mincho"/>
                <a:cs typeface="Consolas"/>
              </a:rPr>
              <a:t>    }</a:t>
            </a:r>
            <a:endParaRPr lang="en-US" sz="2000">
              <a:latin typeface="Cambria"/>
              <a:ea typeface="MS Mincho"/>
              <a:cs typeface="Times New Roman"/>
            </a:endParaRPr>
          </a:p>
          <a:p>
            <a:pPr marL="0" marR="0" indent="0" algn="just">
              <a:lnSpc>
                <a:spcPct val="150000"/>
              </a:lnSpc>
              <a:spcBef>
                <a:spcPts val="600"/>
              </a:spcBef>
              <a:spcAft>
                <a:spcPts val="600"/>
              </a:spcAft>
              <a:buNone/>
            </a:pPr>
            <a:r>
              <a:rPr lang="en-US" sz="2000">
                <a:solidFill>
                  <a:srgbClr val="000000"/>
                </a:solidFill>
                <a:latin typeface="Consolas"/>
                <a:ea typeface="MS Mincho"/>
                <a:cs typeface="Consolas"/>
              </a:rPr>
              <a:t>}</a:t>
            </a:r>
            <a:endParaRPr lang="en-US" sz="2000">
              <a:latin typeface="Cambria"/>
              <a:ea typeface="MS Mincho"/>
              <a:cs typeface="Times New Roman"/>
            </a:endParaRPr>
          </a:p>
          <a:p>
            <a:endParaRPr lang="en-US" sz="2000"/>
          </a:p>
        </p:txBody>
      </p:sp>
    </p:spTree>
    <p:extLst>
      <p:ext uri="{BB962C8B-B14F-4D97-AF65-F5344CB8AC3E}">
        <p14:creationId xmlns:p14="http://schemas.microsoft.com/office/powerpoint/2010/main" val="2600294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Interchange sort </a:t>
            </a:r>
            <a:r>
              <a:rPr lang="en-US" smtClean="0"/>
              <a:t> - Ý tưởng</a:t>
            </a:r>
            <a:endParaRPr lang="en-US" dirty="0"/>
          </a:p>
        </p:txBody>
      </p:sp>
      <p:sp>
        <p:nvSpPr>
          <p:cNvPr id="3" name="Content Placeholder 2"/>
          <p:cNvSpPr>
            <a:spLocks noGrp="1"/>
          </p:cNvSpPr>
          <p:nvPr>
            <p:ph idx="1"/>
          </p:nvPr>
        </p:nvSpPr>
        <p:spPr/>
        <p:txBody>
          <a:bodyPr/>
          <a:lstStyle/>
          <a:p>
            <a:pPr>
              <a:lnSpc>
                <a:spcPct val="150000"/>
              </a:lnSpc>
            </a:pPr>
            <a:r>
              <a:rPr lang="vi-VN" dirty="0"/>
              <a:t>Ý tưởng chính của giải thuật là xuất phát từ đầu dãy, tìm tất cả nghịch thế chứa phần tử này, triệt tiêu chúng bằng cách đổi chổ phần tử này với phần tử tương ứng trong cặp nghịch thế. Lặp lại xử lý trên với các phần tử kế tiếp theo trong </a:t>
            </a:r>
            <a:r>
              <a:rPr lang="vi-VN" dirty="0" smtClean="0"/>
              <a:t>dãy</a:t>
            </a:r>
            <a:r>
              <a:rPr lang="en-US" dirty="0" smtClean="0"/>
              <a:t>.</a:t>
            </a:r>
            <a:endParaRPr lang="en-US" dirty="0"/>
          </a:p>
        </p:txBody>
      </p:sp>
      <p:sp>
        <p:nvSpPr>
          <p:cNvPr id="4" name="Slide Number Placeholder 3"/>
          <p:cNvSpPr>
            <a:spLocks noGrp="1"/>
          </p:cNvSpPr>
          <p:nvPr>
            <p:ph type="sldNum" sz="quarter" idx="12"/>
          </p:nvPr>
        </p:nvSpPr>
        <p:spPr/>
        <p:txBody>
          <a:bodyPr/>
          <a:lstStyle/>
          <a:p>
            <a:fld id="{3D92597B-1FF7-A145-BDFC-B6DAD8BDE045}" type="slidenum">
              <a:rPr lang="en-US" smtClean="0"/>
              <a:t>4</a:t>
            </a:fld>
            <a:endParaRPr lang="en-US"/>
          </a:p>
        </p:txBody>
      </p:sp>
      <p:sp>
        <p:nvSpPr>
          <p:cNvPr id="5" name="Date Placeholder 4"/>
          <p:cNvSpPr>
            <a:spLocks noGrp="1"/>
          </p:cNvSpPr>
          <p:nvPr>
            <p:ph type="dt" sz="half" idx="10"/>
          </p:nvPr>
        </p:nvSpPr>
        <p:spPr/>
        <p:txBody>
          <a:bodyPr/>
          <a:lstStyle/>
          <a:p>
            <a:fld id="{EC605E1B-63D2-4565-A848-095FD89C5EF3}" type="datetime1">
              <a:rPr lang="en-US" smtClean="0"/>
              <a:t>26/03/2024</a:t>
            </a:fld>
            <a:endParaRPr lang="en-US"/>
          </a:p>
        </p:txBody>
      </p:sp>
      <p:sp>
        <p:nvSpPr>
          <p:cNvPr id="6" name="Footer Placeholder 5"/>
          <p:cNvSpPr>
            <a:spLocks noGrp="1"/>
          </p:cNvSpPr>
          <p:nvPr>
            <p:ph type="ftr" sz="quarter" idx="11"/>
          </p:nvPr>
        </p:nvSpPr>
        <p:spPr/>
        <p:txBody>
          <a:bodyPr/>
          <a:lstStyle/>
          <a:p>
            <a:r>
              <a:rPr lang="en-US" smtClean="0"/>
              <a:t>CTDL&amp;GT</a:t>
            </a:r>
            <a:endParaRPr lang="en-US"/>
          </a:p>
        </p:txBody>
      </p:sp>
    </p:spTree>
    <p:extLst>
      <p:ext uri="{BB962C8B-B14F-4D97-AF65-F5344CB8AC3E}">
        <p14:creationId xmlns:p14="http://schemas.microsoft.com/office/powerpoint/2010/main" val="2596884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1. Selection sort </a:t>
            </a:r>
            <a:r>
              <a:rPr lang="en-US" altLang="en-US" smtClean="0"/>
              <a:t> - </a:t>
            </a:r>
            <a:r>
              <a:rPr lang="en-US" smtClean="0"/>
              <a:t>Đánh giá giải thuật</a:t>
            </a:r>
            <a:endParaRPr lang="en-US"/>
          </a:p>
        </p:txBody>
      </p:sp>
      <p:sp>
        <p:nvSpPr>
          <p:cNvPr id="4" name="Date Placeholder 3"/>
          <p:cNvSpPr>
            <a:spLocks noGrp="1"/>
          </p:cNvSpPr>
          <p:nvPr>
            <p:ph type="dt" sz="half" idx="10"/>
          </p:nvPr>
        </p:nvSpPr>
        <p:spPr/>
        <p:txBody>
          <a:bodyPr/>
          <a:lstStyle/>
          <a:p>
            <a:fld id="{80A0A336-6A1F-46A7-9D64-6E64E582F550}" type="datetime1">
              <a:rPr lang="en-US" smtClean="0"/>
              <a:t>26/03/2024</a:t>
            </a:fld>
            <a:endParaRPr lang="en-US"/>
          </a:p>
        </p:txBody>
      </p:sp>
      <p:sp>
        <p:nvSpPr>
          <p:cNvPr id="5" name="Footer Placeholder 4"/>
          <p:cNvSpPr>
            <a:spLocks noGrp="1"/>
          </p:cNvSpPr>
          <p:nvPr>
            <p:ph type="ftr" sz="quarter" idx="11"/>
          </p:nvPr>
        </p:nvSpPr>
        <p:spPr/>
        <p:txBody>
          <a:bodyPr/>
          <a:lstStyle/>
          <a:p>
            <a:r>
              <a:rPr lang="en-US" smtClean="0"/>
              <a:t>CTDL&amp;GT</a:t>
            </a:r>
            <a:endParaRPr lang="en-US"/>
          </a:p>
        </p:txBody>
      </p:sp>
      <p:sp>
        <p:nvSpPr>
          <p:cNvPr id="6" name="Slide Number Placeholder 5"/>
          <p:cNvSpPr>
            <a:spLocks noGrp="1"/>
          </p:cNvSpPr>
          <p:nvPr>
            <p:ph type="sldNum" sz="quarter" idx="12"/>
          </p:nvPr>
        </p:nvSpPr>
        <p:spPr/>
        <p:txBody>
          <a:bodyPr/>
          <a:lstStyle/>
          <a:p>
            <a:fld id="{3D92597B-1FF7-A145-BDFC-B6DAD8BDE045}" type="slidenum">
              <a:rPr lang="en-US" smtClean="0"/>
              <a:t>40</a:t>
            </a:fld>
            <a:endParaRPr lang="en-US"/>
          </a:p>
        </p:txBody>
      </p:sp>
      <p:sp>
        <p:nvSpPr>
          <p:cNvPr id="7" name="Rectangle 6"/>
          <p:cNvSpPr/>
          <p:nvPr/>
        </p:nvSpPr>
        <p:spPr>
          <a:xfrm>
            <a:off x="1093068" y="1857094"/>
            <a:ext cx="8949566" cy="1815882"/>
          </a:xfrm>
          <a:prstGeom prst="rect">
            <a:avLst/>
          </a:prstGeom>
        </p:spPr>
        <p:txBody>
          <a:bodyPr wrap="square">
            <a:spAutoFit/>
          </a:bodyPr>
          <a:lstStyle/>
          <a:p>
            <a:pPr algn="just"/>
            <a:r>
              <a:rPr lang="en-US" sz="2800" b="1">
                <a:latin typeface="+mj-lt"/>
              </a:rPr>
              <a:t>Độ phức tạp</a:t>
            </a:r>
            <a:endParaRPr lang="en-US" sz="2800">
              <a:latin typeface="+mj-lt"/>
            </a:endParaRPr>
          </a:p>
          <a:p>
            <a:pPr lvl="0" algn="just"/>
            <a:r>
              <a:rPr lang="en-US" sz="2800">
                <a:latin typeface="+mj-lt"/>
              </a:rPr>
              <a:t>Trường hợp tốt nhất: O (n</a:t>
            </a:r>
            <a:r>
              <a:rPr lang="en-US" sz="2800" baseline="30000">
                <a:latin typeface="+mj-lt"/>
              </a:rPr>
              <a:t>2</a:t>
            </a:r>
            <a:r>
              <a:rPr lang="en-US" sz="2800">
                <a:latin typeface="+mj-lt"/>
              </a:rPr>
              <a:t>) </a:t>
            </a:r>
          </a:p>
          <a:p>
            <a:pPr lvl="0" algn="just"/>
            <a:r>
              <a:rPr lang="en-US" sz="2800">
                <a:latin typeface="+mj-lt"/>
              </a:rPr>
              <a:t>Trường hợp xuất nhất: O (n</a:t>
            </a:r>
            <a:r>
              <a:rPr lang="en-US" sz="2800" baseline="30000">
                <a:latin typeface="+mj-lt"/>
              </a:rPr>
              <a:t>2</a:t>
            </a:r>
            <a:r>
              <a:rPr lang="en-US" sz="2800">
                <a:latin typeface="+mj-lt"/>
              </a:rPr>
              <a:t>)</a:t>
            </a:r>
          </a:p>
          <a:p>
            <a:pPr lvl="0" algn="just"/>
            <a:r>
              <a:rPr lang="en-US" sz="2800">
                <a:latin typeface="+mj-lt"/>
              </a:rPr>
              <a:t>Trường hợp trung bình O (n</a:t>
            </a:r>
            <a:r>
              <a:rPr lang="en-US" sz="2800" baseline="30000">
                <a:latin typeface="+mj-lt"/>
              </a:rPr>
              <a:t>2</a:t>
            </a:r>
            <a:r>
              <a:rPr lang="en-US" sz="2800">
                <a:latin typeface="+mj-lt"/>
              </a:rPr>
              <a:t>)</a:t>
            </a:r>
          </a:p>
        </p:txBody>
      </p:sp>
    </p:spTree>
    <p:extLst>
      <p:ext uri="{BB962C8B-B14F-4D97-AF65-F5344CB8AC3E}">
        <p14:creationId xmlns:p14="http://schemas.microsoft.com/office/powerpoint/2010/main" val="3017123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altLang="en-US"/>
              <a:t>1. Selection sort </a:t>
            </a:r>
            <a:r>
              <a:rPr lang="en-US" altLang="en-US" smtClean="0"/>
              <a:t> - </a:t>
            </a:r>
            <a:r>
              <a:rPr kumimoji="1" lang="en-US" altLang="ja-JP" smtClean="0"/>
              <a:t>Sắp </a:t>
            </a:r>
            <a:r>
              <a:rPr kumimoji="1" lang="en-US" altLang="ja-JP" dirty="0" err="1" smtClean="0"/>
              <a:t>xếp</a:t>
            </a:r>
            <a:r>
              <a:rPr kumimoji="1" lang="en-US" altLang="ja-JP" dirty="0" smtClean="0"/>
              <a:t> </a:t>
            </a:r>
            <a:r>
              <a:rPr kumimoji="1" lang="en-US" altLang="ja-JP" dirty="0" err="1" smtClean="0"/>
              <a:t>trên</a:t>
            </a:r>
            <a:r>
              <a:rPr kumimoji="1" lang="en-US" altLang="ja-JP" dirty="0" smtClean="0"/>
              <a:t> </a:t>
            </a:r>
            <a:r>
              <a:rPr kumimoji="1" lang="en-US" altLang="ja-JP" dirty="0" err="1" smtClean="0"/>
              <a:t>dữ</a:t>
            </a:r>
            <a:r>
              <a:rPr kumimoji="1" lang="en-US" altLang="ja-JP" dirty="0" smtClean="0"/>
              <a:t> </a:t>
            </a:r>
            <a:r>
              <a:rPr kumimoji="1" lang="en-US" altLang="ja-JP" dirty="0" err="1" smtClean="0"/>
              <a:t>liệu</a:t>
            </a:r>
            <a:r>
              <a:rPr kumimoji="1" lang="en-US" altLang="ja-JP" dirty="0" smtClean="0"/>
              <a:t> </a:t>
            </a:r>
            <a:r>
              <a:rPr kumimoji="1" lang="en-US" altLang="ja-JP" dirty="0" err="1" smtClean="0"/>
              <a:t>có</a:t>
            </a:r>
            <a:r>
              <a:rPr kumimoji="1" lang="en-US" altLang="ja-JP" dirty="0" smtClean="0"/>
              <a:t> </a:t>
            </a:r>
            <a:r>
              <a:rPr kumimoji="1" lang="en-US" altLang="ja-JP" dirty="0" err="1" smtClean="0"/>
              <a:t>cấu</a:t>
            </a:r>
            <a:r>
              <a:rPr kumimoji="1" lang="en-US" altLang="ja-JP" dirty="0" smtClean="0"/>
              <a:t> </a:t>
            </a:r>
            <a:r>
              <a:rPr kumimoji="1" lang="en-US" altLang="ja-JP" dirty="0" err="1" smtClean="0"/>
              <a:t>trúc</a:t>
            </a:r>
            <a:endParaRPr kumimoji="1" lang="ja-JP" altLang="en-US" dirty="0"/>
          </a:p>
        </p:txBody>
      </p:sp>
      <p:sp>
        <p:nvSpPr>
          <p:cNvPr id="3" name="Content Placeholder 2"/>
          <p:cNvSpPr>
            <a:spLocks noGrp="1"/>
          </p:cNvSpPr>
          <p:nvPr>
            <p:ph idx="1"/>
          </p:nvPr>
        </p:nvSpPr>
        <p:spPr>
          <a:xfrm>
            <a:off x="838200" y="1825625"/>
            <a:ext cx="5065059" cy="3858483"/>
          </a:xfrm>
        </p:spPr>
        <p:txBody>
          <a:bodyPr/>
          <a:lstStyle/>
          <a:p>
            <a:r>
              <a:rPr kumimoji="1" lang="en-US" altLang="ja-JP" dirty="0" smtClean="0"/>
              <a:t>Code sẽ thay đổi như thế nào? </a:t>
            </a:r>
          </a:p>
          <a:p>
            <a:r>
              <a:rPr kumimoji="1" lang="en-US" altLang="ja-JP" dirty="0" smtClean="0"/>
              <a:t>Có nhận xét gì kiểu dữ liệu của khóa tìm kiếm và kiểu dữ liệu của danh sách?</a:t>
            </a:r>
            <a:endParaRPr kumimoji="1" lang="ja-JP" altLang="en-US" dirty="0"/>
          </a:p>
        </p:txBody>
      </p:sp>
      <p:sp>
        <p:nvSpPr>
          <p:cNvPr id="4" name="Slide Number Placeholder 3"/>
          <p:cNvSpPr>
            <a:spLocks noGrp="1"/>
          </p:cNvSpPr>
          <p:nvPr>
            <p:ph type="sldNum" sz="quarter" idx="12"/>
          </p:nvPr>
        </p:nvSpPr>
        <p:spPr/>
        <p:txBody>
          <a:bodyPr/>
          <a:lstStyle/>
          <a:p>
            <a:fld id="{3D92597B-1FF7-A145-BDFC-B6DAD8BDE045}" type="slidenum">
              <a:rPr lang="en-US" smtClean="0"/>
              <a:t>41</a:t>
            </a:fld>
            <a:endParaRPr lang="en-US"/>
          </a:p>
        </p:txBody>
      </p:sp>
      <p:sp>
        <p:nvSpPr>
          <p:cNvPr id="6" name="Rounded Rectangular Callout 5"/>
          <p:cNvSpPr/>
          <p:nvPr/>
        </p:nvSpPr>
        <p:spPr>
          <a:xfrm>
            <a:off x="8212767" y="1381405"/>
            <a:ext cx="2595026" cy="1183341"/>
          </a:xfrm>
          <a:prstGeom prst="wedgeRoundRectCallout">
            <a:avLst>
              <a:gd name="adj1" fmla="val 385"/>
              <a:gd name="adj2" fmla="val 1102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t>Làm sao để sắp xếp danh sách tăng dần theo tên</a:t>
            </a:r>
            <a:endParaRPr kumimoji="1" lang="ja-JP" altLang="en-US" sz="2400" dirty="0"/>
          </a:p>
        </p:txBody>
      </p:sp>
      <p:pic>
        <p:nvPicPr>
          <p:cNvPr id="6146" name="Picture 2" descr="Hình ảnh có li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9567" y="3336082"/>
            <a:ext cx="3681425" cy="2208856"/>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BF588161-B54A-4EA1-8F3C-A7FDCBB0389F}" type="datetime1">
              <a:rPr lang="en-US" smtClean="0"/>
              <a:t>26/03/2024</a:t>
            </a:fld>
            <a:endParaRPr lang="en-US"/>
          </a:p>
        </p:txBody>
      </p:sp>
      <p:sp>
        <p:nvSpPr>
          <p:cNvPr id="7" name="Footer Placeholder 6"/>
          <p:cNvSpPr>
            <a:spLocks noGrp="1"/>
          </p:cNvSpPr>
          <p:nvPr>
            <p:ph type="ftr" sz="quarter" idx="11"/>
          </p:nvPr>
        </p:nvSpPr>
        <p:spPr/>
        <p:txBody>
          <a:bodyPr/>
          <a:lstStyle/>
          <a:p>
            <a:r>
              <a:rPr lang="en-US" smtClean="0"/>
              <a:t>CTDL&amp;GT</a:t>
            </a:r>
            <a:endParaRPr lang="en-US"/>
          </a:p>
        </p:txBody>
      </p:sp>
    </p:spTree>
    <p:extLst>
      <p:ext uri="{BB962C8B-B14F-4D97-AF65-F5344CB8AC3E}">
        <p14:creationId xmlns:p14="http://schemas.microsoft.com/office/powerpoint/2010/main" val="2675273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D92597B-1FF7-A145-BDFC-B6DAD8BDE045}" type="slidenum">
              <a:rPr lang="en-US" smtClean="0"/>
              <a:t>42</a:t>
            </a:fld>
            <a:endParaRPr lang="en-US"/>
          </a:p>
        </p:txBody>
      </p:sp>
      <p:grpSp>
        <p:nvGrpSpPr>
          <p:cNvPr id="5" name="Group 4"/>
          <p:cNvGrpSpPr/>
          <p:nvPr/>
        </p:nvGrpSpPr>
        <p:grpSpPr>
          <a:xfrm rot="5400000">
            <a:off x="4228013" y="1227760"/>
            <a:ext cx="375801" cy="1913427"/>
            <a:chOff x="1103630" y="1238103"/>
            <a:chExt cx="1980946" cy="4876948"/>
          </a:xfrm>
        </p:grpSpPr>
        <p:sp>
          <p:nvSpPr>
            <p:cNvPr id="6" name="Freeform 5"/>
            <p:cNvSpPr/>
            <p:nvPr/>
          </p:nvSpPr>
          <p:spPr>
            <a:xfrm>
              <a:off x="1103630" y="1243330"/>
              <a:ext cx="986410" cy="927100"/>
            </a:xfrm>
            <a:custGeom>
              <a:avLst/>
              <a:gdLst>
                <a:gd name="connsiteX0" fmla="*/ 977900 w 977900"/>
                <a:gd name="connsiteY0" fmla="*/ 0 h 927100"/>
                <a:gd name="connsiteX1" fmla="*/ 514350 w 977900"/>
                <a:gd name="connsiteY1" fmla="*/ 927100 h 927100"/>
                <a:gd name="connsiteX2" fmla="*/ 57150 w 977900"/>
                <a:gd name="connsiteY2" fmla="*/ 812800 h 927100"/>
                <a:gd name="connsiteX3" fmla="*/ 0 w 977900"/>
                <a:gd name="connsiteY3" fmla="*/ 723900 h 927100"/>
                <a:gd name="connsiteX4" fmla="*/ 787400 w 977900"/>
                <a:gd name="connsiteY4" fmla="*/ 107950 h 927100"/>
                <a:gd name="connsiteX5" fmla="*/ 977900 w 977900"/>
                <a:gd name="connsiteY5" fmla="*/ 0 h 927100"/>
                <a:gd name="connsiteX0" fmla="*/ 977900 w 977900"/>
                <a:gd name="connsiteY0" fmla="*/ 0 h 927100"/>
                <a:gd name="connsiteX1" fmla="*/ 514350 w 977900"/>
                <a:gd name="connsiteY1" fmla="*/ 927100 h 927100"/>
                <a:gd name="connsiteX2" fmla="*/ 57150 w 977900"/>
                <a:gd name="connsiteY2" fmla="*/ 812800 h 927100"/>
                <a:gd name="connsiteX3" fmla="*/ 0 w 977900"/>
                <a:gd name="connsiteY3" fmla="*/ 723900 h 927100"/>
                <a:gd name="connsiteX4" fmla="*/ 787400 w 977900"/>
                <a:gd name="connsiteY4" fmla="*/ 107950 h 927100"/>
                <a:gd name="connsiteX5" fmla="*/ 977900 w 977900"/>
                <a:gd name="connsiteY5" fmla="*/ 0 h 92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0" h="927100">
                  <a:moveTo>
                    <a:pt x="977900" y="0"/>
                  </a:moveTo>
                  <a:lnTo>
                    <a:pt x="514350" y="927100"/>
                  </a:lnTo>
                  <a:lnTo>
                    <a:pt x="57150" y="812800"/>
                  </a:lnTo>
                  <a:lnTo>
                    <a:pt x="0" y="723900"/>
                  </a:lnTo>
                  <a:lnTo>
                    <a:pt x="787400" y="107950"/>
                  </a:lnTo>
                  <a:cubicBezTo>
                    <a:pt x="850900" y="71967"/>
                    <a:pt x="892175" y="32808"/>
                    <a:pt x="977900" y="0"/>
                  </a:cubicBezTo>
                  <a:close/>
                </a:path>
              </a:pathLst>
            </a:custGeom>
            <a:solidFill>
              <a:srgbClr val="EACCB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7" name="Freeform 6"/>
            <p:cNvSpPr/>
            <p:nvPr/>
          </p:nvSpPr>
          <p:spPr>
            <a:xfrm flipH="1">
              <a:off x="2090738" y="1243330"/>
              <a:ext cx="993140" cy="927100"/>
            </a:xfrm>
            <a:custGeom>
              <a:avLst/>
              <a:gdLst>
                <a:gd name="connsiteX0" fmla="*/ 977900 w 977900"/>
                <a:gd name="connsiteY0" fmla="*/ 0 h 927100"/>
                <a:gd name="connsiteX1" fmla="*/ 514350 w 977900"/>
                <a:gd name="connsiteY1" fmla="*/ 927100 h 927100"/>
                <a:gd name="connsiteX2" fmla="*/ 57150 w 977900"/>
                <a:gd name="connsiteY2" fmla="*/ 812800 h 927100"/>
                <a:gd name="connsiteX3" fmla="*/ 0 w 977900"/>
                <a:gd name="connsiteY3" fmla="*/ 723900 h 927100"/>
                <a:gd name="connsiteX4" fmla="*/ 787400 w 977900"/>
                <a:gd name="connsiteY4" fmla="*/ 107950 h 927100"/>
                <a:gd name="connsiteX5" fmla="*/ 977900 w 977900"/>
                <a:gd name="connsiteY5" fmla="*/ 0 h 927100"/>
                <a:gd name="connsiteX0" fmla="*/ 977900 w 977900"/>
                <a:gd name="connsiteY0" fmla="*/ 0 h 927100"/>
                <a:gd name="connsiteX1" fmla="*/ 514350 w 977900"/>
                <a:gd name="connsiteY1" fmla="*/ 927100 h 927100"/>
                <a:gd name="connsiteX2" fmla="*/ 57150 w 977900"/>
                <a:gd name="connsiteY2" fmla="*/ 812800 h 927100"/>
                <a:gd name="connsiteX3" fmla="*/ 0 w 977900"/>
                <a:gd name="connsiteY3" fmla="*/ 723900 h 927100"/>
                <a:gd name="connsiteX4" fmla="*/ 787400 w 977900"/>
                <a:gd name="connsiteY4" fmla="*/ 107950 h 927100"/>
                <a:gd name="connsiteX5" fmla="*/ 977900 w 977900"/>
                <a:gd name="connsiteY5" fmla="*/ 0 h 92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0" h="927100">
                  <a:moveTo>
                    <a:pt x="977900" y="0"/>
                  </a:moveTo>
                  <a:lnTo>
                    <a:pt x="514350" y="927100"/>
                  </a:lnTo>
                  <a:lnTo>
                    <a:pt x="57150" y="812800"/>
                  </a:lnTo>
                  <a:lnTo>
                    <a:pt x="0" y="723900"/>
                  </a:lnTo>
                  <a:lnTo>
                    <a:pt x="787400" y="107950"/>
                  </a:lnTo>
                  <a:cubicBezTo>
                    <a:pt x="850900" y="71967"/>
                    <a:pt x="892175" y="32808"/>
                    <a:pt x="977900" y="0"/>
                  </a:cubicBezTo>
                  <a:close/>
                </a:path>
              </a:pathLst>
            </a:custGeom>
            <a:solidFill>
              <a:srgbClr val="EBC8AC"/>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Isosceles Triangle 7"/>
            <p:cNvSpPr/>
            <p:nvPr/>
          </p:nvSpPr>
          <p:spPr>
            <a:xfrm>
              <a:off x="1650206" y="1245396"/>
              <a:ext cx="883444" cy="869156"/>
            </a:xfrm>
            <a:prstGeom prst="triangle">
              <a:avLst/>
            </a:prstGeom>
            <a:solidFill>
              <a:srgbClr val="FFE3CD"/>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9" name="Freeform 8"/>
            <p:cNvSpPr/>
            <p:nvPr/>
          </p:nvSpPr>
          <p:spPr>
            <a:xfrm>
              <a:off x="1104900" y="1953120"/>
              <a:ext cx="1979676" cy="4161931"/>
            </a:xfrm>
            <a:custGeom>
              <a:avLst/>
              <a:gdLst>
                <a:gd name="connsiteX0" fmla="*/ 1346752 w 1979676"/>
                <a:gd name="connsiteY0" fmla="*/ 0 h 4161931"/>
                <a:gd name="connsiteX1" fmla="*/ 1377820 w 1979676"/>
                <a:gd name="connsiteY1" fmla="*/ 23011 h 4161931"/>
                <a:gd name="connsiteX2" fmla="*/ 1668780 w 1979676"/>
                <a:gd name="connsiteY2" fmla="*/ 96661 h 4161931"/>
                <a:gd name="connsiteX3" fmla="*/ 1959740 w 1979676"/>
                <a:gd name="connsiteY3" fmla="*/ 23011 h 4161931"/>
                <a:gd name="connsiteX4" fmla="*/ 1979676 w 1979676"/>
                <a:gd name="connsiteY4" fmla="*/ 8245 h 4161931"/>
                <a:gd name="connsiteX5" fmla="*/ 1979676 w 1979676"/>
                <a:gd name="connsiteY5" fmla="*/ 3998746 h 4161931"/>
                <a:gd name="connsiteX6" fmla="*/ 1816491 w 1979676"/>
                <a:gd name="connsiteY6" fmla="*/ 4161931 h 4161931"/>
                <a:gd name="connsiteX7" fmla="*/ 163185 w 1979676"/>
                <a:gd name="connsiteY7" fmla="*/ 4161931 h 4161931"/>
                <a:gd name="connsiteX8" fmla="*/ 0 w 1979676"/>
                <a:gd name="connsiteY8" fmla="*/ 3998746 h 4161931"/>
                <a:gd name="connsiteX9" fmla="*/ 0 w 1979676"/>
                <a:gd name="connsiteY9" fmla="*/ 7116 h 4161931"/>
                <a:gd name="connsiteX10" fmla="*/ 21460 w 1979676"/>
                <a:gd name="connsiteY10" fmla="*/ 23010 h 4161931"/>
                <a:gd name="connsiteX11" fmla="*/ 312420 w 1979676"/>
                <a:gd name="connsiteY11" fmla="*/ 96661 h 4161931"/>
                <a:gd name="connsiteX12" fmla="*/ 603380 w 1979676"/>
                <a:gd name="connsiteY12" fmla="*/ 23010 h 4161931"/>
                <a:gd name="connsiteX13" fmla="*/ 627292 w 1979676"/>
                <a:gd name="connsiteY13" fmla="*/ 5300 h 4161931"/>
                <a:gd name="connsiteX14" fmla="*/ 654303 w 1979676"/>
                <a:gd name="connsiteY14" fmla="*/ 23010 h 4161931"/>
                <a:gd name="connsiteX15" fmla="*/ 982980 w 1979676"/>
                <a:gd name="connsiteY15" fmla="*/ 96661 h 4161931"/>
                <a:gd name="connsiteX16" fmla="*/ 1311658 w 1979676"/>
                <a:gd name="connsiteY16" fmla="*/ 23011 h 416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79676" h="4161931">
                  <a:moveTo>
                    <a:pt x="1346752" y="0"/>
                  </a:moveTo>
                  <a:lnTo>
                    <a:pt x="1377820" y="23011"/>
                  </a:lnTo>
                  <a:cubicBezTo>
                    <a:pt x="1452283" y="68516"/>
                    <a:pt x="1555153" y="96661"/>
                    <a:pt x="1668780" y="96661"/>
                  </a:cubicBezTo>
                  <a:cubicBezTo>
                    <a:pt x="1782407" y="96661"/>
                    <a:pt x="1885277" y="68516"/>
                    <a:pt x="1959740" y="23011"/>
                  </a:cubicBezTo>
                  <a:lnTo>
                    <a:pt x="1979676" y="8245"/>
                  </a:lnTo>
                  <a:lnTo>
                    <a:pt x="1979676" y="3998746"/>
                  </a:lnTo>
                  <a:cubicBezTo>
                    <a:pt x="1979676" y="4088871"/>
                    <a:pt x="1906616" y="4161931"/>
                    <a:pt x="1816491" y="4161931"/>
                  </a:cubicBezTo>
                  <a:lnTo>
                    <a:pt x="163185" y="4161931"/>
                  </a:lnTo>
                  <a:cubicBezTo>
                    <a:pt x="73060" y="4161931"/>
                    <a:pt x="0" y="4088871"/>
                    <a:pt x="0" y="3998746"/>
                  </a:cubicBezTo>
                  <a:lnTo>
                    <a:pt x="0" y="7116"/>
                  </a:lnTo>
                  <a:lnTo>
                    <a:pt x="21460" y="23010"/>
                  </a:lnTo>
                  <a:cubicBezTo>
                    <a:pt x="95923" y="68516"/>
                    <a:pt x="198793" y="96661"/>
                    <a:pt x="312420" y="96661"/>
                  </a:cubicBezTo>
                  <a:cubicBezTo>
                    <a:pt x="426047" y="96661"/>
                    <a:pt x="528917" y="68516"/>
                    <a:pt x="603380" y="23010"/>
                  </a:cubicBezTo>
                  <a:lnTo>
                    <a:pt x="627292" y="5300"/>
                  </a:lnTo>
                  <a:lnTo>
                    <a:pt x="654303" y="23010"/>
                  </a:lnTo>
                  <a:cubicBezTo>
                    <a:pt x="738419" y="68516"/>
                    <a:pt x="854624" y="96661"/>
                    <a:pt x="982980" y="96661"/>
                  </a:cubicBezTo>
                  <a:cubicBezTo>
                    <a:pt x="1111337" y="96661"/>
                    <a:pt x="1227542" y="68516"/>
                    <a:pt x="1311658" y="23011"/>
                  </a:cubicBezTo>
                  <a:close/>
                </a:path>
              </a:pathLst>
            </a:custGeom>
            <a:gradFill flip="none" rotWithShape="1">
              <a:gsLst>
                <a:gs pos="0">
                  <a:schemeClr val="accent1">
                    <a:lumMod val="88000"/>
                  </a:schemeClr>
                </a:gs>
                <a:gs pos="69000">
                  <a:schemeClr val="accent1"/>
                </a:gs>
                <a:gs pos="65000">
                  <a:schemeClr val="accent1">
                    <a:lumMod val="60000"/>
                    <a:lumOff val="40000"/>
                  </a:schemeClr>
                </a:gs>
                <a:gs pos="33000">
                  <a:schemeClr val="accent1">
                    <a:lumMod val="60000"/>
                    <a:lumOff val="40000"/>
                  </a:schemeClr>
                </a:gs>
                <a:gs pos="30000">
                  <a:schemeClr val="accent1">
                    <a:lumMod val="75000"/>
                  </a:schemeClr>
                </a:gs>
                <a:gs pos="100000">
                  <a:schemeClr val="accent1"/>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0" name="Rounded Rectangle 9"/>
            <p:cNvSpPr/>
            <p:nvPr/>
          </p:nvSpPr>
          <p:spPr>
            <a:xfrm>
              <a:off x="1314450" y="2247900"/>
              <a:ext cx="1581150" cy="3628644"/>
            </a:xfrm>
            <a:prstGeom prst="roundRect">
              <a:avLst>
                <a:gd name="adj" fmla="val 10643"/>
              </a:avLst>
            </a:prstGeom>
            <a:gradFill flip="none" rotWithShape="1">
              <a:gsLst>
                <a:gs pos="0">
                  <a:schemeClr val="bg1">
                    <a:lumMod val="95000"/>
                  </a:schemeClr>
                </a:gs>
                <a:gs pos="50000">
                  <a:schemeClr val="bg1">
                    <a:lumMod val="83000"/>
                    <a:lumOff val="17000"/>
                  </a:schemeClr>
                </a:gs>
                <a:gs pos="100000">
                  <a:srgbClr val="FDFDFD">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1" name="Freeform 10"/>
            <p:cNvSpPr/>
            <p:nvPr/>
          </p:nvSpPr>
          <p:spPr>
            <a:xfrm>
              <a:off x="1884839" y="1238103"/>
              <a:ext cx="420211" cy="212081"/>
            </a:xfrm>
            <a:custGeom>
              <a:avLst/>
              <a:gdLst>
                <a:gd name="connsiteX0" fmla="*/ 445294 w 445294"/>
                <a:gd name="connsiteY0" fmla="*/ 46584 h 212081"/>
                <a:gd name="connsiteX1" fmla="*/ 427797 w 445294"/>
                <a:gd name="connsiteY1" fmla="*/ 111003 h 212081"/>
                <a:gd name="connsiteX2" fmla="*/ 427094 w 445294"/>
                <a:gd name="connsiteY2" fmla="*/ 111778 h 212081"/>
                <a:gd name="connsiteX3" fmla="*/ 427797 w 445294"/>
                <a:gd name="connsiteY3" fmla="*/ 111003 h 212081"/>
                <a:gd name="connsiteX4" fmla="*/ 445294 w 445294"/>
                <a:gd name="connsiteY4" fmla="*/ 46584 h 212081"/>
                <a:gd name="connsiteX5" fmla="*/ 218933 w 445294"/>
                <a:gd name="connsiteY5" fmla="*/ 0 h 212081"/>
                <a:gd name="connsiteX6" fmla="*/ 211793 w 445294"/>
                <a:gd name="connsiteY6" fmla="*/ 14156 h 212081"/>
                <a:gd name="connsiteX7" fmla="*/ 220737 w 445294"/>
                <a:gd name="connsiteY7" fmla="*/ 2178 h 212081"/>
                <a:gd name="connsiteX8" fmla="*/ 219631 w 445294"/>
                <a:gd name="connsiteY8" fmla="*/ 0 h 212081"/>
                <a:gd name="connsiteX9" fmla="*/ 413100 w 445294"/>
                <a:gd name="connsiteY9" fmla="*/ 107950 h 212081"/>
                <a:gd name="connsiteX10" fmla="*/ 423383 w 445294"/>
                <a:gd name="connsiteY10" fmla="*/ 115870 h 212081"/>
                <a:gd name="connsiteX11" fmla="*/ 380082 w 445294"/>
                <a:gd name="connsiteY11" fmla="*/ 163608 h 212081"/>
                <a:gd name="connsiteX12" fmla="*/ 222647 w 445294"/>
                <a:gd name="connsiteY12" fmla="*/ 212081 h 212081"/>
                <a:gd name="connsiteX13" fmla="*/ 0 w 445294"/>
                <a:gd name="connsiteY13" fmla="*/ 46584 h 212081"/>
                <a:gd name="connsiteX14" fmla="*/ 17497 w 445294"/>
                <a:gd name="connsiteY14" fmla="*/ 111003 h 212081"/>
                <a:gd name="connsiteX15" fmla="*/ 19703 w 445294"/>
                <a:gd name="connsiteY15" fmla="*/ 113435 h 212081"/>
                <a:gd name="connsiteX16" fmla="*/ 26775 w 445294"/>
                <a:gd name="connsiteY16" fmla="*/ 107950 h 212081"/>
                <a:gd name="connsiteX17" fmla="*/ 218933 w 445294"/>
                <a:gd name="connsiteY17" fmla="*/ 0 h 212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5294" h="212081">
                  <a:moveTo>
                    <a:pt x="445294" y="46584"/>
                  </a:moveTo>
                  <a:cubicBezTo>
                    <a:pt x="445294" y="69434"/>
                    <a:pt x="439064" y="91203"/>
                    <a:pt x="427797" y="111003"/>
                  </a:cubicBezTo>
                  <a:lnTo>
                    <a:pt x="427094" y="111778"/>
                  </a:lnTo>
                  <a:lnTo>
                    <a:pt x="427797" y="111003"/>
                  </a:lnTo>
                  <a:cubicBezTo>
                    <a:pt x="439064" y="91203"/>
                    <a:pt x="445294" y="69434"/>
                    <a:pt x="445294" y="46584"/>
                  </a:cubicBezTo>
                  <a:close/>
                  <a:moveTo>
                    <a:pt x="218933" y="0"/>
                  </a:moveTo>
                  <a:lnTo>
                    <a:pt x="211793" y="14156"/>
                  </a:lnTo>
                  <a:lnTo>
                    <a:pt x="220737" y="2178"/>
                  </a:lnTo>
                  <a:lnTo>
                    <a:pt x="219631" y="0"/>
                  </a:lnTo>
                  <a:cubicBezTo>
                    <a:pt x="306692" y="32808"/>
                    <a:pt x="348610" y="71967"/>
                    <a:pt x="413100" y="107950"/>
                  </a:cubicBezTo>
                  <a:lnTo>
                    <a:pt x="423383" y="115870"/>
                  </a:lnTo>
                  <a:lnTo>
                    <a:pt x="380082" y="163608"/>
                  </a:lnTo>
                  <a:cubicBezTo>
                    <a:pt x="339791" y="193557"/>
                    <a:pt x="284130" y="212081"/>
                    <a:pt x="222647" y="212081"/>
                  </a:cubicBezTo>
                  <a:cubicBezTo>
                    <a:pt x="99682" y="212081"/>
                    <a:pt x="0" y="137985"/>
                    <a:pt x="0" y="46584"/>
                  </a:cubicBezTo>
                  <a:cubicBezTo>
                    <a:pt x="0" y="69434"/>
                    <a:pt x="6230" y="91203"/>
                    <a:pt x="17497" y="111003"/>
                  </a:cubicBezTo>
                  <a:lnTo>
                    <a:pt x="19703" y="113435"/>
                  </a:lnTo>
                  <a:lnTo>
                    <a:pt x="26775" y="107950"/>
                  </a:lnTo>
                  <a:cubicBezTo>
                    <a:pt x="90828" y="71967"/>
                    <a:pt x="132462" y="32808"/>
                    <a:pt x="218933" y="0"/>
                  </a:cubicBezTo>
                  <a:close/>
                </a:path>
              </a:pathLst>
            </a:cu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grpSp>
      <p:grpSp>
        <p:nvGrpSpPr>
          <p:cNvPr id="12" name="Group 11"/>
          <p:cNvGrpSpPr/>
          <p:nvPr/>
        </p:nvGrpSpPr>
        <p:grpSpPr>
          <a:xfrm>
            <a:off x="5489570" y="1051455"/>
            <a:ext cx="292103" cy="5187394"/>
            <a:chOff x="1374772" y="1213680"/>
            <a:chExt cx="274322" cy="5187394"/>
          </a:xfrm>
        </p:grpSpPr>
        <p:sp>
          <p:nvSpPr>
            <p:cNvPr id="13" name="Pentagon 12"/>
            <p:cNvSpPr/>
            <p:nvPr/>
          </p:nvSpPr>
          <p:spPr>
            <a:xfrm rot="5400000">
              <a:off x="1103752" y="5857228"/>
              <a:ext cx="814866" cy="272825"/>
            </a:xfrm>
            <a:prstGeom prst="homePlate">
              <a:avLst>
                <a:gd name="adj" fmla="val 281623"/>
              </a:avLst>
            </a:prstGeom>
            <a:gradFill flip="none" rotWithShape="1">
              <a:gsLst>
                <a:gs pos="100000">
                  <a:srgbClr val="B88954"/>
                </a:gs>
                <a:gs pos="0">
                  <a:srgbClr val="E1C9AF"/>
                </a:gs>
              </a:gsLst>
              <a:lin ang="540000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5"/>
            <p:cNvSpPr/>
            <p:nvPr/>
          </p:nvSpPr>
          <p:spPr>
            <a:xfrm>
              <a:off x="1374774" y="2007666"/>
              <a:ext cx="273845" cy="3776859"/>
            </a:xfrm>
            <a:custGeom>
              <a:avLst/>
              <a:gdLst>
                <a:gd name="connsiteX0" fmla="*/ 0 w 272825"/>
                <a:gd name="connsiteY0" fmla="*/ 0 h 3776662"/>
                <a:gd name="connsiteX1" fmla="*/ 272825 w 272825"/>
                <a:gd name="connsiteY1" fmla="*/ 0 h 3776662"/>
                <a:gd name="connsiteX2" fmla="*/ 272825 w 272825"/>
                <a:gd name="connsiteY2" fmla="*/ 3776662 h 3776662"/>
                <a:gd name="connsiteX3" fmla="*/ 0 w 272825"/>
                <a:gd name="connsiteY3" fmla="*/ 3776662 h 3776662"/>
                <a:gd name="connsiteX4" fmla="*/ 0 w 272825"/>
                <a:gd name="connsiteY4" fmla="*/ 0 h 3776662"/>
                <a:gd name="connsiteX0" fmla="*/ 0 w 272825"/>
                <a:gd name="connsiteY0" fmla="*/ 0 h 3776662"/>
                <a:gd name="connsiteX1" fmla="*/ 272825 w 272825"/>
                <a:gd name="connsiteY1" fmla="*/ 0 h 3776662"/>
                <a:gd name="connsiteX2" fmla="*/ 272825 w 272825"/>
                <a:gd name="connsiteY2" fmla="*/ 3776662 h 3776662"/>
                <a:gd name="connsiteX3" fmla="*/ 0 w 272825"/>
                <a:gd name="connsiteY3" fmla="*/ 3776662 h 3776662"/>
                <a:gd name="connsiteX4" fmla="*/ 1 w 272825"/>
                <a:gd name="connsiteY4" fmla="*/ 3609974 h 3776662"/>
                <a:gd name="connsiteX5" fmla="*/ 0 w 272825"/>
                <a:gd name="connsiteY5" fmla="*/ 0 h 3776662"/>
                <a:gd name="connsiteX0" fmla="*/ 0 w 272825"/>
                <a:gd name="connsiteY0" fmla="*/ 0 h 3776662"/>
                <a:gd name="connsiteX1" fmla="*/ 272825 w 272825"/>
                <a:gd name="connsiteY1" fmla="*/ 0 h 3776662"/>
                <a:gd name="connsiteX2" fmla="*/ 272825 w 272825"/>
                <a:gd name="connsiteY2" fmla="*/ 3776662 h 3776662"/>
                <a:gd name="connsiteX3" fmla="*/ 57151 w 272825"/>
                <a:gd name="connsiteY3" fmla="*/ 3776661 h 3776662"/>
                <a:gd name="connsiteX4" fmla="*/ 0 w 272825"/>
                <a:gd name="connsiteY4" fmla="*/ 3776662 h 3776662"/>
                <a:gd name="connsiteX5" fmla="*/ 1 w 272825"/>
                <a:gd name="connsiteY5" fmla="*/ 3609974 h 3776662"/>
                <a:gd name="connsiteX6" fmla="*/ 0 w 272825"/>
                <a:gd name="connsiteY6" fmla="*/ 0 h 3776662"/>
                <a:gd name="connsiteX0" fmla="*/ 0 w 272825"/>
                <a:gd name="connsiteY0" fmla="*/ 0 h 3776662"/>
                <a:gd name="connsiteX1" fmla="*/ 272825 w 272825"/>
                <a:gd name="connsiteY1" fmla="*/ 0 h 3776662"/>
                <a:gd name="connsiteX2" fmla="*/ 272825 w 272825"/>
                <a:gd name="connsiteY2" fmla="*/ 3776662 h 3776662"/>
                <a:gd name="connsiteX3" fmla="*/ 166689 w 272825"/>
                <a:gd name="connsiteY3" fmla="*/ 3776661 h 3776662"/>
                <a:gd name="connsiteX4" fmla="*/ 57151 w 272825"/>
                <a:gd name="connsiteY4" fmla="*/ 3776661 h 3776662"/>
                <a:gd name="connsiteX5" fmla="*/ 0 w 272825"/>
                <a:gd name="connsiteY5" fmla="*/ 3776662 h 3776662"/>
                <a:gd name="connsiteX6" fmla="*/ 1 w 272825"/>
                <a:gd name="connsiteY6" fmla="*/ 3609974 h 3776662"/>
                <a:gd name="connsiteX7" fmla="*/ 0 w 272825"/>
                <a:gd name="connsiteY7" fmla="*/ 0 h 3776662"/>
                <a:gd name="connsiteX0" fmla="*/ 0 w 272825"/>
                <a:gd name="connsiteY0" fmla="*/ 0 h 3776662"/>
                <a:gd name="connsiteX1" fmla="*/ 272825 w 272825"/>
                <a:gd name="connsiteY1" fmla="*/ 0 h 3776662"/>
                <a:gd name="connsiteX2" fmla="*/ 272825 w 272825"/>
                <a:gd name="connsiteY2" fmla="*/ 3776662 h 3776662"/>
                <a:gd name="connsiteX3" fmla="*/ 166689 w 272825"/>
                <a:gd name="connsiteY3" fmla="*/ 3776661 h 3776662"/>
                <a:gd name="connsiteX4" fmla="*/ 107157 w 272825"/>
                <a:gd name="connsiteY4" fmla="*/ 3774280 h 3776662"/>
                <a:gd name="connsiteX5" fmla="*/ 57151 w 272825"/>
                <a:gd name="connsiteY5" fmla="*/ 3776661 h 3776662"/>
                <a:gd name="connsiteX6" fmla="*/ 0 w 272825"/>
                <a:gd name="connsiteY6" fmla="*/ 3776662 h 3776662"/>
                <a:gd name="connsiteX7" fmla="*/ 1 w 272825"/>
                <a:gd name="connsiteY7" fmla="*/ 3609974 h 3776662"/>
                <a:gd name="connsiteX8" fmla="*/ 0 w 272825"/>
                <a:gd name="connsiteY8" fmla="*/ 0 h 3776662"/>
                <a:gd name="connsiteX0" fmla="*/ 0 w 272825"/>
                <a:gd name="connsiteY0" fmla="*/ 0 h 3776662"/>
                <a:gd name="connsiteX1" fmla="*/ 272825 w 272825"/>
                <a:gd name="connsiteY1" fmla="*/ 0 h 3776662"/>
                <a:gd name="connsiteX2" fmla="*/ 272825 w 272825"/>
                <a:gd name="connsiteY2" fmla="*/ 3776662 h 3776662"/>
                <a:gd name="connsiteX3" fmla="*/ 221457 w 272825"/>
                <a:gd name="connsiteY3" fmla="*/ 3774280 h 3776662"/>
                <a:gd name="connsiteX4" fmla="*/ 166689 w 272825"/>
                <a:gd name="connsiteY4" fmla="*/ 3776661 h 3776662"/>
                <a:gd name="connsiteX5" fmla="*/ 107157 w 272825"/>
                <a:gd name="connsiteY5" fmla="*/ 3774280 h 3776662"/>
                <a:gd name="connsiteX6" fmla="*/ 57151 w 272825"/>
                <a:gd name="connsiteY6" fmla="*/ 3776661 h 3776662"/>
                <a:gd name="connsiteX7" fmla="*/ 0 w 272825"/>
                <a:gd name="connsiteY7" fmla="*/ 3776662 h 3776662"/>
                <a:gd name="connsiteX8" fmla="*/ 1 w 272825"/>
                <a:gd name="connsiteY8" fmla="*/ 3609974 h 3776662"/>
                <a:gd name="connsiteX9" fmla="*/ 0 w 272825"/>
                <a:gd name="connsiteY9" fmla="*/ 0 h 3776662"/>
                <a:gd name="connsiteX0" fmla="*/ 0 w 272825"/>
                <a:gd name="connsiteY0" fmla="*/ 0 h 3776662"/>
                <a:gd name="connsiteX1" fmla="*/ 272825 w 272825"/>
                <a:gd name="connsiteY1" fmla="*/ 0 h 3776662"/>
                <a:gd name="connsiteX2" fmla="*/ 272825 w 272825"/>
                <a:gd name="connsiteY2" fmla="*/ 3776662 h 3776662"/>
                <a:gd name="connsiteX3" fmla="*/ 252414 w 272825"/>
                <a:gd name="connsiteY3" fmla="*/ 3776661 h 3776662"/>
                <a:gd name="connsiteX4" fmla="*/ 221457 w 272825"/>
                <a:gd name="connsiteY4" fmla="*/ 3774280 h 3776662"/>
                <a:gd name="connsiteX5" fmla="*/ 166689 w 272825"/>
                <a:gd name="connsiteY5" fmla="*/ 3776661 h 3776662"/>
                <a:gd name="connsiteX6" fmla="*/ 107157 w 272825"/>
                <a:gd name="connsiteY6" fmla="*/ 3774280 h 3776662"/>
                <a:gd name="connsiteX7" fmla="*/ 57151 w 272825"/>
                <a:gd name="connsiteY7" fmla="*/ 3776661 h 3776662"/>
                <a:gd name="connsiteX8" fmla="*/ 0 w 272825"/>
                <a:gd name="connsiteY8" fmla="*/ 3776662 h 3776662"/>
                <a:gd name="connsiteX9" fmla="*/ 1 w 272825"/>
                <a:gd name="connsiteY9" fmla="*/ 3609974 h 3776662"/>
                <a:gd name="connsiteX10" fmla="*/ 0 w 272825"/>
                <a:gd name="connsiteY10" fmla="*/ 0 h 3776662"/>
                <a:gd name="connsiteX0" fmla="*/ 0 w 273845"/>
                <a:gd name="connsiteY0" fmla="*/ 0 h 3776662"/>
                <a:gd name="connsiteX1" fmla="*/ 272825 w 273845"/>
                <a:gd name="connsiteY1" fmla="*/ 0 h 3776662"/>
                <a:gd name="connsiteX2" fmla="*/ 273845 w 273845"/>
                <a:gd name="connsiteY2" fmla="*/ 3581399 h 3776662"/>
                <a:gd name="connsiteX3" fmla="*/ 272825 w 273845"/>
                <a:gd name="connsiteY3" fmla="*/ 3776662 h 3776662"/>
                <a:gd name="connsiteX4" fmla="*/ 252414 w 273845"/>
                <a:gd name="connsiteY4" fmla="*/ 3776661 h 3776662"/>
                <a:gd name="connsiteX5" fmla="*/ 221457 w 273845"/>
                <a:gd name="connsiteY5" fmla="*/ 3774280 h 3776662"/>
                <a:gd name="connsiteX6" fmla="*/ 166689 w 273845"/>
                <a:gd name="connsiteY6" fmla="*/ 3776661 h 3776662"/>
                <a:gd name="connsiteX7" fmla="*/ 107157 w 273845"/>
                <a:gd name="connsiteY7" fmla="*/ 3774280 h 3776662"/>
                <a:gd name="connsiteX8" fmla="*/ 57151 w 273845"/>
                <a:gd name="connsiteY8" fmla="*/ 3776661 h 3776662"/>
                <a:gd name="connsiteX9" fmla="*/ 0 w 273845"/>
                <a:gd name="connsiteY9" fmla="*/ 3776662 h 3776662"/>
                <a:gd name="connsiteX10" fmla="*/ 1 w 273845"/>
                <a:gd name="connsiteY10" fmla="*/ 3609974 h 3776662"/>
                <a:gd name="connsiteX11" fmla="*/ 0 w 273845"/>
                <a:gd name="connsiteY11" fmla="*/ 0 h 3776662"/>
                <a:gd name="connsiteX0" fmla="*/ 0 w 273845"/>
                <a:gd name="connsiteY0" fmla="*/ 0 h 3776662"/>
                <a:gd name="connsiteX1" fmla="*/ 272825 w 273845"/>
                <a:gd name="connsiteY1" fmla="*/ 0 h 3776662"/>
                <a:gd name="connsiteX2" fmla="*/ 273845 w 273845"/>
                <a:gd name="connsiteY2" fmla="*/ 3581399 h 3776662"/>
                <a:gd name="connsiteX3" fmla="*/ 252414 w 273845"/>
                <a:gd name="connsiteY3" fmla="*/ 3776661 h 3776662"/>
                <a:gd name="connsiteX4" fmla="*/ 221457 w 273845"/>
                <a:gd name="connsiteY4" fmla="*/ 3774280 h 3776662"/>
                <a:gd name="connsiteX5" fmla="*/ 166689 w 273845"/>
                <a:gd name="connsiteY5" fmla="*/ 3776661 h 3776662"/>
                <a:gd name="connsiteX6" fmla="*/ 107157 w 273845"/>
                <a:gd name="connsiteY6" fmla="*/ 3774280 h 3776662"/>
                <a:gd name="connsiteX7" fmla="*/ 57151 w 273845"/>
                <a:gd name="connsiteY7" fmla="*/ 3776661 h 3776662"/>
                <a:gd name="connsiteX8" fmla="*/ 0 w 273845"/>
                <a:gd name="connsiteY8" fmla="*/ 3776662 h 3776662"/>
                <a:gd name="connsiteX9" fmla="*/ 1 w 273845"/>
                <a:gd name="connsiteY9" fmla="*/ 3609974 h 3776662"/>
                <a:gd name="connsiteX10" fmla="*/ 0 w 273845"/>
                <a:gd name="connsiteY10" fmla="*/ 0 h 3776662"/>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1457 w 273845"/>
                <a:gd name="connsiteY4" fmla="*/ 3774280 h 3776661"/>
                <a:gd name="connsiteX5" fmla="*/ 166689 w 273845"/>
                <a:gd name="connsiteY5" fmla="*/ 3776661 h 3776661"/>
                <a:gd name="connsiteX6" fmla="*/ 107157 w 273845"/>
                <a:gd name="connsiteY6" fmla="*/ 3774280 h 3776661"/>
                <a:gd name="connsiteX7" fmla="*/ 57151 w 273845"/>
                <a:gd name="connsiteY7" fmla="*/ 3776661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1457 w 273845"/>
                <a:gd name="connsiteY4" fmla="*/ 3774280 h 3776661"/>
                <a:gd name="connsiteX5" fmla="*/ 166689 w 273845"/>
                <a:gd name="connsiteY5" fmla="*/ 3776661 h 3776661"/>
                <a:gd name="connsiteX6" fmla="*/ 104776 w 273845"/>
                <a:gd name="connsiteY6" fmla="*/ 3664743 h 3776661"/>
                <a:gd name="connsiteX7" fmla="*/ 57151 w 273845"/>
                <a:gd name="connsiteY7" fmla="*/ 3776661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1457 w 273845"/>
                <a:gd name="connsiteY4" fmla="*/ 3774280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0032 w 273845"/>
                <a:gd name="connsiteY3" fmla="*/ 3695699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887"/>
                <a:gd name="connsiteX1" fmla="*/ 272825 w 273845"/>
                <a:gd name="connsiteY1" fmla="*/ 0 h 3776887"/>
                <a:gd name="connsiteX2" fmla="*/ 273845 w 273845"/>
                <a:gd name="connsiteY2" fmla="*/ 3581399 h 3776887"/>
                <a:gd name="connsiteX3" fmla="*/ 247651 w 273845"/>
                <a:gd name="connsiteY3" fmla="*/ 3702843 h 3776887"/>
                <a:gd name="connsiteX4" fmla="*/ 228601 w 273845"/>
                <a:gd name="connsiteY4" fmla="*/ 3629023 h 3776887"/>
                <a:gd name="connsiteX5" fmla="*/ 166689 w 273845"/>
                <a:gd name="connsiteY5" fmla="*/ 3776661 h 3776887"/>
                <a:gd name="connsiteX6" fmla="*/ 104776 w 273845"/>
                <a:gd name="connsiteY6" fmla="*/ 3664743 h 3776887"/>
                <a:gd name="connsiteX7" fmla="*/ 57151 w 273845"/>
                <a:gd name="connsiteY7" fmla="*/ 3750467 h 3776887"/>
                <a:gd name="connsiteX8" fmla="*/ 1 w 273845"/>
                <a:gd name="connsiteY8" fmla="*/ 3609974 h 3776887"/>
                <a:gd name="connsiteX9" fmla="*/ 0 w 273845"/>
                <a:gd name="connsiteY9" fmla="*/ 0 h 3776887"/>
                <a:gd name="connsiteX0" fmla="*/ 0 w 273845"/>
                <a:gd name="connsiteY0" fmla="*/ 0 h 3776887"/>
                <a:gd name="connsiteX1" fmla="*/ 272825 w 273845"/>
                <a:gd name="connsiteY1" fmla="*/ 0 h 3776887"/>
                <a:gd name="connsiteX2" fmla="*/ 273845 w 273845"/>
                <a:gd name="connsiteY2" fmla="*/ 3581399 h 3776887"/>
                <a:gd name="connsiteX3" fmla="*/ 247651 w 273845"/>
                <a:gd name="connsiteY3" fmla="*/ 3702843 h 3776887"/>
                <a:gd name="connsiteX4" fmla="*/ 228601 w 273845"/>
                <a:gd name="connsiteY4" fmla="*/ 3629023 h 3776887"/>
                <a:gd name="connsiteX5" fmla="*/ 166689 w 273845"/>
                <a:gd name="connsiteY5" fmla="*/ 3776661 h 3776887"/>
                <a:gd name="connsiteX6" fmla="*/ 104776 w 273845"/>
                <a:gd name="connsiteY6" fmla="*/ 3664743 h 3776887"/>
                <a:gd name="connsiteX7" fmla="*/ 57151 w 273845"/>
                <a:gd name="connsiteY7" fmla="*/ 3750467 h 3776887"/>
                <a:gd name="connsiteX8" fmla="*/ 1 w 273845"/>
                <a:gd name="connsiteY8" fmla="*/ 3609974 h 3776887"/>
                <a:gd name="connsiteX9" fmla="*/ 0 w 273845"/>
                <a:gd name="connsiteY9" fmla="*/ 0 h 3776887"/>
                <a:gd name="connsiteX0" fmla="*/ 0 w 273845"/>
                <a:gd name="connsiteY0" fmla="*/ 0 h 3776887"/>
                <a:gd name="connsiteX1" fmla="*/ 272825 w 273845"/>
                <a:gd name="connsiteY1" fmla="*/ 0 h 3776887"/>
                <a:gd name="connsiteX2" fmla="*/ 273845 w 273845"/>
                <a:gd name="connsiteY2" fmla="*/ 3581399 h 3776887"/>
                <a:gd name="connsiteX3" fmla="*/ 247651 w 273845"/>
                <a:gd name="connsiteY3" fmla="*/ 3702843 h 3776887"/>
                <a:gd name="connsiteX4" fmla="*/ 228601 w 273845"/>
                <a:gd name="connsiteY4" fmla="*/ 3629023 h 3776887"/>
                <a:gd name="connsiteX5" fmla="*/ 166689 w 273845"/>
                <a:gd name="connsiteY5" fmla="*/ 3776661 h 3776887"/>
                <a:gd name="connsiteX6" fmla="*/ 104776 w 273845"/>
                <a:gd name="connsiteY6" fmla="*/ 3664743 h 3776887"/>
                <a:gd name="connsiteX7" fmla="*/ 57151 w 273845"/>
                <a:gd name="connsiteY7" fmla="*/ 3750467 h 3776887"/>
                <a:gd name="connsiteX8" fmla="*/ 1 w 273845"/>
                <a:gd name="connsiteY8" fmla="*/ 3609974 h 3776887"/>
                <a:gd name="connsiteX9" fmla="*/ 0 w 273845"/>
                <a:gd name="connsiteY9" fmla="*/ 0 h 3776887"/>
                <a:gd name="connsiteX0" fmla="*/ 0 w 273845"/>
                <a:gd name="connsiteY0" fmla="*/ 0 h 3776859"/>
                <a:gd name="connsiteX1" fmla="*/ 272825 w 273845"/>
                <a:gd name="connsiteY1" fmla="*/ 0 h 3776859"/>
                <a:gd name="connsiteX2" fmla="*/ 273845 w 273845"/>
                <a:gd name="connsiteY2" fmla="*/ 3581399 h 3776859"/>
                <a:gd name="connsiteX3" fmla="*/ 247651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7651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94"/>
                <a:gd name="connsiteY0" fmla="*/ 0 h 3776859"/>
                <a:gd name="connsiteX1" fmla="*/ 272825 w 273894"/>
                <a:gd name="connsiteY1" fmla="*/ 0 h 3776859"/>
                <a:gd name="connsiteX2" fmla="*/ 273845 w 273894"/>
                <a:gd name="connsiteY2" fmla="*/ 3581399 h 3776859"/>
                <a:gd name="connsiteX3" fmla="*/ 247651 w 273894"/>
                <a:gd name="connsiteY3" fmla="*/ 3702843 h 3776859"/>
                <a:gd name="connsiteX4" fmla="*/ 223839 w 273894"/>
                <a:gd name="connsiteY4" fmla="*/ 3631404 h 3776859"/>
                <a:gd name="connsiteX5" fmla="*/ 166689 w 273894"/>
                <a:gd name="connsiteY5" fmla="*/ 3776661 h 3776859"/>
                <a:gd name="connsiteX6" fmla="*/ 104776 w 273894"/>
                <a:gd name="connsiteY6" fmla="*/ 3664743 h 3776859"/>
                <a:gd name="connsiteX7" fmla="*/ 57151 w 273894"/>
                <a:gd name="connsiteY7" fmla="*/ 3750467 h 3776859"/>
                <a:gd name="connsiteX8" fmla="*/ 1 w 273894"/>
                <a:gd name="connsiteY8" fmla="*/ 3609974 h 3776859"/>
                <a:gd name="connsiteX9" fmla="*/ 0 w 273894"/>
                <a:gd name="connsiteY9" fmla="*/ 0 h 3776859"/>
                <a:gd name="connsiteX0" fmla="*/ 0 w 273894"/>
                <a:gd name="connsiteY0" fmla="*/ 0 h 3776859"/>
                <a:gd name="connsiteX1" fmla="*/ 272825 w 273894"/>
                <a:gd name="connsiteY1" fmla="*/ 0 h 3776859"/>
                <a:gd name="connsiteX2" fmla="*/ 273845 w 273894"/>
                <a:gd name="connsiteY2" fmla="*/ 3581399 h 3776859"/>
                <a:gd name="connsiteX3" fmla="*/ 247651 w 273894"/>
                <a:gd name="connsiteY3" fmla="*/ 3702843 h 3776859"/>
                <a:gd name="connsiteX4" fmla="*/ 223839 w 273894"/>
                <a:gd name="connsiteY4" fmla="*/ 3631404 h 3776859"/>
                <a:gd name="connsiteX5" fmla="*/ 166689 w 273894"/>
                <a:gd name="connsiteY5" fmla="*/ 3776661 h 3776859"/>
                <a:gd name="connsiteX6" fmla="*/ 104776 w 273894"/>
                <a:gd name="connsiteY6" fmla="*/ 3664743 h 3776859"/>
                <a:gd name="connsiteX7" fmla="*/ 57151 w 273894"/>
                <a:gd name="connsiteY7" fmla="*/ 3750467 h 3776859"/>
                <a:gd name="connsiteX8" fmla="*/ 1 w 273894"/>
                <a:gd name="connsiteY8" fmla="*/ 3609974 h 3776859"/>
                <a:gd name="connsiteX9" fmla="*/ 0 w 273894"/>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7651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52414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52414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3845" h="3776859">
                  <a:moveTo>
                    <a:pt x="0" y="0"/>
                  </a:moveTo>
                  <a:lnTo>
                    <a:pt x="272825" y="0"/>
                  </a:lnTo>
                  <a:lnTo>
                    <a:pt x="273845" y="3581399"/>
                  </a:lnTo>
                  <a:cubicBezTo>
                    <a:pt x="269876" y="3659980"/>
                    <a:pt x="258763" y="3688555"/>
                    <a:pt x="245270" y="3702843"/>
                  </a:cubicBezTo>
                  <a:cubicBezTo>
                    <a:pt x="228204" y="3675061"/>
                    <a:pt x="236936" y="3619101"/>
                    <a:pt x="223839" y="3631404"/>
                  </a:cubicBezTo>
                  <a:cubicBezTo>
                    <a:pt x="210742" y="3643707"/>
                    <a:pt x="186533" y="3771105"/>
                    <a:pt x="166689" y="3776661"/>
                  </a:cubicBezTo>
                  <a:cubicBezTo>
                    <a:pt x="146845" y="3782217"/>
                    <a:pt x="123032" y="3669109"/>
                    <a:pt x="104776" y="3664743"/>
                  </a:cubicBezTo>
                  <a:cubicBezTo>
                    <a:pt x="86520" y="3660377"/>
                    <a:pt x="74614" y="3759595"/>
                    <a:pt x="57151" y="3750467"/>
                  </a:cubicBezTo>
                  <a:cubicBezTo>
                    <a:pt x="28576" y="3725068"/>
                    <a:pt x="9527" y="3661568"/>
                    <a:pt x="1" y="3609974"/>
                  </a:cubicBezTo>
                  <a:cubicBezTo>
                    <a:pt x="1" y="2406649"/>
                    <a:pt x="0" y="1203325"/>
                    <a:pt x="0" y="0"/>
                  </a:cubicBezTo>
                  <a:close/>
                </a:path>
              </a:pathLst>
            </a:custGeom>
            <a:gradFill flip="none" rotWithShape="1">
              <a:gsLst>
                <a:gs pos="83000">
                  <a:srgbClr val="C87B14"/>
                </a:gs>
                <a:gs pos="82000">
                  <a:srgbClr val="FF9F0B">
                    <a:lumMod val="90000"/>
                  </a:srgbClr>
                </a:gs>
                <a:gs pos="34000">
                  <a:srgbClr val="FEA30A">
                    <a:lumMod val="90000"/>
                  </a:srgbClr>
                </a:gs>
                <a:gs pos="0">
                  <a:srgbClr val="B87B00">
                    <a:lumMod val="90000"/>
                    <a:lumOff val="10000"/>
                  </a:srgbClr>
                </a:gs>
                <a:gs pos="33000">
                  <a:srgbClr val="BD7C04">
                    <a:lumMod val="100000"/>
                  </a:srgbClr>
                </a:gs>
                <a:gs pos="100000">
                  <a:srgbClr val="BC7908"/>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p:cNvSpPr/>
            <p:nvPr/>
          </p:nvSpPr>
          <p:spPr>
            <a:xfrm>
              <a:off x="1374774" y="1417118"/>
              <a:ext cx="272825" cy="590550"/>
            </a:xfrm>
            <a:prstGeom prst="rect">
              <a:avLst/>
            </a:prstGeom>
            <a:gradFill flip="none" rotWithShape="1">
              <a:gsLst>
                <a:gs pos="0">
                  <a:schemeClr val="bg1">
                    <a:lumMod val="75000"/>
                  </a:schemeClr>
                </a:gs>
                <a:gs pos="27000">
                  <a:srgbClr val="F2F2F2">
                    <a:lumMod val="0"/>
                    <a:lumOff val="100000"/>
                  </a:srgbClr>
                </a:gs>
                <a:gs pos="100000">
                  <a:schemeClr val="bg1">
                    <a:lumMod val="50000"/>
                  </a:schemeClr>
                </a:gs>
              </a:gsLst>
              <a:lin ang="1080000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p:cNvSpPr/>
            <p:nvPr/>
          </p:nvSpPr>
          <p:spPr>
            <a:xfrm>
              <a:off x="1404710" y="1213680"/>
              <a:ext cx="212954" cy="203438"/>
            </a:xfrm>
            <a:prstGeom prst="rect">
              <a:avLst/>
            </a:prstGeom>
            <a:gradFill flip="none" rotWithShape="1">
              <a:gsLst>
                <a:gs pos="16000">
                  <a:srgbClr val="B24349"/>
                </a:gs>
                <a:gs pos="52000">
                  <a:srgbClr val="FFB3C7">
                    <a:lumMod val="84000"/>
                  </a:srgbClr>
                </a:gs>
                <a:gs pos="100000">
                  <a:srgbClr val="CC7190">
                    <a:lumMod val="84000"/>
                  </a:srgbClr>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Freeform 16"/>
            <p:cNvSpPr/>
            <p:nvPr/>
          </p:nvSpPr>
          <p:spPr>
            <a:xfrm rot="5400000">
              <a:off x="1396885" y="6250198"/>
              <a:ext cx="228600" cy="73152"/>
            </a:xfrm>
            <a:custGeom>
              <a:avLst/>
              <a:gdLst>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544" h="70612">
                  <a:moveTo>
                    <a:pt x="0" y="35306"/>
                  </a:moveTo>
                  <a:cubicBezTo>
                    <a:pt x="1521" y="15316"/>
                    <a:pt x="12805" y="4576"/>
                    <a:pt x="27685" y="0"/>
                  </a:cubicBezTo>
                  <a:lnTo>
                    <a:pt x="226544" y="35306"/>
                  </a:lnTo>
                  <a:lnTo>
                    <a:pt x="27685" y="70612"/>
                  </a:lnTo>
                  <a:cubicBezTo>
                    <a:pt x="11264" y="65009"/>
                    <a:pt x="1007" y="52726"/>
                    <a:pt x="0" y="35306"/>
                  </a:cubicBezTo>
                  <a:close/>
                </a:path>
              </a:pathLst>
            </a:custGeom>
            <a:solidFill>
              <a:srgbClr val="4C504C"/>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8" name="Straight Connector 17"/>
            <p:cNvCxnSpPr/>
            <p:nvPr/>
          </p:nvCxnSpPr>
          <p:spPr>
            <a:xfrm>
              <a:off x="1374774" y="1486648"/>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374774" y="1562425"/>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374774" y="1638202"/>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374774" y="1713979"/>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374774" y="1789756"/>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374774" y="1865533"/>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374774" y="1941308"/>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grpSp>
      <p:sp>
        <p:nvSpPr>
          <p:cNvPr id="25" name="Trapezoid 24"/>
          <p:cNvSpPr/>
          <p:nvPr/>
        </p:nvSpPr>
        <p:spPr>
          <a:xfrm rot="16200000">
            <a:off x="5112146" y="3548194"/>
            <a:ext cx="695326" cy="59529"/>
          </a:xfrm>
          <a:prstGeom prst="trapezoid">
            <a:avLst>
              <a:gd name="adj" fmla="val 69837"/>
            </a:avLst>
          </a:prstGeom>
          <a:solidFill>
            <a:schemeClr val="accent2">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6" name="Trapezoid 25"/>
          <p:cNvSpPr/>
          <p:nvPr/>
        </p:nvSpPr>
        <p:spPr>
          <a:xfrm rot="16200000">
            <a:off x="5112146" y="2793376"/>
            <a:ext cx="695326" cy="59529"/>
          </a:xfrm>
          <a:prstGeom prst="trapezoid">
            <a:avLst>
              <a:gd name="adj" fmla="val 69837"/>
            </a:avLst>
          </a:prstGeom>
          <a:solidFill>
            <a:schemeClr val="accent5">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7" name="Trapezoid 26"/>
          <p:cNvSpPr/>
          <p:nvPr/>
        </p:nvSpPr>
        <p:spPr>
          <a:xfrm rot="16200000">
            <a:off x="5112146" y="2053305"/>
            <a:ext cx="695326" cy="59529"/>
          </a:xfrm>
          <a:prstGeom prst="trapezoid">
            <a:avLst>
              <a:gd name="adj" fmla="val 69837"/>
            </a:avLst>
          </a:prstGeom>
          <a:solidFill>
            <a:schemeClr val="accent4">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8" name="Trapezoid 27"/>
          <p:cNvSpPr/>
          <p:nvPr/>
        </p:nvSpPr>
        <p:spPr>
          <a:xfrm rot="16200000">
            <a:off x="5112146" y="1327986"/>
            <a:ext cx="695326" cy="59529"/>
          </a:xfrm>
          <a:prstGeom prst="trapezoid">
            <a:avLst>
              <a:gd name="adj" fmla="val 69837"/>
            </a:avLst>
          </a:prstGeom>
          <a:solidFill>
            <a:schemeClr val="accent3">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9" name="Pentagon 28"/>
          <p:cNvSpPr/>
          <p:nvPr/>
        </p:nvSpPr>
        <p:spPr>
          <a:xfrm>
            <a:off x="5430043" y="1052950"/>
            <a:ext cx="3510756" cy="607219"/>
          </a:xfrm>
          <a:prstGeom prst="homePlate">
            <a:avLst>
              <a:gd name="adj" fmla="val 36274"/>
            </a:avLst>
          </a:prstGeom>
          <a:gradFill flip="none" rotWithShape="1">
            <a:gsLst>
              <a:gs pos="0">
                <a:schemeClr val="accent3">
                  <a:shade val="30000"/>
                  <a:satMod val="115000"/>
                  <a:lumMod val="80000"/>
                  <a:lumOff val="20000"/>
                </a:schemeClr>
              </a:gs>
              <a:gs pos="50000">
                <a:schemeClr val="accent3">
                  <a:shade val="67500"/>
                  <a:satMod val="115000"/>
                  <a:lumMod val="80000"/>
                  <a:lumOff val="20000"/>
                </a:schemeClr>
              </a:gs>
              <a:gs pos="100000">
                <a:schemeClr val="accent3">
                  <a:shade val="100000"/>
                  <a:satMod val="115000"/>
                  <a:lumMod val="80000"/>
                  <a:lumOff val="20000"/>
                </a:schemeClr>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800"/>
          </a:p>
        </p:txBody>
      </p:sp>
      <p:sp>
        <p:nvSpPr>
          <p:cNvPr id="30" name="Pentagon 29"/>
          <p:cNvSpPr/>
          <p:nvPr/>
        </p:nvSpPr>
        <p:spPr>
          <a:xfrm>
            <a:off x="5430043" y="1778269"/>
            <a:ext cx="3510756" cy="607219"/>
          </a:xfrm>
          <a:prstGeom prst="homePlate">
            <a:avLst>
              <a:gd name="adj" fmla="val 36274"/>
            </a:avLst>
          </a:prstGeom>
          <a:gradFill flip="none" rotWithShape="1">
            <a:gsLst>
              <a:gs pos="0">
                <a:schemeClr val="accent4">
                  <a:shade val="30000"/>
                  <a:satMod val="115000"/>
                  <a:lumMod val="80000"/>
                  <a:lumOff val="20000"/>
                </a:schemeClr>
              </a:gs>
              <a:gs pos="50000">
                <a:schemeClr val="accent4">
                  <a:shade val="67500"/>
                  <a:satMod val="115000"/>
                  <a:lumMod val="80000"/>
                  <a:lumOff val="20000"/>
                </a:schemeClr>
              </a:gs>
              <a:gs pos="100000">
                <a:schemeClr val="accent4">
                  <a:shade val="100000"/>
                  <a:satMod val="115000"/>
                  <a:lumMod val="80000"/>
                  <a:lumOff val="20000"/>
                </a:schemeClr>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Pentagon 30"/>
          <p:cNvSpPr/>
          <p:nvPr/>
        </p:nvSpPr>
        <p:spPr>
          <a:xfrm>
            <a:off x="5430043" y="2518340"/>
            <a:ext cx="3510756" cy="607219"/>
          </a:xfrm>
          <a:prstGeom prst="homePlate">
            <a:avLst>
              <a:gd name="adj" fmla="val 36274"/>
            </a:avLst>
          </a:prstGeom>
          <a:gradFill flip="none" rotWithShape="1">
            <a:gsLst>
              <a:gs pos="0">
                <a:schemeClr val="accent5">
                  <a:shade val="30000"/>
                  <a:satMod val="115000"/>
                  <a:lumMod val="80000"/>
                  <a:lumOff val="20000"/>
                </a:schemeClr>
              </a:gs>
              <a:gs pos="50000">
                <a:schemeClr val="accent5">
                  <a:shade val="67500"/>
                  <a:satMod val="115000"/>
                  <a:lumMod val="80000"/>
                  <a:lumOff val="20000"/>
                </a:schemeClr>
              </a:gs>
              <a:gs pos="100000">
                <a:schemeClr val="accent5">
                  <a:shade val="100000"/>
                  <a:satMod val="115000"/>
                  <a:lumMod val="80000"/>
                  <a:lumOff val="20000"/>
                </a:schemeClr>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5400"/>
          </a:p>
        </p:txBody>
      </p:sp>
      <p:sp>
        <p:nvSpPr>
          <p:cNvPr id="32" name="Pentagon 31"/>
          <p:cNvSpPr/>
          <p:nvPr/>
        </p:nvSpPr>
        <p:spPr>
          <a:xfrm>
            <a:off x="5430043" y="3273158"/>
            <a:ext cx="3510756" cy="607219"/>
          </a:xfrm>
          <a:prstGeom prst="homePlate">
            <a:avLst>
              <a:gd name="adj" fmla="val 36274"/>
            </a:avLst>
          </a:prstGeom>
          <a:gradFill flip="none" rotWithShape="1">
            <a:gsLst>
              <a:gs pos="0">
                <a:schemeClr val="accent2">
                  <a:shade val="30000"/>
                  <a:satMod val="115000"/>
                  <a:lumMod val="95000"/>
                </a:schemeClr>
              </a:gs>
              <a:gs pos="50000">
                <a:schemeClr val="accent2">
                  <a:shade val="67500"/>
                  <a:satMod val="115000"/>
                  <a:lumMod val="95000"/>
                </a:schemeClr>
              </a:gs>
              <a:gs pos="100000">
                <a:schemeClr val="accent2">
                  <a:shade val="100000"/>
                  <a:satMod val="115000"/>
                  <a:lumMod val="92000"/>
                </a:schemeClr>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TextBox 32"/>
          <p:cNvSpPr txBox="1"/>
          <p:nvPr/>
        </p:nvSpPr>
        <p:spPr>
          <a:xfrm>
            <a:off x="5489571" y="1094446"/>
            <a:ext cx="385042" cy="523220"/>
          </a:xfrm>
          <a:prstGeom prst="rect">
            <a:avLst/>
          </a:prstGeom>
          <a:noFill/>
          <a:effectLst/>
        </p:spPr>
        <p:txBody>
          <a:bodyPr wrap="none">
            <a:spAutoFit/>
          </a:bodyPr>
          <a:lstStyle/>
          <a:p>
            <a:pPr eaLnBrk="1" fontAlgn="auto" hangingPunct="1">
              <a:spcBef>
                <a:spcPts val="0"/>
              </a:spcBef>
              <a:spcAft>
                <a:spcPts val="0"/>
              </a:spcAft>
              <a:defRPr/>
            </a:pPr>
            <a:r>
              <a:rPr lang="en-US" sz="2800" b="1" dirty="0">
                <a:solidFill>
                  <a:schemeClr val="bg1"/>
                </a:solidFill>
                <a:latin typeface="+mn-lt"/>
              </a:rPr>
              <a:t>1</a:t>
            </a:r>
          </a:p>
        </p:txBody>
      </p:sp>
      <p:sp>
        <p:nvSpPr>
          <p:cNvPr id="34" name="TextBox 33"/>
          <p:cNvSpPr txBox="1"/>
          <p:nvPr/>
        </p:nvSpPr>
        <p:spPr>
          <a:xfrm>
            <a:off x="5489571" y="1819932"/>
            <a:ext cx="385042" cy="523220"/>
          </a:xfrm>
          <a:prstGeom prst="rect">
            <a:avLst/>
          </a:prstGeom>
          <a:noFill/>
          <a:effectLst/>
        </p:spPr>
        <p:txBody>
          <a:bodyPr wrap="none">
            <a:spAutoFit/>
          </a:bodyPr>
          <a:lstStyle/>
          <a:p>
            <a:pPr eaLnBrk="1" fontAlgn="auto" hangingPunct="1">
              <a:spcBef>
                <a:spcPts val="0"/>
              </a:spcBef>
              <a:spcAft>
                <a:spcPts val="0"/>
              </a:spcAft>
              <a:defRPr/>
            </a:pPr>
            <a:r>
              <a:rPr lang="en-US" sz="2800" b="1">
                <a:solidFill>
                  <a:schemeClr val="bg1"/>
                </a:solidFill>
                <a:latin typeface="+mn-lt"/>
              </a:rPr>
              <a:t>2</a:t>
            </a:r>
          </a:p>
        </p:txBody>
      </p:sp>
      <p:sp>
        <p:nvSpPr>
          <p:cNvPr id="35" name="TextBox 34"/>
          <p:cNvSpPr txBox="1"/>
          <p:nvPr/>
        </p:nvSpPr>
        <p:spPr>
          <a:xfrm>
            <a:off x="5489571" y="2560170"/>
            <a:ext cx="385042" cy="523220"/>
          </a:xfrm>
          <a:prstGeom prst="rect">
            <a:avLst/>
          </a:prstGeom>
          <a:noFill/>
          <a:effectLst/>
        </p:spPr>
        <p:txBody>
          <a:bodyPr wrap="none">
            <a:spAutoFit/>
          </a:bodyPr>
          <a:lstStyle/>
          <a:p>
            <a:pPr eaLnBrk="1" fontAlgn="auto" hangingPunct="1">
              <a:spcBef>
                <a:spcPts val="0"/>
              </a:spcBef>
              <a:spcAft>
                <a:spcPts val="0"/>
              </a:spcAft>
              <a:defRPr/>
            </a:pPr>
            <a:r>
              <a:rPr lang="en-US" sz="2800" b="1">
                <a:solidFill>
                  <a:schemeClr val="bg1"/>
                </a:solidFill>
                <a:latin typeface="+mn-lt"/>
              </a:rPr>
              <a:t>3</a:t>
            </a:r>
          </a:p>
        </p:txBody>
      </p:sp>
      <p:sp>
        <p:nvSpPr>
          <p:cNvPr id="36" name="TextBox 35"/>
          <p:cNvSpPr txBox="1"/>
          <p:nvPr/>
        </p:nvSpPr>
        <p:spPr>
          <a:xfrm>
            <a:off x="5489571" y="3315157"/>
            <a:ext cx="385042" cy="523220"/>
          </a:xfrm>
          <a:prstGeom prst="rect">
            <a:avLst/>
          </a:prstGeom>
          <a:noFill/>
          <a:effectLst/>
        </p:spPr>
        <p:txBody>
          <a:bodyPr wrap="none">
            <a:spAutoFit/>
          </a:bodyPr>
          <a:lstStyle/>
          <a:p>
            <a:pPr eaLnBrk="1" fontAlgn="auto" hangingPunct="1">
              <a:spcBef>
                <a:spcPts val="0"/>
              </a:spcBef>
              <a:spcAft>
                <a:spcPts val="0"/>
              </a:spcAft>
              <a:defRPr/>
            </a:pPr>
            <a:r>
              <a:rPr lang="en-US" sz="2800" b="1">
                <a:solidFill>
                  <a:schemeClr val="bg1"/>
                </a:solidFill>
                <a:latin typeface="+mn-lt"/>
              </a:rPr>
              <a:t>4</a:t>
            </a:r>
          </a:p>
        </p:txBody>
      </p:sp>
      <p:sp>
        <p:nvSpPr>
          <p:cNvPr id="37" name="TextBox 36"/>
          <p:cNvSpPr txBox="1"/>
          <p:nvPr/>
        </p:nvSpPr>
        <p:spPr>
          <a:xfrm>
            <a:off x="5919066" y="1171390"/>
            <a:ext cx="1758815" cy="461665"/>
          </a:xfrm>
          <a:prstGeom prst="rect">
            <a:avLst/>
          </a:prstGeom>
          <a:noFill/>
          <a:effectLst/>
        </p:spPr>
        <p:txBody>
          <a:bodyPr wrap="none">
            <a:spAutoFit/>
          </a:bodyPr>
          <a:lstStyle/>
          <a:p>
            <a:pPr eaLnBrk="1" fontAlgn="auto" hangingPunct="1">
              <a:spcBef>
                <a:spcPts val="0"/>
              </a:spcBef>
              <a:spcAft>
                <a:spcPts val="0"/>
              </a:spcAft>
              <a:defRPr/>
            </a:pPr>
            <a:r>
              <a:rPr lang="en-US" sz="2400" dirty="0" smtClean="0">
                <a:solidFill>
                  <a:schemeClr val="bg1"/>
                </a:solidFill>
                <a:latin typeface="+mn-lt"/>
              </a:rPr>
              <a:t>Slection Sort</a:t>
            </a:r>
            <a:endParaRPr lang="en-US" sz="2400" dirty="0">
              <a:solidFill>
                <a:schemeClr val="bg1"/>
              </a:solidFill>
              <a:latin typeface="+mn-lt"/>
            </a:endParaRPr>
          </a:p>
        </p:txBody>
      </p:sp>
      <p:sp>
        <p:nvSpPr>
          <p:cNvPr id="38" name="TextBox 37"/>
          <p:cNvSpPr txBox="1"/>
          <p:nvPr/>
        </p:nvSpPr>
        <p:spPr>
          <a:xfrm>
            <a:off x="5919066" y="1896876"/>
            <a:ext cx="1883849" cy="461665"/>
          </a:xfrm>
          <a:prstGeom prst="rect">
            <a:avLst/>
          </a:prstGeom>
          <a:noFill/>
          <a:effectLst/>
        </p:spPr>
        <p:txBody>
          <a:bodyPr wrap="none">
            <a:spAutoFit/>
          </a:bodyPr>
          <a:lstStyle/>
          <a:p>
            <a:pPr eaLnBrk="1" fontAlgn="auto" hangingPunct="1">
              <a:spcBef>
                <a:spcPts val="0"/>
              </a:spcBef>
              <a:spcAft>
                <a:spcPts val="0"/>
              </a:spcAft>
              <a:defRPr/>
            </a:pPr>
            <a:r>
              <a:rPr lang="en-US" sz="2400" dirty="0" smtClean="0">
                <a:solidFill>
                  <a:schemeClr val="bg1"/>
                </a:solidFill>
              </a:rPr>
              <a:t>Insertion Sort</a:t>
            </a:r>
            <a:endParaRPr lang="en-US" sz="2400" dirty="0">
              <a:solidFill>
                <a:schemeClr val="bg1"/>
              </a:solidFill>
            </a:endParaRPr>
          </a:p>
        </p:txBody>
      </p:sp>
      <p:sp>
        <p:nvSpPr>
          <p:cNvPr id="39" name="TextBox 38"/>
          <p:cNvSpPr txBox="1"/>
          <p:nvPr/>
        </p:nvSpPr>
        <p:spPr>
          <a:xfrm>
            <a:off x="5919066" y="2637114"/>
            <a:ext cx="1643399" cy="461665"/>
          </a:xfrm>
          <a:prstGeom prst="rect">
            <a:avLst/>
          </a:prstGeom>
          <a:noFill/>
          <a:effectLst/>
        </p:spPr>
        <p:txBody>
          <a:bodyPr wrap="none">
            <a:spAutoFit/>
          </a:bodyPr>
          <a:lstStyle/>
          <a:p>
            <a:pPr eaLnBrk="1" fontAlgn="auto" hangingPunct="1">
              <a:spcBef>
                <a:spcPts val="0"/>
              </a:spcBef>
              <a:spcAft>
                <a:spcPts val="0"/>
              </a:spcAft>
              <a:defRPr/>
            </a:pPr>
            <a:r>
              <a:rPr lang="en-US" sz="2400" dirty="0" smtClean="0">
                <a:solidFill>
                  <a:schemeClr val="bg1"/>
                </a:solidFill>
              </a:rPr>
              <a:t>Bubble Sort</a:t>
            </a:r>
            <a:endParaRPr lang="en-US" sz="2400" dirty="0">
              <a:solidFill>
                <a:schemeClr val="bg1"/>
              </a:solidFill>
            </a:endParaRPr>
          </a:p>
        </p:txBody>
      </p:sp>
      <p:sp>
        <p:nvSpPr>
          <p:cNvPr id="40" name="TextBox 39"/>
          <p:cNvSpPr txBox="1"/>
          <p:nvPr/>
        </p:nvSpPr>
        <p:spPr>
          <a:xfrm>
            <a:off x="5919066" y="3392101"/>
            <a:ext cx="2255297" cy="461665"/>
          </a:xfrm>
          <a:prstGeom prst="rect">
            <a:avLst/>
          </a:prstGeom>
          <a:noFill/>
          <a:effectLst/>
        </p:spPr>
        <p:txBody>
          <a:bodyPr wrap="none">
            <a:spAutoFit/>
          </a:bodyPr>
          <a:lstStyle/>
          <a:p>
            <a:pPr eaLnBrk="1" fontAlgn="auto" hangingPunct="1">
              <a:spcBef>
                <a:spcPts val="0"/>
              </a:spcBef>
              <a:spcAft>
                <a:spcPts val="0"/>
              </a:spcAft>
              <a:defRPr/>
            </a:pPr>
            <a:r>
              <a:rPr lang="en-US" sz="2400" dirty="0" smtClean="0">
                <a:solidFill>
                  <a:schemeClr val="bg1"/>
                </a:solidFill>
                <a:latin typeface="+mn-lt"/>
              </a:rPr>
              <a:t>Interchange Sort</a:t>
            </a:r>
            <a:endParaRPr lang="en-US" sz="2400" dirty="0">
              <a:solidFill>
                <a:schemeClr val="bg1"/>
              </a:solidFill>
              <a:latin typeface="+mn-lt"/>
            </a:endParaRPr>
          </a:p>
        </p:txBody>
      </p:sp>
      <p:sp>
        <p:nvSpPr>
          <p:cNvPr id="41" name="Trapezoid 40"/>
          <p:cNvSpPr/>
          <p:nvPr/>
        </p:nvSpPr>
        <p:spPr>
          <a:xfrm rot="16200000">
            <a:off x="5153278" y="5020894"/>
            <a:ext cx="695326" cy="59529"/>
          </a:xfrm>
          <a:prstGeom prst="trapezoid">
            <a:avLst>
              <a:gd name="adj" fmla="val 69837"/>
            </a:avLst>
          </a:prstGeom>
          <a:solidFill>
            <a:schemeClr val="accent2">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2" name="Trapezoid 41"/>
          <p:cNvSpPr/>
          <p:nvPr/>
        </p:nvSpPr>
        <p:spPr>
          <a:xfrm rot="16200000">
            <a:off x="5153278" y="4280824"/>
            <a:ext cx="695326" cy="59529"/>
          </a:xfrm>
          <a:prstGeom prst="trapezoid">
            <a:avLst>
              <a:gd name="adj" fmla="val 69837"/>
            </a:avLst>
          </a:prstGeom>
          <a:solidFill>
            <a:schemeClr val="accent5">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Pentagon 42"/>
          <p:cNvSpPr/>
          <p:nvPr/>
        </p:nvSpPr>
        <p:spPr>
          <a:xfrm>
            <a:off x="5471175" y="4005788"/>
            <a:ext cx="3510756" cy="607219"/>
          </a:xfrm>
          <a:prstGeom prst="homePlate">
            <a:avLst>
              <a:gd name="adj" fmla="val 36274"/>
            </a:avLst>
          </a:prstGeom>
          <a:ln/>
        </p:spPr>
        <p:style>
          <a:lnRef idx="3">
            <a:schemeClr val="lt1"/>
          </a:lnRef>
          <a:fillRef idx="1">
            <a:schemeClr val="accent6"/>
          </a:fillRef>
          <a:effectRef idx="1">
            <a:schemeClr val="accent6"/>
          </a:effectRef>
          <a:fontRef idx="minor">
            <a:schemeClr val="lt1"/>
          </a:fontRef>
        </p:style>
        <p:txBody>
          <a:bodyPr anchor="ctr"/>
          <a:lstStyle/>
          <a:p>
            <a:pPr algn="ctr" eaLnBrk="1" fontAlgn="auto" hangingPunct="1">
              <a:spcBef>
                <a:spcPts val="0"/>
              </a:spcBef>
              <a:spcAft>
                <a:spcPts val="0"/>
              </a:spcAft>
              <a:defRPr/>
            </a:pPr>
            <a:endParaRPr lang="en-US" sz="5400"/>
          </a:p>
        </p:txBody>
      </p:sp>
      <p:sp>
        <p:nvSpPr>
          <p:cNvPr id="45" name="TextBox 44"/>
          <p:cNvSpPr txBox="1"/>
          <p:nvPr/>
        </p:nvSpPr>
        <p:spPr>
          <a:xfrm>
            <a:off x="5530703" y="4047618"/>
            <a:ext cx="367408" cy="523220"/>
          </a:xfrm>
          <a:prstGeom prst="rect">
            <a:avLst/>
          </a:prstGeom>
          <a:noFill/>
          <a:effectLst/>
        </p:spPr>
        <p:txBody>
          <a:bodyPr wrap="none">
            <a:spAutoFit/>
          </a:bodyPr>
          <a:lstStyle/>
          <a:p>
            <a:pPr eaLnBrk="1" fontAlgn="auto" hangingPunct="1">
              <a:spcBef>
                <a:spcPts val="0"/>
              </a:spcBef>
              <a:spcAft>
                <a:spcPts val="0"/>
              </a:spcAft>
              <a:defRPr/>
            </a:pPr>
            <a:r>
              <a:rPr lang="en-US" sz="2800" b="1" dirty="0" smtClean="0">
                <a:solidFill>
                  <a:schemeClr val="bg1"/>
                </a:solidFill>
                <a:latin typeface="+mn-lt"/>
              </a:rPr>
              <a:t>5</a:t>
            </a:r>
            <a:endParaRPr lang="en-US" sz="2800" b="1" dirty="0">
              <a:solidFill>
                <a:schemeClr val="bg1"/>
              </a:solidFill>
              <a:latin typeface="+mn-lt"/>
            </a:endParaRPr>
          </a:p>
        </p:txBody>
      </p:sp>
      <p:sp>
        <p:nvSpPr>
          <p:cNvPr id="47" name="TextBox 46"/>
          <p:cNvSpPr txBox="1"/>
          <p:nvPr/>
        </p:nvSpPr>
        <p:spPr>
          <a:xfrm>
            <a:off x="5915745" y="4090672"/>
            <a:ext cx="1475084" cy="461665"/>
          </a:xfrm>
          <a:prstGeom prst="rect">
            <a:avLst/>
          </a:prstGeom>
          <a:noFill/>
          <a:effectLst/>
        </p:spPr>
        <p:txBody>
          <a:bodyPr wrap="none">
            <a:spAutoFit/>
          </a:bodyPr>
          <a:lstStyle/>
          <a:p>
            <a:pPr eaLnBrk="1" fontAlgn="auto" hangingPunct="1">
              <a:spcBef>
                <a:spcPts val="0"/>
              </a:spcBef>
              <a:spcAft>
                <a:spcPts val="0"/>
              </a:spcAft>
              <a:defRPr/>
            </a:pPr>
            <a:r>
              <a:rPr lang="en-US" sz="2400" dirty="0" smtClean="0">
                <a:solidFill>
                  <a:schemeClr val="bg1"/>
                </a:solidFill>
              </a:rPr>
              <a:t>Quick Sort</a:t>
            </a:r>
            <a:endParaRPr lang="en-US" sz="2400" dirty="0">
              <a:solidFill>
                <a:schemeClr val="bg1"/>
              </a:solidFill>
            </a:endParaRPr>
          </a:p>
        </p:txBody>
      </p:sp>
      <p:sp>
        <p:nvSpPr>
          <p:cNvPr id="53" name="Title 1"/>
          <p:cNvSpPr>
            <a:spLocks noGrp="1"/>
          </p:cNvSpPr>
          <p:nvPr>
            <p:ph type="title"/>
          </p:nvPr>
        </p:nvSpPr>
        <p:spPr>
          <a:xfrm>
            <a:off x="709300" y="388464"/>
            <a:ext cx="2446348" cy="968425"/>
          </a:xfrm>
        </p:spPr>
        <p:txBody>
          <a:bodyPr>
            <a:normAutofit/>
          </a:bodyPr>
          <a:lstStyle/>
          <a:p>
            <a:r>
              <a:rPr lang="en-US" dirty="0" smtClean="0"/>
              <a:t>Nội dung</a:t>
            </a:r>
            <a:endParaRPr lang="en-US" dirty="0"/>
          </a:p>
        </p:txBody>
      </p:sp>
      <p:sp>
        <p:nvSpPr>
          <p:cNvPr id="2" name="Date Placeholder 1"/>
          <p:cNvSpPr>
            <a:spLocks noGrp="1"/>
          </p:cNvSpPr>
          <p:nvPr>
            <p:ph type="dt" sz="half" idx="10"/>
          </p:nvPr>
        </p:nvSpPr>
        <p:spPr/>
        <p:txBody>
          <a:bodyPr/>
          <a:lstStyle/>
          <a:p>
            <a:fld id="{870BE038-1106-45B1-8F54-9CC88AE8566A}" type="datetime1">
              <a:rPr lang="en-US" smtClean="0"/>
              <a:t>26/03/2024</a:t>
            </a:fld>
            <a:endParaRPr lang="en-US"/>
          </a:p>
        </p:txBody>
      </p:sp>
      <p:sp>
        <p:nvSpPr>
          <p:cNvPr id="3" name="Footer Placeholder 2"/>
          <p:cNvSpPr>
            <a:spLocks noGrp="1"/>
          </p:cNvSpPr>
          <p:nvPr>
            <p:ph type="ftr" sz="quarter" idx="11"/>
          </p:nvPr>
        </p:nvSpPr>
        <p:spPr/>
        <p:txBody>
          <a:bodyPr/>
          <a:lstStyle/>
          <a:p>
            <a:r>
              <a:rPr lang="en-US" smtClean="0"/>
              <a:t>CTDL&amp;GT</a:t>
            </a:r>
            <a:endParaRPr lang="en-US"/>
          </a:p>
        </p:txBody>
      </p:sp>
    </p:spTree>
    <p:extLst>
      <p:ext uri="{BB962C8B-B14F-4D97-AF65-F5344CB8AC3E}">
        <p14:creationId xmlns:p14="http://schemas.microsoft.com/office/powerpoint/2010/main" val="171560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30"/>
                                        </p:tgtEl>
                                        <p:attrNameLst>
                                          <p:attrName>style.color</p:attrName>
                                        </p:attrNameLst>
                                      </p:cBhvr>
                                      <p:to>
                                        <a:schemeClr val="bg1"/>
                                      </p:to>
                                    </p:animClr>
                                    <p:animClr clrSpc="rgb" dir="cw">
                                      <p:cBhvr>
                                        <p:cTn id="7" dur="250" autoRev="1" fill="remove"/>
                                        <p:tgtEl>
                                          <p:spTgt spid="30"/>
                                        </p:tgtEl>
                                        <p:attrNameLst>
                                          <p:attrName>fillcolor</p:attrName>
                                        </p:attrNameLst>
                                      </p:cBhvr>
                                      <p:to>
                                        <a:schemeClr val="bg1"/>
                                      </p:to>
                                    </p:animClr>
                                    <p:set>
                                      <p:cBhvr>
                                        <p:cTn id="8" dur="250" autoRev="1" fill="remove"/>
                                        <p:tgtEl>
                                          <p:spTgt spid="30"/>
                                        </p:tgtEl>
                                        <p:attrNameLst>
                                          <p:attrName>fill.type</p:attrName>
                                        </p:attrNameLst>
                                      </p:cBhvr>
                                      <p:to>
                                        <p:strVal val="solid"/>
                                      </p:to>
                                    </p:set>
                                    <p:set>
                                      <p:cBhvr>
                                        <p:cTn id="9" dur="250" autoRev="1" fill="remove"/>
                                        <p:tgtEl>
                                          <p:spTgt spid="3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Insertion Sort</a:t>
            </a:r>
            <a:endParaRPr lang="en-US" dirty="0"/>
          </a:p>
        </p:txBody>
      </p:sp>
      <p:pic>
        <p:nvPicPr>
          <p:cNvPr id="5" name="Content Placeholder 4"/>
          <p:cNvPicPr>
            <a:picLocks noGrp="1" noChangeAspect="1"/>
          </p:cNvPicPr>
          <p:nvPr>
            <p:ph idx="1"/>
          </p:nvPr>
        </p:nvPicPr>
        <p:blipFill>
          <a:blip r:embed="rId2"/>
          <a:stretch>
            <a:fillRect/>
          </a:stretch>
        </p:blipFill>
        <p:spPr>
          <a:xfrm>
            <a:off x="2073991" y="1833332"/>
            <a:ext cx="6067119" cy="3781268"/>
          </a:xfrm>
          <a:prstGeom prst="rect">
            <a:avLst/>
          </a:prstGeom>
        </p:spPr>
      </p:pic>
      <p:sp>
        <p:nvSpPr>
          <p:cNvPr id="4" name="Slide Number Placeholder 3"/>
          <p:cNvSpPr>
            <a:spLocks noGrp="1"/>
          </p:cNvSpPr>
          <p:nvPr>
            <p:ph type="sldNum" sz="quarter" idx="12"/>
          </p:nvPr>
        </p:nvSpPr>
        <p:spPr/>
        <p:txBody>
          <a:bodyPr/>
          <a:lstStyle/>
          <a:p>
            <a:fld id="{3D92597B-1FF7-A145-BDFC-B6DAD8BDE045}" type="slidenum">
              <a:rPr lang="en-US" smtClean="0"/>
              <a:t>43</a:t>
            </a:fld>
            <a:endParaRPr lang="en-US"/>
          </a:p>
        </p:txBody>
      </p:sp>
      <p:sp>
        <p:nvSpPr>
          <p:cNvPr id="6" name="Oval Callout 5"/>
          <p:cNvSpPr/>
          <p:nvPr/>
        </p:nvSpPr>
        <p:spPr>
          <a:xfrm>
            <a:off x="8050189" y="365125"/>
            <a:ext cx="2920181" cy="2422320"/>
          </a:xfrm>
          <a:prstGeom prst="wedgeEllipseCallout">
            <a:avLst>
              <a:gd name="adj1" fmla="val -67803"/>
              <a:gd name="adj2" fmla="val 47278"/>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t>Hãy cho biết phương pháp sắp bài</a:t>
            </a:r>
            <a:endParaRPr lang="en-US" sz="2800" dirty="0"/>
          </a:p>
        </p:txBody>
      </p:sp>
      <p:sp>
        <p:nvSpPr>
          <p:cNvPr id="3" name="Date Placeholder 2"/>
          <p:cNvSpPr>
            <a:spLocks noGrp="1"/>
          </p:cNvSpPr>
          <p:nvPr>
            <p:ph type="dt" sz="half" idx="10"/>
          </p:nvPr>
        </p:nvSpPr>
        <p:spPr/>
        <p:txBody>
          <a:bodyPr/>
          <a:lstStyle/>
          <a:p>
            <a:fld id="{156CEDB2-5665-44BB-B065-FEA71B545C9B}" type="datetime1">
              <a:rPr lang="en-US" smtClean="0"/>
              <a:t>26/03/2024</a:t>
            </a:fld>
            <a:endParaRPr lang="en-US"/>
          </a:p>
        </p:txBody>
      </p:sp>
      <p:sp>
        <p:nvSpPr>
          <p:cNvPr id="7" name="Footer Placeholder 6"/>
          <p:cNvSpPr>
            <a:spLocks noGrp="1"/>
          </p:cNvSpPr>
          <p:nvPr>
            <p:ph type="ftr" sz="quarter" idx="11"/>
          </p:nvPr>
        </p:nvSpPr>
        <p:spPr/>
        <p:txBody>
          <a:bodyPr/>
          <a:lstStyle/>
          <a:p>
            <a:r>
              <a:rPr lang="en-US" smtClean="0"/>
              <a:t>CTDL&amp;GT</a:t>
            </a:r>
            <a:endParaRPr lang="en-US"/>
          </a:p>
        </p:txBody>
      </p:sp>
    </p:spTree>
    <p:extLst>
      <p:ext uri="{BB962C8B-B14F-4D97-AF65-F5344CB8AC3E}">
        <p14:creationId xmlns:p14="http://schemas.microsoft.com/office/powerpoint/2010/main" val="111914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 Insertion </a:t>
            </a:r>
            <a:r>
              <a:rPr lang="en-US" smtClean="0"/>
              <a:t>Sort - Ý tưởng</a:t>
            </a:r>
            <a:endParaRPr lang="en-US" dirty="0"/>
          </a:p>
        </p:txBody>
      </p:sp>
      <p:sp>
        <p:nvSpPr>
          <p:cNvPr id="3" name="Content Placeholder 2"/>
          <p:cNvSpPr>
            <a:spLocks noGrp="1"/>
          </p:cNvSpPr>
          <p:nvPr>
            <p:ph idx="1"/>
          </p:nvPr>
        </p:nvSpPr>
        <p:spPr/>
        <p:txBody>
          <a:bodyPr>
            <a:normAutofit lnSpcReduction="10000"/>
          </a:bodyPr>
          <a:lstStyle/>
          <a:p>
            <a:pPr algn="just">
              <a:lnSpc>
                <a:spcPct val="150000"/>
              </a:lnSpc>
            </a:pPr>
            <a:r>
              <a:rPr lang="en-US" b="1" dirty="0" smtClean="0">
                <a:latin typeface="+mj-lt"/>
                <a:cs typeface="Times New Roman" panose="02020603050405020304" pitchFamily="18" charset="0"/>
              </a:rPr>
              <a:t> Sắp xếp chèn </a:t>
            </a:r>
            <a:r>
              <a:rPr lang="en-US" dirty="0" smtClean="0">
                <a:latin typeface="+mj-lt"/>
                <a:cs typeface="Times New Roman" panose="02020603050405020304" pitchFamily="18" charset="0"/>
              </a:rPr>
              <a:t>(Insertion </a:t>
            </a:r>
            <a:r>
              <a:rPr lang="en-US" dirty="0">
                <a:latin typeface="+mj-lt"/>
                <a:cs typeface="Times New Roman" panose="02020603050405020304" pitchFamily="18" charset="0"/>
              </a:rPr>
              <a:t>Sort) </a:t>
            </a:r>
            <a:r>
              <a:rPr lang="en-US" dirty="0" smtClean="0">
                <a:latin typeface="+mj-lt"/>
                <a:cs typeface="Times New Roman" panose="02020603050405020304" pitchFamily="18" charset="0"/>
              </a:rPr>
              <a:t>được thực hiện dựa trên ý tưởng </a:t>
            </a:r>
            <a:r>
              <a:rPr lang="en-US" b="1" dirty="0" smtClean="0">
                <a:solidFill>
                  <a:srgbClr val="FF0000"/>
                </a:solidFill>
                <a:latin typeface="+mj-lt"/>
                <a:cs typeface="Times New Roman" panose="02020603050405020304" pitchFamily="18" charset="0"/>
              </a:rPr>
              <a:t>chèn</a:t>
            </a:r>
            <a:r>
              <a:rPr lang="en-US" dirty="0" smtClean="0">
                <a:latin typeface="+mj-lt"/>
                <a:cs typeface="Times New Roman" panose="02020603050405020304" pitchFamily="18" charset="0"/>
              </a:rPr>
              <a:t> từng phần tử vào đoạn đã có thứ tự. Với giả sử ban đầu phần tử đầu tiên là đoạn ban đầu có 1 phần tử, đã </a:t>
            </a:r>
            <a:r>
              <a:rPr lang="en-US" smtClean="0">
                <a:latin typeface="+mj-lt"/>
                <a:cs typeface="Times New Roman" panose="02020603050405020304" pitchFamily="18" charset="0"/>
              </a:rPr>
              <a:t>có thứ </a:t>
            </a:r>
            <a:r>
              <a:rPr lang="en-US" dirty="0" smtClean="0">
                <a:latin typeface="+mj-lt"/>
                <a:cs typeface="Times New Roman" panose="02020603050405020304" pitchFamily="18" charset="0"/>
              </a:rPr>
              <a:t>tự. Sau đó mỗi phần tử còn lại sẽ phải tìm vị trí thích hợp để chèn vào sao cho sau khi chèn danh sách vẫn giữ được thứ tự. Thuật toán kết thúc khi tất cả phần tử của danh sách được chèn hết.</a:t>
            </a:r>
            <a:endParaRPr lang="en-US" dirty="0">
              <a:latin typeface="+mj-lt"/>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D92597B-1FF7-A145-BDFC-B6DAD8BDE045}" type="slidenum">
              <a:rPr lang="en-US" smtClean="0"/>
              <a:t>44</a:t>
            </a:fld>
            <a:endParaRPr lang="en-US"/>
          </a:p>
        </p:txBody>
      </p:sp>
      <p:sp>
        <p:nvSpPr>
          <p:cNvPr id="5" name="Date Placeholder 4"/>
          <p:cNvSpPr>
            <a:spLocks noGrp="1"/>
          </p:cNvSpPr>
          <p:nvPr>
            <p:ph type="dt" sz="half" idx="10"/>
          </p:nvPr>
        </p:nvSpPr>
        <p:spPr/>
        <p:txBody>
          <a:bodyPr/>
          <a:lstStyle/>
          <a:p>
            <a:fld id="{48FD98A4-63F6-4F48-AAC5-A6883E866D57}" type="datetime1">
              <a:rPr lang="en-US" smtClean="0"/>
              <a:t>26/03/2024</a:t>
            </a:fld>
            <a:endParaRPr lang="en-US"/>
          </a:p>
        </p:txBody>
      </p:sp>
      <p:sp>
        <p:nvSpPr>
          <p:cNvPr id="6" name="Footer Placeholder 5"/>
          <p:cNvSpPr>
            <a:spLocks noGrp="1"/>
          </p:cNvSpPr>
          <p:nvPr>
            <p:ph type="ftr" sz="quarter" idx="11"/>
          </p:nvPr>
        </p:nvSpPr>
        <p:spPr/>
        <p:txBody>
          <a:bodyPr/>
          <a:lstStyle/>
          <a:p>
            <a:r>
              <a:rPr lang="en-US" smtClean="0"/>
              <a:t>CTDL&amp;GT</a:t>
            </a:r>
            <a:endParaRPr lang="en-US"/>
          </a:p>
        </p:txBody>
      </p:sp>
    </p:spTree>
    <p:extLst>
      <p:ext uri="{BB962C8B-B14F-4D97-AF65-F5344CB8AC3E}">
        <p14:creationId xmlns:p14="http://schemas.microsoft.com/office/powerpoint/2010/main" val="1005004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a:xfrm>
            <a:off x="609600" y="457201"/>
            <a:ext cx="10972800" cy="777875"/>
          </a:xfrm>
        </p:spPr>
        <p:txBody>
          <a:bodyPr/>
          <a:lstStyle/>
          <a:p>
            <a:pPr>
              <a:defRPr/>
            </a:pPr>
            <a:r>
              <a:rPr lang="en-US"/>
              <a:t>2. Insertion Sort</a:t>
            </a:r>
            <a:endParaRPr lang="en-US" altLang="en-US" i="1" smtClean="0"/>
          </a:p>
        </p:txBody>
      </p:sp>
      <p:sp>
        <p:nvSpPr>
          <p:cNvPr id="52229" name="Oval 3"/>
          <p:cNvSpPr>
            <a:spLocks noChangeArrowheads="1"/>
          </p:cNvSpPr>
          <p:nvPr/>
        </p:nvSpPr>
        <p:spPr bwMode="auto">
          <a:xfrm>
            <a:off x="2726267"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52230" name="Oval 4"/>
          <p:cNvSpPr>
            <a:spLocks noChangeArrowheads="1"/>
          </p:cNvSpPr>
          <p:nvPr/>
        </p:nvSpPr>
        <p:spPr bwMode="auto">
          <a:xfrm>
            <a:off x="4091517"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52231" name="Oval 5"/>
          <p:cNvSpPr>
            <a:spLocks noChangeArrowheads="1"/>
          </p:cNvSpPr>
          <p:nvPr/>
        </p:nvSpPr>
        <p:spPr bwMode="auto">
          <a:xfrm>
            <a:off x="5454651"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52232" name="Oval 6"/>
          <p:cNvSpPr>
            <a:spLocks noChangeArrowheads="1"/>
          </p:cNvSpPr>
          <p:nvPr/>
        </p:nvSpPr>
        <p:spPr bwMode="auto">
          <a:xfrm>
            <a:off x="6819900"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sp>
        <p:nvSpPr>
          <p:cNvPr id="52233" name="Oval 7"/>
          <p:cNvSpPr>
            <a:spLocks noChangeArrowheads="1"/>
          </p:cNvSpPr>
          <p:nvPr/>
        </p:nvSpPr>
        <p:spPr bwMode="auto">
          <a:xfrm>
            <a:off x="81830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52234" name="Oval 8"/>
          <p:cNvSpPr>
            <a:spLocks noChangeArrowheads="1"/>
          </p:cNvSpPr>
          <p:nvPr/>
        </p:nvSpPr>
        <p:spPr bwMode="auto">
          <a:xfrm>
            <a:off x="9548284"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52235" name="Oval 9"/>
          <p:cNvSpPr>
            <a:spLocks noChangeArrowheads="1"/>
          </p:cNvSpPr>
          <p:nvPr/>
        </p:nvSpPr>
        <p:spPr bwMode="auto">
          <a:xfrm>
            <a:off x="109135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15</a:t>
            </a:r>
          </a:p>
        </p:txBody>
      </p:sp>
      <p:sp>
        <p:nvSpPr>
          <p:cNvPr id="52236" name="Oval 10"/>
          <p:cNvSpPr>
            <a:spLocks noChangeArrowheads="1"/>
          </p:cNvSpPr>
          <p:nvPr/>
        </p:nvSpPr>
        <p:spPr bwMode="auto">
          <a:xfrm>
            <a:off x="13631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12</a:t>
            </a:r>
          </a:p>
        </p:txBody>
      </p:sp>
      <p:grpSp>
        <p:nvGrpSpPr>
          <p:cNvPr id="52237" name="Group 14"/>
          <p:cNvGrpSpPr>
            <a:grpSpLocks/>
          </p:cNvGrpSpPr>
          <p:nvPr/>
        </p:nvGrpSpPr>
        <p:grpSpPr bwMode="auto">
          <a:xfrm>
            <a:off x="1363133" y="2287588"/>
            <a:ext cx="10524067" cy="649287"/>
            <a:chOff x="644" y="1153"/>
            <a:chExt cx="4972" cy="409"/>
          </a:xfrm>
        </p:grpSpPr>
        <p:sp>
          <p:nvSpPr>
            <p:cNvPr id="52238" name="Oval 15"/>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52239" name="Oval 16"/>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3</a:t>
              </a:r>
            </a:p>
          </p:txBody>
        </p:sp>
        <p:sp>
          <p:nvSpPr>
            <p:cNvPr id="52240" name="Oval 17"/>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52241" name="Oval 18"/>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52242" name="Oval 19"/>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52243" name="Oval 20"/>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7</a:t>
              </a:r>
            </a:p>
          </p:txBody>
        </p:sp>
        <p:sp>
          <p:nvSpPr>
            <p:cNvPr id="52244" name="Oval 21"/>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52245" name="Oval 22"/>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sp>
        <p:nvSpPr>
          <p:cNvPr id="2" name="Date Placeholder 1"/>
          <p:cNvSpPr>
            <a:spLocks noGrp="1"/>
          </p:cNvSpPr>
          <p:nvPr>
            <p:ph type="dt" sz="half" idx="10"/>
          </p:nvPr>
        </p:nvSpPr>
        <p:spPr/>
        <p:txBody>
          <a:bodyPr/>
          <a:lstStyle/>
          <a:p>
            <a:fld id="{35563F5B-DE98-4143-8E6F-88B75A47C72E}" type="datetime1">
              <a:rPr lang="en-US" smtClean="0"/>
              <a:t>26/03/2024</a:t>
            </a:fld>
            <a:endParaRPr lang="en-US"/>
          </a:p>
        </p:txBody>
      </p:sp>
      <p:sp>
        <p:nvSpPr>
          <p:cNvPr id="3" name="Footer Placeholder 2"/>
          <p:cNvSpPr>
            <a:spLocks noGrp="1"/>
          </p:cNvSpPr>
          <p:nvPr>
            <p:ph type="ftr" sz="quarter" idx="11"/>
          </p:nvPr>
        </p:nvSpPr>
        <p:spPr/>
        <p:txBody>
          <a:bodyPr/>
          <a:lstStyle/>
          <a:p>
            <a:r>
              <a:rPr lang="en-US" smtClean="0"/>
              <a:t>CTDL&amp;GT</a:t>
            </a:r>
            <a:endParaRPr lang="en-US"/>
          </a:p>
        </p:txBody>
      </p:sp>
      <p:sp>
        <p:nvSpPr>
          <p:cNvPr id="4" name="Slide Number Placeholder 3"/>
          <p:cNvSpPr>
            <a:spLocks noGrp="1"/>
          </p:cNvSpPr>
          <p:nvPr>
            <p:ph type="sldNum" sz="quarter" idx="12"/>
          </p:nvPr>
        </p:nvSpPr>
        <p:spPr/>
        <p:txBody>
          <a:bodyPr/>
          <a:lstStyle/>
          <a:p>
            <a:fld id="{3D92597B-1FF7-A145-BDFC-B6DAD8BDE045}" type="slidenum">
              <a:rPr lang="en-US" smtClean="0"/>
              <a:t>45</a:t>
            </a:fld>
            <a:endParaRPr lang="en-US"/>
          </a:p>
        </p:txBody>
      </p:sp>
    </p:spTree>
    <p:extLst>
      <p:ext uri="{BB962C8B-B14F-4D97-AF65-F5344CB8AC3E}">
        <p14:creationId xmlns:p14="http://schemas.microsoft.com/office/powerpoint/2010/main" val="4226784140"/>
      </p:ext>
    </p:extLst>
  </p:cSld>
  <p:clrMapOvr>
    <a:masterClrMapping/>
  </p:clrMapOvr>
  <p:transition>
    <p:dissolv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30" name="Oval 14"/>
          <p:cNvSpPr>
            <a:spLocks noChangeArrowheads="1"/>
          </p:cNvSpPr>
          <p:nvPr/>
        </p:nvSpPr>
        <p:spPr bwMode="auto">
          <a:xfrm>
            <a:off x="2726267"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53253" name="Oval 15"/>
          <p:cNvSpPr>
            <a:spLocks noChangeArrowheads="1"/>
          </p:cNvSpPr>
          <p:nvPr/>
        </p:nvSpPr>
        <p:spPr bwMode="auto">
          <a:xfrm>
            <a:off x="4091517"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53254" name="Oval 16"/>
          <p:cNvSpPr>
            <a:spLocks noChangeArrowheads="1"/>
          </p:cNvSpPr>
          <p:nvPr/>
        </p:nvSpPr>
        <p:spPr bwMode="auto">
          <a:xfrm>
            <a:off x="5454651"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53255" name="Oval 17"/>
          <p:cNvSpPr>
            <a:spLocks noChangeArrowheads="1"/>
          </p:cNvSpPr>
          <p:nvPr/>
        </p:nvSpPr>
        <p:spPr bwMode="auto">
          <a:xfrm>
            <a:off x="6819900"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sp>
        <p:nvSpPr>
          <p:cNvPr id="53256" name="Oval 18"/>
          <p:cNvSpPr>
            <a:spLocks noChangeArrowheads="1"/>
          </p:cNvSpPr>
          <p:nvPr/>
        </p:nvSpPr>
        <p:spPr bwMode="auto">
          <a:xfrm>
            <a:off x="81830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53257" name="Oval 19"/>
          <p:cNvSpPr>
            <a:spLocks noChangeArrowheads="1"/>
          </p:cNvSpPr>
          <p:nvPr/>
        </p:nvSpPr>
        <p:spPr bwMode="auto">
          <a:xfrm>
            <a:off x="9548284"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53258" name="Oval 20"/>
          <p:cNvSpPr>
            <a:spLocks noChangeArrowheads="1"/>
          </p:cNvSpPr>
          <p:nvPr/>
        </p:nvSpPr>
        <p:spPr bwMode="auto">
          <a:xfrm>
            <a:off x="109135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15</a:t>
            </a:r>
          </a:p>
        </p:txBody>
      </p:sp>
      <p:sp>
        <p:nvSpPr>
          <p:cNvPr id="367637" name="Oval 21"/>
          <p:cNvSpPr>
            <a:spLocks noChangeArrowheads="1"/>
          </p:cNvSpPr>
          <p:nvPr/>
        </p:nvSpPr>
        <p:spPr bwMode="auto">
          <a:xfrm>
            <a:off x="1363133" y="2871789"/>
            <a:ext cx="973667"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12</a:t>
            </a:r>
          </a:p>
        </p:txBody>
      </p:sp>
      <p:sp>
        <p:nvSpPr>
          <p:cNvPr id="367638" name="AutoShape 22"/>
          <p:cNvSpPr>
            <a:spLocks noChangeArrowheads="1"/>
          </p:cNvSpPr>
          <p:nvPr/>
        </p:nvSpPr>
        <p:spPr bwMode="auto">
          <a:xfrm>
            <a:off x="2582333" y="3571876"/>
            <a:ext cx="12192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Times New Roman" pitchFamily="18" charset="0"/>
              </a:rPr>
              <a:t>i</a:t>
            </a:r>
          </a:p>
        </p:txBody>
      </p:sp>
      <p:sp>
        <p:nvSpPr>
          <p:cNvPr id="53261" name="Text Box 25"/>
          <p:cNvSpPr txBox="1">
            <a:spLocks noChangeArrowheads="1"/>
          </p:cNvSpPr>
          <p:nvPr/>
        </p:nvSpPr>
        <p:spPr bwMode="auto">
          <a:xfrm>
            <a:off x="4783667" y="5029200"/>
            <a:ext cx="914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sz="3600">
                <a:latin typeface="Times New Roman" pitchFamily="18" charset="0"/>
              </a:rPr>
              <a:t>x</a:t>
            </a:r>
          </a:p>
        </p:txBody>
      </p:sp>
      <p:grpSp>
        <p:nvGrpSpPr>
          <p:cNvPr id="53262" name="Group 26"/>
          <p:cNvGrpSpPr>
            <a:grpSpLocks/>
          </p:cNvGrpSpPr>
          <p:nvPr/>
        </p:nvGrpSpPr>
        <p:grpSpPr bwMode="auto">
          <a:xfrm>
            <a:off x="1363133" y="2287588"/>
            <a:ext cx="10524067" cy="649287"/>
            <a:chOff x="644" y="1153"/>
            <a:chExt cx="4972" cy="409"/>
          </a:xfrm>
        </p:grpSpPr>
        <p:sp>
          <p:nvSpPr>
            <p:cNvPr id="53267" name="Oval 27"/>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53268" name="Oval 28"/>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3</a:t>
              </a:r>
            </a:p>
          </p:txBody>
        </p:sp>
        <p:sp>
          <p:nvSpPr>
            <p:cNvPr id="53269" name="Oval 29"/>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53270" name="Oval 30"/>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53271" name="Oval 31"/>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53272" name="Oval 32"/>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7</a:t>
              </a:r>
            </a:p>
          </p:txBody>
        </p:sp>
        <p:sp>
          <p:nvSpPr>
            <p:cNvPr id="53273" name="Oval 33"/>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53274" name="Oval 34"/>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sp>
        <p:nvSpPr>
          <p:cNvPr id="367667" name="AutoShape 51"/>
          <p:cNvSpPr>
            <a:spLocks noChangeArrowheads="1"/>
          </p:cNvSpPr>
          <p:nvPr/>
        </p:nvSpPr>
        <p:spPr bwMode="auto">
          <a:xfrm>
            <a:off x="2438400" y="2039939"/>
            <a:ext cx="1524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solidFill>
                  <a:srgbClr val="0000FF"/>
                </a:solidFill>
                <a:latin typeface="Times New Roman" pitchFamily="18" charset="0"/>
              </a:rPr>
              <a:t>pos</a:t>
            </a:r>
          </a:p>
        </p:txBody>
      </p:sp>
      <p:sp>
        <p:nvSpPr>
          <p:cNvPr id="367668" name="Oval 52"/>
          <p:cNvSpPr>
            <a:spLocks noChangeArrowheads="1"/>
          </p:cNvSpPr>
          <p:nvPr/>
        </p:nvSpPr>
        <p:spPr bwMode="auto">
          <a:xfrm>
            <a:off x="1363133" y="2881314"/>
            <a:ext cx="973667"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367670" name="Rectangle 54"/>
          <p:cNvSpPr>
            <a:spLocks noGrp="1" noChangeArrowheads="1"/>
          </p:cNvSpPr>
          <p:nvPr>
            <p:ph type="title"/>
          </p:nvPr>
        </p:nvSpPr>
        <p:spPr>
          <a:xfrm>
            <a:off x="609600" y="457201"/>
            <a:ext cx="10972800" cy="777875"/>
          </a:xfrm>
        </p:spPr>
        <p:txBody>
          <a:bodyPr/>
          <a:lstStyle/>
          <a:p>
            <a:pPr>
              <a:defRPr/>
            </a:pPr>
            <a:r>
              <a:rPr lang="en-US"/>
              <a:t>2. Insertion Sort</a:t>
            </a:r>
            <a:endParaRPr lang="en-US" altLang="en-US" i="1" smtClean="0"/>
          </a:p>
        </p:txBody>
      </p:sp>
      <p:sp>
        <p:nvSpPr>
          <p:cNvPr id="367671" name="Text Box 55"/>
          <p:cNvSpPr txBox="1">
            <a:spLocks noChangeArrowheads="1"/>
          </p:cNvSpPr>
          <p:nvPr/>
        </p:nvSpPr>
        <p:spPr bwMode="auto">
          <a:xfrm>
            <a:off x="2567518" y="1384300"/>
            <a:ext cx="4106333"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solidFill>
                  <a:srgbClr val="FFFF00"/>
                </a:solidFill>
                <a:latin typeface="VNI-Helve" pitchFamily="2" charset="0"/>
              </a:rPr>
              <a:t>Insert a</a:t>
            </a:r>
            <a:r>
              <a:rPr lang="en-US" altLang="en-US" b="1" baseline="-25000">
                <a:solidFill>
                  <a:srgbClr val="FFFF00"/>
                </a:solidFill>
                <a:latin typeface="VNI-Helve" pitchFamily="2" charset="0"/>
              </a:rPr>
              <a:t>2</a:t>
            </a:r>
            <a:r>
              <a:rPr lang="en-US" altLang="en-US" b="1">
                <a:solidFill>
                  <a:srgbClr val="FFFF00"/>
                </a:solidFill>
                <a:latin typeface="VNI-Helve" pitchFamily="2" charset="0"/>
              </a:rPr>
              <a:t> into (1, 2)</a:t>
            </a:r>
          </a:p>
        </p:txBody>
      </p:sp>
      <p:sp>
        <p:nvSpPr>
          <p:cNvPr id="2" name="Date Placeholder 1"/>
          <p:cNvSpPr>
            <a:spLocks noGrp="1"/>
          </p:cNvSpPr>
          <p:nvPr>
            <p:ph type="dt" sz="half" idx="10"/>
          </p:nvPr>
        </p:nvSpPr>
        <p:spPr/>
        <p:txBody>
          <a:bodyPr/>
          <a:lstStyle/>
          <a:p>
            <a:fld id="{AE237043-7CC7-4E5F-8171-BFB1FF64D93B}" type="datetime1">
              <a:rPr lang="en-US" smtClean="0"/>
              <a:t>26/03/2024</a:t>
            </a:fld>
            <a:endParaRPr lang="en-US"/>
          </a:p>
        </p:txBody>
      </p:sp>
      <p:sp>
        <p:nvSpPr>
          <p:cNvPr id="3" name="Footer Placeholder 2"/>
          <p:cNvSpPr>
            <a:spLocks noGrp="1"/>
          </p:cNvSpPr>
          <p:nvPr>
            <p:ph type="ftr" sz="quarter" idx="11"/>
          </p:nvPr>
        </p:nvSpPr>
        <p:spPr/>
        <p:txBody>
          <a:bodyPr/>
          <a:lstStyle/>
          <a:p>
            <a:r>
              <a:rPr lang="en-US" smtClean="0"/>
              <a:t>CTDL&amp;GT</a:t>
            </a:r>
            <a:endParaRPr lang="en-US"/>
          </a:p>
        </p:txBody>
      </p:sp>
      <p:sp>
        <p:nvSpPr>
          <p:cNvPr id="4" name="Slide Number Placeholder 3"/>
          <p:cNvSpPr>
            <a:spLocks noGrp="1"/>
          </p:cNvSpPr>
          <p:nvPr>
            <p:ph type="sldNum" sz="quarter" idx="12"/>
          </p:nvPr>
        </p:nvSpPr>
        <p:spPr/>
        <p:txBody>
          <a:bodyPr/>
          <a:lstStyle/>
          <a:p>
            <a:fld id="{3D92597B-1FF7-A145-BDFC-B6DAD8BDE045}" type="slidenum">
              <a:rPr lang="en-US" smtClean="0"/>
              <a:t>46</a:t>
            </a:fld>
            <a:endParaRPr lang="en-US"/>
          </a:p>
        </p:txBody>
      </p:sp>
    </p:spTree>
    <p:extLst>
      <p:ext uri="{BB962C8B-B14F-4D97-AF65-F5344CB8AC3E}">
        <p14:creationId xmlns:p14="http://schemas.microsoft.com/office/powerpoint/2010/main" val="1598994907"/>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7638"/>
                                        </p:tgtEl>
                                        <p:attrNameLst>
                                          <p:attrName>style.visibility</p:attrName>
                                        </p:attrNameLst>
                                      </p:cBhvr>
                                      <p:to>
                                        <p:strVal val="visible"/>
                                      </p:to>
                                    </p:set>
                                    <p:animEffect transition="in" filter="blinds(horizontal)">
                                      <p:cBhvr>
                                        <p:cTn id="7" dur="500"/>
                                        <p:tgtEl>
                                          <p:spTgt spid="3676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67671"/>
                                        </p:tgtEl>
                                        <p:attrNameLst>
                                          <p:attrName>style.visibility</p:attrName>
                                        </p:attrNameLst>
                                      </p:cBhvr>
                                      <p:to>
                                        <p:strVal val="visible"/>
                                      </p:to>
                                    </p:set>
                                    <p:anim calcmode="lin" valueType="num">
                                      <p:cBhvr additive="base">
                                        <p:cTn id="12" dur="500" fill="hold"/>
                                        <p:tgtEl>
                                          <p:spTgt spid="367671"/>
                                        </p:tgtEl>
                                        <p:attrNameLst>
                                          <p:attrName>ppt_x</p:attrName>
                                        </p:attrNameLst>
                                      </p:cBhvr>
                                      <p:tavLst>
                                        <p:tav tm="0">
                                          <p:val>
                                            <p:strVal val="0-#ppt_w/2"/>
                                          </p:val>
                                        </p:tav>
                                        <p:tav tm="100000">
                                          <p:val>
                                            <p:strVal val="#ppt_x"/>
                                          </p:val>
                                        </p:tav>
                                      </p:tavLst>
                                    </p:anim>
                                    <p:anim calcmode="lin" valueType="num">
                                      <p:cBhvr additive="base">
                                        <p:cTn id="13" dur="500" fill="hold"/>
                                        <p:tgtEl>
                                          <p:spTgt spid="36767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path" presetSubtype="0" accel="50000" decel="50000" fill="hold" grpId="0" nodeType="clickEffect">
                                  <p:stCondLst>
                                    <p:cond delay="0"/>
                                  </p:stCondLst>
                                  <p:childTnLst>
                                    <p:animMotion origin="layout" path="M -0.00173 -0.00232 L 0.22344 0.32477 " pathEditMode="relative" rAng="0" ptsTypes="AA">
                                      <p:cBhvr>
                                        <p:cTn id="17" dur="2000" fill="hold"/>
                                        <p:tgtEl>
                                          <p:spTgt spid="367630"/>
                                        </p:tgtEl>
                                        <p:attrNameLst>
                                          <p:attrName>ppt_x</p:attrName>
                                          <p:attrName>ppt_y</p:attrName>
                                        </p:attrNameLst>
                                      </p:cBhvr>
                                      <p:rCtr x="11250" y="16343"/>
                                    </p:animMotion>
                                  </p:childTnLst>
                                </p:cTn>
                              </p:par>
                            </p:childTnLst>
                          </p:cTn>
                        </p:par>
                        <p:par>
                          <p:cTn id="18" fill="hold" nodeType="afterGroup">
                            <p:stCondLst>
                              <p:cond delay="2000"/>
                            </p:stCondLst>
                            <p:childTnLst>
                              <p:par>
                                <p:cTn id="19" presetID="3" presetClass="entr" presetSubtype="10" fill="hold" grpId="0" nodeType="afterEffect">
                                  <p:stCondLst>
                                    <p:cond delay="0"/>
                                  </p:stCondLst>
                                  <p:iterate type="lt">
                                    <p:tmPct val="0"/>
                                  </p:iterate>
                                  <p:childTnLst>
                                    <p:set>
                                      <p:cBhvr>
                                        <p:cTn id="20" dur="1" fill="hold">
                                          <p:stCondLst>
                                            <p:cond delay="0"/>
                                          </p:stCondLst>
                                        </p:cTn>
                                        <p:tgtEl>
                                          <p:spTgt spid="367667"/>
                                        </p:tgtEl>
                                        <p:attrNameLst>
                                          <p:attrName>style.visibility</p:attrName>
                                        </p:attrNameLst>
                                      </p:cBhvr>
                                      <p:to>
                                        <p:strVal val="visible"/>
                                      </p:to>
                                    </p:set>
                                    <p:animEffect transition="in" filter="blinds(horizontal)">
                                      <p:cBhvr>
                                        <p:cTn id="21" dur="500"/>
                                        <p:tgtEl>
                                          <p:spTgt spid="367667"/>
                                        </p:tgtEl>
                                      </p:cBhvr>
                                    </p:animEffect>
                                  </p:childTnLst>
                                </p:cTn>
                              </p:par>
                            </p:childTnLst>
                          </p:cTn>
                        </p:par>
                        <p:par>
                          <p:cTn id="22" fill="hold" nodeType="afterGroup">
                            <p:stCondLst>
                              <p:cond delay="2500"/>
                            </p:stCondLst>
                            <p:childTnLst>
                              <p:par>
                                <p:cTn id="23" presetID="26" presetClass="emph" presetSubtype="0" fill="hold" grpId="1" nodeType="afterEffect">
                                  <p:stCondLst>
                                    <p:cond delay="0"/>
                                  </p:stCondLst>
                                  <p:childTnLst>
                                    <p:animEffect transition="out" filter="fade">
                                      <p:cBhvr>
                                        <p:cTn id="24" dur="2000" tmFilter="0, 0; .2, .5; .8, .5; 1, 0"/>
                                        <p:tgtEl>
                                          <p:spTgt spid="367630"/>
                                        </p:tgtEl>
                                      </p:cBhvr>
                                    </p:animEffect>
                                    <p:animScale>
                                      <p:cBhvr>
                                        <p:cTn id="25" dur="1000" autoRev="1" fill="hold"/>
                                        <p:tgtEl>
                                          <p:spTgt spid="367630"/>
                                        </p:tgtEl>
                                      </p:cBhvr>
                                      <p:by x="105000" y="105000"/>
                                    </p:animScale>
                                  </p:childTnLst>
                                </p:cTn>
                              </p:par>
                              <p:par>
                                <p:cTn id="26" presetID="26" presetClass="emph" presetSubtype="0" fill="hold" grpId="0" nodeType="withEffect">
                                  <p:stCondLst>
                                    <p:cond delay="0"/>
                                  </p:stCondLst>
                                  <p:childTnLst>
                                    <p:animEffect transition="out" filter="fade">
                                      <p:cBhvr>
                                        <p:cTn id="27" dur="2000" tmFilter="0, 0; .2, .5; .8, .5; 1, 0"/>
                                        <p:tgtEl>
                                          <p:spTgt spid="367637"/>
                                        </p:tgtEl>
                                      </p:cBhvr>
                                    </p:animEffect>
                                    <p:animScale>
                                      <p:cBhvr>
                                        <p:cTn id="28" dur="1000" autoRev="1" fill="hold"/>
                                        <p:tgtEl>
                                          <p:spTgt spid="367637"/>
                                        </p:tgtEl>
                                      </p:cBhvr>
                                      <p:by x="105000" y="105000"/>
                                    </p:animScale>
                                  </p:childTnLst>
                                </p:cTn>
                              </p:par>
                            </p:childTnLst>
                          </p:cTn>
                        </p:par>
                        <p:par>
                          <p:cTn id="29" fill="hold" nodeType="afterGroup">
                            <p:stCondLst>
                              <p:cond delay="4500"/>
                            </p:stCondLst>
                            <p:childTnLst>
                              <p:par>
                                <p:cTn id="30" presetID="63" presetClass="path" presetSubtype="0" accel="50000" decel="50000" fill="hold" grpId="1" nodeType="afterEffect">
                                  <p:stCondLst>
                                    <p:cond delay="0"/>
                                  </p:stCondLst>
                                  <p:childTnLst>
                                    <p:animMotion origin="layout" path="M 0.00017 2.59259E-6 L 0.11007 2.59259E-6 " pathEditMode="relative" rAng="0" ptsTypes="AA">
                                      <p:cBhvr>
                                        <p:cTn id="31" dur="2000" fill="hold"/>
                                        <p:tgtEl>
                                          <p:spTgt spid="367637"/>
                                        </p:tgtEl>
                                        <p:attrNameLst>
                                          <p:attrName>ppt_x</p:attrName>
                                          <p:attrName>ppt_y</p:attrName>
                                        </p:attrNameLst>
                                      </p:cBhvr>
                                      <p:rCtr x="5486" y="0"/>
                                    </p:animMotion>
                                  </p:childTnLst>
                                </p:cTn>
                              </p:par>
                            </p:childTnLst>
                          </p:cTn>
                        </p:par>
                        <p:par>
                          <p:cTn id="32" fill="hold" nodeType="afterGroup">
                            <p:stCondLst>
                              <p:cond delay="6500"/>
                            </p:stCondLst>
                            <p:childTnLst>
                              <p:par>
                                <p:cTn id="33" presetID="35" presetClass="path" presetSubtype="0" accel="50000" decel="50000" fill="hold" grpId="1" nodeType="afterEffect">
                                  <p:stCondLst>
                                    <p:cond delay="0"/>
                                  </p:stCondLst>
                                  <p:iterate type="lt">
                                    <p:tmPct val="0"/>
                                  </p:iterate>
                                  <p:childTnLst>
                                    <p:animMotion origin="layout" path="M 0 -2.22222E-6 L -0.11146 0.00232 " pathEditMode="relative" rAng="0" ptsTypes="AA">
                                      <p:cBhvr>
                                        <p:cTn id="34" dur="2000" fill="hold"/>
                                        <p:tgtEl>
                                          <p:spTgt spid="367667"/>
                                        </p:tgtEl>
                                        <p:attrNameLst>
                                          <p:attrName>ppt_x</p:attrName>
                                          <p:attrName>ppt_y</p:attrName>
                                        </p:attrNameLst>
                                      </p:cBhvr>
                                      <p:rCtr x="-5573" y="116"/>
                                    </p:animMotion>
                                  </p:childTnLst>
                                </p:cTn>
                              </p:par>
                            </p:childTnLst>
                          </p:cTn>
                        </p:par>
                        <p:par>
                          <p:cTn id="35" fill="hold" nodeType="afterGroup">
                            <p:stCondLst>
                              <p:cond delay="8500"/>
                            </p:stCondLst>
                            <p:childTnLst>
                              <p:par>
                                <p:cTn id="36" presetID="36" presetClass="emph" presetSubtype="0" fill="hold" grpId="2" nodeType="afterEffect">
                                  <p:stCondLst>
                                    <p:cond delay="0"/>
                                  </p:stCondLst>
                                  <p:iterate type="lt">
                                    <p:tmPct val="10000"/>
                                  </p:iterate>
                                  <p:childTnLst>
                                    <p:animScale>
                                      <p:cBhvr>
                                        <p:cTn id="37" dur="250" autoRev="1" fill="hold">
                                          <p:stCondLst>
                                            <p:cond delay="0"/>
                                          </p:stCondLst>
                                        </p:cTn>
                                        <p:tgtEl>
                                          <p:spTgt spid="367667"/>
                                        </p:tgtEl>
                                      </p:cBhvr>
                                      <p:to x="80000" y="100000"/>
                                    </p:animScale>
                                    <p:anim by="(#ppt_w*0.10)" calcmode="lin" valueType="num">
                                      <p:cBhvr>
                                        <p:cTn id="38" dur="250" autoRev="1" fill="hold">
                                          <p:stCondLst>
                                            <p:cond delay="0"/>
                                          </p:stCondLst>
                                        </p:cTn>
                                        <p:tgtEl>
                                          <p:spTgt spid="367667"/>
                                        </p:tgtEl>
                                        <p:attrNameLst>
                                          <p:attrName>ppt_x</p:attrName>
                                        </p:attrNameLst>
                                      </p:cBhvr>
                                    </p:anim>
                                    <p:anim by="(-#ppt_w*0.10)" calcmode="lin" valueType="num">
                                      <p:cBhvr>
                                        <p:cTn id="39" dur="250" autoRev="1" fill="hold">
                                          <p:stCondLst>
                                            <p:cond delay="0"/>
                                          </p:stCondLst>
                                        </p:cTn>
                                        <p:tgtEl>
                                          <p:spTgt spid="367667"/>
                                        </p:tgtEl>
                                        <p:attrNameLst>
                                          <p:attrName>ppt_y</p:attrName>
                                        </p:attrNameLst>
                                      </p:cBhvr>
                                    </p:anim>
                                    <p:animRot by="-480000">
                                      <p:cBhvr>
                                        <p:cTn id="40" dur="250" autoRev="1" fill="hold">
                                          <p:stCondLst>
                                            <p:cond delay="0"/>
                                          </p:stCondLst>
                                        </p:cTn>
                                        <p:tgtEl>
                                          <p:spTgt spid="367667"/>
                                        </p:tgtEl>
                                        <p:attrNameLst>
                                          <p:attrName>r</p:attrName>
                                        </p:attrNameLst>
                                      </p:cBhvr>
                                    </p:animRot>
                                  </p:childTnLst>
                                </p:cTn>
                              </p:par>
                            </p:childTnLst>
                          </p:cTn>
                        </p:par>
                        <p:par>
                          <p:cTn id="41" fill="hold" nodeType="afterGroup">
                            <p:stCondLst>
                              <p:cond delay="9100"/>
                            </p:stCondLst>
                            <p:childTnLst>
                              <p:par>
                                <p:cTn id="42" presetID="64" presetClass="path" presetSubtype="0" accel="50000" decel="50000" fill="hold" grpId="3" nodeType="afterEffect">
                                  <p:stCondLst>
                                    <p:cond delay="0"/>
                                  </p:stCondLst>
                                  <p:childTnLst>
                                    <p:animMotion origin="layout" path="M 0.22344 0.32476 L -0.11319 0.00023 " pathEditMode="relative" rAng="0" ptsTypes="AA">
                                      <p:cBhvr>
                                        <p:cTn id="43" dur="2000" fill="hold"/>
                                        <p:tgtEl>
                                          <p:spTgt spid="367630"/>
                                        </p:tgtEl>
                                        <p:attrNameLst>
                                          <p:attrName>ppt_x</p:attrName>
                                          <p:attrName>ppt_y</p:attrName>
                                        </p:attrNameLst>
                                      </p:cBhvr>
                                      <p:rCtr x="-16840" y="-16227"/>
                                    </p:animMotion>
                                  </p:childTnLst>
                                </p:cTn>
                              </p:par>
                            </p:childTnLst>
                          </p:cTn>
                        </p:par>
                        <p:par>
                          <p:cTn id="44" fill="hold" nodeType="afterGroup">
                            <p:stCondLst>
                              <p:cond delay="11100"/>
                            </p:stCondLst>
                            <p:childTnLst>
                              <p:par>
                                <p:cTn id="45" presetID="8" presetClass="exit" presetSubtype="16" fill="hold" grpId="2" nodeType="afterEffect">
                                  <p:stCondLst>
                                    <p:cond delay="0"/>
                                  </p:stCondLst>
                                  <p:childTnLst>
                                    <p:animEffect transition="out" filter="diamond(in)">
                                      <p:cBhvr>
                                        <p:cTn id="46" dur="1000"/>
                                        <p:tgtEl>
                                          <p:spTgt spid="367630"/>
                                        </p:tgtEl>
                                      </p:cBhvr>
                                    </p:animEffect>
                                    <p:set>
                                      <p:cBhvr>
                                        <p:cTn id="47" dur="1" fill="hold">
                                          <p:stCondLst>
                                            <p:cond delay="999"/>
                                          </p:stCondLst>
                                        </p:cTn>
                                        <p:tgtEl>
                                          <p:spTgt spid="367630"/>
                                        </p:tgtEl>
                                        <p:attrNameLst>
                                          <p:attrName>style.visibility</p:attrName>
                                        </p:attrNameLst>
                                      </p:cBhvr>
                                      <p:to>
                                        <p:strVal val="hidden"/>
                                      </p:to>
                                    </p:set>
                                  </p:childTnLst>
                                </p:cTn>
                              </p:par>
                              <p:par>
                                <p:cTn id="48" presetID="8" presetClass="entr" presetSubtype="16" fill="hold" grpId="0" nodeType="withEffect">
                                  <p:stCondLst>
                                    <p:cond delay="0"/>
                                  </p:stCondLst>
                                  <p:childTnLst>
                                    <p:set>
                                      <p:cBhvr>
                                        <p:cTn id="49" dur="1" fill="hold">
                                          <p:stCondLst>
                                            <p:cond delay="0"/>
                                          </p:stCondLst>
                                        </p:cTn>
                                        <p:tgtEl>
                                          <p:spTgt spid="367668"/>
                                        </p:tgtEl>
                                        <p:attrNameLst>
                                          <p:attrName>style.visibility</p:attrName>
                                        </p:attrNameLst>
                                      </p:cBhvr>
                                      <p:to>
                                        <p:strVal val="visible"/>
                                      </p:to>
                                    </p:set>
                                    <p:animEffect transition="in" filter="diamond(in)">
                                      <p:cBhvr>
                                        <p:cTn id="50" dur="1000"/>
                                        <p:tgtEl>
                                          <p:spTgt spid="367668"/>
                                        </p:tgtEl>
                                      </p:cBhvr>
                                    </p:animEffect>
                                  </p:childTnLst>
                                </p:cTn>
                              </p:par>
                            </p:childTnLst>
                          </p:cTn>
                        </p:par>
                        <p:par>
                          <p:cTn id="51" fill="hold" nodeType="afterGroup">
                            <p:stCondLst>
                              <p:cond delay="12100"/>
                            </p:stCondLst>
                            <p:childTnLst>
                              <p:par>
                                <p:cTn id="52" presetID="3" presetClass="exit" presetSubtype="10" fill="hold" grpId="3" nodeType="afterEffect">
                                  <p:stCondLst>
                                    <p:cond delay="0"/>
                                  </p:stCondLst>
                                  <p:iterate type="lt">
                                    <p:tmPct val="0"/>
                                  </p:iterate>
                                  <p:childTnLst>
                                    <p:animEffect transition="out" filter="blinds(horizontal)">
                                      <p:cBhvr>
                                        <p:cTn id="53" dur="500"/>
                                        <p:tgtEl>
                                          <p:spTgt spid="367667"/>
                                        </p:tgtEl>
                                      </p:cBhvr>
                                    </p:animEffect>
                                    <p:set>
                                      <p:cBhvr>
                                        <p:cTn id="54" dur="1" fill="hold">
                                          <p:stCondLst>
                                            <p:cond delay="499"/>
                                          </p:stCondLst>
                                        </p:cTn>
                                        <p:tgtEl>
                                          <p:spTgt spid="367667"/>
                                        </p:tgtEl>
                                        <p:attrNameLst>
                                          <p:attrName>style.visibility</p:attrName>
                                        </p:attrNameLst>
                                      </p:cBhvr>
                                      <p:to>
                                        <p:strVal val="hidden"/>
                                      </p:to>
                                    </p:set>
                                  </p:childTnLst>
                                </p:cTn>
                              </p:par>
                            </p:childTnLst>
                          </p:cTn>
                        </p:par>
                        <p:par>
                          <p:cTn id="55" fill="hold" nodeType="afterGroup">
                            <p:stCondLst>
                              <p:cond delay="13100"/>
                            </p:stCondLst>
                            <p:childTnLst>
                              <p:par>
                                <p:cTn id="56" presetID="2" presetClass="exit" presetSubtype="8" fill="hold" grpId="1" nodeType="afterEffect">
                                  <p:stCondLst>
                                    <p:cond delay="0"/>
                                  </p:stCondLst>
                                  <p:childTnLst>
                                    <p:anim calcmode="lin" valueType="num">
                                      <p:cBhvr additive="base">
                                        <p:cTn id="57" dur="500"/>
                                        <p:tgtEl>
                                          <p:spTgt spid="367671"/>
                                        </p:tgtEl>
                                        <p:attrNameLst>
                                          <p:attrName>ppt_x</p:attrName>
                                        </p:attrNameLst>
                                      </p:cBhvr>
                                      <p:tavLst>
                                        <p:tav tm="0">
                                          <p:val>
                                            <p:strVal val="ppt_x"/>
                                          </p:val>
                                        </p:tav>
                                        <p:tav tm="100000">
                                          <p:val>
                                            <p:strVal val="0-ppt_w/2"/>
                                          </p:val>
                                        </p:tav>
                                      </p:tavLst>
                                    </p:anim>
                                    <p:anim calcmode="lin" valueType="num">
                                      <p:cBhvr additive="base">
                                        <p:cTn id="58" dur="500"/>
                                        <p:tgtEl>
                                          <p:spTgt spid="367671"/>
                                        </p:tgtEl>
                                        <p:attrNameLst>
                                          <p:attrName>ppt_y</p:attrName>
                                        </p:attrNameLst>
                                      </p:cBhvr>
                                      <p:tavLst>
                                        <p:tav tm="0">
                                          <p:val>
                                            <p:strVal val="ppt_y"/>
                                          </p:val>
                                        </p:tav>
                                        <p:tav tm="100000">
                                          <p:val>
                                            <p:strVal val="ppt_y"/>
                                          </p:val>
                                        </p:tav>
                                      </p:tavLst>
                                    </p:anim>
                                    <p:set>
                                      <p:cBhvr>
                                        <p:cTn id="59" dur="1" fill="hold">
                                          <p:stCondLst>
                                            <p:cond delay="499"/>
                                          </p:stCondLst>
                                        </p:cTn>
                                        <p:tgtEl>
                                          <p:spTgt spid="3676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30" grpId="0" animBg="1"/>
      <p:bldP spid="367630" grpId="1" animBg="1"/>
      <p:bldP spid="367630" grpId="2" animBg="1"/>
      <p:bldP spid="367630" grpId="3" animBg="1"/>
      <p:bldP spid="367637" grpId="0" animBg="1"/>
      <p:bldP spid="367637" grpId="1" animBg="1"/>
      <p:bldP spid="367638" grpId="0" animBg="1"/>
      <p:bldP spid="367667" grpId="0" animBg="1"/>
      <p:bldP spid="367667" grpId="1" animBg="1"/>
      <p:bldP spid="367667" grpId="2" animBg="1"/>
      <p:bldP spid="367667" grpId="3" animBg="1"/>
      <p:bldP spid="367668" grpId="0" animBg="1"/>
      <p:bldP spid="367671" grpId="0" animBg="1"/>
      <p:bldP spid="367671"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1" name="Oval 3"/>
          <p:cNvSpPr>
            <a:spLocks noChangeArrowheads="1"/>
          </p:cNvSpPr>
          <p:nvPr/>
        </p:nvSpPr>
        <p:spPr bwMode="auto">
          <a:xfrm>
            <a:off x="2726267" y="2871789"/>
            <a:ext cx="973667"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12</a:t>
            </a:r>
          </a:p>
        </p:txBody>
      </p:sp>
      <p:sp>
        <p:nvSpPr>
          <p:cNvPr id="657412" name="Oval 4"/>
          <p:cNvSpPr>
            <a:spLocks noChangeArrowheads="1"/>
          </p:cNvSpPr>
          <p:nvPr/>
        </p:nvSpPr>
        <p:spPr bwMode="auto">
          <a:xfrm>
            <a:off x="4091517"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54278" name="Oval 5"/>
          <p:cNvSpPr>
            <a:spLocks noChangeArrowheads="1"/>
          </p:cNvSpPr>
          <p:nvPr/>
        </p:nvSpPr>
        <p:spPr bwMode="auto">
          <a:xfrm>
            <a:off x="5454651"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54279" name="Oval 6"/>
          <p:cNvSpPr>
            <a:spLocks noChangeArrowheads="1"/>
          </p:cNvSpPr>
          <p:nvPr/>
        </p:nvSpPr>
        <p:spPr bwMode="auto">
          <a:xfrm>
            <a:off x="6819900"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sp>
        <p:nvSpPr>
          <p:cNvPr id="54280" name="Oval 7"/>
          <p:cNvSpPr>
            <a:spLocks noChangeArrowheads="1"/>
          </p:cNvSpPr>
          <p:nvPr/>
        </p:nvSpPr>
        <p:spPr bwMode="auto">
          <a:xfrm>
            <a:off x="81830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54281" name="Oval 8"/>
          <p:cNvSpPr>
            <a:spLocks noChangeArrowheads="1"/>
          </p:cNvSpPr>
          <p:nvPr/>
        </p:nvSpPr>
        <p:spPr bwMode="auto">
          <a:xfrm>
            <a:off x="9548284"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54282" name="Oval 9"/>
          <p:cNvSpPr>
            <a:spLocks noChangeArrowheads="1"/>
          </p:cNvSpPr>
          <p:nvPr/>
        </p:nvSpPr>
        <p:spPr bwMode="auto">
          <a:xfrm>
            <a:off x="109135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15</a:t>
            </a:r>
          </a:p>
        </p:txBody>
      </p:sp>
      <p:sp>
        <p:nvSpPr>
          <p:cNvPr id="657418" name="Oval 10"/>
          <p:cNvSpPr>
            <a:spLocks noChangeArrowheads="1"/>
          </p:cNvSpPr>
          <p:nvPr/>
        </p:nvSpPr>
        <p:spPr bwMode="auto">
          <a:xfrm>
            <a:off x="1363133" y="2871789"/>
            <a:ext cx="973667"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657419" name="AutoShape 11"/>
          <p:cNvSpPr>
            <a:spLocks noChangeArrowheads="1"/>
          </p:cNvSpPr>
          <p:nvPr/>
        </p:nvSpPr>
        <p:spPr bwMode="auto">
          <a:xfrm>
            <a:off x="2582333" y="3571876"/>
            <a:ext cx="12192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Times New Roman" pitchFamily="18" charset="0"/>
              </a:rPr>
              <a:t>i</a:t>
            </a:r>
          </a:p>
        </p:txBody>
      </p:sp>
      <p:sp>
        <p:nvSpPr>
          <p:cNvPr id="54285" name="Text Box 12"/>
          <p:cNvSpPr txBox="1">
            <a:spLocks noChangeArrowheads="1"/>
          </p:cNvSpPr>
          <p:nvPr/>
        </p:nvSpPr>
        <p:spPr bwMode="auto">
          <a:xfrm>
            <a:off x="4783667" y="5029200"/>
            <a:ext cx="914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sz="3600">
                <a:latin typeface="Times New Roman" pitchFamily="18" charset="0"/>
              </a:rPr>
              <a:t>x</a:t>
            </a:r>
          </a:p>
        </p:txBody>
      </p:sp>
      <p:grpSp>
        <p:nvGrpSpPr>
          <p:cNvPr id="54286" name="Group 13"/>
          <p:cNvGrpSpPr>
            <a:grpSpLocks/>
          </p:cNvGrpSpPr>
          <p:nvPr/>
        </p:nvGrpSpPr>
        <p:grpSpPr bwMode="auto">
          <a:xfrm>
            <a:off x="1363133" y="2287588"/>
            <a:ext cx="10524067" cy="649287"/>
            <a:chOff x="644" y="1153"/>
            <a:chExt cx="4972" cy="409"/>
          </a:xfrm>
        </p:grpSpPr>
        <p:sp>
          <p:nvSpPr>
            <p:cNvPr id="54291" name="Oval 14"/>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54292" name="Oval 15"/>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3</a:t>
              </a:r>
            </a:p>
          </p:txBody>
        </p:sp>
        <p:sp>
          <p:nvSpPr>
            <p:cNvPr id="54293" name="Oval 16"/>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54294" name="Oval 17"/>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54295" name="Oval 18"/>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54296" name="Oval 19"/>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7</a:t>
              </a:r>
            </a:p>
          </p:txBody>
        </p:sp>
        <p:sp>
          <p:nvSpPr>
            <p:cNvPr id="54297" name="Oval 20"/>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54298" name="Oval 21"/>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sp>
        <p:nvSpPr>
          <p:cNvPr id="657446" name="AutoShape 38"/>
          <p:cNvSpPr>
            <a:spLocks noChangeArrowheads="1"/>
          </p:cNvSpPr>
          <p:nvPr/>
        </p:nvSpPr>
        <p:spPr bwMode="auto">
          <a:xfrm>
            <a:off x="3814233" y="2039939"/>
            <a:ext cx="1524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solidFill>
                  <a:srgbClr val="0000FF"/>
                </a:solidFill>
                <a:latin typeface="Times New Roman" pitchFamily="18" charset="0"/>
              </a:rPr>
              <a:t>pos</a:t>
            </a:r>
          </a:p>
        </p:txBody>
      </p:sp>
      <p:sp>
        <p:nvSpPr>
          <p:cNvPr id="657449" name="Rectangle 41"/>
          <p:cNvSpPr>
            <a:spLocks noGrp="1" noChangeArrowheads="1"/>
          </p:cNvSpPr>
          <p:nvPr>
            <p:ph type="title"/>
          </p:nvPr>
        </p:nvSpPr>
        <p:spPr>
          <a:xfrm>
            <a:off x="609600" y="457201"/>
            <a:ext cx="10972800" cy="777875"/>
          </a:xfrm>
        </p:spPr>
        <p:txBody>
          <a:bodyPr/>
          <a:lstStyle/>
          <a:p>
            <a:pPr>
              <a:defRPr/>
            </a:pPr>
            <a:r>
              <a:rPr lang="en-US"/>
              <a:t>2. Insertion Sort</a:t>
            </a:r>
            <a:endParaRPr lang="en-US" altLang="en-US" i="1" smtClean="0"/>
          </a:p>
        </p:txBody>
      </p:sp>
      <p:sp>
        <p:nvSpPr>
          <p:cNvPr id="657450" name="Text Box 42"/>
          <p:cNvSpPr txBox="1">
            <a:spLocks noChangeArrowheads="1"/>
          </p:cNvSpPr>
          <p:nvPr/>
        </p:nvSpPr>
        <p:spPr bwMode="auto">
          <a:xfrm>
            <a:off x="2567518" y="1384300"/>
            <a:ext cx="4106333"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solidFill>
                  <a:srgbClr val="FFFF00"/>
                </a:solidFill>
                <a:latin typeface="VNI-Helve" pitchFamily="2" charset="0"/>
              </a:rPr>
              <a:t>Insert a</a:t>
            </a:r>
            <a:r>
              <a:rPr lang="en-US" altLang="en-US" b="1" baseline="-25000">
                <a:solidFill>
                  <a:srgbClr val="FFFF00"/>
                </a:solidFill>
                <a:latin typeface="VNI-Helve" pitchFamily="2" charset="0"/>
              </a:rPr>
              <a:t>3</a:t>
            </a:r>
            <a:r>
              <a:rPr lang="en-US" altLang="en-US" b="1">
                <a:solidFill>
                  <a:srgbClr val="FFFF00"/>
                </a:solidFill>
                <a:latin typeface="VNI-Helve" pitchFamily="2" charset="0"/>
              </a:rPr>
              <a:t> into (1, 3)</a:t>
            </a:r>
          </a:p>
        </p:txBody>
      </p:sp>
      <p:sp>
        <p:nvSpPr>
          <p:cNvPr id="657451" name="Oval 43"/>
          <p:cNvSpPr>
            <a:spLocks noChangeArrowheads="1"/>
          </p:cNvSpPr>
          <p:nvPr/>
        </p:nvSpPr>
        <p:spPr bwMode="auto">
          <a:xfrm>
            <a:off x="2711451" y="2881314"/>
            <a:ext cx="973667"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2" name="Date Placeholder 1"/>
          <p:cNvSpPr>
            <a:spLocks noGrp="1"/>
          </p:cNvSpPr>
          <p:nvPr>
            <p:ph type="dt" sz="half" idx="10"/>
          </p:nvPr>
        </p:nvSpPr>
        <p:spPr/>
        <p:txBody>
          <a:bodyPr/>
          <a:lstStyle/>
          <a:p>
            <a:fld id="{FA387614-FBDC-47ED-96D1-836DDD6338AB}" type="datetime1">
              <a:rPr lang="en-US" smtClean="0"/>
              <a:t>26/03/2024</a:t>
            </a:fld>
            <a:endParaRPr lang="en-US"/>
          </a:p>
        </p:txBody>
      </p:sp>
      <p:sp>
        <p:nvSpPr>
          <p:cNvPr id="3" name="Footer Placeholder 2"/>
          <p:cNvSpPr>
            <a:spLocks noGrp="1"/>
          </p:cNvSpPr>
          <p:nvPr>
            <p:ph type="ftr" sz="quarter" idx="11"/>
          </p:nvPr>
        </p:nvSpPr>
        <p:spPr/>
        <p:txBody>
          <a:bodyPr/>
          <a:lstStyle/>
          <a:p>
            <a:r>
              <a:rPr lang="en-US" smtClean="0"/>
              <a:t>CTDL&amp;GT</a:t>
            </a:r>
            <a:endParaRPr lang="en-US"/>
          </a:p>
        </p:txBody>
      </p:sp>
      <p:sp>
        <p:nvSpPr>
          <p:cNvPr id="4" name="Slide Number Placeholder 3"/>
          <p:cNvSpPr>
            <a:spLocks noGrp="1"/>
          </p:cNvSpPr>
          <p:nvPr>
            <p:ph type="sldNum" sz="quarter" idx="12"/>
          </p:nvPr>
        </p:nvSpPr>
        <p:spPr/>
        <p:txBody>
          <a:bodyPr/>
          <a:lstStyle/>
          <a:p>
            <a:fld id="{3D92597B-1FF7-A145-BDFC-B6DAD8BDE045}" type="slidenum">
              <a:rPr lang="en-US" smtClean="0"/>
              <a:t>47</a:t>
            </a:fld>
            <a:endParaRPr lang="en-US"/>
          </a:p>
        </p:txBody>
      </p:sp>
    </p:spTree>
    <p:extLst>
      <p:ext uri="{BB962C8B-B14F-4D97-AF65-F5344CB8AC3E}">
        <p14:creationId xmlns:p14="http://schemas.microsoft.com/office/powerpoint/2010/main" val="2139543894"/>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4.44444E-6 2.96296E-6 L 0.11493 2.96296E-6 " pathEditMode="relative" rAng="0" ptsTypes="AA">
                                      <p:cBhvr>
                                        <p:cTn id="6" dur="2000" fill="hold"/>
                                        <p:tgtEl>
                                          <p:spTgt spid="657419"/>
                                        </p:tgtEl>
                                        <p:attrNameLst>
                                          <p:attrName>ppt_x</p:attrName>
                                          <p:attrName>ppt_y</p:attrName>
                                        </p:attrNameLst>
                                      </p:cBhvr>
                                      <p:rCtr x="5747" y="0"/>
                                    </p:animMotion>
                                  </p:childTnLst>
                                </p:cTn>
                              </p:par>
                            </p:childTnLst>
                          </p:cTn>
                        </p:par>
                        <p:par>
                          <p:cTn id="7" fill="hold" nodeType="afterGroup">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657450"/>
                                        </p:tgtEl>
                                        <p:attrNameLst>
                                          <p:attrName>style.visibility</p:attrName>
                                        </p:attrNameLst>
                                      </p:cBhvr>
                                      <p:to>
                                        <p:strVal val="visible"/>
                                      </p:to>
                                    </p:set>
                                    <p:anim calcmode="lin" valueType="num">
                                      <p:cBhvr additive="base">
                                        <p:cTn id="10" dur="500" fill="hold"/>
                                        <p:tgtEl>
                                          <p:spTgt spid="657450"/>
                                        </p:tgtEl>
                                        <p:attrNameLst>
                                          <p:attrName>ppt_x</p:attrName>
                                        </p:attrNameLst>
                                      </p:cBhvr>
                                      <p:tavLst>
                                        <p:tav tm="0">
                                          <p:val>
                                            <p:strVal val="0-#ppt_w/2"/>
                                          </p:val>
                                        </p:tav>
                                        <p:tav tm="100000">
                                          <p:val>
                                            <p:strVal val="#ppt_x"/>
                                          </p:val>
                                        </p:tav>
                                      </p:tavLst>
                                    </p:anim>
                                    <p:anim calcmode="lin" valueType="num">
                                      <p:cBhvr additive="base">
                                        <p:cTn id="11" dur="500" fill="hold"/>
                                        <p:tgtEl>
                                          <p:spTgt spid="657450"/>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2500"/>
                            </p:stCondLst>
                            <p:childTnLst>
                              <p:par>
                                <p:cTn id="13" presetID="42" presetClass="path" presetSubtype="0" accel="50000" decel="50000" fill="hold" grpId="0" nodeType="afterEffect">
                                  <p:stCondLst>
                                    <p:cond delay="0"/>
                                  </p:stCondLst>
                                  <p:childTnLst>
                                    <p:animMotion origin="layout" path="M -8.33333E-7 2.59259E-6 L 0.1132 0.32453 " pathEditMode="relative" rAng="0" ptsTypes="AA">
                                      <p:cBhvr>
                                        <p:cTn id="14" dur="2000" fill="hold"/>
                                        <p:tgtEl>
                                          <p:spTgt spid="657412"/>
                                        </p:tgtEl>
                                        <p:attrNameLst>
                                          <p:attrName>ppt_x</p:attrName>
                                          <p:attrName>ppt_y</p:attrName>
                                        </p:attrNameLst>
                                      </p:cBhvr>
                                      <p:rCtr x="5660" y="16227"/>
                                    </p:animMotion>
                                  </p:childTnLst>
                                </p:cTn>
                              </p:par>
                            </p:childTnLst>
                          </p:cTn>
                        </p:par>
                        <p:par>
                          <p:cTn id="15" fill="hold" nodeType="afterGroup">
                            <p:stCondLst>
                              <p:cond delay="4500"/>
                            </p:stCondLst>
                            <p:childTnLst>
                              <p:par>
                                <p:cTn id="16" presetID="3" presetClass="entr" presetSubtype="10" fill="hold" grpId="0" nodeType="afterEffect">
                                  <p:stCondLst>
                                    <p:cond delay="0"/>
                                  </p:stCondLst>
                                  <p:iterate type="lt">
                                    <p:tmPct val="0"/>
                                  </p:iterate>
                                  <p:childTnLst>
                                    <p:set>
                                      <p:cBhvr>
                                        <p:cTn id="17" dur="1" fill="hold">
                                          <p:stCondLst>
                                            <p:cond delay="0"/>
                                          </p:stCondLst>
                                        </p:cTn>
                                        <p:tgtEl>
                                          <p:spTgt spid="657446"/>
                                        </p:tgtEl>
                                        <p:attrNameLst>
                                          <p:attrName>style.visibility</p:attrName>
                                        </p:attrNameLst>
                                      </p:cBhvr>
                                      <p:to>
                                        <p:strVal val="visible"/>
                                      </p:to>
                                    </p:set>
                                    <p:animEffect transition="in" filter="blinds(horizontal)">
                                      <p:cBhvr>
                                        <p:cTn id="18" dur="500"/>
                                        <p:tgtEl>
                                          <p:spTgt spid="657446"/>
                                        </p:tgtEl>
                                      </p:cBhvr>
                                    </p:animEffect>
                                  </p:childTnLst>
                                </p:cTn>
                              </p:par>
                            </p:childTnLst>
                          </p:cTn>
                        </p:par>
                        <p:par>
                          <p:cTn id="19" fill="hold" nodeType="afterGroup">
                            <p:stCondLst>
                              <p:cond delay="5000"/>
                            </p:stCondLst>
                            <p:childTnLst>
                              <p:par>
                                <p:cTn id="20" presetID="26" presetClass="emph" presetSubtype="0" fill="hold" grpId="1" nodeType="afterEffect">
                                  <p:stCondLst>
                                    <p:cond delay="0"/>
                                  </p:stCondLst>
                                  <p:childTnLst>
                                    <p:animEffect transition="out" filter="fade">
                                      <p:cBhvr>
                                        <p:cTn id="21" dur="2000" tmFilter="0, 0; .2, .5; .8, .5; 1, 0"/>
                                        <p:tgtEl>
                                          <p:spTgt spid="657412"/>
                                        </p:tgtEl>
                                      </p:cBhvr>
                                    </p:animEffect>
                                    <p:animScale>
                                      <p:cBhvr>
                                        <p:cTn id="22" dur="1000" autoRev="1" fill="hold"/>
                                        <p:tgtEl>
                                          <p:spTgt spid="657412"/>
                                        </p:tgtEl>
                                      </p:cBhvr>
                                      <p:by x="105000" y="105000"/>
                                    </p:animScale>
                                  </p:childTnLst>
                                </p:cTn>
                              </p:par>
                              <p:par>
                                <p:cTn id="23" presetID="26" presetClass="emph" presetSubtype="0" fill="hold" grpId="0" nodeType="withEffect">
                                  <p:stCondLst>
                                    <p:cond delay="0"/>
                                  </p:stCondLst>
                                  <p:childTnLst>
                                    <p:animEffect transition="out" filter="fade">
                                      <p:cBhvr>
                                        <p:cTn id="24" dur="2000" tmFilter="0, 0; .2, .5; .8, .5; 1, 0"/>
                                        <p:tgtEl>
                                          <p:spTgt spid="657411"/>
                                        </p:tgtEl>
                                      </p:cBhvr>
                                    </p:animEffect>
                                    <p:animScale>
                                      <p:cBhvr>
                                        <p:cTn id="25" dur="1000" autoRev="1" fill="hold"/>
                                        <p:tgtEl>
                                          <p:spTgt spid="657411"/>
                                        </p:tgtEl>
                                      </p:cBhvr>
                                      <p:by x="105000" y="105000"/>
                                    </p:animScale>
                                  </p:childTnLst>
                                </p:cTn>
                              </p:par>
                            </p:childTnLst>
                          </p:cTn>
                        </p:par>
                        <p:par>
                          <p:cTn id="26" fill="hold" nodeType="afterGroup">
                            <p:stCondLst>
                              <p:cond delay="7000"/>
                            </p:stCondLst>
                            <p:childTnLst>
                              <p:par>
                                <p:cTn id="27" presetID="63" presetClass="path" presetSubtype="0" accel="50000" decel="50000" fill="hold" grpId="1" nodeType="afterEffect">
                                  <p:stCondLst>
                                    <p:cond delay="0"/>
                                  </p:stCondLst>
                                  <p:childTnLst>
                                    <p:animMotion origin="layout" path="M -1.66667E-6 2.59259E-6 L 0.11163 0.00023 " pathEditMode="relative" rAng="0" ptsTypes="AA">
                                      <p:cBhvr>
                                        <p:cTn id="28" dur="2000" fill="hold"/>
                                        <p:tgtEl>
                                          <p:spTgt spid="657411"/>
                                        </p:tgtEl>
                                        <p:attrNameLst>
                                          <p:attrName>ppt_x</p:attrName>
                                          <p:attrName>ppt_y</p:attrName>
                                        </p:attrNameLst>
                                      </p:cBhvr>
                                      <p:rCtr x="5573" y="0"/>
                                    </p:animMotion>
                                  </p:childTnLst>
                                </p:cTn>
                              </p:par>
                            </p:childTnLst>
                          </p:cTn>
                        </p:par>
                        <p:par>
                          <p:cTn id="29" fill="hold" nodeType="afterGroup">
                            <p:stCondLst>
                              <p:cond delay="9000"/>
                            </p:stCondLst>
                            <p:childTnLst>
                              <p:par>
                                <p:cTn id="30" presetID="35" presetClass="path" presetSubtype="0" accel="50000" decel="50000" fill="hold" grpId="1" nodeType="afterEffect">
                                  <p:stCondLst>
                                    <p:cond delay="0"/>
                                  </p:stCondLst>
                                  <p:iterate type="lt">
                                    <p:tmPct val="0"/>
                                  </p:iterate>
                                  <p:childTnLst>
                                    <p:animMotion origin="layout" path="M 2.77778E-6 -2.22222E-6 L -0.11493 0.00209 " pathEditMode="relative" rAng="0" ptsTypes="AA">
                                      <p:cBhvr>
                                        <p:cTn id="31" dur="2000" fill="hold"/>
                                        <p:tgtEl>
                                          <p:spTgt spid="657446"/>
                                        </p:tgtEl>
                                        <p:attrNameLst>
                                          <p:attrName>ppt_x</p:attrName>
                                          <p:attrName>ppt_y</p:attrName>
                                        </p:attrNameLst>
                                      </p:cBhvr>
                                      <p:rCtr x="-5747" y="93"/>
                                    </p:animMotion>
                                  </p:childTnLst>
                                </p:cTn>
                              </p:par>
                            </p:childTnLst>
                          </p:cTn>
                        </p:par>
                        <p:par>
                          <p:cTn id="32" fill="hold" nodeType="afterGroup">
                            <p:stCondLst>
                              <p:cond delay="11000"/>
                            </p:stCondLst>
                            <p:childTnLst>
                              <p:par>
                                <p:cTn id="33" presetID="26" presetClass="emph" presetSubtype="0" fill="hold" grpId="2" nodeType="afterEffect">
                                  <p:stCondLst>
                                    <p:cond delay="0"/>
                                  </p:stCondLst>
                                  <p:childTnLst>
                                    <p:animEffect transition="out" filter="fade">
                                      <p:cBhvr>
                                        <p:cTn id="34" dur="2000" tmFilter="0, 0; .2, .5; .8, .5; 1, 0"/>
                                        <p:tgtEl>
                                          <p:spTgt spid="657412"/>
                                        </p:tgtEl>
                                      </p:cBhvr>
                                    </p:animEffect>
                                    <p:animScale>
                                      <p:cBhvr>
                                        <p:cTn id="35" dur="1000" autoRev="1" fill="hold"/>
                                        <p:tgtEl>
                                          <p:spTgt spid="657412"/>
                                        </p:tgtEl>
                                      </p:cBhvr>
                                      <p:by x="105000" y="105000"/>
                                    </p:animScale>
                                  </p:childTnLst>
                                </p:cTn>
                              </p:par>
                              <p:par>
                                <p:cTn id="36" presetID="26" presetClass="emph" presetSubtype="0" fill="hold" grpId="0" nodeType="withEffect">
                                  <p:stCondLst>
                                    <p:cond delay="0"/>
                                  </p:stCondLst>
                                  <p:childTnLst>
                                    <p:animEffect transition="out" filter="fade">
                                      <p:cBhvr>
                                        <p:cTn id="37" dur="2000" tmFilter="0, 0; .2, .5; .8, .5; 1, 0"/>
                                        <p:tgtEl>
                                          <p:spTgt spid="657418"/>
                                        </p:tgtEl>
                                      </p:cBhvr>
                                    </p:animEffect>
                                    <p:animScale>
                                      <p:cBhvr>
                                        <p:cTn id="38" dur="1000" autoRev="1" fill="hold"/>
                                        <p:tgtEl>
                                          <p:spTgt spid="657418"/>
                                        </p:tgtEl>
                                      </p:cBhvr>
                                      <p:by x="105000" y="105000"/>
                                    </p:animScale>
                                  </p:childTnLst>
                                </p:cTn>
                              </p:par>
                            </p:childTnLst>
                          </p:cTn>
                        </p:par>
                        <p:par>
                          <p:cTn id="39" fill="hold" nodeType="afterGroup">
                            <p:stCondLst>
                              <p:cond delay="13000"/>
                            </p:stCondLst>
                            <p:childTnLst>
                              <p:par>
                                <p:cTn id="40" presetID="64" presetClass="path" presetSubtype="0" accel="50000" decel="50000" fill="hold" grpId="3" nodeType="afterEffect">
                                  <p:stCondLst>
                                    <p:cond delay="0"/>
                                  </p:stCondLst>
                                  <p:childTnLst>
                                    <p:animMotion origin="layout" path="M 0.1132 0.32453 L -0.11354 0.00208 " pathEditMode="relative" rAng="0" ptsTypes="AA">
                                      <p:cBhvr>
                                        <p:cTn id="41" dur="2000" fill="hold"/>
                                        <p:tgtEl>
                                          <p:spTgt spid="657412"/>
                                        </p:tgtEl>
                                        <p:attrNameLst>
                                          <p:attrName>ppt_x</p:attrName>
                                          <p:attrName>ppt_y</p:attrName>
                                        </p:attrNameLst>
                                      </p:cBhvr>
                                      <p:rCtr x="-11337" y="-16134"/>
                                    </p:animMotion>
                                  </p:childTnLst>
                                </p:cTn>
                              </p:par>
                            </p:childTnLst>
                          </p:cTn>
                        </p:par>
                        <p:par>
                          <p:cTn id="42" fill="hold" nodeType="afterGroup">
                            <p:stCondLst>
                              <p:cond delay="15000"/>
                            </p:stCondLst>
                            <p:childTnLst>
                              <p:par>
                                <p:cTn id="43" presetID="8" presetClass="exit" presetSubtype="16" fill="hold" grpId="4" nodeType="afterEffect">
                                  <p:stCondLst>
                                    <p:cond delay="0"/>
                                  </p:stCondLst>
                                  <p:childTnLst>
                                    <p:animEffect transition="out" filter="diamond(in)">
                                      <p:cBhvr>
                                        <p:cTn id="44" dur="1000"/>
                                        <p:tgtEl>
                                          <p:spTgt spid="657412"/>
                                        </p:tgtEl>
                                      </p:cBhvr>
                                    </p:animEffect>
                                    <p:set>
                                      <p:cBhvr>
                                        <p:cTn id="45" dur="1" fill="hold">
                                          <p:stCondLst>
                                            <p:cond delay="999"/>
                                          </p:stCondLst>
                                        </p:cTn>
                                        <p:tgtEl>
                                          <p:spTgt spid="657412"/>
                                        </p:tgtEl>
                                        <p:attrNameLst>
                                          <p:attrName>style.visibility</p:attrName>
                                        </p:attrNameLst>
                                      </p:cBhvr>
                                      <p:to>
                                        <p:strVal val="hidden"/>
                                      </p:to>
                                    </p:set>
                                  </p:childTnLst>
                                </p:cTn>
                              </p:par>
                              <p:par>
                                <p:cTn id="46" presetID="8" presetClass="entr" presetSubtype="16" fill="hold" grpId="0" nodeType="withEffect">
                                  <p:stCondLst>
                                    <p:cond delay="0"/>
                                  </p:stCondLst>
                                  <p:childTnLst>
                                    <p:set>
                                      <p:cBhvr>
                                        <p:cTn id="47" dur="1" fill="hold">
                                          <p:stCondLst>
                                            <p:cond delay="0"/>
                                          </p:stCondLst>
                                        </p:cTn>
                                        <p:tgtEl>
                                          <p:spTgt spid="657451"/>
                                        </p:tgtEl>
                                        <p:attrNameLst>
                                          <p:attrName>style.visibility</p:attrName>
                                        </p:attrNameLst>
                                      </p:cBhvr>
                                      <p:to>
                                        <p:strVal val="visible"/>
                                      </p:to>
                                    </p:set>
                                    <p:animEffect transition="in" filter="diamond(in)">
                                      <p:cBhvr>
                                        <p:cTn id="48" dur="1000"/>
                                        <p:tgtEl>
                                          <p:spTgt spid="657451"/>
                                        </p:tgtEl>
                                      </p:cBhvr>
                                    </p:animEffect>
                                  </p:childTnLst>
                                </p:cTn>
                              </p:par>
                            </p:childTnLst>
                          </p:cTn>
                        </p:par>
                        <p:par>
                          <p:cTn id="49" fill="hold" nodeType="afterGroup">
                            <p:stCondLst>
                              <p:cond delay="16000"/>
                            </p:stCondLst>
                            <p:childTnLst>
                              <p:par>
                                <p:cTn id="50" presetID="3" presetClass="exit" presetSubtype="10" fill="hold" grpId="2" nodeType="afterEffect">
                                  <p:stCondLst>
                                    <p:cond delay="0"/>
                                  </p:stCondLst>
                                  <p:iterate type="lt">
                                    <p:tmPct val="0"/>
                                  </p:iterate>
                                  <p:childTnLst>
                                    <p:animEffect transition="out" filter="blinds(horizontal)">
                                      <p:cBhvr>
                                        <p:cTn id="51" dur="500"/>
                                        <p:tgtEl>
                                          <p:spTgt spid="657446"/>
                                        </p:tgtEl>
                                      </p:cBhvr>
                                    </p:animEffect>
                                    <p:set>
                                      <p:cBhvr>
                                        <p:cTn id="52" dur="1" fill="hold">
                                          <p:stCondLst>
                                            <p:cond delay="499"/>
                                          </p:stCondLst>
                                        </p:cTn>
                                        <p:tgtEl>
                                          <p:spTgt spid="657446"/>
                                        </p:tgtEl>
                                        <p:attrNameLst>
                                          <p:attrName>style.visibility</p:attrName>
                                        </p:attrNameLst>
                                      </p:cBhvr>
                                      <p:to>
                                        <p:strVal val="hidden"/>
                                      </p:to>
                                    </p:set>
                                  </p:childTnLst>
                                </p:cTn>
                              </p:par>
                            </p:childTnLst>
                          </p:cTn>
                        </p:par>
                        <p:par>
                          <p:cTn id="53" fill="hold" nodeType="afterGroup">
                            <p:stCondLst>
                              <p:cond delay="16500"/>
                            </p:stCondLst>
                            <p:childTnLst>
                              <p:par>
                                <p:cTn id="54" presetID="2" presetClass="exit" presetSubtype="8" fill="hold" grpId="1" nodeType="afterEffect">
                                  <p:stCondLst>
                                    <p:cond delay="0"/>
                                  </p:stCondLst>
                                  <p:childTnLst>
                                    <p:anim calcmode="lin" valueType="num">
                                      <p:cBhvr additive="base">
                                        <p:cTn id="55" dur="500"/>
                                        <p:tgtEl>
                                          <p:spTgt spid="657450"/>
                                        </p:tgtEl>
                                        <p:attrNameLst>
                                          <p:attrName>ppt_x</p:attrName>
                                        </p:attrNameLst>
                                      </p:cBhvr>
                                      <p:tavLst>
                                        <p:tav tm="0">
                                          <p:val>
                                            <p:strVal val="ppt_x"/>
                                          </p:val>
                                        </p:tav>
                                        <p:tav tm="100000">
                                          <p:val>
                                            <p:strVal val="0-ppt_w/2"/>
                                          </p:val>
                                        </p:tav>
                                      </p:tavLst>
                                    </p:anim>
                                    <p:anim calcmode="lin" valueType="num">
                                      <p:cBhvr additive="base">
                                        <p:cTn id="56" dur="500"/>
                                        <p:tgtEl>
                                          <p:spTgt spid="657450"/>
                                        </p:tgtEl>
                                        <p:attrNameLst>
                                          <p:attrName>ppt_y</p:attrName>
                                        </p:attrNameLst>
                                      </p:cBhvr>
                                      <p:tavLst>
                                        <p:tav tm="0">
                                          <p:val>
                                            <p:strVal val="ppt_y"/>
                                          </p:val>
                                        </p:tav>
                                        <p:tav tm="100000">
                                          <p:val>
                                            <p:strVal val="ppt_y"/>
                                          </p:val>
                                        </p:tav>
                                      </p:tavLst>
                                    </p:anim>
                                    <p:set>
                                      <p:cBhvr>
                                        <p:cTn id="57" dur="1" fill="hold">
                                          <p:stCondLst>
                                            <p:cond delay="499"/>
                                          </p:stCondLst>
                                        </p:cTn>
                                        <p:tgtEl>
                                          <p:spTgt spid="6574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11" grpId="0" animBg="1"/>
      <p:bldP spid="657411" grpId="1" animBg="1"/>
      <p:bldP spid="657412" grpId="0" animBg="1"/>
      <p:bldP spid="657412" grpId="1" animBg="1"/>
      <p:bldP spid="657412" grpId="2" animBg="1"/>
      <p:bldP spid="657412" grpId="3" animBg="1"/>
      <p:bldP spid="657412" grpId="4" animBg="1"/>
      <p:bldP spid="657418" grpId="0" animBg="1"/>
      <p:bldP spid="657419" grpId="0" animBg="1"/>
      <p:bldP spid="657446" grpId="0" animBg="1"/>
      <p:bldP spid="657446" grpId="1" animBg="1"/>
      <p:bldP spid="657446" grpId="2" animBg="1"/>
      <p:bldP spid="657450" grpId="0" animBg="1"/>
      <p:bldP spid="657450" grpId="1" animBg="1"/>
      <p:bldP spid="65745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Oval 2"/>
          <p:cNvSpPr>
            <a:spLocks noChangeArrowheads="1"/>
          </p:cNvSpPr>
          <p:nvPr/>
        </p:nvSpPr>
        <p:spPr bwMode="auto">
          <a:xfrm>
            <a:off x="2726267" y="2871789"/>
            <a:ext cx="973667"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658435" name="Oval 3"/>
          <p:cNvSpPr>
            <a:spLocks noChangeArrowheads="1"/>
          </p:cNvSpPr>
          <p:nvPr/>
        </p:nvSpPr>
        <p:spPr bwMode="auto">
          <a:xfrm>
            <a:off x="4091517" y="2871789"/>
            <a:ext cx="973667"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12</a:t>
            </a:r>
          </a:p>
        </p:txBody>
      </p:sp>
      <p:sp>
        <p:nvSpPr>
          <p:cNvPr id="658436" name="Oval 4"/>
          <p:cNvSpPr>
            <a:spLocks noChangeArrowheads="1"/>
          </p:cNvSpPr>
          <p:nvPr/>
        </p:nvSpPr>
        <p:spPr bwMode="auto">
          <a:xfrm>
            <a:off x="5454651"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55303" name="Oval 5"/>
          <p:cNvSpPr>
            <a:spLocks noChangeArrowheads="1"/>
          </p:cNvSpPr>
          <p:nvPr/>
        </p:nvSpPr>
        <p:spPr bwMode="auto">
          <a:xfrm>
            <a:off x="6819900"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sp>
        <p:nvSpPr>
          <p:cNvPr id="55304" name="Oval 6"/>
          <p:cNvSpPr>
            <a:spLocks noChangeArrowheads="1"/>
          </p:cNvSpPr>
          <p:nvPr/>
        </p:nvSpPr>
        <p:spPr bwMode="auto">
          <a:xfrm>
            <a:off x="81830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55305" name="Oval 7"/>
          <p:cNvSpPr>
            <a:spLocks noChangeArrowheads="1"/>
          </p:cNvSpPr>
          <p:nvPr/>
        </p:nvSpPr>
        <p:spPr bwMode="auto">
          <a:xfrm>
            <a:off x="9548284"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55306" name="Oval 8"/>
          <p:cNvSpPr>
            <a:spLocks noChangeArrowheads="1"/>
          </p:cNvSpPr>
          <p:nvPr/>
        </p:nvSpPr>
        <p:spPr bwMode="auto">
          <a:xfrm>
            <a:off x="109135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15</a:t>
            </a:r>
          </a:p>
        </p:txBody>
      </p:sp>
      <p:sp>
        <p:nvSpPr>
          <p:cNvPr id="658441" name="Oval 9"/>
          <p:cNvSpPr>
            <a:spLocks noChangeArrowheads="1"/>
          </p:cNvSpPr>
          <p:nvPr/>
        </p:nvSpPr>
        <p:spPr bwMode="auto">
          <a:xfrm>
            <a:off x="1363133" y="2871789"/>
            <a:ext cx="973667"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658442" name="AutoShape 10"/>
          <p:cNvSpPr>
            <a:spLocks noChangeArrowheads="1"/>
          </p:cNvSpPr>
          <p:nvPr/>
        </p:nvSpPr>
        <p:spPr bwMode="auto">
          <a:xfrm>
            <a:off x="3958167" y="3571876"/>
            <a:ext cx="12192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Times New Roman" pitchFamily="18" charset="0"/>
              </a:rPr>
              <a:t>i</a:t>
            </a:r>
          </a:p>
        </p:txBody>
      </p:sp>
      <p:sp>
        <p:nvSpPr>
          <p:cNvPr id="55309" name="Text Box 11"/>
          <p:cNvSpPr txBox="1">
            <a:spLocks noChangeArrowheads="1"/>
          </p:cNvSpPr>
          <p:nvPr/>
        </p:nvSpPr>
        <p:spPr bwMode="auto">
          <a:xfrm>
            <a:off x="4783667" y="5029200"/>
            <a:ext cx="914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sz="3600">
                <a:latin typeface="Times New Roman" pitchFamily="18" charset="0"/>
              </a:rPr>
              <a:t>x</a:t>
            </a:r>
          </a:p>
        </p:txBody>
      </p:sp>
      <p:grpSp>
        <p:nvGrpSpPr>
          <p:cNvPr id="55310" name="Group 12"/>
          <p:cNvGrpSpPr>
            <a:grpSpLocks/>
          </p:cNvGrpSpPr>
          <p:nvPr/>
        </p:nvGrpSpPr>
        <p:grpSpPr bwMode="auto">
          <a:xfrm>
            <a:off x="1363133" y="2287588"/>
            <a:ext cx="10524067" cy="649287"/>
            <a:chOff x="644" y="1153"/>
            <a:chExt cx="4972" cy="409"/>
          </a:xfrm>
        </p:grpSpPr>
        <p:sp>
          <p:nvSpPr>
            <p:cNvPr id="55315" name="Oval 13"/>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55316" name="Oval 14"/>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3</a:t>
              </a:r>
            </a:p>
          </p:txBody>
        </p:sp>
        <p:sp>
          <p:nvSpPr>
            <p:cNvPr id="55317" name="Oval 15"/>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55318" name="Oval 16"/>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55319" name="Oval 17"/>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55320" name="Oval 18"/>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7</a:t>
              </a:r>
            </a:p>
          </p:txBody>
        </p:sp>
        <p:sp>
          <p:nvSpPr>
            <p:cNvPr id="55321" name="Oval 19"/>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55322" name="Oval 20"/>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sp>
        <p:nvSpPr>
          <p:cNvPr id="658469" name="AutoShape 37"/>
          <p:cNvSpPr>
            <a:spLocks noChangeArrowheads="1"/>
          </p:cNvSpPr>
          <p:nvPr/>
        </p:nvSpPr>
        <p:spPr bwMode="auto">
          <a:xfrm>
            <a:off x="5168900" y="2039939"/>
            <a:ext cx="1524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solidFill>
                  <a:srgbClr val="0000FF"/>
                </a:solidFill>
                <a:latin typeface="Times New Roman" pitchFamily="18" charset="0"/>
              </a:rPr>
              <a:t>pos</a:t>
            </a:r>
          </a:p>
        </p:txBody>
      </p:sp>
      <p:sp>
        <p:nvSpPr>
          <p:cNvPr id="658470" name="Rectangle 38"/>
          <p:cNvSpPr>
            <a:spLocks noGrp="1" noChangeArrowheads="1"/>
          </p:cNvSpPr>
          <p:nvPr>
            <p:ph type="title"/>
          </p:nvPr>
        </p:nvSpPr>
        <p:spPr>
          <a:xfrm>
            <a:off x="609600" y="457201"/>
            <a:ext cx="10972800" cy="777875"/>
          </a:xfrm>
        </p:spPr>
        <p:txBody>
          <a:bodyPr/>
          <a:lstStyle/>
          <a:p>
            <a:pPr>
              <a:defRPr/>
            </a:pPr>
            <a:r>
              <a:rPr lang="en-US"/>
              <a:t>2. Insertion Sort</a:t>
            </a:r>
            <a:endParaRPr lang="en-US" altLang="en-US" i="1" smtClean="0"/>
          </a:p>
        </p:txBody>
      </p:sp>
      <p:sp>
        <p:nvSpPr>
          <p:cNvPr id="658471" name="Text Box 39"/>
          <p:cNvSpPr txBox="1">
            <a:spLocks noChangeArrowheads="1"/>
          </p:cNvSpPr>
          <p:nvPr/>
        </p:nvSpPr>
        <p:spPr bwMode="auto">
          <a:xfrm>
            <a:off x="2567518" y="1384300"/>
            <a:ext cx="4106333"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solidFill>
                  <a:srgbClr val="FFFF00"/>
                </a:solidFill>
                <a:latin typeface="VNI-Helve" pitchFamily="2" charset="0"/>
              </a:rPr>
              <a:t>Insert a</a:t>
            </a:r>
            <a:r>
              <a:rPr lang="en-US" altLang="en-US" b="1" baseline="-25000">
                <a:solidFill>
                  <a:srgbClr val="FFFF00"/>
                </a:solidFill>
                <a:latin typeface="VNI-Helve" pitchFamily="2" charset="0"/>
              </a:rPr>
              <a:t>4</a:t>
            </a:r>
            <a:r>
              <a:rPr lang="en-US" altLang="en-US" b="1">
                <a:solidFill>
                  <a:srgbClr val="FFFF00"/>
                </a:solidFill>
                <a:latin typeface="VNI-Helve" pitchFamily="2" charset="0"/>
              </a:rPr>
              <a:t> into (1, 4)</a:t>
            </a:r>
          </a:p>
        </p:txBody>
      </p:sp>
      <p:sp>
        <p:nvSpPr>
          <p:cNvPr id="658473" name="Oval 41"/>
          <p:cNvSpPr>
            <a:spLocks noChangeArrowheads="1"/>
          </p:cNvSpPr>
          <p:nvPr/>
        </p:nvSpPr>
        <p:spPr bwMode="auto">
          <a:xfrm>
            <a:off x="2700867" y="2874964"/>
            <a:ext cx="973667"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2" name="Date Placeholder 1"/>
          <p:cNvSpPr>
            <a:spLocks noGrp="1"/>
          </p:cNvSpPr>
          <p:nvPr>
            <p:ph type="dt" sz="half" idx="10"/>
          </p:nvPr>
        </p:nvSpPr>
        <p:spPr/>
        <p:txBody>
          <a:bodyPr/>
          <a:lstStyle/>
          <a:p>
            <a:fld id="{E9118926-DDB9-43B6-A8D9-2FDA2C709B78}" type="datetime1">
              <a:rPr lang="en-US" smtClean="0"/>
              <a:t>26/03/2024</a:t>
            </a:fld>
            <a:endParaRPr lang="en-US"/>
          </a:p>
        </p:txBody>
      </p:sp>
      <p:sp>
        <p:nvSpPr>
          <p:cNvPr id="3" name="Footer Placeholder 2"/>
          <p:cNvSpPr>
            <a:spLocks noGrp="1"/>
          </p:cNvSpPr>
          <p:nvPr>
            <p:ph type="ftr" sz="quarter" idx="11"/>
          </p:nvPr>
        </p:nvSpPr>
        <p:spPr/>
        <p:txBody>
          <a:bodyPr/>
          <a:lstStyle/>
          <a:p>
            <a:r>
              <a:rPr lang="en-US" smtClean="0"/>
              <a:t>CTDL&amp;GT</a:t>
            </a:r>
            <a:endParaRPr lang="en-US"/>
          </a:p>
        </p:txBody>
      </p:sp>
      <p:sp>
        <p:nvSpPr>
          <p:cNvPr id="4" name="Slide Number Placeholder 3"/>
          <p:cNvSpPr>
            <a:spLocks noGrp="1"/>
          </p:cNvSpPr>
          <p:nvPr>
            <p:ph type="sldNum" sz="quarter" idx="12"/>
          </p:nvPr>
        </p:nvSpPr>
        <p:spPr/>
        <p:txBody>
          <a:bodyPr/>
          <a:lstStyle/>
          <a:p>
            <a:fld id="{3D92597B-1FF7-A145-BDFC-B6DAD8BDE045}" type="slidenum">
              <a:rPr lang="en-US" smtClean="0"/>
              <a:t>48</a:t>
            </a:fld>
            <a:endParaRPr lang="en-US"/>
          </a:p>
        </p:txBody>
      </p:sp>
    </p:spTree>
    <p:extLst>
      <p:ext uri="{BB962C8B-B14F-4D97-AF65-F5344CB8AC3E}">
        <p14:creationId xmlns:p14="http://schemas.microsoft.com/office/powerpoint/2010/main" val="3385681631"/>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4.44444E-6 2.96296E-6 L 0.11493 2.96296E-6 " pathEditMode="relative" rAng="0" ptsTypes="AA">
                                      <p:cBhvr>
                                        <p:cTn id="6" dur="2000" fill="hold"/>
                                        <p:tgtEl>
                                          <p:spTgt spid="658442"/>
                                        </p:tgtEl>
                                        <p:attrNameLst>
                                          <p:attrName>ppt_x</p:attrName>
                                          <p:attrName>ppt_y</p:attrName>
                                        </p:attrNameLst>
                                      </p:cBhvr>
                                      <p:rCtr x="5747" y="0"/>
                                    </p:animMotion>
                                  </p:childTnLst>
                                </p:cTn>
                              </p:par>
                            </p:childTnLst>
                          </p:cTn>
                        </p:par>
                        <p:par>
                          <p:cTn id="7" fill="hold" nodeType="afterGroup">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658471"/>
                                        </p:tgtEl>
                                        <p:attrNameLst>
                                          <p:attrName>style.visibility</p:attrName>
                                        </p:attrNameLst>
                                      </p:cBhvr>
                                      <p:to>
                                        <p:strVal val="visible"/>
                                      </p:to>
                                    </p:set>
                                    <p:anim calcmode="lin" valueType="num">
                                      <p:cBhvr additive="base">
                                        <p:cTn id="10" dur="500" fill="hold"/>
                                        <p:tgtEl>
                                          <p:spTgt spid="658471"/>
                                        </p:tgtEl>
                                        <p:attrNameLst>
                                          <p:attrName>ppt_x</p:attrName>
                                        </p:attrNameLst>
                                      </p:cBhvr>
                                      <p:tavLst>
                                        <p:tav tm="0">
                                          <p:val>
                                            <p:strVal val="0-#ppt_w/2"/>
                                          </p:val>
                                        </p:tav>
                                        <p:tav tm="100000">
                                          <p:val>
                                            <p:strVal val="#ppt_x"/>
                                          </p:val>
                                        </p:tav>
                                      </p:tavLst>
                                    </p:anim>
                                    <p:anim calcmode="lin" valueType="num">
                                      <p:cBhvr additive="base">
                                        <p:cTn id="11" dur="500" fill="hold"/>
                                        <p:tgtEl>
                                          <p:spTgt spid="658471"/>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2500"/>
                            </p:stCondLst>
                            <p:childTnLst>
                              <p:par>
                                <p:cTn id="13" presetID="42" presetClass="path" presetSubtype="0" accel="50000" decel="50000" fill="hold" grpId="0" nodeType="afterEffect">
                                  <p:stCondLst>
                                    <p:cond delay="0"/>
                                  </p:stCondLst>
                                  <p:childTnLst>
                                    <p:animMotion origin="layout" path="M 3.61111E-6 2.59259E-6 L 3.61111E-6 0.32662 " pathEditMode="relative" rAng="0" ptsTypes="AA">
                                      <p:cBhvr>
                                        <p:cTn id="14" dur="2000" fill="hold"/>
                                        <p:tgtEl>
                                          <p:spTgt spid="658436"/>
                                        </p:tgtEl>
                                        <p:attrNameLst>
                                          <p:attrName>ppt_x</p:attrName>
                                          <p:attrName>ppt_y</p:attrName>
                                        </p:attrNameLst>
                                      </p:cBhvr>
                                      <p:rCtr x="0" y="16319"/>
                                    </p:animMotion>
                                  </p:childTnLst>
                                </p:cTn>
                              </p:par>
                            </p:childTnLst>
                          </p:cTn>
                        </p:par>
                        <p:par>
                          <p:cTn id="15" fill="hold" nodeType="afterGroup">
                            <p:stCondLst>
                              <p:cond delay="4500"/>
                            </p:stCondLst>
                            <p:childTnLst>
                              <p:par>
                                <p:cTn id="16" presetID="3" presetClass="entr" presetSubtype="10" fill="hold" grpId="0" nodeType="afterEffect">
                                  <p:stCondLst>
                                    <p:cond delay="0"/>
                                  </p:stCondLst>
                                  <p:iterate type="lt">
                                    <p:tmPct val="0"/>
                                  </p:iterate>
                                  <p:childTnLst>
                                    <p:set>
                                      <p:cBhvr>
                                        <p:cTn id="17" dur="1" fill="hold">
                                          <p:stCondLst>
                                            <p:cond delay="0"/>
                                          </p:stCondLst>
                                        </p:cTn>
                                        <p:tgtEl>
                                          <p:spTgt spid="658469"/>
                                        </p:tgtEl>
                                        <p:attrNameLst>
                                          <p:attrName>style.visibility</p:attrName>
                                        </p:attrNameLst>
                                      </p:cBhvr>
                                      <p:to>
                                        <p:strVal val="visible"/>
                                      </p:to>
                                    </p:set>
                                    <p:animEffect transition="in" filter="blinds(horizontal)">
                                      <p:cBhvr>
                                        <p:cTn id="18" dur="500"/>
                                        <p:tgtEl>
                                          <p:spTgt spid="658469"/>
                                        </p:tgtEl>
                                      </p:cBhvr>
                                    </p:animEffect>
                                  </p:childTnLst>
                                </p:cTn>
                              </p:par>
                            </p:childTnLst>
                          </p:cTn>
                        </p:par>
                        <p:par>
                          <p:cTn id="19" fill="hold" nodeType="afterGroup">
                            <p:stCondLst>
                              <p:cond delay="5000"/>
                            </p:stCondLst>
                            <p:childTnLst>
                              <p:par>
                                <p:cTn id="20" presetID="26" presetClass="emph" presetSubtype="0" fill="hold" grpId="0" nodeType="afterEffect">
                                  <p:stCondLst>
                                    <p:cond delay="0"/>
                                  </p:stCondLst>
                                  <p:childTnLst>
                                    <p:animEffect transition="out" filter="fade">
                                      <p:cBhvr>
                                        <p:cTn id="21" dur="2000" tmFilter="0, 0; .2, .5; .8, .5; 1, 0"/>
                                        <p:tgtEl>
                                          <p:spTgt spid="658435"/>
                                        </p:tgtEl>
                                      </p:cBhvr>
                                    </p:animEffect>
                                    <p:animScale>
                                      <p:cBhvr>
                                        <p:cTn id="22" dur="1000" autoRev="1" fill="hold"/>
                                        <p:tgtEl>
                                          <p:spTgt spid="658435"/>
                                        </p:tgtEl>
                                      </p:cBhvr>
                                      <p:by x="105000" y="105000"/>
                                    </p:animScale>
                                  </p:childTnLst>
                                </p:cTn>
                              </p:par>
                              <p:par>
                                <p:cTn id="23" presetID="26" presetClass="emph" presetSubtype="0" fill="hold" grpId="1" nodeType="withEffect">
                                  <p:stCondLst>
                                    <p:cond delay="0"/>
                                  </p:stCondLst>
                                  <p:childTnLst>
                                    <p:animEffect transition="out" filter="fade">
                                      <p:cBhvr>
                                        <p:cTn id="24" dur="2000" tmFilter="0, 0; .2, .5; .8, .5; 1, 0"/>
                                        <p:tgtEl>
                                          <p:spTgt spid="658436"/>
                                        </p:tgtEl>
                                      </p:cBhvr>
                                    </p:animEffect>
                                    <p:animScale>
                                      <p:cBhvr>
                                        <p:cTn id="25" dur="1000" autoRev="1" fill="hold"/>
                                        <p:tgtEl>
                                          <p:spTgt spid="658436"/>
                                        </p:tgtEl>
                                      </p:cBhvr>
                                      <p:by x="105000" y="105000"/>
                                    </p:animScale>
                                  </p:childTnLst>
                                </p:cTn>
                              </p:par>
                            </p:childTnLst>
                          </p:cTn>
                        </p:par>
                        <p:par>
                          <p:cTn id="26" fill="hold" nodeType="afterGroup">
                            <p:stCondLst>
                              <p:cond delay="7000"/>
                            </p:stCondLst>
                            <p:childTnLst>
                              <p:par>
                                <p:cTn id="27" presetID="63" presetClass="path" presetSubtype="0" accel="50000" decel="50000" fill="hold" grpId="1" nodeType="afterEffect">
                                  <p:stCondLst>
                                    <p:cond delay="0"/>
                                  </p:stCondLst>
                                  <p:childTnLst>
                                    <p:animMotion origin="layout" path="M 0.00017 2.59259E-6 L 0.1118 2.59259E-6 " pathEditMode="relative" rAng="0" ptsTypes="AA">
                                      <p:cBhvr>
                                        <p:cTn id="28" dur="2000" fill="hold"/>
                                        <p:tgtEl>
                                          <p:spTgt spid="658435"/>
                                        </p:tgtEl>
                                        <p:attrNameLst>
                                          <p:attrName>ppt_x</p:attrName>
                                          <p:attrName>ppt_y</p:attrName>
                                        </p:attrNameLst>
                                      </p:cBhvr>
                                      <p:rCtr x="5573" y="0"/>
                                    </p:animMotion>
                                  </p:childTnLst>
                                </p:cTn>
                              </p:par>
                            </p:childTnLst>
                          </p:cTn>
                        </p:par>
                        <p:par>
                          <p:cTn id="29" fill="hold" nodeType="afterGroup">
                            <p:stCondLst>
                              <p:cond delay="9000"/>
                            </p:stCondLst>
                            <p:childTnLst>
                              <p:par>
                                <p:cTn id="30" presetID="35" presetClass="path" presetSubtype="0" accel="50000" decel="50000" fill="hold" grpId="2" nodeType="afterEffect">
                                  <p:stCondLst>
                                    <p:cond delay="0"/>
                                  </p:stCondLst>
                                  <p:iterate type="lt">
                                    <p:tmPct val="0"/>
                                  </p:iterate>
                                  <p:childTnLst>
                                    <p:animMotion origin="layout" path="M 1.66667E-6 -2.22222E-6 L -0.11163 -2.22222E-6 " pathEditMode="relative" rAng="0" ptsTypes="AA">
                                      <p:cBhvr>
                                        <p:cTn id="31" dur="2000" fill="hold"/>
                                        <p:tgtEl>
                                          <p:spTgt spid="658469"/>
                                        </p:tgtEl>
                                        <p:attrNameLst>
                                          <p:attrName>ppt_x</p:attrName>
                                          <p:attrName>ppt_y</p:attrName>
                                        </p:attrNameLst>
                                      </p:cBhvr>
                                      <p:rCtr x="-5590" y="0"/>
                                    </p:animMotion>
                                  </p:childTnLst>
                                </p:cTn>
                              </p:par>
                            </p:childTnLst>
                          </p:cTn>
                        </p:par>
                        <p:par>
                          <p:cTn id="32" fill="hold" nodeType="afterGroup">
                            <p:stCondLst>
                              <p:cond delay="11000"/>
                            </p:stCondLst>
                            <p:childTnLst>
                              <p:par>
                                <p:cTn id="33" presetID="26" presetClass="emph" presetSubtype="0" fill="hold" grpId="0" nodeType="afterEffect">
                                  <p:stCondLst>
                                    <p:cond delay="0"/>
                                  </p:stCondLst>
                                  <p:childTnLst>
                                    <p:animEffect transition="out" filter="fade">
                                      <p:cBhvr>
                                        <p:cTn id="34" dur="2000" tmFilter="0, 0; .2, .5; .8, .5; 1, 0"/>
                                        <p:tgtEl>
                                          <p:spTgt spid="658434"/>
                                        </p:tgtEl>
                                      </p:cBhvr>
                                    </p:animEffect>
                                    <p:animScale>
                                      <p:cBhvr>
                                        <p:cTn id="35" dur="1000" autoRev="1" fill="hold"/>
                                        <p:tgtEl>
                                          <p:spTgt spid="658434"/>
                                        </p:tgtEl>
                                      </p:cBhvr>
                                      <p:by x="105000" y="105000"/>
                                    </p:animScale>
                                  </p:childTnLst>
                                </p:cTn>
                              </p:par>
                              <p:par>
                                <p:cTn id="36" presetID="26" presetClass="emph" presetSubtype="0" fill="hold" grpId="2" nodeType="withEffect">
                                  <p:stCondLst>
                                    <p:cond delay="0"/>
                                  </p:stCondLst>
                                  <p:childTnLst>
                                    <p:animEffect transition="out" filter="fade">
                                      <p:cBhvr>
                                        <p:cTn id="37" dur="2000" tmFilter="0, 0; .2, .5; .8, .5; 1, 0"/>
                                        <p:tgtEl>
                                          <p:spTgt spid="658436"/>
                                        </p:tgtEl>
                                      </p:cBhvr>
                                    </p:animEffect>
                                    <p:animScale>
                                      <p:cBhvr>
                                        <p:cTn id="38" dur="1000" autoRev="1" fill="hold"/>
                                        <p:tgtEl>
                                          <p:spTgt spid="658436"/>
                                        </p:tgtEl>
                                      </p:cBhvr>
                                      <p:by x="105000" y="105000"/>
                                    </p:animScale>
                                  </p:childTnLst>
                                </p:cTn>
                              </p:par>
                            </p:childTnLst>
                          </p:cTn>
                        </p:par>
                        <p:par>
                          <p:cTn id="39" fill="hold" nodeType="afterGroup">
                            <p:stCondLst>
                              <p:cond delay="13000"/>
                            </p:stCondLst>
                            <p:childTnLst>
                              <p:par>
                                <p:cTn id="40" presetID="63" presetClass="path" presetSubtype="0" accel="50000" decel="50000" fill="hold" grpId="1" nodeType="afterEffect">
                                  <p:stCondLst>
                                    <p:cond delay="0"/>
                                  </p:stCondLst>
                                  <p:childTnLst>
                                    <p:animMotion origin="layout" path="M 0.00052 2.59259E-6 L 0.11215 2.59259E-6 " pathEditMode="relative" rAng="0" ptsTypes="AA">
                                      <p:cBhvr>
                                        <p:cTn id="41" dur="2000" fill="hold"/>
                                        <p:tgtEl>
                                          <p:spTgt spid="658434"/>
                                        </p:tgtEl>
                                        <p:attrNameLst>
                                          <p:attrName>ppt_x</p:attrName>
                                          <p:attrName>ppt_y</p:attrName>
                                        </p:attrNameLst>
                                      </p:cBhvr>
                                      <p:rCtr x="5573" y="0"/>
                                    </p:animMotion>
                                  </p:childTnLst>
                                </p:cTn>
                              </p:par>
                            </p:childTnLst>
                          </p:cTn>
                        </p:par>
                        <p:par>
                          <p:cTn id="42" fill="hold" nodeType="afterGroup">
                            <p:stCondLst>
                              <p:cond delay="15000"/>
                            </p:stCondLst>
                            <p:childTnLst>
                              <p:par>
                                <p:cTn id="43" presetID="35" presetClass="path" presetSubtype="0" accel="50000" decel="50000" fill="hold" grpId="3" nodeType="afterEffect">
                                  <p:stCondLst>
                                    <p:cond delay="0"/>
                                  </p:stCondLst>
                                  <p:iterate type="lt">
                                    <p:tmPct val="0"/>
                                  </p:iterate>
                                  <p:childTnLst>
                                    <p:animMotion origin="layout" path="M -0.11163 -2.22222E-6 L -0.22344 -2.22222E-6 " pathEditMode="relative" rAng="0" ptsTypes="AA">
                                      <p:cBhvr>
                                        <p:cTn id="44" dur="2000" fill="hold"/>
                                        <p:tgtEl>
                                          <p:spTgt spid="658469"/>
                                        </p:tgtEl>
                                        <p:attrNameLst>
                                          <p:attrName>ppt_x</p:attrName>
                                          <p:attrName>ppt_y</p:attrName>
                                        </p:attrNameLst>
                                      </p:cBhvr>
                                      <p:rCtr x="-5590" y="0"/>
                                    </p:animMotion>
                                  </p:childTnLst>
                                </p:cTn>
                              </p:par>
                            </p:childTnLst>
                          </p:cTn>
                        </p:par>
                        <p:par>
                          <p:cTn id="45" fill="hold" nodeType="afterGroup">
                            <p:stCondLst>
                              <p:cond delay="17000"/>
                            </p:stCondLst>
                            <p:childTnLst>
                              <p:par>
                                <p:cTn id="46" presetID="26" presetClass="emph" presetSubtype="0" fill="hold" grpId="0" nodeType="afterEffect">
                                  <p:stCondLst>
                                    <p:cond delay="0"/>
                                  </p:stCondLst>
                                  <p:childTnLst>
                                    <p:animEffect transition="out" filter="fade">
                                      <p:cBhvr>
                                        <p:cTn id="47" dur="2000" tmFilter="0, 0; .2, .5; .8, .5; 1, 0"/>
                                        <p:tgtEl>
                                          <p:spTgt spid="658441"/>
                                        </p:tgtEl>
                                      </p:cBhvr>
                                    </p:animEffect>
                                    <p:animScale>
                                      <p:cBhvr>
                                        <p:cTn id="48" dur="1000" autoRev="1" fill="hold"/>
                                        <p:tgtEl>
                                          <p:spTgt spid="658441"/>
                                        </p:tgtEl>
                                      </p:cBhvr>
                                      <p:by x="105000" y="105000"/>
                                    </p:animScale>
                                  </p:childTnLst>
                                </p:cTn>
                              </p:par>
                              <p:par>
                                <p:cTn id="49" presetID="26" presetClass="emph" presetSubtype="0" fill="hold" grpId="3" nodeType="withEffect">
                                  <p:stCondLst>
                                    <p:cond delay="0"/>
                                  </p:stCondLst>
                                  <p:childTnLst>
                                    <p:animEffect transition="out" filter="fade">
                                      <p:cBhvr>
                                        <p:cTn id="50" dur="2000" tmFilter="0, 0; .2, .5; .8, .5; 1, 0"/>
                                        <p:tgtEl>
                                          <p:spTgt spid="658436"/>
                                        </p:tgtEl>
                                      </p:cBhvr>
                                    </p:animEffect>
                                    <p:animScale>
                                      <p:cBhvr>
                                        <p:cTn id="51" dur="1000" autoRev="1" fill="hold"/>
                                        <p:tgtEl>
                                          <p:spTgt spid="658436"/>
                                        </p:tgtEl>
                                      </p:cBhvr>
                                      <p:by x="105000" y="105000"/>
                                    </p:animScale>
                                  </p:childTnLst>
                                </p:cTn>
                              </p:par>
                            </p:childTnLst>
                          </p:cTn>
                        </p:par>
                        <p:par>
                          <p:cTn id="52" fill="hold" nodeType="afterGroup">
                            <p:stCondLst>
                              <p:cond delay="19000"/>
                            </p:stCondLst>
                            <p:childTnLst>
                              <p:par>
                                <p:cTn id="53" presetID="64" presetClass="path" presetSubtype="0" accel="50000" decel="50000" fill="hold" grpId="4" nodeType="afterEffect">
                                  <p:stCondLst>
                                    <p:cond delay="0"/>
                                  </p:stCondLst>
                                  <p:childTnLst>
                                    <p:animMotion origin="layout" path="M 3.61111E-6 0.32662 L -0.22327 -0.00023 " pathEditMode="relative" rAng="0" ptsTypes="AA">
                                      <p:cBhvr>
                                        <p:cTn id="54" dur="2000" fill="hold"/>
                                        <p:tgtEl>
                                          <p:spTgt spid="658436"/>
                                        </p:tgtEl>
                                        <p:attrNameLst>
                                          <p:attrName>ppt_x</p:attrName>
                                          <p:attrName>ppt_y</p:attrName>
                                        </p:attrNameLst>
                                      </p:cBhvr>
                                      <p:rCtr x="-11163" y="-16343"/>
                                    </p:animMotion>
                                  </p:childTnLst>
                                </p:cTn>
                              </p:par>
                            </p:childTnLst>
                          </p:cTn>
                        </p:par>
                        <p:par>
                          <p:cTn id="55" fill="hold" nodeType="afterGroup">
                            <p:stCondLst>
                              <p:cond delay="21000"/>
                            </p:stCondLst>
                            <p:childTnLst>
                              <p:par>
                                <p:cTn id="56" presetID="8" presetClass="exit" presetSubtype="16" fill="hold" grpId="5" nodeType="afterEffect">
                                  <p:stCondLst>
                                    <p:cond delay="0"/>
                                  </p:stCondLst>
                                  <p:childTnLst>
                                    <p:animEffect transition="out" filter="diamond(in)">
                                      <p:cBhvr>
                                        <p:cTn id="57" dur="1000"/>
                                        <p:tgtEl>
                                          <p:spTgt spid="658436"/>
                                        </p:tgtEl>
                                      </p:cBhvr>
                                    </p:animEffect>
                                    <p:set>
                                      <p:cBhvr>
                                        <p:cTn id="58" dur="1" fill="hold">
                                          <p:stCondLst>
                                            <p:cond delay="999"/>
                                          </p:stCondLst>
                                        </p:cTn>
                                        <p:tgtEl>
                                          <p:spTgt spid="658436"/>
                                        </p:tgtEl>
                                        <p:attrNameLst>
                                          <p:attrName>style.visibility</p:attrName>
                                        </p:attrNameLst>
                                      </p:cBhvr>
                                      <p:to>
                                        <p:strVal val="hidden"/>
                                      </p:to>
                                    </p:set>
                                  </p:childTnLst>
                                </p:cTn>
                              </p:par>
                              <p:par>
                                <p:cTn id="59" presetID="8" presetClass="entr" presetSubtype="16" fill="hold" grpId="0" nodeType="withEffect">
                                  <p:stCondLst>
                                    <p:cond delay="0"/>
                                  </p:stCondLst>
                                  <p:childTnLst>
                                    <p:set>
                                      <p:cBhvr>
                                        <p:cTn id="60" dur="1" fill="hold">
                                          <p:stCondLst>
                                            <p:cond delay="0"/>
                                          </p:stCondLst>
                                        </p:cTn>
                                        <p:tgtEl>
                                          <p:spTgt spid="658473"/>
                                        </p:tgtEl>
                                        <p:attrNameLst>
                                          <p:attrName>style.visibility</p:attrName>
                                        </p:attrNameLst>
                                      </p:cBhvr>
                                      <p:to>
                                        <p:strVal val="visible"/>
                                      </p:to>
                                    </p:set>
                                    <p:animEffect transition="in" filter="diamond(in)">
                                      <p:cBhvr>
                                        <p:cTn id="61" dur="1000"/>
                                        <p:tgtEl>
                                          <p:spTgt spid="658473"/>
                                        </p:tgtEl>
                                      </p:cBhvr>
                                    </p:animEffect>
                                  </p:childTnLst>
                                </p:cTn>
                              </p:par>
                            </p:childTnLst>
                          </p:cTn>
                        </p:par>
                        <p:par>
                          <p:cTn id="62" fill="hold" nodeType="afterGroup">
                            <p:stCondLst>
                              <p:cond delay="22000"/>
                            </p:stCondLst>
                            <p:childTnLst>
                              <p:par>
                                <p:cTn id="63" presetID="3" presetClass="exit" presetSubtype="10" fill="hold" grpId="1" nodeType="afterEffect">
                                  <p:stCondLst>
                                    <p:cond delay="0"/>
                                  </p:stCondLst>
                                  <p:iterate type="lt">
                                    <p:tmPct val="0"/>
                                  </p:iterate>
                                  <p:childTnLst>
                                    <p:animEffect transition="out" filter="blinds(horizontal)">
                                      <p:cBhvr>
                                        <p:cTn id="64" dur="500"/>
                                        <p:tgtEl>
                                          <p:spTgt spid="658469"/>
                                        </p:tgtEl>
                                      </p:cBhvr>
                                    </p:animEffect>
                                    <p:set>
                                      <p:cBhvr>
                                        <p:cTn id="65" dur="1" fill="hold">
                                          <p:stCondLst>
                                            <p:cond delay="499"/>
                                          </p:stCondLst>
                                        </p:cTn>
                                        <p:tgtEl>
                                          <p:spTgt spid="658469"/>
                                        </p:tgtEl>
                                        <p:attrNameLst>
                                          <p:attrName>style.visibility</p:attrName>
                                        </p:attrNameLst>
                                      </p:cBhvr>
                                      <p:to>
                                        <p:strVal val="hidden"/>
                                      </p:to>
                                    </p:set>
                                  </p:childTnLst>
                                </p:cTn>
                              </p:par>
                            </p:childTnLst>
                          </p:cTn>
                        </p:par>
                        <p:par>
                          <p:cTn id="66" fill="hold" nodeType="afterGroup">
                            <p:stCondLst>
                              <p:cond delay="22500"/>
                            </p:stCondLst>
                            <p:childTnLst>
                              <p:par>
                                <p:cTn id="67" presetID="2" presetClass="exit" presetSubtype="8" fill="hold" grpId="1" nodeType="afterEffect">
                                  <p:stCondLst>
                                    <p:cond delay="0"/>
                                  </p:stCondLst>
                                  <p:childTnLst>
                                    <p:anim calcmode="lin" valueType="num">
                                      <p:cBhvr additive="base">
                                        <p:cTn id="68" dur="500"/>
                                        <p:tgtEl>
                                          <p:spTgt spid="658471"/>
                                        </p:tgtEl>
                                        <p:attrNameLst>
                                          <p:attrName>ppt_x</p:attrName>
                                        </p:attrNameLst>
                                      </p:cBhvr>
                                      <p:tavLst>
                                        <p:tav tm="0">
                                          <p:val>
                                            <p:strVal val="ppt_x"/>
                                          </p:val>
                                        </p:tav>
                                        <p:tav tm="100000">
                                          <p:val>
                                            <p:strVal val="0-ppt_w/2"/>
                                          </p:val>
                                        </p:tav>
                                      </p:tavLst>
                                    </p:anim>
                                    <p:anim calcmode="lin" valueType="num">
                                      <p:cBhvr additive="base">
                                        <p:cTn id="69" dur="500"/>
                                        <p:tgtEl>
                                          <p:spTgt spid="658471"/>
                                        </p:tgtEl>
                                        <p:attrNameLst>
                                          <p:attrName>ppt_y</p:attrName>
                                        </p:attrNameLst>
                                      </p:cBhvr>
                                      <p:tavLst>
                                        <p:tav tm="0">
                                          <p:val>
                                            <p:strVal val="ppt_y"/>
                                          </p:val>
                                        </p:tav>
                                        <p:tav tm="100000">
                                          <p:val>
                                            <p:strVal val="ppt_y"/>
                                          </p:val>
                                        </p:tav>
                                      </p:tavLst>
                                    </p:anim>
                                    <p:set>
                                      <p:cBhvr>
                                        <p:cTn id="70" dur="1" fill="hold">
                                          <p:stCondLst>
                                            <p:cond delay="499"/>
                                          </p:stCondLst>
                                        </p:cTn>
                                        <p:tgtEl>
                                          <p:spTgt spid="6584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434" grpId="0" animBg="1"/>
      <p:bldP spid="658434" grpId="1" animBg="1"/>
      <p:bldP spid="658435" grpId="0" animBg="1"/>
      <p:bldP spid="658435" grpId="1" animBg="1"/>
      <p:bldP spid="658436" grpId="0" animBg="1"/>
      <p:bldP spid="658436" grpId="1" animBg="1"/>
      <p:bldP spid="658436" grpId="2" animBg="1"/>
      <p:bldP spid="658436" grpId="3" animBg="1"/>
      <p:bldP spid="658436" grpId="4" animBg="1"/>
      <p:bldP spid="658436" grpId="5" animBg="1"/>
      <p:bldP spid="658441" grpId="0" animBg="1"/>
      <p:bldP spid="658442" grpId="0" animBg="1"/>
      <p:bldP spid="658469" grpId="0" animBg="1"/>
      <p:bldP spid="658469" grpId="1" animBg="1"/>
      <p:bldP spid="658469" grpId="2" animBg="1"/>
      <p:bldP spid="658469" grpId="3" animBg="1"/>
      <p:bldP spid="658471" grpId="0" animBg="1"/>
      <p:bldP spid="658471" grpId="1" animBg="1"/>
      <p:bldP spid="65847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Oval 2"/>
          <p:cNvSpPr>
            <a:spLocks noChangeArrowheads="1"/>
          </p:cNvSpPr>
          <p:nvPr/>
        </p:nvSpPr>
        <p:spPr bwMode="auto">
          <a:xfrm>
            <a:off x="2726267" y="2871789"/>
            <a:ext cx="973667"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659459" name="Oval 3"/>
          <p:cNvSpPr>
            <a:spLocks noChangeArrowheads="1"/>
          </p:cNvSpPr>
          <p:nvPr/>
        </p:nvSpPr>
        <p:spPr bwMode="auto">
          <a:xfrm>
            <a:off x="4091517" y="2871789"/>
            <a:ext cx="973667"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659460" name="Oval 4"/>
          <p:cNvSpPr>
            <a:spLocks noChangeArrowheads="1"/>
          </p:cNvSpPr>
          <p:nvPr/>
        </p:nvSpPr>
        <p:spPr bwMode="auto">
          <a:xfrm>
            <a:off x="5454651" y="2871789"/>
            <a:ext cx="973667"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12</a:t>
            </a:r>
          </a:p>
        </p:txBody>
      </p:sp>
      <p:sp>
        <p:nvSpPr>
          <p:cNvPr id="659461" name="Oval 5"/>
          <p:cNvSpPr>
            <a:spLocks noChangeArrowheads="1"/>
          </p:cNvSpPr>
          <p:nvPr/>
        </p:nvSpPr>
        <p:spPr bwMode="auto">
          <a:xfrm>
            <a:off x="6819900"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sp>
        <p:nvSpPr>
          <p:cNvPr id="56328" name="Oval 6"/>
          <p:cNvSpPr>
            <a:spLocks noChangeArrowheads="1"/>
          </p:cNvSpPr>
          <p:nvPr/>
        </p:nvSpPr>
        <p:spPr bwMode="auto">
          <a:xfrm>
            <a:off x="81830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56329" name="Oval 7"/>
          <p:cNvSpPr>
            <a:spLocks noChangeArrowheads="1"/>
          </p:cNvSpPr>
          <p:nvPr/>
        </p:nvSpPr>
        <p:spPr bwMode="auto">
          <a:xfrm>
            <a:off x="9548284"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56330" name="Oval 8"/>
          <p:cNvSpPr>
            <a:spLocks noChangeArrowheads="1"/>
          </p:cNvSpPr>
          <p:nvPr/>
        </p:nvSpPr>
        <p:spPr bwMode="auto">
          <a:xfrm>
            <a:off x="109135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15</a:t>
            </a:r>
          </a:p>
        </p:txBody>
      </p:sp>
      <p:sp>
        <p:nvSpPr>
          <p:cNvPr id="659465" name="Oval 9"/>
          <p:cNvSpPr>
            <a:spLocks noChangeArrowheads="1"/>
          </p:cNvSpPr>
          <p:nvPr/>
        </p:nvSpPr>
        <p:spPr bwMode="auto">
          <a:xfrm>
            <a:off x="1363133" y="2871789"/>
            <a:ext cx="973667"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659466" name="AutoShape 10"/>
          <p:cNvSpPr>
            <a:spLocks noChangeArrowheads="1"/>
          </p:cNvSpPr>
          <p:nvPr/>
        </p:nvSpPr>
        <p:spPr bwMode="auto">
          <a:xfrm>
            <a:off x="5312833" y="3571876"/>
            <a:ext cx="12192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Times New Roman" pitchFamily="18" charset="0"/>
              </a:rPr>
              <a:t>i</a:t>
            </a:r>
          </a:p>
        </p:txBody>
      </p:sp>
      <p:sp>
        <p:nvSpPr>
          <p:cNvPr id="56333" name="Text Box 11"/>
          <p:cNvSpPr txBox="1">
            <a:spLocks noChangeArrowheads="1"/>
          </p:cNvSpPr>
          <p:nvPr/>
        </p:nvSpPr>
        <p:spPr bwMode="auto">
          <a:xfrm>
            <a:off x="4783667" y="5029200"/>
            <a:ext cx="914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sz="3600">
                <a:latin typeface="Times New Roman" pitchFamily="18" charset="0"/>
              </a:rPr>
              <a:t>x</a:t>
            </a:r>
          </a:p>
        </p:txBody>
      </p:sp>
      <p:grpSp>
        <p:nvGrpSpPr>
          <p:cNvPr id="56334" name="Group 12"/>
          <p:cNvGrpSpPr>
            <a:grpSpLocks/>
          </p:cNvGrpSpPr>
          <p:nvPr/>
        </p:nvGrpSpPr>
        <p:grpSpPr bwMode="auto">
          <a:xfrm>
            <a:off x="1363133" y="2287588"/>
            <a:ext cx="10524067" cy="649287"/>
            <a:chOff x="644" y="1153"/>
            <a:chExt cx="4972" cy="409"/>
          </a:xfrm>
        </p:grpSpPr>
        <p:sp>
          <p:nvSpPr>
            <p:cNvPr id="56339" name="Oval 13"/>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56340" name="Oval 14"/>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3</a:t>
              </a:r>
            </a:p>
          </p:txBody>
        </p:sp>
        <p:sp>
          <p:nvSpPr>
            <p:cNvPr id="56341" name="Oval 15"/>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56342" name="Oval 16"/>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56343" name="Oval 17"/>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56344" name="Oval 18"/>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7</a:t>
              </a:r>
            </a:p>
          </p:txBody>
        </p:sp>
        <p:sp>
          <p:nvSpPr>
            <p:cNvPr id="56345" name="Oval 19"/>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56346" name="Oval 20"/>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sp>
        <p:nvSpPr>
          <p:cNvPr id="659493" name="AutoShape 37"/>
          <p:cNvSpPr>
            <a:spLocks noChangeArrowheads="1"/>
          </p:cNvSpPr>
          <p:nvPr/>
        </p:nvSpPr>
        <p:spPr bwMode="auto">
          <a:xfrm>
            <a:off x="6523567" y="2039939"/>
            <a:ext cx="1524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solidFill>
                  <a:srgbClr val="0000FF"/>
                </a:solidFill>
                <a:latin typeface="Times New Roman" pitchFamily="18" charset="0"/>
              </a:rPr>
              <a:t>pos</a:t>
            </a:r>
          </a:p>
        </p:txBody>
      </p:sp>
      <p:sp>
        <p:nvSpPr>
          <p:cNvPr id="659494" name="Rectangle 38"/>
          <p:cNvSpPr>
            <a:spLocks noGrp="1" noChangeArrowheads="1"/>
          </p:cNvSpPr>
          <p:nvPr>
            <p:ph type="title"/>
          </p:nvPr>
        </p:nvSpPr>
        <p:spPr>
          <a:xfrm>
            <a:off x="609600" y="457201"/>
            <a:ext cx="10972800" cy="777875"/>
          </a:xfrm>
        </p:spPr>
        <p:txBody>
          <a:bodyPr/>
          <a:lstStyle/>
          <a:p>
            <a:pPr>
              <a:defRPr/>
            </a:pPr>
            <a:r>
              <a:rPr lang="en-US"/>
              <a:t>2. Insertion Sort</a:t>
            </a:r>
            <a:endParaRPr lang="en-US" altLang="en-US" i="1" smtClean="0"/>
          </a:p>
        </p:txBody>
      </p:sp>
      <p:sp>
        <p:nvSpPr>
          <p:cNvPr id="659495" name="Text Box 39"/>
          <p:cNvSpPr txBox="1">
            <a:spLocks noChangeArrowheads="1"/>
          </p:cNvSpPr>
          <p:nvPr/>
        </p:nvSpPr>
        <p:spPr bwMode="auto">
          <a:xfrm>
            <a:off x="2567518" y="1384300"/>
            <a:ext cx="4106333"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solidFill>
                  <a:srgbClr val="FFFF00"/>
                </a:solidFill>
                <a:latin typeface="VNI-Helve" pitchFamily="2" charset="0"/>
              </a:rPr>
              <a:t>Insert a</a:t>
            </a:r>
            <a:r>
              <a:rPr lang="en-US" altLang="en-US" b="1" baseline="-25000">
                <a:solidFill>
                  <a:srgbClr val="FFFF00"/>
                </a:solidFill>
                <a:latin typeface="VNI-Helve" pitchFamily="2" charset="0"/>
              </a:rPr>
              <a:t>5</a:t>
            </a:r>
            <a:r>
              <a:rPr lang="en-US" altLang="en-US" b="1">
                <a:solidFill>
                  <a:srgbClr val="FFFF00"/>
                </a:solidFill>
                <a:latin typeface="VNI-Helve" pitchFamily="2" charset="0"/>
              </a:rPr>
              <a:t> into (1, 5)</a:t>
            </a:r>
          </a:p>
        </p:txBody>
      </p:sp>
      <p:sp>
        <p:nvSpPr>
          <p:cNvPr id="659497" name="Oval 41"/>
          <p:cNvSpPr>
            <a:spLocks noChangeArrowheads="1"/>
          </p:cNvSpPr>
          <p:nvPr/>
        </p:nvSpPr>
        <p:spPr bwMode="auto">
          <a:xfrm>
            <a:off x="1354667" y="2873375"/>
            <a:ext cx="973667"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sp>
        <p:nvSpPr>
          <p:cNvPr id="2" name="Date Placeholder 1"/>
          <p:cNvSpPr>
            <a:spLocks noGrp="1"/>
          </p:cNvSpPr>
          <p:nvPr>
            <p:ph type="dt" sz="half" idx="10"/>
          </p:nvPr>
        </p:nvSpPr>
        <p:spPr/>
        <p:txBody>
          <a:bodyPr/>
          <a:lstStyle/>
          <a:p>
            <a:fld id="{129E8DE3-4A65-4AD5-93D0-E6ABD1B6582D}" type="datetime1">
              <a:rPr lang="en-US" smtClean="0"/>
              <a:t>26/03/2024</a:t>
            </a:fld>
            <a:endParaRPr lang="en-US"/>
          </a:p>
        </p:txBody>
      </p:sp>
      <p:sp>
        <p:nvSpPr>
          <p:cNvPr id="3" name="Footer Placeholder 2"/>
          <p:cNvSpPr>
            <a:spLocks noGrp="1"/>
          </p:cNvSpPr>
          <p:nvPr>
            <p:ph type="ftr" sz="quarter" idx="11"/>
          </p:nvPr>
        </p:nvSpPr>
        <p:spPr/>
        <p:txBody>
          <a:bodyPr/>
          <a:lstStyle/>
          <a:p>
            <a:r>
              <a:rPr lang="en-US" smtClean="0"/>
              <a:t>CTDL&amp;GT</a:t>
            </a:r>
            <a:endParaRPr lang="en-US"/>
          </a:p>
        </p:txBody>
      </p:sp>
      <p:sp>
        <p:nvSpPr>
          <p:cNvPr id="4" name="Slide Number Placeholder 3"/>
          <p:cNvSpPr>
            <a:spLocks noGrp="1"/>
          </p:cNvSpPr>
          <p:nvPr>
            <p:ph type="sldNum" sz="quarter" idx="12"/>
          </p:nvPr>
        </p:nvSpPr>
        <p:spPr/>
        <p:txBody>
          <a:bodyPr/>
          <a:lstStyle/>
          <a:p>
            <a:fld id="{3D92597B-1FF7-A145-BDFC-B6DAD8BDE045}" type="slidenum">
              <a:rPr lang="en-US" smtClean="0"/>
              <a:t>49</a:t>
            </a:fld>
            <a:endParaRPr lang="en-US"/>
          </a:p>
        </p:txBody>
      </p:sp>
    </p:spTree>
    <p:extLst>
      <p:ext uri="{BB962C8B-B14F-4D97-AF65-F5344CB8AC3E}">
        <p14:creationId xmlns:p14="http://schemas.microsoft.com/office/powerpoint/2010/main" val="1324551038"/>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4.44444E-6 2.96296E-6 L 0.11493 2.96296E-6 " pathEditMode="relative" rAng="0" ptsTypes="AA">
                                      <p:cBhvr>
                                        <p:cTn id="6" dur="2000" fill="hold"/>
                                        <p:tgtEl>
                                          <p:spTgt spid="659466"/>
                                        </p:tgtEl>
                                        <p:attrNameLst>
                                          <p:attrName>ppt_x</p:attrName>
                                          <p:attrName>ppt_y</p:attrName>
                                        </p:attrNameLst>
                                      </p:cBhvr>
                                      <p:rCtr x="5747" y="0"/>
                                    </p:animMotion>
                                  </p:childTnLst>
                                </p:cTn>
                              </p:par>
                            </p:childTnLst>
                          </p:cTn>
                        </p:par>
                        <p:par>
                          <p:cTn id="7" fill="hold" nodeType="afterGroup">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659495"/>
                                        </p:tgtEl>
                                        <p:attrNameLst>
                                          <p:attrName>style.visibility</p:attrName>
                                        </p:attrNameLst>
                                      </p:cBhvr>
                                      <p:to>
                                        <p:strVal val="visible"/>
                                      </p:to>
                                    </p:set>
                                    <p:anim calcmode="lin" valueType="num">
                                      <p:cBhvr additive="base">
                                        <p:cTn id="10" dur="500" fill="hold"/>
                                        <p:tgtEl>
                                          <p:spTgt spid="659495"/>
                                        </p:tgtEl>
                                        <p:attrNameLst>
                                          <p:attrName>ppt_x</p:attrName>
                                        </p:attrNameLst>
                                      </p:cBhvr>
                                      <p:tavLst>
                                        <p:tav tm="0">
                                          <p:val>
                                            <p:strVal val="0-#ppt_w/2"/>
                                          </p:val>
                                        </p:tav>
                                        <p:tav tm="100000">
                                          <p:val>
                                            <p:strVal val="#ppt_x"/>
                                          </p:val>
                                        </p:tav>
                                      </p:tavLst>
                                    </p:anim>
                                    <p:anim calcmode="lin" valueType="num">
                                      <p:cBhvr additive="base">
                                        <p:cTn id="11" dur="500" fill="hold"/>
                                        <p:tgtEl>
                                          <p:spTgt spid="659495"/>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2500"/>
                            </p:stCondLst>
                            <p:childTnLst>
                              <p:par>
                                <p:cTn id="13" presetID="42" presetClass="path" presetSubtype="0" accel="50000" decel="50000" fill="hold" grpId="0" nodeType="afterEffect">
                                  <p:stCondLst>
                                    <p:cond delay="0"/>
                                  </p:stCondLst>
                                  <p:childTnLst>
                                    <p:animMotion origin="layout" path="M 4.44444E-6 2.59259E-6 L -0.11337 0.32453 " pathEditMode="relative" rAng="0" ptsTypes="AA">
                                      <p:cBhvr>
                                        <p:cTn id="14" dur="2000" fill="hold"/>
                                        <p:tgtEl>
                                          <p:spTgt spid="659461"/>
                                        </p:tgtEl>
                                        <p:attrNameLst>
                                          <p:attrName>ppt_x</p:attrName>
                                          <p:attrName>ppt_y</p:attrName>
                                        </p:attrNameLst>
                                      </p:cBhvr>
                                      <p:rCtr x="-5677" y="16227"/>
                                    </p:animMotion>
                                  </p:childTnLst>
                                </p:cTn>
                              </p:par>
                            </p:childTnLst>
                          </p:cTn>
                        </p:par>
                        <p:par>
                          <p:cTn id="15" fill="hold" nodeType="afterGroup">
                            <p:stCondLst>
                              <p:cond delay="4500"/>
                            </p:stCondLst>
                            <p:childTnLst>
                              <p:par>
                                <p:cTn id="16" presetID="3" presetClass="entr" presetSubtype="10" fill="hold" grpId="0" nodeType="afterEffect">
                                  <p:stCondLst>
                                    <p:cond delay="0"/>
                                  </p:stCondLst>
                                  <p:iterate type="lt">
                                    <p:tmPct val="0"/>
                                  </p:iterate>
                                  <p:childTnLst>
                                    <p:set>
                                      <p:cBhvr>
                                        <p:cTn id="17" dur="1" fill="hold">
                                          <p:stCondLst>
                                            <p:cond delay="0"/>
                                          </p:stCondLst>
                                        </p:cTn>
                                        <p:tgtEl>
                                          <p:spTgt spid="659493"/>
                                        </p:tgtEl>
                                        <p:attrNameLst>
                                          <p:attrName>style.visibility</p:attrName>
                                        </p:attrNameLst>
                                      </p:cBhvr>
                                      <p:to>
                                        <p:strVal val="visible"/>
                                      </p:to>
                                    </p:set>
                                    <p:animEffect transition="in" filter="blinds(horizontal)">
                                      <p:cBhvr>
                                        <p:cTn id="18" dur="500"/>
                                        <p:tgtEl>
                                          <p:spTgt spid="659493"/>
                                        </p:tgtEl>
                                      </p:cBhvr>
                                    </p:animEffect>
                                  </p:childTnLst>
                                </p:cTn>
                              </p:par>
                            </p:childTnLst>
                          </p:cTn>
                        </p:par>
                        <p:par>
                          <p:cTn id="19" fill="hold" nodeType="afterGroup">
                            <p:stCondLst>
                              <p:cond delay="5000"/>
                            </p:stCondLst>
                            <p:childTnLst>
                              <p:par>
                                <p:cTn id="20" presetID="26" presetClass="emph" presetSubtype="0" fill="hold" grpId="0" nodeType="afterEffect">
                                  <p:stCondLst>
                                    <p:cond delay="0"/>
                                  </p:stCondLst>
                                  <p:childTnLst>
                                    <p:animEffect transition="out" filter="fade">
                                      <p:cBhvr>
                                        <p:cTn id="21" dur="2000" tmFilter="0, 0; .2, .5; .8, .5; 1, 0"/>
                                        <p:tgtEl>
                                          <p:spTgt spid="659460"/>
                                        </p:tgtEl>
                                      </p:cBhvr>
                                    </p:animEffect>
                                    <p:animScale>
                                      <p:cBhvr>
                                        <p:cTn id="22" dur="1000" autoRev="1" fill="hold"/>
                                        <p:tgtEl>
                                          <p:spTgt spid="659460"/>
                                        </p:tgtEl>
                                      </p:cBhvr>
                                      <p:by x="105000" y="105000"/>
                                    </p:animScale>
                                  </p:childTnLst>
                                </p:cTn>
                              </p:par>
                              <p:par>
                                <p:cTn id="23" presetID="26" presetClass="emph" presetSubtype="0" fill="hold" grpId="1" nodeType="withEffect">
                                  <p:stCondLst>
                                    <p:cond delay="0"/>
                                  </p:stCondLst>
                                  <p:childTnLst>
                                    <p:animEffect transition="out" filter="fade">
                                      <p:cBhvr>
                                        <p:cTn id="24" dur="2000" tmFilter="0, 0; .2, .5; .8, .5; 1, 0"/>
                                        <p:tgtEl>
                                          <p:spTgt spid="659461"/>
                                        </p:tgtEl>
                                      </p:cBhvr>
                                    </p:animEffect>
                                    <p:animScale>
                                      <p:cBhvr>
                                        <p:cTn id="25" dur="1000" autoRev="1" fill="hold"/>
                                        <p:tgtEl>
                                          <p:spTgt spid="659461"/>
                                        </p:tgtEl>
                                      </p:cBhvr>
                                      <p:by x="105000" y="105000"/>
                                    </p:animScale>
                                  </p:childTnLst>
                                </p:cTn>
                              </p:par>
                            </p:childTnLst>
                          </p:cTn>
                        </p:par>
                        <p:par>
                          <p:cTn id="26" fill="hold" nodeType="afterGroup">
                            <p:stCondLst>
                              <p:cond delay="8000"/>
                            </p:stCondLst>
                            <p:childTnLst>
                              <p:par>
                                <p:cTn id="27" presetID="63" presetClass="path" presetSubtype="0" accel="50000" decel="50000" fill="hold" grpId="1" nodeType="afterEffect">
                                  <p:stCondLst>
                                    <p:cond delay="0"/>
                                  </p:stCondLst>
                                  <p:childTnLst>
                                    <p:animMotion origin="layout" path="M -0.00121 2.59259E-6 L 0.11198 2.59259E-6 " pathEditMode="relative" rAng="0" ptsTypes="AA">
                                      <p:cBhvr>
                                        <p:cTn id="28" dur="2000" fill="hold"/>
                                        <p:tgtEl>
                                          <p:spTgt spid="659460"/>
                                        </p:tgtEl>
                                        <p:attrNameLst>
                                          <p:attrName>ppt_x</p:attrName>
                                          <p:attrName>ppt_y</p:attrName>
                                        </p:attrNameLst>
                                      </p:cBhvr>
                                      <p:rCtr x="5660" y="0"/>
                                    </p:animMotion>
                                  </p:childTnLst>
                                </p:cTn>
                              </p:par>
                            </p:childTnLst>
                          </p:cTn>
                        </p:par>
                        <p:par>
                          <p:cTn id="29" fill="hold" nodeType="afterGroup">
                            <p:stCondLst>
                              <p:cond delay="10000"/>
                            </p:stCondLst>
                            <p:childTnLst>
                              <p:par>
                                <p:cTn id="30" presetID="35" presetClass="path" presetSubtype="0" accel="50000" decel="50000" fill="hold" grpId="2" nodeType="afterEffect">
                                  <p:stCondLst>
                                    <p:cond delay="0"/>
                                  </p:stCondLst>
                                  <p:iterate type="lt">
                                    <p:tmPct val="0"/>
                                  </p:iterate>
                                  <p:childTnLst>
                                    <p:animMotion origin="layout" path="M 5.55556E-7 -2.22222E-6 L -0.11163 -2.22222E-6 " pathEditMode="relative" rAng="0" ptsTypes="AA">
                                      <p:cBhvr>
                                        <p:cTn id="31" dur="2000" fill="hold"/>
                                        <p:tgtEl>
                                          <p:spTgt spid="659493"/>
                                        </p:tgtEl>
                                        <p:attrNameLst>
                                          <p:attrName>ppt_x</p:attrName>
                                          <p:attrName>ppt_y</p:attrName>
                                        </p:attrNameLst>
                                      </p:cBhvr>
                                      <p:rCtr x="-5590" y="0"/>
                                    </p:animMotion>
                                  </p:childTnLst>
                                </p:cTn>
                              </p:par>
                            </p:childTnLst>
                          </p:cTn>
                        </p:par>
                        <p:par>
                          <p:cTn id="32" fill="hold" nodeType="afterGroup">
                            <p:stCondLst>
                              <p:cond delay="12000"/>
                            </p:stCondLst>
                            <p:childTnLst>
                              <p:par>
                                <p:cTn id="33" presetID="26" presetClass="emph" presetSubtype="0" fill="hold" grpId="0" nodeType="afterEffect">
                                  <p:stCondLst>
                                    <p:cond delay="0"/>
                                  </p:stCondLst>
                                  <p:childTnLst>
                                    <p:animEffect transition="out" filter="fade">
                                      <p:cBhvr>
                                        <p:cTn id="34" dur="2000" tmFilter="0, 0; .2, .5; .8, .5; 1, 0"/>
                                        <p:tgtEl>
                                          <p:spTgt spid="659459"/>
                                        </p:tgtEl>
                                      </p:cBhvr>
                                    </p:animEffect>
                                    <p:animScale>
                                      <p:cBhvr>
                                        <p:cTn id="35" dur="1000" autoRev="1" fill="hold"/>
                                        <p:tgtEl>
                                          <p:spTgt spid="659459"/>
                                        </p:tgtEl>
                                      </p:cBhvr>
                                      <p:by x="105000" y="105000"/>
                                    </p:animScale>
                                  </p:childTnLst>
                                </p:cTn>
                              </p:par>
                              <p:par>
                                <p:cTn id="36" presetID="26" presetClass="emph" presetSubtype="0" fill="hold" grpId="2" nodeType="withEffect">
                                  <p:stCondLst>
                                    <p:cond delay="0"/>
                                  </p:stCondLst>
                                  <p:childTnLst>
                                    <p:animEffect transition="out" filter="fade">
                                      <p:cBhvr>
                                        <p:cTn id="37" dur="2000" tmFilter="0, 0; .2, .5; .8, .5; 1, 0"/>
                                        <p:tgtEl>
                                          <p:spTgt spid="659461"/>
                                        </p:tgtEl>
                                      </p:cBhvr>
                                    </p:animEffect>
                                    <p:animScale>
                                      <p:cBhvr>
                                        <p:cTn id="38" dur="1000" autoRev="1" fill="hold"/>
                                        <p:tgtEl>
                                          <p:spTgt spid="659461"/>
                                        </p:tgtEl>
                                      </p:cBhvr>
                                      <p:by x="105000" y="105000"/>
                                    </p:animScale>
                                  </p:childTnLst>
                                </p:cTn>
                              </p:par>
                            </p:childTnLst>
                          </p:cTn>
                        </p:par>
                        <p:par>
                          <p:cTn id="39" fill="hold" nodeType="afterGroup">
                            <p:stCondLst>
                              <p:cond delay="14000"/>
                            </p:stCondLst>
                            <p:childTnLst>
                              <p:par>
                                <p:cTn id="40" presetID="63" presetClass="path" presetSubtype="0" accel="50000" decel="50000" fill="hold" grpId="1" nodeType="afterEffect">
                                  <p:stCondLst>
                                    <p:cond delay="0"/>
                                  </p:stCondLst>
                                  <p:childTnLst>
                                    <p:animMotion origin="layout" path="M -0.00104 2.59259E-6 L 0.11059 2.59259E-6 " pathEditMode="relative" rAng="0" ptsTypes="AA">
                                      <p:cBhvr>
                                        <p:cTn id="41" dur="2000" fill="hold"/>
                                        <p:tgtEl>
                                          <p:spTgt spid="659459"/>
                                        </p:tgtEl>
                                        <p:attrNameLst>
                                          <p:attrName>ppt_x</p:attrName>
                                          <p:attrName>ppt_y</p:attrName>
                                        </p:attrNameLst>
                                      </p:cBhvr>
                                      <p:rCtr x="5573" y="0"/>
                                    </p:animMotion>
                                  </p:childTnLst>
                                </p:cTn>
                              </p:par>
                            </p:childTnLst>
                          </p:cTn>
                        </p:par>
                        <p:par>
                          <p:cTn id="42" fill="hold" nodeType="afterGroup">
                            <p:stCondLst>
                              <p:cond delay="16000"/>
                            </p:stCondLst>
                            <p:childTnLst>
                              <p:par>
                                <p:cTn id="43" presetID="35" presetClass="path" presetSubtype="0" accel="50000" decel="50000" fill="hold" grpId="3" nodeType="afterEffect">
                                  <p:stCondLst>
                                    <p:cond delay="0"/>
                                  </p:stCondLst>
                                  <p:iterate type="lt">
                                    <p:tmPct val="0"/>
                                  </p:iterate>
                                  <p:childTnLst>
                                    <p:animMotion origin="layout" path="M -0.11163 -2.22222E-6 L -0.2217 -2.22222E-6 " pathEditMode="relative" rAng="0" ptsTypes="AA">
                                      <p:cBhvr>
                                        <p:cTn id="44" dur="2000" fill="hold"/>
                                        <p:tgtEl>
                                          <p:spTgt spid="659493"/>
                                        </p:tgtEl>
                                        <p:attrNameLst>
                                          <p:attrName>ppt_x</p:attrName>
                                          <p:attrName>ppt_y</p:attrName>
                                        </p:attrNameLst>
                                      </p:cBhvr>
                                      <p:rCtr x="-5503" y="0"/>
                                    </p:animMotion>
                                  </p:childTnLst>
                                </p:cTn>
                              </p:par>
                            </p:childTnLst>
                          </p:cTn>
                        </p:par>
                        <p:par>
                          <p:cTn id="45" fill="hold" nodeType="afterGroup">
                            <p:stCondLst>
                              <p:cond delay="18000"/>
                            </p:stCondLst>
                            <p:childTnLst>
                              <p:par>
                                <p:cTn id="46" presetID="26" presetClass="emph" presetSubtype="0" fill="hold" grpId="0" nodeType="afterEffect">
                                  <p:stCondLst>
                                    <p:cond delay="0"/>
                                  </p:stCondLst>
                                  <p:childTnLst>
                                    <p:animEffect transition="out" filter="fade">
                                      <p:cBhvr>
                                        <p:cTn id="47" dur="2000" tmFilter="0, 0; .2, .5; .8, .5; 1, 0"/>
                                        <p:tgtEl>
                                          <p:spTgt spid="659458"/>
                                        </p:tgtEl>
                                      </p:cBhvr>
                                    </p:animEffect>
                                    <p:animScale>
                                      <p:cBhvr>
                                        <p:cTn id="48" dur="1000" autoRev="1" fill="hold"/>
                                        <p:tgtEl>
                                          <p:spTgt spid="659458"/>
                                        </p:tgtEl>
                                      </p:cBhvr>
                                      <p:by x="105000" y="105000"/>
                                    </p:animScale>
                                  </p:childTnLst>
                                </p:cTn>
                              </p:par>
                              <p:par>
                                <p:cTn id="49" presetID="26" presetClass="emph" presetSubtype="0" fill="hold" grpId="3" nodeType="withEffect">
                                  <p:stCondLst>
                                    <p:cond delay="0"/>
                                  </p:stCondLst>
                                  <p:childTnLst>
                                    <p:animEffect transition="out" filter="fade">
                                      <p:cBhvr>
                                        <p:cTn id="50" dur="2000" tmFilter="0, 0; .2, .5; .8, .5; 1, 0"/>
                                        <p:tgtEl>
                                          <p:spTgt spid="659461"/>
                                        </p:tgtEl>
                                      </p:cBhvr>
                                    </p:animEffect>
                                    <p:animScale>
                                      <p:cBhvr>
                                        <p:cTn id="51" dur="1000" autoRev="1" fill="hold"/>
                                        <p:tgtEl>
                                          <p:spTgt spid="659461"/>
                                        </p:tgtEl>
                                      </p:cBhvr>
                                      <p:by x="105000" y="105000"/>
                                    </p:animScale>
                                  </p:childTnLst>
                                </p:cTn>
                              </p:par>
                            </p:childTnLst>
                          </p:cTn>
                        </p:par>
                        <p:par>
                          <p:cTn id="52" fill="hold" nodeType="afterGroup">
                            <p:stCondLst>
                              <p:cond delay="20000"/>
                            </p:stCondLst>
                            <p:childTnLst>
                              <p:par>
                                <p:cTn id="53" presetID="63" presetClass="path" presetSubtype="0" accel="50000" decel="50000" fill="hold" grpId="1" nodeType="afterEffect">
                                  <p:stCondLst>
                                    <p:cond delay="0"/>
                                  </p:stCondLst>
                                  <p:childTnLst>
                                    <p:animMotion origin="layout" path="M -0.00243 0.00208 L 0.11093 2.59259E-6 " pathEditMode="relative" rAng="0" ptsTypes="AA">
                                      <p:cBhvr>
                                        <p:cTn id="54" dur="2000" fill="hold"/>
                                        <p:tgtEl>
                                          <p:spTgt spid="659458"/>
                                        </p:tgtEl>
                                        <p:attrNameLst>
                                          <p:attrName>ppt_x</p:attrName>
                                          <p:attrName>ppt_y</p:attrName>
                                        </p:attrNameLst>
                                      </p:cBhvr>
                                      <p:rCtr x="5660" y="-116"/>
                                    </p:animMotion>
                                  </p:childTnLst>
                                </p:cTn>
                              </p:par>
                            </p:childTnLst>
                          </p:cTn>
                        </p:par>
                        <p:par>
                          <p:cTn id="55" fill="hold" nodeType="afterGroup">
                            <p:stCondLst>
                              <p:cond delay="22000"/>
                            </p:stCondLst>
                            <p:childTnLst>
                              <p:par>
                                <p:cTn id="56" presetID="35" presetClass="path" presetSubtype="0" accel="50000" decel="50000" fill="hold" grpId="4" nodeType="afterEffect">
                                  <p:stCondLst>
                                    <p:cond delay="0"/>
                                  </p:stCondLst>
                                  <p:iterate type="lt">
                                    <p:tmPct val="0"/>
                                  </p:iterate>
                                  <p:childTnLst>
                                    <p:animMotion origin="layout" path="M -0.2217 -2.22222E-6 L -0.33351 -2.22222E-6 " pathEditMode="relative" rAng="0" ptsTypes="AA">
                                      <p:cBhvr>
                                        <p:cTn id="57" dur="2000" fill="hold"/>
                                        <p:tgtEl>
                                          <p:spTgt spid="659493"/>
                                        </p:tgtEl>
                                        <p:attrNameLst>
                                          <p:attrName>ppt_x</p:attrName>
                                          <p:attrName>ppt_y</p:attrName>
                                        </p:attrNameLst>
                                      </p:cBhvr>
                                      <p:rCtr x="-5590" y="0"/>
                                    </p:animMotion>
                                  </p:childTnLst>
                                </p:cTn>
                              </p:par>
                            </p:childTnLst>
                          </p:cTn>
                        </p:par>
                        <p:par>
                          <p:cTn id="58" fill="hold" nodeType="afterGroup">
                            <p:stCondLst>
                              <p:cond delay="24000"/>
                            </p:stCondLst>
                            <p:childTnLst>
                              <p:par>
                                <p:cTn id="59" presetID="26" presetClass="emph" presetSubtype="0" fill="hold" grpId="0" nodeType="afterEffect">
                                  <p:stCondLst>
                                    <p:cond delay="0"/>
                                  </p:stCondLst>
                                  <p:childTnLst>
                                    <p:animEffect transition="out" filter="fade">
                                      <p:cBhvr>
                                        <p:cTn id="60" dur="2000" tmFilter="0, 0; .2, .5; .8, .5; 1, 0"/>
                                        <p:tgtEl>
                                          <p:spTgt spid="659465"/>
                                        </p:tgtEl>
                                      </p:cBhvr>
                                    </p:animEffect>
                                    <p:animScale>
                                      <p:cBhvr>
                                        <p:cTn id="61" dur="1000" autoRev="1" fill="hold"/>
                                        <p:tgtEl>
                                          <p:spTgt spid="659465"/>
                                        </p:tgtEl>
                                      </p:cBhvr>
                                      <p:by x="105000" y="105000"/>
                                    </p:animScale>
                                  </p:childTnLst>
                                </p:cTn>
                              </p:par>
                              <p:par>
                                <p:cTn id="62" presetID="26" presetClass="emph" presetSubtype="0" fill="hold" grpId="4" nodeType="withEffect">
                                  <p:stCondLst>
                                    <p:cond delay="0"/>
                                  </p:stCondLst>
                                  <p:childTnLst>
                                    <p:animEffect transition="out" filter="fade">
                                      <p:cBhvr>
                                        <p:cTn id="63" dur="2000" tmFilter="0, 0; .2, .5; .8, .5; 1, 0"/>
                                        <p:tgtEl>
                                          <p:spTgt spid="659461"/>
                                        </p:tgtEl>
                                      </p:cBhvr>
                                    </p:animEffect>
                                    <p:animScale>
                                      <p:cBhvr>
                                        <p:cTn id="64" dur="1000" autoRev="1" fill="hold"/>
                                        <p:tgtEl>
                                          <p:spTgt spid="659461"/>
                                        </p:tgtEl>
                                      </p:cBhvr>
                                      <p:by x="105000" y="105000"/>
                                    </p:animScale>
                                  </p:childTnLst>
                                </p:cTn>
                              </p:par>
                            </p:childTnLst>
                          </p:cTn>
                        </p:par>
                        <p:par>
                          <p:cTn id="65" fill="hold" nodeType="afterGroup">
                            <p:stCondLst>
                              <p:cond delay="26000"/>
                            </p:stCondLst>
                            <p:childTnLst>
                              <p:par>
                                <p:cTn id="66" presetID="63" presetClass="path" presetSubtype="0" accel="50000" decel="50000" fill="hold" grpId="1" nodeType="afterEffect">
                                  <p:stCondLst>
                                    <p:cond delay="0"/>
                                  </p:stCondLst>
                                  <p:childTnLst>
                                    <p:animMotion origin="layout" path="M -0.00052 0.00232 L 0.10937 0.00209 " pathEditMode="relative" rAng="0" ptsTypes="AA">
                                      <p:cBhvr>
                                        <p:cTn id="67" dur="2000" fill="hold"/>
                                        <p:tgtEl>
                                          <p:spTgt spid="659465"/>
                                        </p:tgtEl>
                                        <p:attrNameLst>
                                          <p:attrName>ppt_x</p:attrName>
                                          <p:attrName>ppt_y</p:attrName>
                                        </p:attrNameLst>
                                      </p:cBhvr>
                                      <p:rCtr x="5486" y="-23"/>
                                    </p:animMotion>
                                  </p:childTnLst>
                                </p:cTn>
                              </p:par>
                            </p:childTnLst>
                          </p:cTn>
                        </p:par>
                        <p:par>
                          <p:cTn id="68" fill="hold" nodeType="afterGroup">
                            <p:stCondLst>
                              <p:cond delay="28000"/>
                            </p:stCondLst>
                            <p:childTnLst>
                              <p:par>
                                <p:cTn id="69" presetID="35" presetClass="path" presetSubtype="0" accel="50000" decel="50000" fill="hold" grpId="5" nodeType="afterEffect">
                                  <p:stCondLst>
                                    <p:cond delay="0"/>
                                  </p:stCondLst>
                                  <p:iterate type="lt">
                                    <p:tmPct val="0"/>
                                  </p:iterate>
                                  <p:childTnLst>
                                    <p:animMotion origin="layout" path="M -0.33351 -2.22222E-6 L -0.4467 -2.22222E-6 " pathEditMode="relative" rAng="0" ptsTypes="AA">
                                      <p:cBhvr>
                                        <p:cTn id="70" dur="2000" fill="hold"/>
                                        <p:tgtEl>
                                          <p:spTgt spid="659493"/>
                                        </p:tgtEl>
                                        <p:attrNameLst>
                                          <p:attrName>ppt_x</p:attrName>
                                          <p:attrName>ppt_y</p:attrName>
                                        </p:attrNameLst>
                                      </p:cBhvr>
                                      <p:rCtr x="-5660" y="0"/>
                                    </p:animMotion>
                                  </p:childTnLst>
                                </p:cTn>
                              </p:par>
                            </p:childTnLst>
                          </p:cTn>
                        </p:par>
                        <p:par>
                          <p:cTn id="71" fill="hold" nodeType="afterGroup">
                            <p:stCondLst>
                              <p:cond delay="30000"/>
                            </p:stCondLst>
                            <p:childTnLst>
                              <p:par>
                                <p:cTn id="72" presetID="36" presetClass="emph" presetSubtype="0" fill="hold" grpId="6" nodeType="afterEffect">
                                  <p:stCondLst>
                                    <p:cond delay="0"/>
                                  </p:stCondLst>
                                  <p:iterate type="lt">
                                    <p:tmPct val="10000"/>
                                  </p:iterate>
                                  <p:childTnLst>
                                    <p:animScale>
                                      <p:cBhvr>
                                        <p:cTn id="73" dur="250" autoRev="1" fill="hold">
                                          <p:stCondLst>
                                            <p:cond delay="0"/>
                                          </p:stCondLst>
                                        </p:cTn>
                                        <p:tgtEl>
                                          <p:spTgt spid="659493"/>
                                        </p:tgtEl>
                                      </p:cBhvr>
                                      <p:to x="80000" y="100000"/>
                                    </p:animScale>
                                    <p:anim by="(#ppt_w*0.10)" calcmode="lin" valueType="num">
                                      <p:cBhvr>
                                        <p:cTn id="74" dur="250" autoRev="1" fill="hold">
                                          <p:stCondLst>
                                            <p:cond delay="0"/>
                                          </p:stCondLst>
                                        </p:cTn>
                                        <p:tgtEl>
                                          <p:spTgt spid="659493"/>
                                        </p:tgtEl>
                                        <p:attrNameLst>
                                          <p:attrName>ppt_x</p:attrName>
                                        </p:attrNameLst>
                                      </p:cBhvr>
                                    </p:anim>
                                    <p:anim by="(-#ppt_w*0.10)" calcmode="lin" valueType="num">
                                      <p:cBhvr>
                                        <p:cTn id="75" dur="250" autoRev="1" fill="hold">
                                          <p:stCondLst>
                                            <p:cond delay="0"/>
                                          </p:stCondLst>
                                        </p:cTn>
                                        <p:tgtEl>
                                          <p:spTgt spid="659493"/>
                                        </p:tgtEl>
                                        <p:attrNameLst>
                                          <p:attrName>ppt_y</p:attrName>
                                        </p:attrNameLst>
                                      </p:cBhvr>
                                    </p:anim>
                                    <p:animRot by="-480000">
                                      <p:cBhvr>
                                        <p:cTn id="76" dur="250" autoRev="1" fill="hold">
                                          <p:stCondLst>
                                            <p:cond delay="0"/>
                                          </p:stCondLst>
                                        </p:cTn>
                                        <p:tgtEl>
                                          <p:spTgt spid="659493"/>
                                        </p:tgtEl>
                                        <p:attrNameLst>
                                          <p:attrName>r</p:attrName>
                                        </p:attrNameLst>
                                      </p:cBhvr>
                                    </p:animRot>
                                  </p:childTnLst>
                                </p:cTn>
                              </p:par>
                            </p:childTnLst>
                          </p:cTn>
                        </p:par>
                        <p:par>
                          <p:cTn id="77" fill="hold" nodeType="afterGroup">
                            <p:stCondLst>
                              <p:cond delay="30600"/>
                            </p:stCondLst>
                            <p:childTnLst>
                              <p:par>
                                <p:cTn id="78" presetID="64" presetClass="path" presetSubtype="0" accel="50000" decel="50000" fill="hold" grpId="5" nodeType="afterEffect">
                                  <p:stCondLst>
                                    <p:cond delay="0"/>
                                  </p:stCondLst>
                                  <p:childTnLst>
                                    <p:animMotion origin="layout" path="M -0.11337 0.32453 L -0.44827 0.00231 " pathEditMode="relative" rAng="0" ptsTypes="AA">
                                      <p:cBhvr>
                                        <p:cTn id="79" dur="2000" fill="hold"/>
                                        <p:tgtEl>
                                          <p:spTgt spid="659461"/>
                                        </p:tgtEl>
                                        <p:attrNameLst>
                                          <p:attrName>ppt_x</p:attrName>
                                          <p:attrName>ppt_y</p:attrName>
                                        </p:attrNameLst>
                                      </p:cBhvr>
                                      <p:rCtr x="-16753" y="-16111"/>
                                    </p:animMotion>
                                  </p:childTnLst>
                                </p:cTn>
                              </p:par>
                            </p:childTnLst>
                          </p:cTn>
                        </p:par>
                        <p:par>
                          <p:cTn id="80" fill="hold" nodeType="afterGroup">
                            <p:stCondLst>
                              <p:cond delay="32600"/>
                            </p:stCondLst>
                            <p:childTnLst>
                              <p:par>
                                <p:cTn id="81" presetID="8" presetClass="exit" presetSubtype="16" fill="hold" grpId="6" nodeType="afterEffect">
                                  <p:stCondLst>
                                    <p:cond delay="0"/>
                                  </p:stCondLst>
                                  <p:childTnLst>
                                    <p:animEffect transition="out" filter="diamond(in)">
                                      <p:cBhvr>
                                        <p:cTn id="82" dur="1000"/>
                                        <p:tgtEl>
                                          <p:spTgt spid="659461"/>
                                        </p:tgtEl>
                                      </p:cBhvr>
                                    </p:animEffect>
                                    <p:set>
                                      <p:cBhvr>
                                        <p:cTn id="83" dur="1" fill="hold">
                                          <p:stCondLst>
                                            <p:cond delay="999"/>
                                          </p:stCondLst>
                                        </p:cTn>
                                        <p:tgtEl>
                                          <p:spTgt spid="659461"/>
                                        </p:tgtEl>
                                        <p:attrNameLst>
                                          <p:attrName>style.visibility</p:attrName>
                                        </p:attrNameLst>
                                      </p:cBhvr>
                                      <p:to>
                                        <p:strVal val="hidden"/>
                                      </p:to>
                                    </p:set>
                                  </p:childTnLst>
                                </p:cTn>
                              </p:par>
                              <p:par>
                                <p:cTn id="84" presetID="8" presetClass="entr" presetSubtype="16" fill="hold" grpId="0" nodeType="withEffect">
                                  <p:stCondLst>
                                    <p:cond delay="0"/>
                                  </p:stCondLst>
                                  <p:childTnLst>
                                    <p:set>
                                      <p:cBhvr>
                                        <p:cTn id="85" dur="1" fill="hold">
                                          <p:stCondLst>
                                            <p:cond delay="0"/>
                                          </p:stCondLst>
                                        </p:cTn>
                                        <p:tgtEl>
                                          <p:spTgt spid="659497"/>
                                        </p:tgtEl>
                                        <p:attrNameLst>
                                          <p:attrName>style.visibility</p:attrName>
                                        </p:attrNameLst>
                                      </p:cBhvr>
                                      <p:to>
                                        <p:strVal val="visible"/>
                                      </p:to>
                                    </p:set>
                                    <p:animEffect transition="in" filter="diamond(in)">
                                      <p:cBhvr>
                                        <p:cTn id="86" dur="1000"/>
                                        <p:tgtEl>
                                          <p:spTgt spid="659497"/>
                                        </p:tgtEl>
                                      </p:cBhvr>
                                    </p:animEffect>
                                  </p:childTnLst>
                                </p:cTn>
                              </p:par>
                            </p:childTnLst>
                          </p:cTn>
                        </p:par>
                        <p:par>
                          <p:cTn id="87" fill="hold" nodeType="afterGroup">
                            <p:stCondLst>
                              <p:cond delay="33600"/>
                            </p:stCondLst>
                            <p:childTnLst>
                              <p:par>
                                <p:cTn id="88" presetID="3" presetClass="exit" presetSubtype="10" fill="hold" grpId="1" nodeType="afterEffect">
                                  <p:stCondLst>
                                    <p:cond delay="0"/>
                                  </p:stCondLst>
                                  <p:iterate type="lt">
                                    <p:tmPct val="0"/>
                                  </p:iterate>
                                  <p:childTnLst>
                                    <p:animEffect transition="out" filter="blinds(horizontal)">
                                      <p:cBhvr>
                                        <p:cTn id="89" dur="500"/>
                                        <p:tgtEl>
                                          <p:spTgt spid="659493"/>
                                        </p:tgtEl>
                                      </p:cBhvr>
                                    </p:animEffect>
                                    <p:set>
                                      <p:cBhvr>
                                        <p:cTn id="90" dur="1" fill="hold">
                                          <p:stCondLst>
                                            <p:cond delay="499"/>
                                          </p:stCondLst>
                                        </p:cTn>
                                        <p:tgtEl>
                                          <p:spTgt spid="659493"/>
                                        </p:tgtEl>
                                        <p:attrNameLst>
                                          <p:attrName>style.visibility</p:attrName>
                                        </p:attrNameLst>
                                      </p:cBhvr>
                                      <p:to>
                                        <p:strVal val="hidden"/>
                                      </p:to>
                                    </p:set>
                                  </p:childTnLst>
                                </p:cTn>
                              </p:par>
                            </p:childTnLst>
                          </p:cTn>
                        </p:par>
                        <p:par>
                          <p:cTn id="91" fill="hold" nodeType="afterGroup">
                            <p:stCondLst>
                              <p:cond delay="34100"/>
                            </p:stCondLst>
                            <p:childTnLst>
                              <p:par>
                                <p:cTn id="92" presetID="2" presetClass="exit" presetSubtype="8" fill="hold" grpId="1" nodeType="afterEffect">
                                  <p:stCondLst>
                                    <p:cond delay="0"/>
                                  </p:stCondLst>
                                  <p:childTnLst>
                                    <p:anim calcmode="lin" valueType="num">
                                      <p:cBhvr additive="base">
                                        <p:cTn id="93" dur="500"/>
                                        <p:tgtEl>
                                          <p:spTgt spid="659495"/>
                                        </p:tgtEl>
                                        <p:attrNameLst>
                                          <p:attrName>ppt_x</p:attrName>
                                        </p:attrNameLst>
                                      </p:cBhvr>
                                      <p:tavLst>
                                        <p:tav tm="0">
                                          <p:val>
                                            <p:strVal val="ppt_x"/>
                                          </p:val>
                                        </p:tav>
                                        <p:tav tm="100000">
                                          <p:val>
                                            <p:strVal val="0-ppt_w/2"/>
                                          </p:val>
                                        </p:tav>
                                      </p:tavLst>
                                    </p:anim>
                                    <p:anim calcmode="lin" valueType="num">
                                      <p:cBhvr additive="base">
                                        <p:cTn id="94" dur="500"/>
                                        <p:tgtEl>
                                          <p:spTgt spid="659495"/>
                                        </p:tgtEl>
                                        <p:attrNameLst>
                                          <p:attrName>ppt_y</p:attrName>
                                        </p:attrNameLst>
                                      </p:cBhvr>
                                      <p:tavLst>
                                        <p:tav tm="0">
                                          <p:val>
                                            <p:strVal val="ppt_y"/>
                                          </p:val>
                                        </p:tav>
                                        <p:tav tm="100000">
                                          <p:val>
                                            <p:strVal val="ppt_y"/>
                                          </p:val>
                                        </p:tav>
                                      </p:tavLst>
                                    </p:anim>
                                    <p:set>
                                      <p:cBhvr>
                                        <p:cTn id="95" dur="1" fill="hold">
                                          <p:stCondLst>
                                            <p:cond delay="499"/>
                                          </p:stCondLst>
                                        </p:cTn>
                                        <p:tgtEl>
                                          <p:spTgt spid="6594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458" grpId="0" animBg="1"/>
      <p:bldP spid="659458" grpId="1" animBg="1"/>
      <p:bldP spid="659459" grpId="0" animBg="1"/>
      <p:bldP spid="659459" grpId="1" animBg="1"/>
      <p:bldP spid="659460" grpId="0" animBg="1"/>
      <p:bldP spid="659460" grpId="1" animBg="1"/>
      <p:bldP spid="659461" grpId="0" animBg="1"/>
      <p:bldP spid="659461" grpId="1" animBg="1"/>
      <p:bldP spid="659461" grpId="2" animBg="1"/>
      <p:bldP spid="659461" grpId="3" animBg="1"/>
      <p:bldP spid="659461" grpId="4" animBg="1"/>
      <p:bldP spid="659461" grpId="5" animBg="1"/>
      <p:bldP spid="659461" grpId="6" animBg="1"/>
      <p:bldP spid="659465" grpId="0" animBg="1"/>
      <p:bldP spid="659465" grpId="1" animBg="1"/>
      <p:bldP spid="659466" grpId="0" animBg="1"/>
      <p:bldP spid="659493" grpId="0" animBg="1"/>
      <p:bldP spid="659493" grpId="1" animBg="1"/>
      <p:bldP spid="659493" grpId="2" animBg="1"/>
      <p:bldP spid="659493" grpId="3" animBg="1"/>
      <p:bldP spid="659493" grpId="4" animBg="1"/>
      <p:bldP spid="659493" grpId="5" animBg="1"/>
      <p:bldP spid="659493" grpId="6" animBg="1"/>
      <p:bldP spid="659495" grpId="0" animBg="1"/>
      <p:bldP spid="659495" grpId="1" animBg="1"/>
      <p:bldP spid="65949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609600" y="457201"/>
            <a:ext cx="10972800" cy="715963"/>
          </a:xfrm>
        </p:spPr>
        <p:txBody>
          <a:bodyPr/>
          <a:lstStyle/>
          <a:p>
            <a:pPr>
              <a:defRPr/>
            </a:pPr>
            <a:r>
              <a:rPr lang="en-US"/>
              <a:t>4. Interchange sort</a:t>
            </a:r>
            <a:endParaRPr lang="en-US" altLang="en-US" i="1" smtClean="0"/>
          </a:p>
        </p:txBody>
      </p:sp>
      <p:sp>
        <p:nvSpPr>
          <p:cNvPr id="386058" name="Oval 10"/>
          <p:cNvSpPr>
            <a:spLocks noChangeArrowheads="1"/>
          </p:cNvSpPr>
          <p:nvPr/>
        </p:nvSpPr>
        <p:spPr bwMode="auto">
          <a:xfrm>
            <a:off x="2705100"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386059" name="Oval 11"/>
          <p:cNvSpPr>
            <a:spLocks noChangeArrowheads="1"/>
          </p:cNvSpPr>
          <p:nvPr/>
        </p:nvSpPr>
        <p:spPr bwMode="auto">
          <a:xfrm>
            <a:off x="4091517"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386060" name="Oval 12"/>
          <p:cNvSpPr>
            <a:spLocks noChangeArrowheads="1"/>
          </p:cNvSpPr>
          <p:nvPr/>
        </p:nvSpPr>
        <p:spPr bwMode="auto">
          <a:xfrm>
            <a:off x="5454651"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386061" name="Oval 13"/>
          <p:cNvSpPr>
            <a:spLocks noChangeArrowheads="1"/>
          </p:cNvSpPr>
          <p:nvPr/>
        </p:nvSpPr>
        <p:spPr bwMode="auto">
          <a:xfrm>
            <a:off x="67987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sp>
        <p:nvSpPr>
          <p:cNvPr id="386062" name="Oval 14"/>
          <p:cNvSpPr>
            <a:spLocks noChangeArrowheads="1"/>
          </p:cNvSpPr>
          <p:nvPr/>
        </p:nvSpPr>
        <p:spPr bwMode="auto">
          <a:xfrm>
            <a:off x="8161867"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386063" name="Oval 15"/>
          <p:cNvSpPr>
            <a:spLocks noChangeArrowheads="1"/>
          </p:cNvSpPr>
          <p:nvPr/>
        </p:nvSpPr>
        <p:spPr bwMode="auto">
          <a:xfrm>
            <a:off x="9527117"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386064" name="Oval 16"/>
          <p:cNvSpPr>
            <a:spLocks noChangeArrowheads="1"/>
          </p:cNvSpPr>
          <p:nvPr/>
        </p:nvSpPr>
        <p:spPr bwMode="auto">
          <a:xfrm>
            <a:off x="109135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15</a:t>
            </a:r>
          </a:p>
        </p:txBody>
      </p:sp>
      <p:sp>
        <p:nvSpPr>
          <p:cNvPr id="386065" name="Oval 17"/>
          <p:cNvSpPr>
            <a:spLocks noChangeArrowheads="1"/>
          </p:cNvSpPr>
          <p:nvPr/>
        </p:nvSpPr>
        <p:spPr bwMode="auto">
          <a:xfrm>
            <a:off x="13631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12</a:t>
            </a:r>
          </a:p>
        </p:txBody>
      </p:sp>
      <p:grpSp>
        <p:nvGrpSpPr>
          <p:cNvPr id="68621" name="Group 27"/>
          <p:cNvGrpSpPr>
            <a:grpSpLocks/>
          </p:cNvGrpSpPr>
          <p:nvPr/>
        </p:nvGrpSpPr>
        <p:grpSpPr bwMode="auto">
          <a:xfrm>
            <a:off x="1363133" y="2287588"/>
            <a:ext cx="10524067" cy="649287"/>
            <a:chOff x="644" y="1153"/>
            <a:chExt cx="4972" cy="409"/>
          </a:xfrm>
        </p:grpSpPr>
        <p:sp>
          <p:nvSpPr>
            <p:cNvPr id="68625" name="Oval 28"/>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68626" name="Oval 29"/>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3</a:t>
              </a:r>
            </a:p>
          </p:txBody>
        </p:sp>
        <p:sp>
          <p:nvSpPr>
            <p:cNvPr id="68627" name="Oval 30"/>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68628" name="Oval 31"/>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68629" name="Oval 32"/>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68630" name="Oval 33"/>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7</a:t>
              </a:r>
            </a:p>
          </p:txBody>
        </p:sp>
        <p:sp>
          <p:nvSpPr>
            <p:cNvPr id="68631" name="Oval 34"/>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68632" name="Oval 35"/>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sp>
        <p:nvSpPr>
          <p:cNvPr id="386084" name="AutoShape 36"/>
          <p:cNvSpPr>
            <a:spLocks noChangeArrowheads="1"/>
          </p:cNvSpPr>
          <p:nvPr/>
        </p:nvSpPr>
        <p:spPr bwMode="auto">
          <a:xfrm>
            <a:off x="1250951" y="3556001"/>
            <a:ext cx="12192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Times New Roman" pitchFamily="18" charset="0"/>
              </a:rPr>
              <a:t>i</a:t>
            </a:r>
          </a:p>
        </p:txBody>
      </p:sp>
      <p:sp>
        <p:nvSpPr>
          <p:cNvPr id="386085" name="AutoShape 37"/>
          <p:cNvSpPr>
            <a:spLocks noChangeArrowheads="1"/>
          </p:cNvSpPr>
          <p:nvPr/>
        </p:nvSpPr>
        <p:spPr bwMode="auto">
          <a:xfrm>
            <a:off x="2440517" y="2039939"/>
            <a:ext cx="1524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solidFill>
                  <a:srgbClr val="0000FF"/>
                </a:solidFill>
                <a:latin typeface="Times New Roman" pitchFamily="18" charset="0"/>
              </a:rPr>
              <a:t>j</a:t>
            </a:r>
          </a:p>
        </p:txBody>
      </p:sp>
      <p:sp>
        <p:nvSpPr>
          <p:cNvPr id="386103" name="Oval 55"/>
          <p:cNvSpPr>
            <a:spLocks noChangeArrowheads="1"/>
          </p:cNvSpPr>
          <p:nvPr/>
        </p:nvSpPr>
        <p:spPr bwMode="auto">
          <a:xfrm>
            <a:off x="1365251" y="2873375"/>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sp>
        <p:nvSpPr>
          <p:cNvPr id="2" name="Date Placeholder 1"/>
          <p:cNvSpPr>
            <a:spLocks noGrp="1"/>
          </p:cNvSpPr>
          <p:nvPr>
            <p:ph type="dt" sz="half" idx="10"/>
          </p:nvPr>
        </p:nvSpPr>
        <p:spPr/>
        <p:txBody>
          <a:bodyPr/>
          <a:lstStyle/>
          <a:p>
            <a:fld id="{19242035-F81A-4B13-9C90-44A950547078}" type="datetime1">
              <a:rPr lang="en-US" smtClean="0"/>
              <a:t>26/03/2024</a:t>
            </a:fld>
            <a:endParaRPr lang="en-US"/>
          </a:p>
        </p:txBody>
      </p:sp>
      <p:sp>
        <p:nvSpPr>
          <p:cNvPr id="3" name="Footer Placeholder 2"/>
          <p:cNvSpPr>
            <a:spLocks noGrp="1"/>
          </p:cNvSpPr>
          <p:nvPr>
            <p:ph type="ftr" sz="quarter" idx="11"/>
          </p:nvPr>
        </p:nvSpPr>
        <p:spPr/>
        <p:txBody>
          <a:bodyPr/>
          <a:lstStyle/>
          <a:p>
            <a:r>
              <a:rPr lang="en-US" smtClean="0"/>
              <a:t>CTDL&amp;GT</a:t>
            </a:r>
            <a:endParaRPr lang="en-US"/>
          </a:p>
        </p:txBody>
      </p:sp>
      <p:sp>
        <p:nvSpPr>
          <p:cNvPr id="4" name="Slide Number Placeholder 3"/>
          <p:cNvSpPr>
            <a:spLocks noGrp="1"/>
          </p:cNvSpPr>
          <p:nvPr>
            <p:ph type="sldNum" sz="quarter" idx="12"/>
          </p:nvPr>
        </p:nvSpPr>
        <p:spPr/>
        <p:txBody>
          <a:bodyPr/>
          <a:lstStyle/>
          <a:p>
            <a:fld id="{3D92597B-1FF7-A145-BDFC-B6DAD8BDE045}" type="slidenum">
              <a:rPr lang="en-US" smtClean="0"/>
              <a:t>5</a:t>
            </a:fld>
            <a:endParaRPr lang="en-US"/>
          </a:p>
        </p:txBody>
      </p:sp>
    </p:spTree>
    <p:extLst>
      <p:ext uri="{BB962C8B-B14F-4D97-AF65-F5344CB8AC3E}">
        <p14:creationId xmlns:p14="http://schemas.microsoft.com/office/powerpoint/2010/main" val="3293255103"/>
      </p:ext>
    </p:extLst>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6084"/>
                                        </p:tgtEl>
                                        <p:attrNameLst>
                                          <p:attrName>style.visibility</p:attrName>
                                        </p:attrNameLst>
                                      </p:cBhvr>
                                      <p:to>
                                        <p:strVal val="visible"/>
                                      </p:to>
                                    </p:set>
                                    <p:animEffect transition="in" filter="blinds(horizontal)">
                                      <p:cBhvr>
                                        <p:cTn id="7" dur="500"/>
                                        <p:tgtEl>
                                          <p:spTgt spid="38608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iterate type="lt">
                                    <p:tmPct val="0"/>
                                  </p:iterate>
                                  <p:childTnLst>
                                    <p:set>
                                      <p:cBhvr>
                                        <p:cTn id="10" dur="1" fill="hold">
                                          <p:stCondLst>
                                            <p:cond delay="0"/>
                                          </p:stCondLst>
                                        </p:cTn>
                                        <p:tgtEl>
                                          <p:spTgt spid="386085"/>
                                        </p:tgtEl>
                                        <p:attrNameLst>
                                          <p:attrName>style.visibility</p:attrName>
                                        </p:attrNameLst>
                                      </p:cBhvr>
                                      <p:to>
                                        <p:strVal val="visible"/>
                                      </p:to>
                                    </p:set>
                                    <p:animEffect transition="in" filter="blinds(horizontal)">
                                      <p:cBhvr>
                                        <p:cTn id="11" dur="500"/>
                                        <p:tgtEl>
                                          <p:spTgt spid="386085"/>
                                        </p:tgtEl>
                                      </p:cBhvr>
                                    </p:animEffect>
                                  </p:childTnLst>
                                </p:cTn>
                              </p:par>
                            </p:childTnLst>
                          </p:cTn>
                        </p:par>
                        <p:par>
                          <p:cTn id="12" fill="hold" nodeType="afterGroup">
                            <p:stCondLst>
                              <p:cond delay="1500"/>
                            </p:stCondLst>
                            <p:childTnLst>
                              <p:par>
                                <p:cTn id="13" presetID="26" presetClass="emph" presetSubtype="0" fill="hold" grpId="0" nodeType="afterEffect">
                                  <p:stCondLst>
                                    <p:cond delay="0"/>
                                  </p:stCondLst>
                                  <p:childTnLst>
                                    <p:animEffect transition="out" filter="fade">
                                      <p:cBhvr>
                                        <p:cTn id="14" dur="2000" tmFilter="0, 0; .2, .5; .8, .5; 1, 0"/>
                                        <p:tgtEl>
                                          <p:spTgt spid="386058"/>
                                        </p:tgtEl>
                                      </p:cBhvr>
                                    </p:animEffect>
                                    <p:animScale>
                                      <p:cBhvr>
                                        <p:cTn id="15" dur="1000" autoRev="1" fill="hold"/>
                                        <p:tgtEl>
                                          <p:spTgt spid="386058"/>
                                        </p:tgtEl>
                                      </p:cBhvr>
                                      <p:by x="105000" y="105000"/>
                                    </p:animScale>
                                  </p:childTnLst>
                                </p:cTn>
                              </p:par>
                              <p:par>
                                <p:cTn id="16" presetID="26" presetClass="emph" presetSubtype="0" fill="hold" grpId="0" nodeType="withEffect">
                                  <p:stCondLst>
                                    <p:cond delay="0"/>
                                  </p:stCondLst>
                                  <p:childTnLst>
                                    <p:animEffect transition="out" filter="fade">
                                      <p:cBhvr>
                                        <p:cTn id="17" dur="2000" tmFilter="0, 0; .2, .5; .8, .5; 1, 0"/>
                                        <p:tgtEl>
                                          <p:spTgt spid="386065"/>
                                        </p:tgtEl>
                                      </p:cBhvr>
                                    </p:animEffect>
                                    <p:animScale>
                                      <p:cBhvr>
                                        <p:cTn id="18" dur="1000" autoRev="1" fill="hold"/>
                                        <p:tgtEl>
                                          <p:spTgt spid="386065"/>
                                        </p:tgtEl>
                                      </p:cBhvr>
                                      <p:by x="105000" y="105000"/>
                                    </p:animScale>
                                  </p:childTnLst>
                                </p:cTn>
                              </p:par>
                            </p:childTnLst>
                          </p:cTn>
                        </p:par>
                        <p:par>
                          <p:cTn id="19" fill="hold" nodeType="afterGroup">
                            <p:stCondLst>
                              <p:cond delay="3500"/>
                            </p:stCondLst>
                            <p:childTnLst>
                              <p:par>
                                <p:cTn id="20" presetID="42" presetClass="path" presetSubtype="0" accel="50000" decel="50000" fill="hold" grpId="1" nodeType="afterEffect">
                                  <p:stCondLst>
                                    <p:cond delay="0"/>
                                  </p:stCondLst>
                                  <p:childTnLst>
                                    <p:animMotion origin="layout" path="M 4.44444E-6 2.59259E-6 L -0.05174 0.20879 " pathEditMode="relative" rAng="0" ptsTypes="AA">
                                      <p:cBhvr>
                                        <p:cTn id="21" dur="2000" fill="hold"/>
                                        <p:tgtEl>
                                          <p:spTgt spid="386058"/>
                                        </p:tgtEl>
                                        <p:attrNameLst>
                                          <p:attrName>ppt_x</p:attrName>
                                          <p:attrName>ppt_y</p:attrName>
                                        </p:attrNameLst>
                                      </p:cBhvr>
                                      <p:rCtr x="-2587" y="10440"/>
                                    </p:animMotion>
                                  </p:childTnLst>
                                </p:cTn>
                              </p:par>
                            </p:childTnLst>
                          </p:cTn>
                        </p:par>
                        <p:par>
                          <p:cTn id="22" fill="hold" nodeType="afterGroup">
                            <p:stCondLst>
                              <p:cond delay="5500"/>
                            </p:stCondLst>
                            <p:childTnLst>
                              <p:par>
                                <p:cTn id="23" presetID="63" presetClass="path" presetSubtype="0" accel="50000" decel="50000" fill="hold" grpId="1" nodeType="afterEffect">
                                  <p:stCondLst>
                                    <p:cond delay="0"/>
                                  </p:stCondLst>
                                  <p:childTnLst>
                                    <p:animMotion origin="layout" path="M 0.00018 2.59259E-6 L 0.11007 2.59259E-6 " pathEditMode="relative" rAng="0" ptsTypes="AA">
                                      <p:cBhvr>
                                        <p:cTn id="24" dur="2000" fill="hold"/>
                                        <p:tgtEl>
                                          <p:spTgt spid="386065"/>
                                        </p:tgtEl>
                                        <p:attrNameLst>
                                          <p:attrName>ppt_x</p:attrName>
                                          <p:attrName>ppt_y</p:attrName>
                                        </p:attrNameLst>
                                      </p:cBhvr>
                                      <p:rCtr x="5486" y="0"/>
                                    </p:animMotion>
                                  </p:childTnLst>
                                </p:cTn>
                              </p:par>
                            </p:childTnLst>
                          </p:cTn>
                        </p:par>
                        <p:par>
                          <p:cTn id="25" fill="hold" nodeType="afterGroup">
                            <p:stCondLst>
                              <p:cond delay="7500"/>
                            </p:stCondLst>
                            <p:childTnLst>
                              <p:par>
                                <p:cTn id="26" presetID="64" presetClass="path" presetSubtype="0" accel="50000" decel="50000" fill="hold" grpId="2" nodeType="afterEffect">
                                  <p:stCondLst>
                                    <p:cond delay="0"/>
                                  </p:stCondLst>
                                  <p:childTnLst>
                                    <p:animMotion origin="layout" path="M -0.05174 0.20879 L -0.11007 -0.00023 " pathEditMode="relative" rAng="0" ptsTypes="AA">
                                      <p:cBhvr>
                                        <p:cTn id="27" dur="2000" fill="hold"/>
                                        <p:tgtEl>
                                          <p:spTgt spid="386058"/>
                                        </p:tgtEl>
                                        <p:attrNameLst>
                                          <p:attrName>ppt_x</p:attrName>
                                          <p:attrName>ppt_y</p:attrName>
                                        </p:attrNameLst>
                                      </p:cBhvr>
                                      <p:rCtr x="-2917" y="-10463"/>
                                    </p:animMotion>
                                  </p:childTnLst>
                                </p:cTn>
                              </p:par>
                            </p:childTnLst>
                          </p:cTn>
                        </p:par>
                        <p:par>
                          <p:cTn id="28" fill="hold" nodeType="afterGroup">
                            <p:stCondLst>
                              <p:cond delay="9500"/>
                            </p:stCondLst>
                            <p:childTnLst>
                              <p:par>
                                <p:cTn id="29" presetID="63" presetClass="path" presetSubtype="0" accel="50000" decel="50000" fill="hold" grpId="2" nodeType="afterEffect">
                                  <p:stCondLst>
                                    <p:cond delay="0"/>
                                  </p:stCondLst>
                                  <p:iterate type="lt">
                                    <p:tmPct val="0"/>
                                  </p:iterate>
                                  <p:childTnLst>
                                    <p:animMotion origin="layout" path="M -3.61111E-6 -2.22222E-6 L 0.11164 -2.22222E-6 " pathEditMode="relative" rAng="0" ptsTypes="AA">
                                      <p:cBhvr>
                                        <p:cTn id="30" dur="2000" fill="hold"/>
                                        <p:tgtEl>
                                          <p:spTgt spid="386085"/>
                                        </p:tgtEl>
                                        <p:attrNameLst>
                                          <p:attrName>ppt_x</p:attrName>
                                          <p:attrName>ppt_y</p:attrName>
                                        </p:attrNameLst>
                                      </p:cBhvr>
                                      <p:rCtr x="5573" y="0"/>
                                    </p:animMotion>
                                  </p:childTnLst>
                                </p:cTn>
                              </p:par>
                            </p:childTnLst>
                          </p:cTn>
                        </p:par>
                        <p:par>
                          <p:cTn id="31" fill="hold" nodeType="afterGroup">
                            <p:stCondLst>
                              <p:cond delay="11500"/>
                            </p:stCondLst>
                            <p:childTnLst>
                              <p:par>
                                <p:cTn id="32" presetID="26" presetClass="emph" presetSubtype="0" fill="hold" grpId="0" nodeType="afterEffect">
                                  <p:stCondLst>
                                    <p:cond delay="0"/>
                                  </p:stCondLst>
                                  <p:childTnLst>
                                    <p:animEffect transition="out" filter="fade">
                                      <p:cBhvr>
                                        <p:cTn id="33" dur="2000" tmFilter="0, 0; .2, .5; .8, .5; 1, 0"/>
                                        <p:tgtEl>
                                          <p:spTgt spid="386059"/>
                                        </p:tgtEl>
                                      </p:cBhvr>
                                    </p:animEffect>
                                    <p:animScale>
                                      <p:cBhvr>
                                        <p:cTn id="34" dur="1000" autoRev="1" fill="hold"/>
                                        <p:tgtEl>
                                          <p:spTgt spid="386059"/>
                                        </p:tgtEl>
                                      </p:cBhvr>
                                      <p:by x="105000" y="105000"/>
                                    </p:animScale>
                                  </p:childTnLst>
                                </p:cTn>
                              </p:par>
                              <p:par>
                                <p:cTn id="35" presetID="26" presetClass="emph" presetSubtype="0" fill="hold" grpId="3" nodeType="withEffect">
                                  <p:stCondLst>
                                    <p:cond delay="0"/>
                                  </p:stCondLst>
                                  <p:childTnLst>
                                    <p:animEffect transition="out" filter="fade">
                                      <p:cBhvr>
                                        <p:cTn id="36" dur="2000" tmFilter="0, 0; .2, .5; .8, .5; 1, 0"/>
                                        <p:tgtEl>
                                          <p:spTgt spid="386058"/>
                                        </p:tgtEl>
                                      </p:cBhvr>
                                    </p:animEffect>
                                    <p:animScale>
                                      <p:cBhvr>
                                        <p:cTn id="37" dur="1000" autoRev="1" fill="hold"/>
                                        <p:tgtEl>
                                          <p:spTgt spid="386058"/>
                                        </p:tgtEl>
                                      </p:cBhvr>
                                      <p:by x="105000" y="105000"/>
                                    </p:animScale>
                                  </p:childTnLst>
                                </p:cTn>
                              </p:par>
                            </p:childTnLst>
                          </p:cTn>
                        </p:par>
                        <p:par>
                          <p:cTn id="38" fill="hold" nodeType="afterGroup">
                            <p:stCondLst>
                              <p:cond delay="13500"/>
                            </p:stCondLst>
                            <p:childTnLst>
                              <p:par>
                                <p:cTn id="39" presetID="63" presetClass="path" presetSubtype="0" accel="50000" decel="50000" fill="hold" grpId="3" nodeType="afterEffect">
                                  <p:stCondLst>
                                    <p:cond delay="0"/>
                                  </p:stCondLst>
                                  <p:iterate type="lt">
                                    <p:tmPct val="0"/>
                                  </p:iterate>
                                  <p:childTnLst>
                                    <p:animMotion origin="layout" path="M 0.11164 2.59259E-6 L 0.225 2.59259E-6 " pathEditMode="relative" rAng="0" ptsTypes="AA">
                                      <p:cBhvr>
                                        <p:cTn id="40" dur="2000" fill="hold"/>
                                        <p:tgtEl>
                                          <p:spTgt spid="386085"/>
                                        </p:tgtEl>
                                        <p:attrNameLst>
                                          <p:attrName>ppt_x</p:attrName>
                                          <p:attrName>ppt_y</p:attrName>
                                        </p:attrNameLst>
                                      </p:cBhvr>
                                      <p:rCtr x="5660" y="0"/>
                                    </p:animMotion>
                                  </p:childTnLst>
                                </p:cTn>
                              </p:par>
                            </p:childTnLst>
                          </p:cTn>
                        </p:par>
                        <p:par>
                          <p:cTn id="41" fill="hold" nodeType="afterGroup">
                            <p:stCondLst>
                              <p:cond delay="15500"/>
                            </p:stCondLst>
                            <p:childTnLst>
                              <p:par>
                                <p:cTn id="42" presetID="26" presetClass="emph" presetSubtype="0" fill="hold" grpId="4" nodeType="afterEffect">
                                  <p:stCondLst>
                                    <p:cond delay="0"/>
                                  </p:stCondLst>
                                  <p:childTnLst>
                                    <p:animEffect transition="out" filter="fade">
                                      <p:cBhvr>
                                        <p:cTn id="43" dur="2000" tmFilter="0, 0; .2, .5; .8, .5; 1, 0"/>
                                        <p:tgtEl>
                                          <p:spTgt spid="386058"/>
                                        </p:tgtEl>
                                      </p:cBhvr>
                                    </p:animEffect>
                                    <p:animScale>
                                      <p:cBhvr>
                                        <p:cTn id="44" dur="1000" autoRev="1" fill="hold"/>
                                        <p:tgtEl>
                                          <p:spTgt spid="386058"/>
                                        </p:tgtEl>
                                      </p:cBhvr>
                                      <p:by x="105000" y="105000"/>
                                    </p:animScale>
                                  </p:childTnLst>
                                </p:cTn>
                              </p:par>
                              <p:par>
                                <p:cTn id="45" presetID="26" presetClass="emph" presetSubtype="0" fill="hold" grpId="0" nodeType="withEffect">
                                  <p:stCondLst>
                                    <p:cond delay="0"/>
                                  </p:stCondLst>
                                  <p:childTnLst>
                                    <p:animEffect transition="out" filter="fade">
                                      <p:cBhvr>
                                        <p:cTn id="46" dur="2000" tmFilter="0, 0; .2, .5; .8, .5; 1, 0"/>
                                        <p:tgtEl>
                                          <p:spTgt spid="386060"/>
                                        </p:tgtEl>
                                      </p:cBhvr>
                                    </p:animEffect>
                                    <p:animScale>
                                      <p:cBhvr>
                                        <p:cTn id="47" dur="1000" autoRev="1" fill="hold"/>
                                        <p:tgtEl>
                                          <p:spTgt spid="386060"/>
                                        </p:tgtEl>
                                      </p:cBhvr>
                                      <p:by x="105000" y="105000"/>
                                    </p:animScale>
                                  </p:childTnLst>
                                </p:cTn>
                              </p:par>
                            </p:childTnLst>
                          </p:cTn>
                        </p:par>
                        <p:par>
                          <p:cTn id="48" fill="hold" nodeType="afterGroup">
                            <p:stCondLst>
                              <p:cond delay="17500"/>
                            </p:stCondLst>
                            <p:childTnLst>
                              <p:par>
                                <p:cTn id="49" presetID="63" presetClass="path" presetSubtype="0" accel="50000" decel="50000" fill="hold" grpId="4" nodeType="afterEffect">
                                  <p:stCondLst>
                                    <p:cond delay="0"/>
                                  </p:stCondLst>
                                  <p:iterate type="lt">
                                    <p:tmPct val="0"/>
                                  </p:iterate>
                                  <p:childTnLst>
                                    <p:animMotion origin="layout" path="M 0.22674 -2.22222E-6 L 0.33664 -2.22222E-6 " pathEditMode="relative" rAng="0" ptsTypes="AA">
                                      <p:cBhvr>
                                        <p:cTn id="50" dur="2000" fill="hold"/>
                                        <p:tgtEl>
                                          <p:spTgt spid="386085"/>
                                        </p:tgtEl>
                                        <p:attrNameLst>
                                          <p:attrName>ppt_x</p:attrName>
                                          <p:attrName>ppt_y</p:attrName>
                                        </p:attrNameLst>
                                      </p:cBhvr>
                                      <p:rCtr x="5486" y="0"/>
                                    </p:animMotion>
                                  </p:childTnLst>
                                </p:cTn>
                              </p:par>
                            </p:childTnLst>
                          </p:cTn>
                        </p:par>
                        <p:par>
                          <p:cTn id="51" fill="hold" nodeType="afterGroup">
                            <p:stCondLst>
                              <p:cond delay="19500"/>
                            </p:stCondLst>
                            <p:childTnLst>
                              <p:par>
                                <p:cTn id="52" presetID="26" presetClass="emph" presetSubtype="0" fill="hold" grpId="0" nodeType="afterEffect">
                                  <p:stCondLst>
                                    <p:cond delay="0"/>
                                  </p:stCondLst>
                                  <p:childTnLst>
                                    <p:animEffect transition="out" filter="fade">
                                      <p:cBhvr>
                                        <p:cTn id="53" dur="2000" tmFilter="0, 0; .2, .5; .8, .5; 1, 0"/>
                                        <p:tgtEl>
                                          <p:spTgt spid="386061"/>
                                        </p:tgtEl>
                                      </p:cBhvr>
                                    </p:animEffect>
                                    <p:animScale>
                                      <p:cBhvr>
                                        <p:cTn id="54" dur="1000" autoRev="1" fill="hold"/>
                                        <p:tgtEl>
                                          <p:spTgt spid="386061"/>
                                        </p:tgtEl>
                                      </p:cBhvr>
                                      <p:by x="105000" y="105000"/>
                                    </p:animScale>
                                  </p:childTnLst>
                                </p:cTn>
                              </p:par>
                              <p:par>
                                <p:cTn id="55" presetID="26" presetClass="emph" presetSubtype="0" fill="hold" grpId="5" nodeType="withEffect">
                                  <p:stCondLst>
                                    <p:cond delay="0"/>
                                  </p:stCondLst>
                                  <p:childTnLst>
                                    <p:animEffect transition="out" filter="fade">
                                      <p:cBhvr>
                                        <p:cTn id="56" dur="2000" tmFilter="0, 0; .2, .5; .8, .5; 1, 0"/>
                                        <p:tgtEl>
                                          <p:spTgt spid="386058"/>
                                        </p:tgtEl>
                                      </p:cBhvr>
                                    </p:animEffect>
                                    <p:animScale>
                                      <p:cBhvr>
                                        <p:cTn id="57" dur="1000" autoRev="1" fill="hold"/>
                                        <p:tgtEl>
                                          <p:spTgt spid="386058"/>
                                        </p:tgtEl>
                                      </p:cBhvr>
                                      <p:by x="105000" y="105000"/>
                                    </p:animScale>
                                  </p:childTnLst>
                                </p:cTn>
                              </p:par>
                            </p:childTnLst>
                          </p:cTn>
                        </p:par>
                        <p:par>
                          <p:cTn id="58" fill="hold" nodeType="afterGroup">
                            <p:stCondLst>
                              <p:cond delay="21500"/>
                            </p:stCondLst>
                            <p:childTnLst>
                              <p:par>
                                <p:cTn id="59" presetID="42" presetClass="path" presetSubtype="0" accel="50000" decel="50000" fill="hold" grpId="1" nodeType="afterEffect">
                                  <p:stCondLst>
                                    <p:cond delay="0"/>
                                  </p:stCondLst>
                                  <p:childTnLst>
                                    <p:animMotion origin="layout" path="M 5.55556E-7 2.59259E-6 L -0.2217 0.20879 " pathEditMode="relative" rAng="0" ptsTypes="AA">
                                      <p:cBhvr>
                                        <p:cTn id="60" dur="2000" fill="hold"/>
                                        <p:tgtEl>
                                          <p:spTgt spid="386061"/>
                                        </p:tgtEl>
                                        <p:attrNameLst>
                                          <p:attrName>ppt_x</p:attrName>
                                          <p:attrName>ppt_y</p:attrName>
                                        </p:attrNameLst>
                                      </p:cBhvr>
                                      <p:rCtr x="-11094" y="10440"/>
                                    </p:animMotion>
                                  </p:childTnLst>
                                </p:cTn>
                              </p:par>
                            </p:childTnLst>
                          </p:cTn>
                        </p:par>
                        <p:par>
                          <p:cTn id="61" fill="hold" nodeType="afterGroup">
                            <p:stCondLst>
                              <p:cond delay="23500"/>
                            </p:stCondLst>
                            <p:childTnLst>
                              <p:par>
                                <p:cTn id="62" presetID="63" presetClass="path" presetSubtype="0" accel="50000" decel="50000" fill="hold" grpId="6" nodeType="afterEffect">
                                  <p:stCondLst>
                                    <p:cond delay="0"/>
                                  </p:stCondLst>
                                  <p:childTnLst>
                                    <p:animMotion origin="layout" path="M -0.11007 -0.00023 L 0.33489 2.59259E-6 " pathEditMode="relative" rAng="0" ptsTypes="AA">
                                      <p:cBhvr>
                                        <p:cTn id="63" dur="2000" fill="hold"/>
                                        <p:tgtEl>
                                          <p:spTgt spid="386058"/>
                                        </p:tgtEl>
                                        <p:attrNameLst>
                                          <p:attrName>ppt_x</p:attrName>
                                          <p:attrName>ppt_y</p:attrName>
                                        </p:attrNameLst>
                                      </p:cBhvr>
                                      <p:rCtr x="22240" y="0"/>
                                    </p:animMotion>
                                  </p:childTnLst>
                                </p:cTn>
                              </p:par>
                            </p:childTnLst>
                          </p:cTn>
                        </p:par>
                        <p:par>
                          <p:cTn id="64" fill="hold" nodeType="afterGroup">
                            <p:stCondLst>
                              <p:cond delay="25500"/>
                            </p:stCondLst>
                            <p:childTnLst>
                              <p:par>
                                <p:cTn id="65" presetID="64" presetClass="path" presetSubtype="0" accel="50000" decel="50000" fill="hold" grpId="2" nodeType="afterEffect">
                                  <p:stCondLst>
                                    <p:cond delay="0"/>
                                  </p:stCondLst>
                                  <p:childTnLst>
                                    <p:animMotion origin="layout" path="M -0.2217 0.2088 L -0.4467 -0.00023 " pathEditMode="relative" rAng="0" ptsTypes="AA">
                                      <p:cBhvr>
                                        <p:cTn id="66" dur="2000" fill="hold"/>
                                        <p:tgtEl>
                                          <p:spTgt spid="386061"/>
                                        </p:tgtEl>
                                        <p:attrNameLst>
                                          <p:attrName>ppt_x</p:attrName>
                                          <p:attrName>ppt_y</p:attrName>
                                        </p:attrNameLst>
                                      </p:cBhvr>
                                      <p:rCtr x="-11250" y="-10463"/>
                                    </p:animMotion>
                                  </p:childTnLst>
                                </p:cTn>
                              </p:par>
                            </p:childTnLst>
                          </p:cTn>
                        </p:par>
                        <p:par>
                          <p:cTn id="67" fill="hold" nodeType="afterGroup">
                            <p:stCondLst>
                              <p:cond delay="27500"/>
                            </p:stCondLst>
                            <p:childTnLst>
                              <p:par>
                                <p:cTn id="68" presetID="63" presetClass="path" presetSubtype="0" accel="50000" decel="50000" fill="hold" grpId="5" nodeType="afterEffect">
                                  <p:stCondLst>
                                    <p:cond delay="0"/>
                                  </p:stCondLst>
                                  <p:iterate type="lt">
                                    <p:tmPct val="0"/>
                                  </p:iterate>
                                  <p:childTnLst>
                                    <p:animMotion origin="layout" path="M 0.33663 -2.22222E-6 L 0.44843 -2.22222E-6 " pathEditMode="relative" rAng="0" ptsTypes="AA">
                                      <p:cBhvr>
                                        <p:cTn id="69" dur="2000" fill="hold"/>
                                        <p:tgtEl>
                                          <p:spTgt spid="386085"/>
                                        </p:tgtEl>
                                        <p:attrNameLst>
                                          <p:attrName>ppt_x</p:attrName>
                                          <p:attrName>ppt_y</p:attrName>
                                        </p:attrNameLst>
                                      </p:cBhvr>
                                      <p:rCtr x="5590" y="0"/>
                                    </p:animMotion>
                                  </p:childTnLst>
                                </p:cTn>
                              </p:par>
                            </p:childTnLst>
                          </p:cTn>
                        </p:par>
                        <p:par>
                          <p:cTn id="70" fill="hold" nodeType="afterGroup">
                            <p:stCondLst>
                              <p:cond delay="29500"/>
                            </p:stCondLst>
                            <p:childTnLst>
                              <p:par>
                                <p:cTn id="71" presetID="26" presetClass="emph" presetSubtype="0" fill="hold" grpId="0" nodeType="afterEffect">
                                  <p:stCondLst>
                                    <p:cond delay="0"/>
                                  </p:stCondLst>
                                  <p:childTnLst>
                                    <p:animEffect transition="out" filter="fade">
                                      <p:cBhvr>
                                        <p:cTn id="72" dur="2000" tmFilter="0, 0; .2, .5; .8, .5; 1, 0"/>
                                        <p:tgtEl>
                                          <p:spTgt spid="386062"/>
                                        </p:tgtEl>
                                      </p:cBhvr>
                                    </p:animEffect>
                                    <p:animScale>
                                      <p:cBhvr>
                                        <p:cTn id="73" dur="1000" autoRev="1" fill="hold"/>
                                        <p:tgtEl>
                                          <p:spTgt spid="386062"/>
                                        </p:tgtEl>
                                      </p:cBhvr>
                                      <p:by x="105000" y="105000"/>
                                    </p:animScale>
                                  </p:childTnLst>
                                </p:cTn>
                              </p:par>
                              <p:par>
                                <p:cTn id="74" presetID="26" presetClass="emph" presetSubtype="0" fill="hold" grpId="3" nodeType="withEffect">
                                  <p:stCondLst>
                                    <p:cond delay="0"/>
                                  </p:stCondLst>
                                  <p:childTnLst>
                                    <p:animEffect transition="out" filter="fade">
                                      <p:cBhvr>
                                        <p:cTn id="75" dur="2000" tmFilter="0, 0; .2, .5; .8, .5; 1, 0"/>
                                        <p:tgtEl>
                                          <p:spTgt spid="386061"/>
                                        </p:tgtEl>
                                      </p:cBhvr>
                                    </p:animEffect>
                                    <p:animScale>
                                      <p:cBhvr>
                                        <p:cTn id="76" dur="1000" autoRev="1" fill="hold"/>
                                        <p:tgtEl>
                                          <p:spTgt spid="386061"/>
                                        </p:tgtEl>
                                      </p:cBhvr>
                                      <p:by x="105000" y="105000"/>
                                    </p:animScale>
                                  </p:childTnLst>
                                </p:cTn>
                              </p:par>
                            </p:childTnLst>
                          </p:cTn>
                        </p:par>
                        <p:par>
                          <p:cTn id="77" fill="hold" nodeType="afterGroup">
                            <p:stCondLst>
                              <p:cond delay="31500"/>
                            </p:stCondLst>
                            <p:childTnLst>
                              <p:par>
                                <p:cTn id="78" presetID="63" presetClass="path" presetSubtype="0" accel="50000" decel="50000" fill="hold" grpId="6" nodeType="afterEffect">
                                  <p:stCondLst>
                                    <p:cond delay="0"/>
                                  </p:stCondLst>
                                  <p:iterate type="lt">
                                    <p:tmPct val="0"/>
                                  </p:iterate>
                                  <p:childTnLst>
                                    <p:animMotion origin="layout" path="M 0.44844 -2.22222E-6 L 0.55851 -2.22222E-6 " pathEditMode="relative" rAng="0" ptsTypes="AA">
                                      <p:cBhvr>
                                        <p:cTn id="79" dur="2000" fill="hold"/>
                                        <p:tgtEl>
                                          <p:spTgt spid="386085"/>
                                        </p:tgtEl>
                                        <p:attrNameLst>
                                          <p:attrName>ppt_x</p:attrName>
                                          <p:attrName>ppt_y</p:attrName>
                                        </p:attrNameLst>
                                      </p:cBhvr>
                                      <p:rCtr x="5503" y="0"/>
                                    </p:animMotion>
                                  </p:childTnLst>
                                </p:cTn>
                              </p:par>
                            </p:childTnLst>
                          </p:cTn>
                        </p:par>
                        <p:par>
                          <p:cTn id="80" fill="hold" nodeType="afterGroup">
                            <p:stCondLst>
                              <p:cond delay="33500"/>
                            </p:stCondLst>
                            <p:childTnLst>
                              <p:par>
                                <p:cTn id="81" presetID="26" presetClass="emph" presetSubtype="0" fill="hold" grpId="0" nodeType="afterEffect">
                                  <p:stCondLst>
                                    <p:cond delay="0"/>
                                  </p:stCondLst>
                                  <p:childTnLst>
                                    <p:animEffect transition="out" filter="fade">
                                      <p:cBhvr>
                                        <p:cTn id="82" dur="2000" tmFilter="0, 0; .2, .5; .8, .5; 1, 0"/>
                                        <p:tgtEl>
                                          <p:spTgt spid="386063"/>
                                        </p:tgtEl>
                                      </p:cBhvr>
                                    </p:animEffect>
                                    <p:animScale>
                                      <p:cBhvr>
                                        <p:cTn id="83" dur="1000" autoRev="1" fill="hold"/>
                                        <p:tgtEl>
                                          <p:spTgt spid="386063"/>
                                        </p:tgtEl>
                                      </p:cBhvr>
                                      <p:by x="105000" y="105000"/>
                                    </p:animScale>
                                  </p:childTnLst>
                                </p:cTn>
                              </p:par>
                              <p:par>
                                <p:cTn id="84" presetID="26" presetClass="emph" presetSubtype="0" fill="hold" grpId="4" nodeType="withEffect">
                                  <p:stCondLst>
                                    <p:cond delay="0"/>
                                  </p:stCondLst>
                                  <p:childTnLst>
                                    <p:animEffect transition="out" filter="fade">
                                      <p:cBhvr>
                                        <p:cTn id="85" dur="2000" tmFilter="0, 0; .2, .5; .8, .5; 1, 0"/>
                                        <p:tgtEl>
                                          <p:spTgt spid="386061"/>
                                        </p:tgtEl>
                                      </p:cBhvr>
                                    </p:animEffect>
                                    <p:animScale>
                                      <p:cBhvr>
                                        <p:cTn id="86" dur="1000" autoRev="1" fill="hold"/>
                                        <p:tgtEl>
                                          <p:spTgt spid="386061"/>
                                        </p:tgtEl>
                                      </p:cBhvr>
                                      <p:by x="105000" y="105000"/>
                                    </p:animScale>
                                  </p:childTnLst>
                                </p:cTn>
                              </p:par>
                            </p:childTnLst>
                          </p:cTn>
                        </p:par>
                        <p:par>
                          <p:cTn id="87" fill="hold" nodeType="afterGroup">
                            <p:stCondLst>
                              <p:cond delay="35500"/>
                            </p:stCondLst>
                            <p:childTnLst>
                              <p:par>
                                <p:cTn id="88" presetID="63" presetClass="path" presetSubtype="0" accel="50000" decel="50000" fill="hold" grpId="7" nodeType="afterEffect">
                                  <p:stCondLst>
                                    <p:cond delay="0"/>
                                  </p:stCondLst>
                                  <p:iterate type="lt">
                                    <p:tmPct val="0"/>
                                  </p:iterate>
                                  <p:childTnLst>
                                    <p:animMotion origin="layout" path="M 0.55851 -2.22222E-6 L 0.67205 -2.22222E-6 " pathEditMode="relative" rAng="0" ptsTypes="AA">
                                      <p:cBhvr>
                                        <p:cTn id="89" dur="2000" fill="hold"/>
                                        <p:tgtEl>
                                          <p:spTgt spid="386085"/>
                                        </p:tgtEl>
                                        <p:attrNameLst>
                                          <p:attrName>ppt_x</p:attrName>
                                          <p:attrName>ppt_y</p:attrName>
                                        </p:attrNameLst>
                                      </p:cBhvr>
                                      <p:rCtr x="5677" y="0"/>
                                    </p:animMotion>
                                  </p:childTnLst>
                                </p:cTn>
                              </p:par>
                            </p:childTnLst>
                          </p:cTn>
                        </p:par>
                        <p:par>
                          <p:cTn id="90" fill="hold" nodeType="afterGroup">
                            <p:stCondLst>
                              <p:cond delay="37500"/>
                            </p:stCondLst>
                            <p:childTnLst>
                              <p:par>
                                <p:cTn id="91" presetID="26" presetClass="emph" presetSubtype="0" fill="hold" grpId="5" nodeType="afterEffect">
                                  <p:stCondLst>
                                    <p:cond delay="0"/>
                                  </p:stCondLst>
                                  <p:childTnLst>
                                    <p:animEffect transition="out" filter="fade">
                                      <p:cBhvr>
                                        <p:cTn id="92" dur="2000" tmFilter="0, 0; .2, .5; .8, .5; 1, 0"/>
                                        <p:tgtEl>
                                          <p:spTgt spid="386061"/>
                                        </p:tgtEl>
                                      </p:cBhvr>
                                    </p:animEffect>
                                    <p:animScale>
                                      <p:cBhvr>
                                        <p:cTn id="93" dur="1000" autoRev="1" fill="hold"/>
                                        <p:tgtEl>
                                          <p:spTgt spid="386061"/>
                                        </p:tgtEl>
                                      </p:cBhvr>
                                      <p:by x="105000" y="105000"/>
                                    </p:animScale>
                                  </p:childTnLst>
                                </p:cTn>
                              </p:par>
                              <p:par>
                                <p:cTn id="94" presetID="26" presetClass="emph" presetSubtype="0" fill="hold" grpId="0" nodeType="withEffect">
                                  <p:stCondLst>
                                    <p:cond delay="0"/>
                                  </p:stCondLst>
                                  <p:childTnLst>
                                    <p:animEffect transition="out" filter="fade">
                                      <p:cBhvr>
                                        <p:cTn id="95" dur="2000" tmFilter="0, 0; .2, .5; .8, .5; 1, 0"/>
                                        <p:tgtEl>
                                          <p:spTgt spid="386064"/>
                                        </p:tgtEl>
                                      </p:cBhvr>
                                    </p:animEffect>
                                    <p:animScale>
                                      <p:cBhvr>
                                        <p:cTn id="96" dur="1000" autoRev="1" fill="hold"/>
                                        <p:tgtEl>
                                          <p:spTgt spid="386064"/>
                                        </p:tgtEl>
                                      </p:cBhvr>
                                      <p:by x="105000" y="105000"/>
                                    </p:animScale>
                                  </p:childTnLst>
                                </p:cTn>
                              </p:par>
                            </p:childTnLst>
                          </p:cTn>
                        </p:par>
                        <p:par>
                          <p:cTn id="97" fill="hold" nodeType="afterGroup">
                            <p:stCondLst>
                              <p:cond delay="39500"/>
                            </p:stCondLst>
                            <p:childTnLst>
                              <p:par>
                                <p:cTn id="98" presetID="3" presetClass="exit" presetSubtype="10" fill="hold" grpId="1" nodeType="afterEffect">
                                  <p:stCondLst>
                                    <p:cond delay="0"/>
                                  </p:stCondLst>
                                  <p:iterate type="lt">
                                    <p:tmPct val="0"/>
                                  </p:iterate>
                                  <p:childTnLst>
                                    <p:animEffect transition="out" filter="blinds(horizontal)">
                                      <p:cBhvr>
                                        <p:cTn id="99" dur="500"/>
                                        <p:tgtEl>
                                          <p:spTgt spid="386085"/>
                                        </p:tgtEl>
                                      </p:cBhvr>
                                    </p:animEffect>
                                    <p:set>
                                      <p:cBhvr>
                                        <p:cTn id="100" dur="1" fill="hold">
                                          <p:stCondLst>
                                            <p:cond delay="499"/>
                                          </p:stCondLst>
                                        </p:cTn>
                                        <p:tgtEl>
                                          <p:spTgt spid="386085"/>
                                        </p:tgtEl>
                                        <p:attrNameLst>
                                          <p:attrName>style.visibility</p:attrName>
                                        </p:attrNameLst>
                                      </p:cBhvr>
                                      <p:to>
                                        <p:strVal val="hidden"/>
                                      </p:to>
                                    </p:set>
                                  </p:childTnLst>
                                </p:cTn>
                              </p:par>
                            </p:childTnLst>
                          </p:cTn>
                        </p:par>
                        <p:par>
                          <p:cTn id="101" fill="hold" nodeType="afterGroup">
                            <p:stCondLst>
                              <p:cond delay="40000"/>
                            </p:stCondLst>
                            <p:childTnLst>
                              <p:par>
                                <p:cTn id="102" presetID="8" presetClass="exit" presetSubtype="16" fill="hold" grpId="6" nodeType="afterEffect">
                                  <p:stCondLst>
                                    <p:cond delay="0"/>
                                  </p:stCondLst>
                                  <p:childTnLst>
                                    <p:animEffect transition="out" filter="diamond(in)">
                                      <p:cBhvr>
                                        <p:cTn id="103" dur="1000"/>
                                        <p:tgtEl>
                                          <p:spTgt spid="386061"/>
                                        </p:tgtEl>
                                      </p:cBhvr>
                                    </p:animEffect>
                                    <p:set>
                                      <p:cBhvr>
                                        <p:cTn id="104" dur="1" fill="hold">
                                          <p:stCondLst>
                                            <p:cond delay="999"/>
                                          </p:stCondLst>
                                        </p:cTn>
                                        <p:tgtEl>
                                          <p:spTgt spid="386061"/>
                                        </p:tgtEl>
                                        <p:attrNameLst>
                                          <p:attrName>style.visibility</p:attrName>
                                        </p:attrNameLst>
                                      </p:cBhvr>
                                      <p:to>
                                        <p:strVal val="hidden"/>
                                      </p:to>
                                    </p:set>
                                  </p:childTnLst>
                                </p:cTn>
                              </p:par>
                              <p:par>
                                <p:cTn id="105" presetID="8" presetClass="entr" presetSubtype="16" fill="hold" grpId="0" nodeType="withEffect">
                                  <p:stCondLst>
                                    <p:cond delay="0"/>
                                  </p:stCondLst>
                                  <p:childTnLst>
                                    <p:set>
                                      <p:cBhvr>
                                        <p:cTn id="106" dur="1" fill="hold">
                                          <p:stCondLst>
                                            <p:cond delay="0"/>
                                          </p:stCondLst>
                                        </p:cTn>
                                        <p:tgtEl>
                                          <p:spTgt spid="386103"/>
                                        </p:tgtEl>
                                        <p:attrNameLst>
                                          <p:attrName>style.visibility</p:attrName>
                                        </p:attrNameLst>
                                      </p:cBhvr>
                                      <p:to>
                                        <p:strVal val="visible"/>
                                      </p:to>
                                    </p:set>
                                    <p:animEffect transition="in" filter="diamond(in)">
                                      <p:cBhvr>
                                        <p:cTn id="107" dur="1000"/>
                                        <p:tgtEl>
                                          <p:spTgt spid="386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8" grpId="0" animBg="1"/>
      <p:bldP spid="386058" grpId="1" animBg="1"/>
      <p:bldP spid="386058" grpId="2" animBg="1"/>
      <p:bldP spid="386058" grpId="3" animBg="1"/>
      <p:bldP spid="386058" grpId="4" animBg="1"/>
      <p:bldP spid="386058" grpId="5" animBg="1"/>
      <p:bldP spid="386058" grpId="6" animBg="1"/>
      <p:bldP spid="386059" grpId="0" animBg="1"/>
      <p:bldP spid="386060" grpId="0" animBg="1"/>
      <p:bldP spid="386061" grpId="0" animBg="1"/>
      <p:bldP spid="386061" grpId="1" animBg="1"/>
      <p:bldP spid="386061" grpId="2" animBg="1"/>
      <p:bldP spid="386061" grpId="3" animBg="1"/>
      <p:bldP spid="386061" grpId="4" animBg="1"/>
      <p:bldP spid="386061" grpId="5" animBg="1"/>
      <p:bldP spid="386061" grpId="6" animBg="1"/>
      <p:bldP spid="386062" grpId="0" animBg="1"/>
      <p:bldP spid="386063" grpId="0" animBg="1"/>
      <p:bldP spid="386064" grpId="0" animBg="1"/>
      <p:bldP spid="386065" grpId="0" animBg="1"/>
      <p:bldP spid="386065" grpId="1" animBg="1"/>
      <p:bldP spid="386084" grpId="0" animBg="1"/>
      <p:bldP spid="386085" grpId="0" animBg="1"/>
      <p:bldP spid="386085" grpId="1" animBg="1"/>
      <p:bldP spid="386085" grpId="2" animBg="1"/>
      <p:bldP spid="386085" grpId="3" animBg="1"/>
      <p:bldP spid="386085" grpId="4" animBg="1"/>
      <p:bldP spid="386085" grpId="5" animBg="1"/>
      <p:bldP spid="386085" grpId="6" animBg="1"/>
      <p:bldP spid="386085" grpId="7" animBg="1"/>
      <p:bldP spid="38610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Oval 2"/>
          <p:cNvSpPr>
            <a:spLocks noChangeArrowheads="1"/>
          </p:cNvSpPr>
          <p:nvPr/>
        </p:nvSpPr>
        <p:spPr bwMode="auto">
          <a:xfrm>
            <a:off x="2726267" y="2871789"/>
            <a:ext cx="973667"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660483" name="Oval 3"/>
          <p:cNvSpPr>
            <a:spLocks noChangeArrowheads="1"/>
          </p:cNvSpPr>
          <p:nvPr/>
        </p:nvSpPr>
        <p:spPr bwMode="auto">
          <a:xfrm>
            <a:off x="4091517" y="2871789"/>
            <a:ext cx="973667"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660484" name="Oval 4"/>
          <p:cNvSpPr>
            <a:spLocks noChangeArrowheads="1"/>
          </p:cNvSpPr>
          <p:nvPr/>
        </p:nvSpPr>
        <p:spPr bwMode="auto">
          <a:xfrm>
            <a:off x="5454651" y="2871789"/>
            <a:ext cx="973667"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660485" name="Oval 5"/>
          <p:cNvSpPr>
            <a:spLocks noChangeArrowheads="1"/>
          </p:cNvSpPr>
          <p:nvPr/>
        </p:nvSpPr>
        <p:spPr bwMode="auto">
          <a:xfrm>
            <a:off x="6819900" y="2871789"/>
            <a:ext cx="973667"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12</a:t>
            </a:r>
          </a:p>
        </p:txBody>
      </p:sp>
      <p:sp>
        <p:nvSpPr>
          <p:cNvPr id="660486" name="Oval 6"/>
          <p:cNvSpPr>
            <a:spLocks noChangeArrowheads="1"/>
          </p:cNvSpPr>
          <p:nvPr/>
        </p:nvSpPr>
        <p:spPr bwMode="auto">
          <a:xfrm>
            <a:off x="81830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57353" name="Oval 7"/>
          <p:cNvSpPr>
            <a:spLocks noChangeArrowheads="1"/>
          </p:cNvSpPr>
          <p:nvPr/>
        </p:nvSpPr>
        <p:spPr bwMode="auto">
          <a:xfrm>
            <a:off x="9548284"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57354" name="Oval 8"/>
          <p:cNvSpPr>
            <a:spLocks noChangeArrowheads="1"/>
          </p:cNvSpPr>
          <p:nvPr/>
        </p:nvSpPr>
        <p:spPr bwMode="auto">
          <a:xfrm>
            <a:off x="109135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15</a:t>
            </a:r>
          </a:p>
        </p:txBody>
      </p:sp>
      <p:sp>
        <p:nvSpPr>
          <p:cNvPr id="57355" name="Oval 9"/>
          <p:cNvSpPr>
            <a:spLocks noChangeArrowheads="1"/>
          </p:cNvSpPr>
          <p:nvPr/>
        </p:nvSpPr>
        <p:spPr bwMode="auto">
          <a:xfrm>
            <a:off x="1363133" y="2871789"/>
            <a:ext cx="973667"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sp>
        <p:nvSpPr>
          <p:cNvPr id="660490" name="AutoShape 10"/>
          <p:cNvSpPr>
            <a:spLocks noChangeArrowheads="1"/>
          </p:cNvSpPr>
          <p:nvPr/>
        </p:nvSpPr>
        <p:spPr bwMode="auto">
          <a:xfrm>
            <a:off x="6688667" y="3571876"/>
            <a:ext cx="12192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Times New Roman" pitchFamily="18" charset="0"/>
              </a:rPr>
              <a:t>i</a:t>
            </a:r>
          </a:p>
        </p:txBody>
      </p:sp>
      <p:sp>
        <p:nvSpPr>
          <p:cNvPr id="57357" name="Text Box 11"/>
          <p:cNvSpPr txBox="1">
            <a:spLocks noChangeArrowheads="1"/>
          </p:cNvSpPr>
          <p:nvPr/>
        </p:nvSpPr>
        <p:spPr bwMode="auto">
          <a:xfrm>
            <a:off x="4783667" y="5029200"/>
            <a:ext cx="914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sz="3600">
                <a:latin typeface="Times New Roman" pitchFamily="18" charset="0"/>
              </a:rPr>
              <a:t>x</a:t>
            </a:r>
          </a:p>
        </p:txBody>
      </p:sp>
      <p:grpSp>
        <p:nvGrpSpPr>
          <p:cNvPr id="57358" name="Group 12"/>
          <p:cNvGrpSpPr>
            <a:grpSpLocks/>
          </p:cNvGrpSpPr>
          <p:nvPr/>
        </p:nvGrpSpPr>
        <p:grpSpPr bwMode="auto">
          <a:xfrm>
            <a:off x="1363133" y="2287588"/>
            <a:ext cx="10524067" cy="649287"/>
            <a:chOff x="644" y="1153"/>
            <a:chExt cx="4972" cy="409"/>
          </a:xfrm>
        </p:grpSpPr>
        <p:sp>
          <p:nvSpPr>
            <p:cNvPr id="57363" name="Oval 13"/>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57364" name="Oval 14"/>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3</a:t>
              </a:r>
            </a:p>
          </p:txBody>
        </p:sp>
        <p:sp>
          <p:nvSpPr>
            <p:cNvPr id="57365" name="Oval 15"/>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57366" name="Oval 16"/>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57367" name="Oval 17"/>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57368" name="Oval 18"/>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7</a:t>
              </a:r>
            </a:p>
          </p:txBody>
        </p:sp>
        <p:sp>
          <p:nvSpPr>
            <p:cNvPr id="57369" name="Oval 19"/>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57370" name="Oval 20"/>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sp>
        <p:nvSpPr>
          <p:cNvPr id="660517" name="AutoShape 37"/>
          <p:cNvSpPr>
            <a:spLocks noChangeArrowheads="1"/>
          </p:cNvSpPr>
          <p:nvPr/>
        </p:nvSpPr>
        <p:spPr bwMode="auto">
          <a:xfrm>
            <a:off x="7878233" y="2039939"/>
            <a:ext cx="1524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solidFill>
                  <a:srgbClr val="0000FF"/>
                </a:solidFill>
                <a:latin typeface="Times New Roman" pitchFamily="18" charset="0"/>
              </a:rPr>
              <a:t>pos</a:t>
            </a:r>
          </a:p>
        </p:txBody>
      </p:sp>
      <p:sp>
        <p:nvSpPr>
          <p:cNvPr id="660518" name="Rectangle 38"/>
          <p:cNvSpPr>
            <a:spLocks noGrp="1" noChangeArrowheads="1"/>
          </p:cNvSpPr>
          <p:nvPr>
            <p:ph type="title"/>
          </p:nvPr>
        </p:nvSpPr>
        <p:spPr>
          <a:xfrm>
            <a:off x="609600" y="457201"/>
            <a:ext cx="10972800" cy="777875"/>
          </a:xfrm>
        </p:spPr>
        <p:txBody>
          <a:bodyPr/>
          <a:lstStyle/>
          <a:p>
            <a:pPr>
              <a:defRPr/>
            </a:pPr>
            <a:r>
              <a:rPr lang="en-US"/>
              <a:t>2. Insertion Sort</a:t>
            </a:r>
            <a:endParaRPr lang="en-US" altLang="en-US" i="1" smtClean="0"/>
          </a:p>
        </p:txBody>
      </p:sp>
      <p:sp>
        <p:nvSpPr>
          <p:cNvPr id="660519" name="Text Box 39"/>
          <p:cNvSpPr txBox="1">
            <a:spLocks noChangeArrowheads="1"/>
          </p:cNvSpPr>
          <p:nvPr/>
        </p:nvSpPr>
        <p:spPr bwMode="auto">
          <a:xfrm>
            <a:off x="2567518" y="1384300"/>
            <a:ext cx="4106333"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solidFill>
                  <a:srgbClr val="FFFF00"/>
                </a:solidFill>
                <a:latin typeface="VNI-Helve" pitchFamily="2" charset="0"/>
              </a:rPr>
              <a:t>Insert a</a:t>
            </a:r>
            <a:r>
              <a:rPr lang="en-US" altLang="en-US" b="1" baseline="-25000">
                <a:solidFill>
                  <a:srgbClr val="FFFF00"/>
                </a:solidFill>
                <a:latin typeface="VNI-Helve" pitchFamily="2" charset="0"/>
              </a:rPr>
              <a:t>6</a:t>
            </a:r>
            <a:r>
              <a:rPr lang="en-US" altLang="en-US" b="1">
                <a:solidFill>
                  <a:srgbClr val="FFFF00"/>
                </a:solidFill>
                <a:latin typeface="VNI-Helve" pitchFamily="2" charset="0"/>
              </a:rPr>
              <a:t> into (1, 6)</a:t>
            </a:r>
          </a:p>
        </p:txBody>
      </p:sp>
      <p:sp>
        <p:nvSpPr>
          <p:cNvPr id="660521" name="Oval 41"/>
          <p:cNvSpPr>
            <a:spLocks noChangeArrowheads="1"/>
          </p:cNvSpPr>
          <p:nvPr/>
        </p:nvSpPr>
        <p:spPr bwMode="auto">
          <a:xfrm>
            <a:off x="5446184" y="2873375"/>
            <a:ext cx="973667"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2" name="Date Placeholder 1"/>
          <p:cNvSpPr>
            <a:spLocks noGrp="1"/>
          </p:cNvSpPr>
          <p:nvPr>
            <p:ph type="dt" sz="half" idx="10"/>
          </p:nvPr>
        </p:nvSpPr>
        <p:spPr/>
        <p:txBody>
          <a:bodyPr/>
          <a:lstStyle/>
          <a:p>
            <a:fld id="{4DBA7694-B9A0-429A-A2B9-495FF026CBA4}" type="datetime1">
              <a:rPr lang="en-US" smtClean="0"/>
              <a:t>26/03/2024</a:t>
            </a:fld>
            <a:endParaRPr lang="en-US"/>
          </a:p>
        </p:txBody>
      </p:sp>
      <p:sp>
        <p:nvSpPr>
          <p:cNvPr id="3" name="Footer Placeholder 2"/>
          <p:cNvSpPr>
            <a:spLocks noGrp="1"/>
          </p:cNvSpPr>
          <p:nvPr>
            <p:ph type="ftr" sz="quarter" idx="11"/>
          </p:nvPr>
        </p:nvSpPr>
        <p:spPr/>
        <p:txBody>
          <a:bodyPr/>
          <a:lstStyle/>
          <a:p>
            <a:r>
              <a:rPr lang="en-US" smtClean="0"/>
              <a:t>CTDL&amp;GT</a:t>
            </a:r>
            <a:endParaRPr lang="en-US"/>
          </a:p>
        </p:txBody>
      </p:sp>
      <p:sp>
        <p:nvSpPr>
          <p:cNvPr id="4" name="Slide Number Placeholder 3"/>
          <p:cNvSpPr>
            <a:spLocks noGrp="1"/>
          </p:cNvSpPr>
          <p:nvPr>
            <p:ph type="sldNum" sz="quarter" idx="12"/>
          </p:nvPr>
        </p:nvSpPr>
        <p:spPr/>
        <p:txBody>
          <a:bodyPr/>
          <a:lstStyle/>
          <a:p>
            <a:fld id="{3D92597B-1FF7-A145-BDFC-B6DAD8BDE045}" type="slidenum">
              <a:rPr lang="en-US" smtClean="0"/>
              <a:t>50</a:t>
            </a:fld>
            <a:endParaRPr lang="en-US"/>
          </a:p>
        </p:txBody>
      </p:sp>
    </p:spTree>
    <p:extLst>
      <p:ext uri="{BB962C8B-B14F-4D97-AF65-F5344CB8AC3E}">
        <p14:creationId xmlns:p14="http://schemas.microsoft.com/office/powerpoint/2010/main" val="969698416"/>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4.44444E-6 2.96296E-6 L 0.11493 2.96296E-6 " pathEditMode="relative" rAng="0" ptsTypes="AA">
                                      <p:cBhvr>
                                        <p:cTn id="6" dur="2000" fill="hold"/>
                                        <p:tgtEl>
                                          <p:spTgt spid="660490"/>
                                        </p:tgtEl>
                                        <p:attrNameLst>
                                          <p:attrName>ppt_x</p:attrName>
                                          <p:attrName>ppt_y</p:attrName>
                                        </p:attrNameLst>
                                      </p:cBhvr>
                                      <p:rCtr x="5747" y="0"/>
                                    </p:animMotion>
                                  </p:childTnLst>
                                </p:cTn>
                              </p:par>
                            </p:childTnLst>
                          </p:cTn>
                        </p:par>
                        <p:par>
                          <p:cTn id="7" fill="hold" nodeType="afterGroup">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660519"/>
                                        </p:tgtEl>
                                        <p:attrNameLst>
                                          <p:attrName>style.visibility</p:attrName>
                                        </p:attrNameLst>
                                      </p:cBhvr>
                                      <p:to>
                                        <p:strVal val="visible"/>
                                      </p:to>
                                    </p:set>
                                    <p:anim calcmode="lin" valueType="num">
                                      <p:cBhvr additive="base">
                                        <p:cTn id="10" dur="500" fill="hold"/>
                                        <p:tgtEl>
                                          <p:spTgt spid="660519"/>
                                        </p:tgtEl>
                                        <p:attrNameLst>
                                          <p:attrName>ppt_x</p:attrName>
                                        </p:attrNameLst>
                                      </p:cBhvr>
                                      <p:tavLst>
                                        <p:tav tm="0">
                                          <p:val>
                                            <p:strVal val="0-#ppt_w/2"/>
                                          </p:val>
                                        </p:tav>
                                        <p:tav tm="100000">
                                          <p:val>
                                            <p:strVal val="#ppt_x"/>
                                          </p:val>
                                        </p:tav>
                                      </p:tavLst>
                                    </p:anim>
                                    <p:anim calcmode="lin" valueType="num">
                                      <p:cBhvr additive="base">
                                        <p:cTn id="11" dur="500" fill="hold"/>
                                        <p:tgtEl>
                                          <p:spTgt spid="660519"/>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2500"/>
                            </p:stCondLst>
                            <p:childTnLst>
                              <p:par>
                                <p:cTn id="13" presetID="42" presetClass="path" presetSubtype="0" accel="50000" decel="50000" fill="hold" grpId="0" nodeType="afterEffect">
                                  <p:stCondLst>
                                    <p:cond delay="0"/>
                                  </p:stCondLst>
                                  <p:childTnLst>
                                    <p:animMotion origin="layout" path="M -1.11111E-6 2.59259E-6 L -0.22673 0.32453 " pathEditMode="relative" rAng="0" ptsTypes="AA">
                                      <p:cBhvr>
                                        <p:cTn id="14" dur="2000" fill="hold"/>
                                        <p:tgtEl>
                                          <p:spTgt spid="660486"/>
                                        </p:tgtEl>
                                        <p:attrNameLst>
                                          <p:attrName>ppt_x</p:attrName>
                                          <p:attrName>ppt_y</p:attrName>
                                        </p:attrNameLst>
                                      </p:cBhvr>
                                      <p:rCtr x="-11337" y="16227"/>
                                    </p:animMotion>
                                  </p:childTnLst>
                                </p:cTn>
                              </p:par>
                            </p:childTnLst>
                          </p:cTn>
                        </p:par>
                        <p:par>
                          <p:cTn id="15" fill="hold" nodeType="afterGroup">
                            <p:stCondLst>
                              <p:cond delay="4500"/>
                            </p:stCondLst>
                            <p:childTnLst>
                              <p:par>
                                <p:cTn id="16" presetID="3" presetClass="entr" presetSubtype="10" fill="hold" grpId="0" nodeType="afterEffect">
                                  <p:stCondLst>
                                    <p:cond delay="0"/>
                                  </p:stCondLst>
                                  <p:iterate type="lt">
                                    <p:tmPct val="0"/>
                                  </p:iterate>
                                  <p:childTnLst>
                                    <p:set>
                                      <p:cBhvr>
                                        <p:cTn id="17" dur="1" fill="hold">
                                          <p:stCondLst>
                                            <p:cond delay="0"/>
                                          </p:stCondLst>
                                        </p:cTn>
                                        <p:tgtEl>
                                          <p:spTgt spid="660517"/>
                                        </p:tgtEl>
                                        <p:attrNameLst>
                                          <p:attrName>style.visibility</p:attrName>
                                        </p:attrNameLst>
                                      </p:cBhvr>
                                      <p:to>
                                        <p:strVal val="visible"/>
                                      </p:to>
                                    </p:set>
                                    <p:animEffect transition="in" filter="blinds(horizontal)">
                                      <p:cBhvr>
                                        <p:cTn id="18" dur="500"/>
                                        <p:tgtEl>
                                          <p:spTgt spid="660517"/>
                                        </p:tgtEl>
                                      </p:cBhvr>
                                    </p:animEffect>
                                  </p:childTnLst>
                                </p:cTn>
                              </p:par>
                            </p:childTnLst>
                          </p:cTn>
                        </p:par>
                        <p:par>
                          <p:cTn id="19" fill="hold" nodeType="afterGroup">
                            <p:stCondLst>
                              <p:cond delay="6000"/>
                            </p:stCondLst>
                            <p:childTnLst>
                              <p:par>
                                <p:cTn id="20" presetID="26" presetClass="emph" presetSubtype="0" fill="hold" grpId="0" nodeType="afterEffect">
                                  <p:stCondLst>
                                    <p:cond delay="0"/>
                                  </p:stCondLst>
                                  <p:childTnLst>
                                    <p:animEffect transition="out" filter="fade">
                                      <p:cBhvr>
                                        <p:cTn id="21" dur="2000" tmFilter="0, 0; .2, .5; .8, .5; 1, 0"/>
                                        <p:tgtEl>
                                          <p:spTgt spid="660485"/>
                                        </p:tgtEl>
                                      </p:cBhvr>
                                    </p:animEffect>
                                    <p:animScale>
                                      <p:cBhvr>
                                        <p:cTn id="22" dur="1000" autoRev="1" fill="hold"/>
                                        <p:tgtEl>
                                          <p:spTgt spid="660485"/>
                                        </p:tgtEl>
                                      </p:cBhvr>
                                      <p:by x="105000" y="105000"/>
                                    </p:animScale>
                                  </p:childTnLst>
                                </p:cTn>
                              </p:par>
                              <p:par>
                                <p:cTn id="23" presetID="26" presetClass="emph" presetSubtype="0" fill="hold" grpId="1" nodeType="withEffect">
                                  <p:stCondLst>
                                    <p:cond delay="0"/>
                                  </p:stCondLst>
                                  <p:childTnLst>
                                    <p:animEffect transition="out" filter="fade">
                                      <p:cBhvr>
                                        <p:cTn id="24" dur="2000" tmFilter="0, 0; .2, .5; .8, .5; 1, 0"/>
                                        <p:tgtEl>
                                          <p:spTgt spid="660486"/>
                                        </p:tgtEl>
                                      </p:cBhvr>
                                    </p:animEffect>
                                    <p:animScale>
                                      <p:cBhvr>
                                        <p:cTn id="25" dur="1000" autoRev="1" fill="hold"/>
                                        <p:tgtEl>
                                          <p:spTgt spid="660486"/>
                                        </p:tgtEl>
                                      </p:cBhvr>
                                      <p:by x="105000" y="105000"/>
                                    </p:animScale>
                                  </p:childTnLst>
                                </p:cTn>
                              </p:par>
                            </p:childTnLst>
                          </p:cTn>
                        </p:par>
                        <p:par>
                          <p:cTn id="26" fill="hold" nodeType="afterGroup">
                            <p:stCondLst>
                              <p:cond delay="8000"/>
                            </p:stCondLst>
                            <p:childTnLst>
                              <p:par>
                                <p:cTn id="27" presetID="63" presetClass="path" presetSubtype="0" accel="50000" decel="50000" fill="hold" grpId="1" nodeType="afterEffect">
                                  <p:stCondLst>
                                    <p:cond delay="0"/>
                                  </p:stCondLst>
                                  <p:childTnLst>
                                    <p:animMotion origin="layout" path="M -0.00348 2.59259E-6 L 0.11007 2.59259E-6 " pathEditMode="relative" rAng="0" ptsTypes="AA">
                                      <p:cBhvr>
                                        <p:cTn id="28" dur="2000" fill="hold"/>
                                        <p:tgtEl>
                                          <p:spTgt spid="660485"/>
                                        </p:tgtEl>
                                        <p:attrNameLst>
                                          <p:attrName>ppt_x</p:attrName>
                                          <p:attrName>ppt_y</p:attrName>
                                        </p:attrNameLst>
                                      </p:cBhvr>
                                      <p:rCtr x="5677" y="0"/>
                                    </p:animMotion>
                                  </p:childTnLst>
                                </p:cTn>
                              </p:par>
                            </p:childTnLst>
                          </p:cTn>
                        </p:par>
                        <p:par>
                          <p:cTn id="29" fill="hold" nodeType="afterGroup">
                            <p:stCondLst>
                              <p:cond delay="10000"/>
                            </p:stCondLst>
                            <p:childTnLst>
                              <p:par>
                                <p:cTn id="30" presetID="35" presetClass="path" presetSubtype="0" accel="50000" decel="50000" fill="hold" grpId="2" nodeType="afterEffect">
                                  <p:stCondLst>
                                    <p:cond delay="0"/>
                                  </p:stCondLst>
                                  <p:iterate type="lt">
                                    <p:tmPct val="0"/>
                                  </p:iterate>
                                  <p:childTnLst>
                                    <p:animMotion origin="layout" path="M -5.55556E-7 -2.22222E-6 L -0.11007 0.00209 " pathEditMode="relative" rAng="0" ptsTypes="AA">
                                      <p:cBhvr>
                                        <p:cTn id="31" dur="2000" fill="hold"/>
                                        <p:tgtEl>
                                          <p:spTgt spid="660517"/>
                                        </p:tgtEl>
                                        <p:attrNameLst>
                                          <p:attrName>ppt_x</p:attrName>
                                          <p:attrName>ppt_y</p:attrName>
                                        </p:attrNameLst>
                                      </p:cBhvr>
                                      <p:rCtr x="-5503" y="93"/>
                                    </p:animMotion>
                                  </p:childTnLst>
                                </p:cTn>
                              </p:par>
                            </p:childTnLst>
                          </p:cTn>
                        </p:par>
                        <p:par>
                          <p:cTn id="32" fill="hold" nodeType="afterGroup">
                            <p:stCondLst>
                              <p:cond delay="12000"/>
                            </p:stCondLst>
                            <p:childTnLst>
                              <p:par>
                                <p:cTn id="33" presetID="26" presetClass="emph" presetSubtype="0" fill="hold" grpId="0" nodeType="afterEffect">
                                  <p:stCondLst>
                                    <p:cond delay="0"/>
                                  </p:stCondLst>
                                  <p:childTnLst>
                                    <p:animEffect transition="out" filter="fade">
                                      <p:cBhvr>
                                        <p:cTn id="34" dur="2000" tmFilter="0, 0; .2, .5; .8, .5; 1, 0"/>
                                        <p:tgtEl>
                                          <p:spTgt spid="660484"/>
                                        </p:tgtEl>
                                      </p:cBhvr>
                                    </p:animEffect>
                                    <p:animScale>
                                      <p:cBhvr>
                                        <p:cTn id="35" dur="1000" autoRev="1" fill="hold"/>
                                        <p:tgtEl>
                                          <p:spTgt spid="660484"/>
                                        </p:tgtEl>
                                      </p:cBhvr>
                                      <p:by x="105000" y="105000"/>
                                    </p:animScale>
                                  </p:childTnLst>
                                </p:cTn>
                              </p:par>
                              <p:par>
                                <p:cTn id="36" presetID="26" presetClass="emph" presetSubtype="0" fill="hold" grpId="2" nodeType="withEffect">
                                  <p:stCondLst>
                                    <p:cond delay="0"/>
                                  </p:stCondLst>
                                  <p:childTnLst>
                                    <p:animEffect transition="out" filter="fade">
                                      <p:cBhvr>
                                        <p:cTn id="37" dur="2000" tmFilter="0, 0; .2, .5; .8, .5; 1, 0"/>
                                        <p:tgtEl>
                                          <p:spTgt spid="660486"/>
                                        </p:tgtEl>
                                      </p:cBhvr>
                                    </p:animEffect>
                                    <p:animScale>
                                      <p:cBhvr>
                                        <p:cTn id="38" dur="1000" autoRev="1" fill="hold"/>
                                        <p:tgtEl>
                                          <p:spTgt spid="660486"/>
                                        </p:tgtEl>
                                      </p:cBhvr>
                                      <p:by x="105000" y="105000"/>
                                    </p:animScale>
                                  </p:childTnLst>
                                </p:cTn>
                              </p:par>
                            </p:childTnLst>
                          </p:cTn>
                        </p:par>
                        <p:par>
                          <p:cTn id="39" fill="hold" nodeType="afterGroup">
                            <p:stCondLst>
                              <p:cond delay="14000"/>
                            </p:stCondLst>
                            <p:childTnLst>
                              <p:par>
                                <p:cTn id="40" presetID="63" presetClass="path" presetSubtype="0" accel="50000" decel="50000" fill="hold" grpId="1" nodeType="afterEffect">
                                  <p:stCondLst>
                                    <p:cond delay="0"/>
                                  </p:stCondLst>
                                  <p:childTnLst>
                                    <p:animMotion origin="layout" path="M -1.38889E-6 2.59259E-6 L 0.1132 2.59259E-6 " pathEditMode="relative" rAng="0" ptsTypes="AA">
                                      <p:cBhvr>
                                        <p:cTn id="41" dur="2000" fill="hold"/>
                                        <p:tgtEl>
                                          <p:spTgt spid="660484"/>
                                        </p:tgtEl>
                                        <p:attrNameLst>
                                          <p:attrName>ppt_x</p:attrName>
                                          <p:attrName>ppt_y</p:attrName>
                                        </p:attrNameLst>
                                      </p:cBhvr>
                                      <p:rCtr x="5660" y="0"/>
                                    </p:animMotion>
                                  </p:childTnLst>
                                </p:cTn>
                              </p:par>
                            </p:childTnLst>
                          </p:cTn>
                        </p:par>
                        <p:par>
                          <p:cTn id="42" fill="hold" nodeType="afterGroup">
                            <p:stCondLst>
                              <p:cond delay="16000"/>
                            </p:stCondLst>
                            <p:childTnLst>
                              <p:par>
                                <p:cTn id="43" presetID="35" presetClass="path" presetSubtype="0" accel="50000" decel="50000" fill="hold" grpId="3" nodeType="afterEffect">
                                  <p:stCondLst>
                                    <p:cond delay="0"/>
                                  </p:stCondLst>
                                  <p:iterate type="lt">
                                    <p:tmPct val="0"/>
                                  </p:iterate>
                                  <p:childTnLst>
                                    <p:animMotion origin="layout" path="M -0.11007 0.00209 L -0.2217 0.00209 " pathEditMode="relative" rAng="0" ptsTypes="AA">
                                      <p:cBhvr>
                                        <p:cTn id="44" dur="2000" fill="hold"/>
                                        <p:tgtEl>
                                          <p:spTgt spid="660517"/>
                                        </p:tgtEl>
                                        <p:attrNameLst>
                                          <p:attrName>ppt_x</p:attrName>
                                          <p:attrName>ppt_y</p:attrName>
                                        </p:attrNameLst>
                                      </p:cBhvr>
                                      <p:rCtr x="-5590" y="0"/>
                                    </p:animMotion>
                                  </p:childTnLst>
                                </p:cTn>
                              </p:par>
                            </p:childTnLst>
                          </p:cTn>
                        </p:par>
                        <p:par>
                          <p:cTn id="45" fill="hold" nodeType="afterGroup">
                            <p:stCondLst>
                              <p:cond delay="18000"/>
                            </p:stCondLst>
                            <p:childTnLst>
                              <p:par>
                                <p:cTn id="46" presetID="26" presetClass="emph" presetSubtype="0" fill="hold" grpId="0" nodeType="afterEffect">
                                  <p:stCondLst>
                                    <p:cond delay="0"/>
                                  </p:stCondLst>
                                  <p:childTnLst>
                                    <p:animEffect transition="out" filter="fade">
                                      <p:cBhvr>
                                        <p:cTn id="47" dur="2000" tmFilter="0, 0; .2, .5; .8, .5; 1, 0"/>
                                        <p:tgtEl>
                                          <p:spTgt spid="660483"/>
                                        </p:tgtEl>
                                      </p:cBhvr>
                                    </p:animEffect>
                                    <p:animScale>
                                      <p:cBhvr>
                                        <p:cTn id="48" dur="1000" autoRev="1" fill="hold"/>
                                        <p:tgtEl>
                                          <p:spTgt spid="660483"/>
                                        </p:tgtEl>
                                      </p:cBhvr>
                                      <p:by x="105000" y="105000"/>
                                    </p:animScale>
                                  </p:childTnLst>
                                </p:cTn>
                              </p:par>
                              <p:par>
                                <p:cTn id="49" presetID="26" presetClass="emph" presetSubtype="0" fill="hold" grpId="3" nodeType="withEffect">
                                  <p:stCondLst>
                                    <p:cond delay="0"/>
                                  </p:stCondLst>
                                  <p:childTnLst>
                                    <p:animEffect transition="out" filter="fade">
                                      <p:cBhvr>
                                        <p:cTn id="50" dur="2000" tmFilter="0, 0; .2, .5; .8, .5; 1, 0"/>
                                        <p:tgtEl>
                                          <p:spTgt spid="660486"/>
                                        </p:tgtEl>
                                      </p:cBhvr>
                                    </p:animEffect>
                                    <p:animScale>
                                      <p:cBhvr>
                                        <p:cTn id="51" dur="1000" autoRev="1" fill="hold"/>
                                        <p:tgtEl>
                                          <p:spTgt spid="660486"/>
                                        </p:tgtEl>
                                      </p:cBhvr>
                                      <p:by x="105000" y="105000"/>
                                    </p:animScale>
                                  </p:childTnLst>
                                </p:cTn>
                              </p:par>
                            </p:childTnLst>
                          </p:cTn>
                        </p:par>
                        <p:par>
                          <p:cTn id="52" fill="hold" nodeType="afterGroup">
                            <p:stCondLst>
                              <p:cond delay="20000"/>
                            </p:stCondLst>
                            <p:childTnLst>
                              <p:par>
                                <p:cTn id="53" presetID="64" presetClass="path" presetSubtype="0" accel="50000" decel="50000" fill="hold" grpId="4" nodeType="afterEffect">
                                  <p:stCondLst>
                                    <p:cond delay="0"/>
                                  </p:stCondLst>
                                  <p:childTnLst>
                                    <p:animMotion origin="layout" path="M -0.225 0.32453 L -0.225 0.00208 " pathEditMode="relative" rAng="0" ptsTypes="AA">
                                      <p:cBhvr>
                                        <p:cTn id="54" dur="2000" fill="hold"/>
                                        <p:tgtEl>
                                          <p:spTgt spid="660486"/>
                                        </p:tgtEl>
                                        <p:attrNameLst>
                                          <p:attrName>ppt_x</p:attrName>
                                          <p:attrName>ppt_y</p:attrName>
                                        </p:attrNameLst>
                                      </p:cBhvr>
                                      <p:rCtr x="0" y="-16134"/>
                                    </p:animMotion>
                                  </p:childTnLst>
                                </p:cTn>
                              </p:par>
                            </p:childTnLst>
                          </p:cTn>
                        </p:par>
                        <p:par>
                          <p:cTn id="55" fill="hold" nodeType="afterGroup">
                            <p:stCondLst>
                              <p:cond delay="22000"/>
                            </p:stCondLst>
                            <p:childTnLst>
                              <p:par>
                                <p:cTn id="56" presetID="8" presetClass="exit" presetSubtype="16" fill="hold" grpId="5" nodeType="afterEffect">
                                  <p:stCondLst>
                                    <p:cond delay="0"/>
                                  </p:stCondLst>
                                  <p:childTnLst>
                                    <p:animEffect transition="out" filter="diamond(in)">
                                      <p:cBhvr>
                                        <p:cTn id="57" dur="1000"/>
                                        <p:tgtEl>
                                          <p:spTgt spid="660486"/>
                                        </p:tgtEl>
                                      </p:cBhvr>
                                    </p:animEffect>
                                    <p:set>
                                      <p:cBhvr>
                                        <p:cTn id="58" dur="1" fill="hold">
                                          <p:stCondLst>
                                            <p:cond delay="999"/>
                                          </p:stCondLst>
                                        </p:cTn>
                                        <p:tgtEl>
                                          <p:spTgt spid="660486"/>
                                        </p:tgtEl>
                                        <p:attrNameLst>
                                          <p:attrName>style.visibility</p:attrName>
                                        </p:attrNameLst>
                                      </p:cBhvr>
                                      <p:to>
                                        <p:strVal val="hidden"/>
                                      </p:to>
                                    </p:set>
                                  </p:childTnLst>
                                </p:cTn>
                              </p:par>
                              <p:par>
                                <p:cTn id="59" presetID="8" presetClass="entr" presetSubtype="16" fill="hold" grpId="0" nodeType="withEffect">
                                  <p:stCondLst>
                                    <p:cond delay="0"/>
                                  </p:stCondLst>
                                  <p:childTnLst>
                                    <p:set>
                                      <p:cBhvr>
                                        <p:cTn id="60" dur="1" fill="hold">
                                          <p:stCondLst>
                                            <p:cond delay="0"/>
                                          </p:stCondLst>
                                        </p:cTn>
                                        <p:tgtEl>
                                          <p:spTgt spid="660521"/>
                                        </p:tgtEl>
                                        <p:attrNameLst>
                                          <p:attrName>style.visibility</p:attrName>
                                        </p:attrNameLst>
                                      </p:cBhvr>
                                      <p:to>
                                        <p:strVal val="visible"/>
                                      </p:to>
                                    </p:set>
                                    <p:animEffect transition="in" filter="diamond(in)">
                                      <p:cBhvr>
                                        <p:cTn id="61" dur="1000"/>
                                        <p:tgtEl>
                                          <p:spTgt spid="660521"/>
                                        </p:tgtEl>
                                      </p:cBhvr>
                                    </p:animEffect>
                                  </p:childTnLst>
                                </p:cTn>
                              </p:par>
                            </p:childTnLst>
                          </p:cTn>
                        </p:par>
                        <p:par>
                          <p:cTn id="62" fill="hold" nodeType="afterGroup">
                            <p:stCondLst>
                              <p:cond delay="23000"/>
                            </p:stCondLst>
                            <p:childTnLst>
                              <p:par>
                                <p:cTn id="63" presetID="3" presetClass="exit" presetSubtype="10" fill="hold" grpId="1" nodeType="afterEffect">
                                  <p:stCondLst>
                                    <p:cond delay="0"/>
                                  </p:stCondLst>
                                  <p:iterate type="lt">
                                    <p:tmPct val="0"/>
                                  </p:iterate>
                                  <p:childTnLst>
                                    <p:animEffect transition="out" filter="blinds(horizontal)">
                                      <p:cBhvr>
                                        <p:cTn id="64" dur="500"/>
                                        <p:tgtEl>
                                          <p:spTgt spid="660517"/>
                                        </p:tgtEl>
                                      </p:cBhvr>
                                    </p:animEffect>
                                    <p:set>
                                      <p:cBhvr>
                                        <p:cTn id="65" dur="1" fill="hold">
                                          <p:stCondLst>
                                            <p:cond delay="499"/>
                                          </p:stCondLst>
                                        </p:cTn>
                                        <p:tgtEl>
                                          <p:spTgt spid="660517"/>
                                        </p:tgtEl>
                                        <p:attrNameLst>
                                          <p:attrName>style.visibility</p:attrName>
                                        </p:attrNameLst>
                                      </p:cBhvr>
                                      <p:to>
                                        <p:strVal val="hidden"/>
                                      </p:to>
                                    </p:set>
                                  </p:childTnLst>
                                </p:cTn>
                              </p:par>
                            </p:childTnLst>
                          </p:cTn>
                        </p:par>
                        <p:par>
                          <p:cTn id="66" fill="hold" nodeType="afterGroup">
                            <p:stCondLst>
                              <p:cond delay="23500"/>
                            </p:stCondLst>
                            <p:childTnLst>
                              <p:par>
                                <p:cTn id="67" presetID="2" presetClass="exit" presetSubtype="8" fill="hold" grpId="1" nodeType="afterEffect">
                                  <p:stCondLst>
                                    <p:cond delay="0"/>
                                  </p:stCondLst>
                                  <p:childTnLst>
                                    <p:anim calcmode="lin" valueType="num">
                                      <p:cBhvr additive="base">
                                        <p:cTn id="68" dur="500"/>
                                        <p:tgtEl>
                                          <p:spTgt spid="660519"/>
                                        </p:tgtEl>
                                        <p:attrNameLst>
                                          <p:attrName>ppt_x</p:attrName>
                                        </p:attrNameLst>
                                      </p:cBhvr>
                                      <p:tavLst>
                                        <p:tav tm="0">
                                          <p:val>
                                            <p:strVal val="ppt_x"/>
                                          </p:val>
                                        </p:tav>
                                        <p:tav tm="100000">
                                          <p:val>
                                            <p:strVal val="0-ppt_w/2"/>
                                          </p:val>
                                        </p:tav>
                                      </p:tavLst>
                                    </p:anim>
                                    <p:anim calcmode="lin" valueType="num">
                                      <p:cBhvr additive="base">
                                        <p:cTn id="69" dur="500"/>
                                        <p:tgtEl>
                                          <p:spTgt spid="660519"/>
                                        </p:tgtEl>
                                        <p:attrNameLst>
                                          <p:attrName>ppt_y</p:attrName>
                                        </p:attrNameLst>
                                      </p:cBhvr>
                                      <p:tavLst>
                                        <p:tav tm="0">
                                          <p:val>
                                            <p:strVal val="ppt_y"/>
                                          </p:val>
                                        </p:tav>
                                        <p:tav tm="100000">
                                          <p:val>
                                            <p:strVal val="ppt_y"/>
                                          </p:val>
                                        </p:tav>
                                      </p:tavLst>
                                    </p:anim>
                                    <p:set>
                                      <p:cBhvr>
                                        <p:cTn id="70" dur="1" fill="hold">
                                          <p:stCondLst>
                                            <p:cond delay="499"/>
                                          </p:stCondLst>
                                        </p:cTn>
                                        <p:tgtEl>
                                          <p:spTgt spid="6605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483" grpId="0" animBg="1"/>
      <p:bldP spid="660484" grpId="0" animBg="1"/>
      <p:bldP spid="660484" grpId="1" animBg="1"/>
      <p:bldP spid="660485" grpId="0" animBg="1"/>
      <p:bldP spid="660485" grpId="1" animBg="1"/>
      <p:bldP spid="660486" grpId="0" animBg="1"/>
      <p:bldP spid="660486" grpId="1" animBg="1"/>
      <p:bldP spid="660486" grpId="2" animBg="1"/>
      <p:bldP spid="660486" grpId="3" animBg="1"/>
      <p:bldP spid="660486" grpId="4" animBg="1"/>
      <p:bldP spid="660486" grpId="5" animBg="1"/>
      <p:bldP spid="660490" grpId="0" animBg="1"/>
      <p:bldP spid="660517" grpId="0" animBg="1"/>
      <p:bldP spid="660517" grpId="1" animBg="1"/>
      <p:bldP spid="660517" grpId="2" animBg="1"/>
      <p:bldP spid="660517" grpId="3" animBg="1"/>
      <p:bldP spid="660519" grpId="0" animBg="1"/>
      <p:bldP spid="660519" grpId="1" animBg="1"/>
      <p:bldP spid="66052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Oval 2"/>
          <p:cNvSpPr>
            <a:spLocks noChangeArrowheads="1"/>
          </p:cNvSpPr>
          <p:nvPr/>
        </p:nvSpPr>
        <p:spPr bwMode="auto">
          <a:xfrm>
            <a:off x="2726267" y="2871789"/>
            <a:ext cx="973667"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661507" name="Oval 3"/>
          <p:cNvSpPr>
            <a:spLocks noChangeArrowheads="1"/>
          </p:cNvSpPr>
          <p:nvPr/>
        </p:nvSpPr>
        <p:spPr bwMode="auto">
          <a:xfrm>
            <a:off x="4091517" y="2871789"/>
            <a:ext cx="973667"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661508" name="Oval 4"/>
          <p:cNvSpPr>
            <a:spLocks noChangeArrowheads="1"/>
          </p:cNvSpPr>
          <p:nvPr/>
        </p:nvSpPr>
        <p:spPr bwMode="auto">
          <a:xfrm>
            <a:off x="5454651" y="2871789"/>
            <a:ext cx="973667"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661509" name="Oval 5"/>
          <p:cNvSpPr>
            <a:spLocks noChangeArrowheads="1"/>
          </p:cNvSpPr>
          <p:nvPr/>
        </p:nvSpPr>
        <p:spPr bwMode="auto">
          <a:xfrm>
            <a:off x="6819900" y="2871789"/>
            <a:ext cx="973667"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661510" name="Oval 6"/>
          <p:cNvSpPr>
            <a:spLocks noChangeArrowheads="1"/>
          </p:cNvSpPr>
          <p:nvPr/>
        </p:nvSpPr>
        <p:spPr bwMode="auto">
          <a:xfrm>
            <a:off x="8183033" y="2871789"/>
            <a:ext cx="973667"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12</a:t>
            </a:r>
          </a:p>
        </p:txBody>
      </p:sp>
      <p:sp>
        <p:nvSpPr>
          <p:cNvPr id="661511" name="Oval 7"/>
          <p:cNvSpPr>
            <a:spLocks noChangeArrowheads="1"/>
          </p:cNvSpPr>
          <p:nvPr/>
        </p:nvSpPr>
        <p:spPr bwMode="auto">
          <a:xfrm>
            <a:off x="9548284"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58378" name="Oval 8"/>
          <p:cNvSpPr>
            <a:spLocks noChangeArrowheads="1"/>
          </p:cNvSpPr>
          <p:nvPr/>
        </p:nvSpPr>
        <p:spPr bwMode="auto">
          <a:xfrm>
            <a:off x="109135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15</a:t>
            </a:r>
          </a:p>
        </p:txBody>
      </p:sp>
      <p:sp>
        <p:nvSpPr>
          <p:cNvPr id="58379" name="Oval 9"/>
          <p:cNvSpPr>
            <a:spLocks noChangeArrowheads="1"/>
          </p:cNvSpPr>
          <p:nvPr/>
        </p:nvSpPr>
        <p:spPr bwMode="auto">
          <a:xfrm>
            <a:off x="1363133" y="2871789"/>
            <a:ext cx="973667"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sp>
        <p:nvSpPr>
          <p:cNvPr id="661514" name="AutoShape 10"/>
          <p:cNvSpPr>
            <a:spLocks noChangeArrowheads="1"/>
          </p:cNvSpPr>
          <p:nvPr/>
        </p:nvSpPr>
        <p:spPr bwMode="auto">
          <a:xfrm>
            <a:off x="8043333" y="3571876"/>
            <a:ext cx="12192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Times New Roman" pitchFamily="18" charset="0"/>
              </a:rPr>
              <a:t>i</a:t>
            </a:r>
          </a:p>
        </p:txBody>
      </p:sp>
      <p:sp>
        <p:nvSpPr>
          <p:cNvPr id="58381" name="Text Box 11"/>
          <p:cNvSpPr txBox="1">
            <a:spLocks noChangeArrowheads="1"/>
          </p:cNvSpPr>
          <p:nvPr/>
        </p:nvSpPr>
        <p:spPr bwMode="auto">
          <a:xfrm>
            <a:off x="4783667" y="5029200"/>
            <a:ext cx="914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sz="3600">
                <a:latin typeface="Times New Roman" pitchFamily="18" charset="0"/>
              </a:rPr>
              <a:t>x</a:t>
            </a:r>
          </a:p>
        </p:txBody>
      </p:sp>
      <p:grpSp>
        <p:nvGrpSpPr>
          <p:cNvPr id="58382" name="Group 12"/>
          <p:cNvGrpSpPr>
            <a:grpSpLocks/>
          </p:cNvGrpSpPr>
          <p:nvPr/>
        </p:nvGrpSpPr>
        <p:grpSpPr bwMode="auto">
          <a:xfrm>
            <a:off x="1363133" y="2287588"/>
            <a:ext cx="10524067" cy="649287"/>
            <a:chOff x="644" y="1153"/>
            <a:chExt cx="4972" cy="409"/>
          </a:xfrm>
        </p:grpSpPr>
        <p:sp>
          <p:nvSpPr>
            <p:cNvPr id="58387" name="Oval 13"/>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58388" name="Oval 14"/>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3</a:t>
              </a:r>
            </a:p>
          </p:txBody>
        </p:sp>
        <p:sp>
          <p:nvSpPr>
            <p:cNvPr id="58389" name="Oval 15"/>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58390" name="Oval 16"/>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58391" name="Oval 17"/>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58392" name="Oval 18"/>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7</a:t>
              </a:r>
            </a:p>
          </p:txBody>
        </p:sp>
        <p:sp>
          <p:nvSpPr>
            <p:cNvPr id="58393" name="Oval 19"/>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58394" name="Oval 20"/>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sp>
        <p:nvSpPr>
          <p:cNvPr id="661541" name="AutoShape 37"/>
          <p:cNvSpPr>
            <a:spLocks noChangeArrowheads="1"/>
          </p:cNvSpPr>
          <p:nvPr/>
        </p:nvSpPr>
        <p:spPr bwMode="auto">
          <a:xfrm>
            <a:off x="9254067" y="2039939"/>
            <a:ext cx="1524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solidFill>
                  <a:srgbClr val="0000FF"/>
                </a:solidFill>
                <a:latin typeface="Times New Roman" pitchFamily="18" charset="0"/>
              </a:rPr>
              <a:t>pos</a:t>
            </a:r>
          </a:p>
        </p:txBody>
      </p:sp>
      <p:sp>
        <p:nvSpPr>
          <p:cNvPr id="661542" name="Rectangle 38"/>
          <p:cNvSpPr>
            <a:spLocks noGrp="1" noChangeArrowheads="1"/>
          </p:cNvSpPr>
          <p:nvPr>
            <p:ph type="title"/>
          </p:nvPr>
        </p:nvSpPr>
        <p:spPr>
          <a:xfrm>
            <a:off x="609600" y="457201"/>
            <a:ext cx="10972800" cy="777875"/>
          </a:xfrm>
        </p:spPr>
        <p:txBody>
          <a:bodyPr/>
          <a:lstStyle/>
          <a:p>
            <a:pPr>
              <a:defRPr/>
            </a:pPr>
            <a:r>
              <a:rPr lang="en-US"/>
              <a:t>2. Insertion Sort</a:t>
            </a:r>
            <a:endParaRPr lang="en-US" altLang="en-US" i="1" smtClean="0"/>
          </a:p>
        </p:txBody>
      </p:sp>
      <p:sp>
        <p:nvSpPr>
          <p:cNvPr id="661543" name="Text Box 39"/>
          <p:cNvSpPr txBox="1">
            <a:spLocks noChangeArrowheads="1"/>
          </p:cNvSpPr>
          <p:nvPr/>
        </p:nvSpPr>
        <p:spPr bwMode="auto">
          <a:xfrm>
            <a:off x="2567518" y="1384300"/>
            <a:ext cx="4106333"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solidFill>
                  <a:srgbClr val="FFFF00"/>
                </a:solidFill>
                <a:latin typeface="VNI-Helve" pitchFamily="2" charset="0"/>
              </a:rPr>
              <a:t>Insert a</a:t>
            </a:r>
            <a:r>
              <a:rPr lang="en-US" altLang="en-US" b="1" baseline="-25000">
                <a:solidFill>
                  <a:srgbClr val="FFFF00"/>
                </a:solidFill>
                <a:latin typeface="VNI-Helve" pitchFamily="2" charset="0"/>
              </a:rPr>
              <a:t>7</a:t>
            </a:r>
            <a:r>
              <a:rPr lang="en-US" altLang="en-US" b="1">
                <a:solidFill>
                  <a:srgbClr val="FFFF00"/>
                </a:solidFill>
                <a:latin typeface="VNI-Helve" pitchFamily="2" charset="0"/>
              </a:rPr>
              <a:t> into (1, 7)</a:t>
            </a:r>
          </a:p>
        </p:txBody>
      </p:sp>
      <p:sp>
        <p:nvSpPr>
          <p:cNvPr id="661544" name="Oval 40"/>
          <p:cNvSpPr>
            <a:spLocks noChangeArrowheads="1"/>
          </p:cNvSpPr>
          <p:nvPr/>
        </p:nvSpPr>
        <p:spPr bwMode="auto">
          <a:xfrm>
            <a:off x="4085167" y="2873375"/>
            <a:ext cx="973667"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2" name="Date Placeholder 1"/>
          <p:cNvSpPr>
            <a:spLocks noGrp="1"/>
          </p:cNvSpPr>
          <p:nvPr>
            <p:ph type="dt" sz="half" idx="10"/>
          </p:nvPr>
        </p:nvSpPr>
        <p:spPr/>
        <p:txBody>
          <a:bodyPr/>
          <a:lstStyle/>
          <a:p>
            <a:fld id="{F704EDB2-B34F-4F51-A199-B85A4928342A}" type="datetime1">
              <a:rPr lang="en-US" smtClean="0"/>
              <a:t>26/03/2024</a:t>
            </a:fld>
            <a:endParaRPr lang="en-US"/>
          </a:p>
        </p:txBody>
      </p:sp>
      <p:sp>
        <p:nvSpPr>
          <p:cNvPr id="3" name="Footer Placeholder 2"/>
          <p:cNvSpPr>
            <a:spLocks noGrp="1"/>
          </p:cNvSpPr>
          <p:nvPr>
            <p:ph type="ftr" sz="quarter" idx="11"/>
          </p:nvPr>
        </p:nvSpPr>
        <p:spPr/>
        <p:txBody>
          <a:bodyPr/>
          <a:lstStyle/>
          <a:p>
            <a:r>
              <a:rPr lang="en-US" smtClean="0"/>
              <a:t>CTDL&amp;GT</a:t>
            </a:r>
            <a:endParaRPr lang="en-US"/>
          </a:p>
        </p:txBody>
      </p:sp>
      <p:sp>
        <p:nvSpPr>
          <p:cNvPr id="4" name="Slide Number Placeholder 3"/>
          <p:cNvSpPr>
            <a:spLocks noGrp="1"/>
          </p:cNvSpPr>
          <p:nvPr>
            <p:ph type="sldNum" sz="quarter" idx="12"/>
          </p:nvPr>
        </p:nvSpPr>
        <p:spPr/>
        <p:txBody>
          <a:bodyPr/>
          <a:lstStyle/>
          <a:p>
            <a:fld id="{3D92597B-1FF7-A145-BDFC-B6DAD8BDE045}" type="slidenum">
              <a:rPr lang="en-US" smtClean="0"/>
              <a:t>51</a:t>
            </a:fld>
            <a:endParaRPr lang="en-US"/>
          </a:p>
        </p:txBody>
      </p:sp>
    </p:spTree>
    <p:extLst>
      <p:ext uri="{BB962C8B-B14F-4D97-AF65-F5344CB8AC3E}">
        <p14:creationId xmlns:p14="http://schemas.microsoft.com/office/powerpoint/2010/main" val="2061562973"/>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4.44444E-6 2.96296E-6 L 0.11493 2.96296E-6 " pathEditMode="relative" rAng="0" ptsTypes="AA">
                                      <p:cBhvr>
                                        <p:cTn id="6" dur="2000" fill="hold"/>
                                        <p:tgtEl>
                                          <p:spTgt spid="661514"/>
                                        </p:tgtEl>
                                        <p:attrNameLst>
                                          <p:attrName>ppt_x</p:attrName>
                                          <p:attrName>ppt_y</p:attrName>
                                        </p:attrNameLst>
                                      </p:cBhvr>
                                      <p:rCtr x="5747" y="0"/>
                                    </p:animMotion>
                                  </p:childTnLst>
                                </p:cTn>
                              </p:par>
                            </p:childTnLst>
                          </p:cTn>
                        </p:par>
                        <p:par>
                          <p:cTn id="7" fill="hold" nodeType="afterGroup">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661543"/>
                                        </p:tgtEl>
                                        <p:attrNameLst>
                                          <p:attrName>style.visibility</p:attrName>
                                        </p:attrNameLst>
                                      </p:cBhvr>
                                      <p:to>
                                        <p:strVal val="visible"/>
                                      </p:to>
                                    </p:set>
                                    <p:anim calcmode="lin" valueType="num">
                                      <p:cBhvr additive="base">
                                        <p:cTn id="10" dur="500" fill="hold"/>
                                        <p:tgtEl>
                                          <p:spTgt spid="661543"/>
                                        </p:tgtEl>
                                        <p:attrNameLst>
                                          <p:attrName>ppt_x</p:attrName>
                                        </p:attrNameLst>
                                      </p:cBhvr>
                                      <p:tavLst>
                                        <p:tav tm="0">
                                          <p:val>
                                            <p:strVal val="0-#ppt_w/2"/>
                                          </p:val>
                                        </p:tav>
                                        <p:tav tm="100000">
                                          <p:val>
                                            <p:strVal val="#ppt_x"/>
                                          </p:val>
                                        </p:tav>
                                      </p:tavLst>
                                    </p:anim>
                                    <p:anim calcmode="lin" valueType="num">
                                      <p:cBhvr additive="base">
                                        <p:cTn id="11" dur="500" fill="hold"/>
                                        <p:tgtEl>
                                          <p:spTgt spid="661543"/>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2500"/>
                            </p:stCondLst>
                            <p:childTnLst>
                              <p:par>
                                <p:cTn id="13" presetID="42" presetClass="path" presetSubtype="0" accel="50000" decel="50000" fill="hold" grpId="0" nodeType="afterEffect">
                                  <p:stCondLst>
                                    <p:cond delay="0"/>
                                  </p:stCondLst>
                                  <p:childTnLst>
                                    <p:animMotion origin="layout" path="M -2.77778E-7 2.59259E-6 L -0.33681 0.32222 " pathEditMode="relative" rAng="0" ptsTypes="AA">
                                      <p:cBhvr>
                                        <p:cTn id="14" dur="2000" fill="hold"/>
                                        <p:tgtEl>
                                          <p:spTgt spid="661511"/>
                                        </p:tgtEl>
                                        <p:attrNameLst>
                                          <p:attrName>ppt_x</p:attrName>
                                          <p:attrName>ppt_y</p:attrName>
                                        </p:attrNameLst>
                                      </p:cBhvr>
                                      <p:rCtr x="-16840" y="16111"/>
                                    </p:animMotion>
                                  </p:childTnLst>
                                </p:cTn>
                              </p:par>
                            </p:childTnLst>
                          </p:cTn>
                        </p:par>
                        <p:par>
                          <p:cTn id="15" fill="hold" nodeType="afterGroup">
                            <p:stCondLst>
                              <p:cond delay="4500"/>
                            </p:stCondLst>
                            <p:childTnLst>
                              <p:par>
                                <p:cTn id="16" presetID="3" presetClass="entr" presetSubtype="10" fill="hold" grpId="0" nodeType="afterEffect">
                                  <p:stCondLst>
                                    <p:cond delay="0"/>
                                  </p:stCondLst>
                                  <p:iterate type="lt">
                                    <p:tmPct val="0"/>
                                  </p:iterate>
                                  <p:childTnLst>
                                    <p:set>
                                      <p:cBhvr>
                                        <p:cTn id="17" dur="1" fill="hold">
                                          <p:stCondLst>
                                            <p:cond delay="0"/>
                                          </p:stCondLst>
                                        </p:cTn>
                                        <p:tgtEl>
                                          <p:spTgt spid="661541"/>
                                        </p:tgtEl>
                                        <p:attrNameLst>
                                          <p:attrName>style.visibility</p:attrName>
                                        </p:attrNameLst>
                                      </p:cBhvr>
                                      <p:to>
                                        <p:strVal val="visible"/>
                                      </p:to>
                                    </p:set>
                                    <p:animEffect transition="in" filter="blinds(horizontal)">
                                      <p:cBhvr>
                                        <p:cTn id="18" dur="500"/>
                                        <p:tgtEl>
                                          <p:spTgt spid="661541"/>
                                        </p:tgtEl>
                                      </p:cBhvr>
                                    </p:animEffect>
                                  </p:childTnLst>
                                </p:cTn>
                              </p:par>
                            </p:childTnLst>
                          </p:cTn>
                        </p:par>
                        <p:par>
                          <p:cTn id="19" fill="hold" nodeType="afterGroup">
                            <p:stCondLst>
                              <p:cond delay="6000"/>
                            </p:stCondLst>
                            <p:childTnLst>
                              <p:par>
                                <p:cTn id="20" presetID="26" presetClass="emph" presetSubtype="0" fill="hold" grpId="0" nodeType="afterEffect">
                                  <p:stCondLst>
                                    <p:cond delay="0"/>
                                  </p:stCondLst>
                                  <p:childTnLst>
                                    <p:animEffect transition="out" filter="fade">
                                      <p:cBhvr>
                                        <p:cTn id="21" dur="2000" tmFilter="0, 0; .2, .5; .8, .5; 1, 0"/>
                                        <p:tgtEl>
                                          <p:spTgt spid="661510"/>
                                        </p:tgtEl>
                                      </p:cBhvr>
                                    </p:animEffect>
                                    <p:animScale>
                                      <p:cBhvr>
                                        <p:cTn id="22" dur="1000" autoRev="1" fill="hold"/>
                                        <p:tgtEl>
                                          <p:spTgt spid="661510"/>
                                        </p:tgtEl>
                                      </p:cBhvr>
                                      <p:by x="105000" y="105000"/>
                                    </p:animScale>
                                  </p:childTnLst>
                                </p:cTn>
                              </p:par>
                              <p:par>
                                <p:cTn id="23" presetID="26" presetClass="emph" presetSubtype="0" fill="hold" grpId="1" nodeType="withEffect">
                                  <p:stCondLst>
                                    <p:cond delay="0"/>
                                  </p:stCondLst>
                                  <p:childTnLst>
                                    <p:animEffect transition="out" filter="fade">
                                      <p:cBhvr>
                                        <p:cTn id="24" dur="2000" tmFilter="0, 0; .2, .5; .8, .5; 1, 0"/>
                                        <p:tgtEl>
                                          <p:spTgt spid="661511"/>
                                        </p:tgtEl>
                                      </p:cBhvr>
                                    </p:animEffect>
                                    <p:animScale>
                                      <p:cBhvr>
                                        <p:cTn id="25" dur="1000" autoRev="1" fill="hold"/>
                                        <p:tgtEl>
                                          <p:spTgt spid="661511"/>
                                        </p:tgtEl>
                                      </p:cBhvr>
                                      <p:by x="105000" y="105000"/>
                                    </p:animScale>
                                  </p:childTnLst>
                                </p:cTn>
                              </p:par>
                            </p:childTnLst>
                          </p:cTn>
                        </p:par>
                        <p:par>
                          <p:cTn id="26" fill="hold" nodeType="afterGroup">
                            <p:stCondLst>
                              <p:cond delay="8000"/>
                            </p:stCondLst>
                            <p:childTnLst>
                              <p:par>
                                <p:cTn id="27" presetID="63" presetClass="path" presetSubtype="0" accel="50000" decel="50000" fill="hold" grpId="1" nodeType="afterEffect">
                                  <p:stCondLst>
                                    <p:cond delay="0"/>
                                  </p:stCondLst>
                                  <p:childTnLst>
                                    <p:animMotion origin="layout" path="M 0.00035 2.59259E-6 L 0.11198 2.59259E-6 " pathEditMode="relative" rAng="0" ptsTypes="AA">
                                      <p:cBhvr>
                                        <p:cTn id="28" dur="2000" fill="hold"/>
                                        <p:tgtEl>
                                          <p:spTgt spid="661510"/>
                                        </p:tgtEl>
                                        <p:attrNameLst>
                                          <p:attrName>ppt_x</p:attrName>
                                          <p:attrName>ppt_y</p:attrName>
                                        </p:attrNameLst>
                                      </p:cBhvr>
                                      <p:rCtr x="5573" y="0"/>
                                    </p:animMotion>
                                  </p:childTnLst>
                                </p:cTn>
                              </p:par>
                            </p:childTnLst>
                          </p:cTn>
                        </p:par>
                        <p:par>
                          <p:cTn id="29" fill="hold" nodeType="afterGroup">
                            <p:stCondLst>
                              <p:cond delay="10000"/>
                            </p:stCondLst>
                            <p:childTnLst>
                              <p:par>
                                <p:cTn id="30" presetID="35" presetClass="path" presetSubtype="0" accel="50000" decel="50000" fill="hold" grpId="2" nodeType="afterEffect">
                                  <p:stCondLst>
                                    <p:cond delay="0"/>
                                  </p:stCondLst>
                                  <p:iterate type="lt">
                                    <p:tmPct val="0"/>
                                  </p:iterate>
                                  <p:childTnLst>
                                    <p:animMotion origin="layout" path="M 2.22222E-6 -2.22222E-6 L -0.11007 -2.22222E-6 " pathEditMode="relative" rAng="0" ptsTypes="AA">
                                      <p:cBhvr>
                                        <p:cTn id="31" dur="2000" fill="hold"/>
                                        <p:tgtEl>
                                          <p:spTgt spid="661541"/>
                                        </p:tgtEl>
                                        <p:attrNameLst>
                                          <p:attrName>ppt_x</p:attrName>
                                          <p:attrName>ppt_y</p:attrName>
                                        </p:attrNameLst>
                                      </p:cBhvr>
                                      <p:rCtr x="-5503" y="0"/>
                                    </p:animMotion>
                                  </p:childTnLst>
                                </p:cTn>
                              </p:par>
                            </p:childTnLst>
                          </p:cTn>
                        </p:par>
                        <p:par>
                          <p:cTn id="32" fill="hold" nodeType="afterGroup">
                            <p:stCondLst>
                              <p:cond delay="12000"/>
                            </p:stCondLst>
                            <p:childTnLst>
                              <p:par>
                                <p:cTn id="33" presetID="26" presetClass="emph" presetSubtype="0" fill="hold" grpId="0" nodeType="afterEffect">
                                  <p:stCondLst>
                                    <p:cond delay="0"/>
                                  </p:stCondLst>
                                  <p:childTnLst>
                                    <p:animEffect transition="out" filter="fade">
                                      <p:cBhvr>
                                        <p:cTn id="34" dur="2000" tmFilter="0, 0; .2, .5; .8, .5; 1, 0"/>
                                        <p:tgtEl>
                                          <p:spTgt spid="661509"/>
                                        </p:tgtEl>
                                      </p:cBhvr>
                                    </p:animEffect>
                                    <p:animScale>
                                      <p:cBhvr>
                                        <p:cTn id="35" dur="1000" autoRev="1" fill="hold"/>
                                        <p:tgtEl>
                                          <p:spTgt spid="661509"/>
                                        </p:tgtEl>
                                      </p:cBhvr>
                                      <p:by x="105000" y="105000"/>
                                    </p:animScale>
                                  </p:childTnLst>
                                </p:cTn>
                              </p:par>
                              <p:par>
                                <p:cTn id="36" presetID="26" presetClass="emph" presetSubtype="0" fill="hold" grpId="2" nodeType="withEffect">
                                  <p:stCondLst>
                                    <p:cond delay="0"/>
                                  </p:stCondLst>
                                  <p:childTnLst>
                                    <p:animEffect transition="out" filter="fade">
                                      <p:cBhvr>
                                        <p:cTn id="37" dur="2000" tmFilter="0, 0; .2, .5; .8, .5; 1, 0"/>
                                        <p:tgtEl>
                                          <p:spTgt spid="661511"/>
                                        </p:tgtEl>
                                      </p:cBhvr>
                                    </p:animEffect>
                                    <p:animScale>
                                      <p:cBhvr>
                                        <p:cTn id="38" dur="1000" autoRev="1" fill="hold"/>
                                        <p:tgtEl>
                                          <p:spTgt spid="661511"/>
                                        </p:tgtEl>
                                      </p:cBhvr>
                                      <p:by x="105000" y="105000"/>
                                    </p:animScale>
                                  </p:childTnLst>
                                </p:cTn>
                              </p:par>
                            </p:childTnLst>
                          </p:cTn>
                        </p:par>
                        <p:par>
                          <p:cTn id="39" fill="hold" nodeType="afterGroup">
                            <p:stCondLst>
                              <p:cond delay="14000"/>
                            </p:stCondLst>
                            <p:childTnLst>
                              <p:par>
                                <p:cTn id="40" presetID="63" presetClass="path" presetSubtype="0" accel="50000" decel="50000" fill="hold" grpId="1" nodeType="afterEffect">
                                  <p:stCondLst>
                                    <p:cond delay="0"/>
                                  </p:stCondLst>
                                  <p:childTnLst>
                                    <p:animMotion origin="layout" path="M 0.00209 2.59259E-6 L 0.11216 2.59259E-6 " pathEditMode="relative" rAng="0" ptsTypes="AA">
                                      <p:cBhvr>
                                        <p:cTn id="41" dur="2000" fill="hold"/>
                                        <p:tgtEl>
                                          <p:spTgt spid="661509"/>
                                        </p:tgtEl>
                                        <p:attrNameLst>
                                          <p:attrName>ppt_x</p:attrName>
                                          <p:attrName>ppt_y</p:attrName>
                                        </p:attrNameLst>
                                      </p:cBhvr>
                                      <p:rCtr x="5503" y="0"/>
                                    </p:animMotion>
                                  </p:childTnLst>
                                </p:cTn>
                              </p:par>
                            </p:childTnLst>
                          </p:cTn>
                        </p:par>
                        <p:par>
                          <p:cTn id="42" fill="hold" nodeType="afterGroup">
                            <p:stCondLst>
                              <p:cond delay="16000"/>
                            </p:stCondLst>
                            <p:childTnLst>
                              <p:par>
                                <p:cTn id="43" presetID="35" presetClass="path" presetSubtype="0" accel="50000" decel="50000" fill="hold" grpId="3" nodeType="afterEffect">
                                  <p:stCondLst>
                                    <p:cond delay="0"/>
                                  </p:stCondLst>
                                  <p:iterate type="lt">
                                    <p:tmPct val="0"/>
                                  </p:iterate>
                                  <p:childTnLst>
                                    <p:animMotion origin="layout" path="M -0.11007 -2.22222E-6 L -0.22361 -2.22222E-6 " pathEditMode="relative" rAng="0" ptsTypes="AA">
                                      <p:cBhvr>
                                        <p:cTn id="44" dur="2000" fill="hold"/>
                                        <p:tgtEl>
                                          <p:spTgt spid="661541"/>
                                        </p:tgtEl>
                                        <p:attrNameLst>
                                          <p:attrName>ppt_x</p:attrName>
                                          <p:attrName>ppt_y</p:attrName>
                                        </p:attrNameLst>
                                      </p:cBhvr>
                                      <p:rCtr x="-5677" y="0"/>
                                    </p:animMotion>
                                  </p:childTnLst>
                                </p:cTn>
                              </p:par>
                            </p:childTnLst>
                          </p:cTn>
                        </p:par>
                        <p:par>
                          <p:cTn id="45" fill="hold" nodeType="afterGroup">
                            <p:stCondLst>
                              <p:cond delay="18000"/>
                            </p:stCondLst>
                            <p:childTnLst>
                              <p:par>
                                <p:cTn id="46" presetID="26" presetClass="emph" presetSubtype="0" fill="hold" grpId="0" nodeType="afterEffect">
                                  <p:stCondLst>
                                    <p:cond delay="0"/>
                                  </p:stCondLst>
                                  <p:childTnLst>
                                    <p:animEffect transition="out" filter="fade">
                                      <p:cBhvr>
                                        <p:cTn id="47" dur="2000" tmFilter="0, 0; .2, .5; .8, .5; 1, 0"/>
                                        <p:tgtEl>
                                          <p:spTgt spid="661508"/>
                                        </p:tgtEl>
                                      </p:cBhvr>
                                    </p:animEffect>
                                    <p:animScale>
                                      <p:cBhvr>
                                        <p:cTn id="48" dur="1000" autoRev="1" fill="hold"/>
                                        <p:tgtEl>
                                          <p:spTgt spid="661508"/>
                                        </p:tgtEl>
                                      </p:cBhvr>
                                      <p:by x="105000" y="105000"/>
                                    </p:animScale>
                                  </p:childTnLst>
                                </p:cTn>
                              </p:par>
                              <p:par>
                                <p:cTn id="49" presetID="26" presetClass="emph" presetSubtype="0" fill="hold" grpId="3" nodeType="withEffect">
                                  <p:stCondLst>
                                    <p:cond delay="0"/>
                                  </p:stCondLst>
                                  <p:childTnLst>
                                    <p:animEffect transition="out" filter="fade">
                                      <p:cBhvr>
                                        <p:cTn id="50" dur="2000" tmFilter="0, 0; .2, .5; .8, .5; 1, 0"/>
                                        <p:tgtEl>
                                          <p:spTgt spid="661511"/>
                                        </p:tgtEl>
                                      </p:cBhvr>
                                    </p:animEffect>
                                    <p:animScale>
                                      <p:cBhvr>
                                        <p:cTn id="51" dur="1000" autoRev="1" fill="hold"/>
                                        <p:tgtEl>
                                          <p:spTgt spid="661511"/>
                                        </p:tgtEl>
                                      </p:cBhvr>
                                      <p:by x="105000" y="105000"/>
                                    </p:animScale>
                                  </p:childTnLst>
                                </p:cTn>
                              </p:par>
                            </p:childTnLst>
                          </p:cTn>
                        </p:par>
                        <p:par>
                          <p:cTn id="52" fill="hold" nodeType="afterGroup">
                            <p:stCondLst>
                              <p:cond delay="20000"/>
                            </p:stCondLst>
                            <p:childTnLst>
                              <p:par>
                                <p:cTn id="53" presetID="63" presetClass="path" presetSubtype="0" accel="50000" decel="50000" fill="hold" grpId="1" nodeType="afterEffect">
                                  <p:stCondLst>
                                    <p:cond delay="0"/>
                                  </p:stCondLst>
                                  <p:childTnLst>
                                    <p:animMotion origin="layout" path="M 0.00069 2.59259E-6 L 0.11059 2.59259E-6 " pathEditMode="relative" rAng="0" ptsTypes="AA">
                                      <p:cBhvr>
                                        <p:cTn id="54" dur="2000" fill="hold"/>
                                        <p:tgtEl>
                                          <p:spTgt spid="661508"/>
                                        </p:tgtEl>
                                        <p:attrNameLst>
                                          <p:attrName>ppt_x</p:attrName>
                                          <p:attrName>ppt_y</p:attrName>
                                        </p:attrNameLst>
                                      </p:cBhvr>
                                      <p:rCtr x="5486" y="0"/>
                                    </p:animMotion>
                                  </p:childTnLst>
                                </p:cTn>
                              </p:par>
                            </p:childTnLst>
                          </p:cTn>
                        </p:par>
                        <p:par>
                          <p:cTn id="55" fill="hold" nodeType="afterGroup">
                            <p:stCondLst>
                              <p:cond delay="22000"/>
                            </p:stCondLst>
                            <p:childTnLst>
                              <p:par>
                                <p:cTn id="56" presetID="35" presetClass="path" presetSubtype="0" accel="50000" decel="50000" fill="hold" grpId="4" nodeType="afterEffect">
                                  <p:stCondLst>
                                    <p:cond delay="0"/>
                                  </p:stCondLst>
                                  <p:iterate type="lt">
                                    <p:tmPct val="0"/>
                                  </p:iterate>
                                  <p:childTnLst>
                                    <p:animMotion origin="layout" path="M -0.22361 -2.22222E-6 L -0.33386 -2.22222E-6 " pathEditMode="relative" rAng="0" ptsTypes="AA">
                                      <p:cBhvr>
                                        <p:cTn id="57" dur="2000" fill="hold"/>
                                        <p:tgtEl>
                                          <p:spTgt spid="661541"/>
                                        </p:tgtEl>
                                        <p:attrNameLst>
                                          <p:attrName>ppt_x</p:attrName>
                                          <p:attrName>ppt_y</p:attrName>
                                        </p:attrNameLst>
                                      </p:cBhvr>
                                      <p:rCtr x="-5521" y="0"/>
                                    </p:animMotion>
                                  </p:childTnLst>
                                </p:cTn>
                              </p:par>
                            </p:childTnLst>
                          </p:cTn>
                        </p:par>
                        <p:par>
                          <p:cTn id="58" fill="hold" nodeType="afterGroup">
                            <p:stCondLst>
                              <p:cond delay="24000"/>
                            </p:stCondLst>
                            <p:childTnLst>
                              <p:par>
                                <p:cTn id="59" presetID="26" presetClass="emph" presetSubtype="0" fill="hold" grpId="0" nodeType="afterEffect">
                                  <p:stCondLst>
                                    <p:cond delay="0"/>
                                  </p:stCondLst>
                                  <p:childTnLst>
                                    <p:animEffect transition="out" filter="fade">
                                      <p:cBhvr>
                                        <p:cTn id="60" dur="2000" tmFilter="0, 0; .2, .5; .8, .5; 1, 0"/>
                                        <p:tgtEl>
                                          <p:spTgt spid="661507"/>
                                        </p:tgtEl>
                                      </p:cBhvr>
                                    </p:animEffect>
                                    <p:animScale>
                                      <p:cBhvr>
                                        <p:cTn id="61" dur="1000" autoRev="1" fill="hold"/>
                                        <p:tgtEl>
                                          <p:spTgt spid="661507"/>
                                        </p:tgtEl>
                                      </p:cBhvr>
                                      <p:by x="105000" y="105000"/>
                                    </p:animScale>
                                  </p:childTnLst>
                                </p:cTn>
                              </p:par>
                              <p:par>
                                <p:cTn id="62" presetID="26" presetClass="emph" presetSubtype="0" fill="hold" grpId="4" nodeType="withEffect">
                                  <p:stCondLst>
                                    <p:cond delay="0"/>
                                  </p:stCondLst>
                                  <p:childTnLst>
                                    <p:animEffect transition="out" filter="fade">
                                      <p:cBhvr>
                                        <p:cTn id="63" dur="2000" tmFilter="0, 0; .2, .5; .8, .5; 1, 0"/>
                                        <p:tgtEl>
                                          <p:spTgt spid="661511"/>
                                        </p:tgtEl>
                                      </p:cBhvr>
                                    </p:animEffect>
                                    <p:animScale>
                                      <p:cBhvr>
                                        <p:cTn id="64" dur="1000" autoRev="1" fill="hold"/>
                                        <p:tgtEl>
                                          <p:spTgt spid="661511"/>
                                        </p:tgtEl>
                                      </p:cBhvr>
                                      <p:by x="105000" y="105000"/>
                                    </p:animScale>
                                  </p:childTnLst>
                                </p:cTn>
                              </p:par>
                            </p:childTnLst>
                          </p:cTn>
                        </p:par>
                        <p:par>
                          <p:cTn id="65" fill="hold" nodeType="afterGroup">
                            <p:stCondLst>
                              <p:cond delay="26000"/>
                            </p:stCondLst>
                            <p:childTnLst>
                              <p:par>
                                <p:cTn id="66" presetID="63" presetClass="path" presetSubtype="0" accel="50000" decel="50000" fill="hold" grpId="1" nodeType="afterEffect">
                                  <p:stCondLst>
                                    <p:cond delay="0"/>
                                  </p:stCondLst>
                                  <p:childTnLst>
                                    <p:animMotion origin="layout" path="M 0.0026 2.59259E-6 L 0.1125 2.59259E-6 " pathEditMode="relative" rAng="0" ptsTypes="AA">
                                      <p:cBhvr>
                                        <p:cTn id="67" dur="2000" fill="hold"/>
                                        <p:tgtEl>
                                          <p:spTgt spid="661507"/>
                                        </p:tgtEl>
                                        <p:attrNameLst>
                                          <p:attrName>ppt_x</p:attrName>
                                          <p:attrName>ppt_y</p:attrName>
                                        </p:attrNameLst>
                                      </p:cBhvr>
                                      <p:rCtr x="5486" y="0"/>
                                    </p:animMotion>
                                  </p:childTnLst>
                                </p:cTn>
                              </p:par>
                            </p:childTnLst>
                          </p:cTn>
                        </p:par>
                        <p:par>
                          <p:cTn id="68" fill="hold" nodeType="afterGroup">
                            <p:stCondLst>
                              <p:cond delay="28000"/>
                            </p:stCondLst>
                            <p:childTnLst>
                              <p:par>
                                <p:cTn id="69" presetID="35" presetClass="path" presetSubtype="0" accel="50000" decel="50000" fill="hold" grpId="5" nodeType="afterEffect">
                                  <p:stCondLst>
                                    <p:cond delay="0"/>
                                  </p:stCondLst>
                                  <p:iterate type="lt">
                                    <p:tmPct val="0"/>
                                  </p:iterate>
                                  <p:childTnLst>
                                    <p:animMotion origin="layout" path="M -0.33385 -2.22222E-6 L -0.44548 -2.22222E-6 " pathEditMode="relative" rAng="0" ptsTypes="AA">
                                      <p:cBhvr>
                                        <p:cTn id="70" dur="2000" fill="hold"/>
                                        <p:tgtEl>
                                          <p:spTgt spid="661541"/>
                                        </p:tgtEl>
                                        <p:attrNameLst>
                                          <p:attrName>ppt_x</p:attrName>
                                          <p:attrName>ppt_y</p:attrName>
                                        </p:attrNameLst>
                                      </p:cBhvr>
                                      <p:rCtr x="-5590" y="0"/>
                                    </p:animMotion>
                                  </p:childTnLst>
                                </p:cTn>
                              </p:par>
                            </p:childTnLst>
                          </p:cTn>
                        </p:par>
                        <p:par>
                          <p:cTn id="71" fill="hold" nodeType="afterGroup">
                            <p:stCondLst>
                              <p:cond delay="30000"/>
                            </p:stCondLst>
                            <p:childTnLst>
                              <p:par>
                                <p:cTn id="72" presetID="26" presetClass="emph" presetSubtype="0" fill="hold" grpId="0" nodeType="afterEffect">
                                  <p:stCondLst>
                                    <p:cond delay="0"/>
                                  </p:stCondLst>
                                  <p:childTnLst>
                                    <p:animEffect transition="out" filter="fade">
                                      <p:cBhvr>
                                        <p:cTn id="73" dur="2000" tmFilter="0, 0; .2, .5; .8, .5; 1, 0"/>
                                        <p:tgtEl>
                                          <p:spTgt spid="661506"/>
                                        </p:tgtEl>
                                      </p:cBhvr>
                                    </p:animEffect>
                                    <p:animScale>
                                      <p:cBhvr>
                                        <p:cTn id="74" dur="1000" autoRev="1" fill="hold"/>
                                        <p:tgtEl>
                                          <p:spTgt spid="661506"/>
                                        </p:tgtEl>
                                      </p:cBhvr>
                                      <p:by x="105000" y="105000"/>
                                    </p:animScale>
                                  </p:childTnLst>
                                </p:cTn>
                              </p:par>
                              <p:par>
                                <p:cTn id="75" presetID="26" presetClass="emph" presetSubtype="0" fill="hold" grpId="5" nodeType="withEffect">
                                  <p:stCondLst>
                                    <p:cond delay="0"/>
                                  </p:stCondLst>
                                  <p:childTnLst>
                                    <p:animEffect transition="out" filter="fade">
                                      <p:cBhvr>
                                        <p:cTn id="76" dur="2000" tmFilter="0, 0; .2, .5; .8, .5; 1, 0"/>
                                        <p:tgtEl>
                                          <p:spTgt spid="661511"/>
                                        </p:tgtEl>
                                      </p:cBhvr>
                                    </p:animEffect>
                                    <p:animScale>
                                      <p:cBhvr>
                                        <p:cTn id="77" dur="1000" autoRev="1" fill="hold"/>
                                        <p:tgtEl>
                                          <p:spTgt spid="661511"/>
                                        </p:tgtEl>
                                      </p:cBhvr>
                                      <p:by x="105000" y="105000"/>
                                    </p:animScale>
                                  </p:childTnLst>
                                </p:cTn>
                              </p:par>
                            </p:childTnLst>
                          </p:cTn>
                        </p:par>
                        <p:par>
                          <p:cTn id="78" fill="hold" nodeType="afterGroup">
                            <p:stCondLst>
                              <p:cond delay="32000"/>
                            </p:stCondLst>
                            <p:childTnLst>
                              <p:par>
                                <p:cTn id="79" presetID="64" presetClass="path" presetSubtype="0" accel="50000" decel="50000" fill="hold" grpId="6" nodeType="afterEffect">
                                  <p:stCondLst>
                                    <p:cond delay="0"/>
                                  </p:stCondLst>
                                  <p:childTnLst>
                                    <p:animMotion origin="layout" path="M -0.33681 0.32222 L -0.44844 0.00232 " pathEditMode="relative" rAng="0" ptsTypes="AA">
                                      <p:cBhvr>
                                        <p:cTn id="80" dur="2000" fill="hold"/>
                                        <p:tgtEl>
                                          <p:spTgt spid="661511"/>
                                        </p:tgtEl>
                                        <p:attrNameLst>
                                          <p:attrName>ppt_x</p:attrName>
                                          <p:attrName>ppt_y</p:attrName>
                                        </p:attrNameLst>
                                      </p:cBhvr>
                                      <p:rCtr x="-5590" y="-15995"/>
                                    </p:animMotion>
                                  </p:childTnLst>
                                </p:cTn>
                              </p:par>
                            </p:childTnLst>
                          </p:cTn>
                        </p:par>
                        <p:par>
                          <p:cTn id="81" fill="hold" nodeType="afterGroup">
                            <p:stCondLst>
                              <p:cond delay="34000"/>
                            </p:stCondLst>
                            <p:childTnLst>
                              <p:par>
                                <p:cTn id="82" presetID="8" presetClass="exit" presetSubtype="16" fill="hold" grpId="7" nodeType="afterEffect">
                                  <p:stCondLst>
                                    <p:cond delay="0"/>
                                  </p:stCondLst>
                                  <p:childTnLst>
                                    <p:animEffect transition="out" filter="diamond(in)">
                                      <p:cBhvr>
                                        <p:cTn id="83" dur="1000"/>
                                        <p:tgtEl>
                                          <p:spTgt spid="661511"/>
                                        </p:tgtEl>
                                      </p:cBhvr>
                                    </p:animEffect>
                                    <p:set>
                                      <p:cBhvr>
                                        <p:cTn id="84" dur="1" fill="hold">
                                          <p:stCondLst>
                                            <p:cond delay="999"/>
                                          </p:stCondLst>
                                        </p:cTn>
                                        <p:tgtEl>
                                          <p:spTgt spid="661511"/>
                                        </p:tgtEl>
                                        <p:attrNameLst>
                                          <p:attrName>style.visibility</p:attrName>
                                        </p:attrNameLst>
                                      </p:cBhvr>
                                      <p:to>
                                        <p:strVal val="hidden"/>
                                      </p:to>
                                    </p:set>
                                  </p:childTnLst>
                                </p:cTn>
                              </p:par>
                              <p:par>
                                <p:cTn id="85" presetID="8" presetClass="entr" presetSubtype="16" fill="hold" grpId="0" nodeType="withEffect">
                                  <p:stCondLst>
                                    <p:cond delay="0"/>
                                  </p:stCondLst>
                                  <p:childTnLst>
                                    <p:set>
                                      <p:cBhvr>
                                        <p:cTn id="86" dur="1" fill="hold">
                                          <p:stCondLst>
                                            <p:cond delay="0"/>
                                          </p:stCondLst>
                                        </p:cTn>
                                        <p:tgtEl>
                                          <p:spTgt spid="661544"/>
                                        </p:tgtEl>
                                        <p:attrNameLst>
                                          <p:attrName>style.visibility</p:attrName>
                                        </p:attrNameLst>
                                      </p:cBhvr>
                                      <p:to>
                                        <p:strVal val="visible"/>
                                      </p:to>
                                    </p:set>
                                    <p:animEffect transition="in" filter="diamond(in)">
                                      <p:cBhvr>
                                        <p:cTn id="87" dur="1000"/>
                                        <p:tgtEl>
                                          <p:spTgt spid="661544"/>
                                        </p:tgtEl>
                                      </p:cBhvr>
                                    </p:animEffect>
                                  </p:childTnLst>
                                </p:cTn>
                              </p:par>
                            </p:childTnLst>
                          </p:cTn>
                        </p:par>
                        <p:par>
                          <p:cTn id="88" fill="hold" nodeType="afterGroup">
                            <p:stCondLst>
                              <p:cond delay="35000"/>
                            </p:stCondLst>
                            <p:childTnLst>
                              <p:par>
                                <p:cTn id="89" presetID="3" presetClass="exit" presetSubtype="10" fill="hold" grpId="1" nodeType="afterEffect">
                                  <p:stCondLst>
                                    <p:cond delay="0"/>
                                  </p:stCondLst>
                                  <p:iterate type="lt">
                                    <p:tmPct val="0"/>
                                  </p:iterate>
                                  <p:childTnLst>
                                    <p:animEffect transition="out" filter="blinds(horizontal)">
                                      <p:cBhvr>
                                        <p:cTn id="90" dur="500"/>
                                        <p:tgtEl>
                                          <p:spTgt spid="661541"/>
                                        </p:tgtEl>
                                      </p:cBhvr>
                                    </p:animEffect>
                                    <p:set>
                                      <p:cBhvr>
                                        <p:cTn id="91" dur="1" fill="hold">
                                          <p:stCondLst>
                                            <p:cond delay="499"/>
                                          </p:stCondLst>
                                        </p:cTn>
                                        <p:tgtEl>
                                          <p:spTgt spid="661541"/>
                                        </p:tgtEl>
                                        <p:attrNameLst>
                                          <p:attrName>style.visibility</p:attrName>
                                        </p:attrNameLst>
                                      </p:cBhvr>
                                      <p:to>
                                        <p:strVal val="hidden"/>
                                      </p:to>
                                    </p:set>
                                  </p:childTnLst>
                                </p:cTn>
                              </p:par>
                            </p:childTnLst>
                          </p:cTn>
                        </p:par>
                        <p:par>
                          <p:cTn id="92" fill="hold" nodeType="afterGroup">
                            <p:stCondLst>
                              <p:cond delay="35500"/>
                            </p:stCondLst>
                            <p:childTnLst>
                              <p:par>
                                <p:cTn id="93" presetID="2" presetClass="exit" presetSubtype="8" fill="hold" grpId="1" nodeType="afterEffect">
                                  <p:stCondLst>
                                    <p:cond delay="0"/>
                                  </p:stCondLst>
                                  <p:childTnLst>
                                    <p:anim calcmode="lin" valueType="num">
                                      <p:cBhvr additive="base">
                                        <p:cTn id="94" dur="500"/>
                                        <p:tgtEl>
                                          <p:spTgt spid="661543"/>
                                        </p:tgtEl>
                                        <p:attrNameLst>
                                          <p:attrName>ppt_x</p:attrName>
                                        </p:attrNameLst>
                                      </p:cBhvr>
                                      <p:tavLst>
                                        <p:tav tm="0">
                                          <p:val>
                                            <p:strVal val="ppt_x"/>
                                          </p:val>
                                        </p:tav>
                                        <p:tav tm="100000">
                                          <p:val>
                                            <p:strVal val="0-ppt_w/2"/>
                                          </p:val>
                                        </p:tav>
                                      </p:tavLst>
                                    </p:anim>
                                    <p:anim calcmode="lin" valueType="num">
                                      <p:cBhvr additive="base">
                                        <p:cTn id="95" dur="500"/>
                                        <p:tgtEl>
                                          <p:spTgt spid="661543"/>
                                        </p:tgtEl>
                                        <p:attrNameLst>
                                          <p:attrName>ppt_y</p:attrName>
                                        </p:attrNameLst>
                                      </p:cBhvr>
                                      <p:tavLst>
                                        <p:tav tm="0">
                                          <p:val>
                                            <p:strVal val="ppt_y"/>
                                          </p:val>
                                        </p:tav>
                                        <p:tav tm="100000">
                                          <p:val>
                                            <p:strVal val="ppt_y"/>
                                          </p:val>
                                        </p:tav>
                                      </p:tavLst>
                                    </p:anim>
                                    <p:set>
                                      <p:cBhvr>
                                        <p:cTn id="96" dur="1" fill="hold">
                                          <p:stCondLst>
                                            <p:cond delay="499"/>
                                          </p:stCondLst>
                                        </p:cTn>
                                        <p:tgtEl>
                                          <p:spTgt spid="6615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06" grpId="0" animBg="1"/>
      <p:bldP spid="661507" grpId="0" animBg="1"/>
      <p:bldP spid="661507" grpId="1" animBg="1"/>
      <p:bldP spid="661508" grpId="0" animBg="1"/>
      <p:bldP spid="661508" grpId="1" animBg="1"/>
      <p:bldP spid="661509" grpId="0" animBg="1"/>
      <p:bldP spid="661509" grpId="1" animBg="1"/>
      <p:bldP spid="661510" grpId="0" animBg="1"/>
      <p:bldP spid="661510" grpId="1" animBg="1"/>
      <p:bldP spid="661511" grpId="0" animBg="1"/>
      <p:bldP spid="661511" grpId="1" animBg="1"/>
      <p:bldP spid="661511" grpId="2" animBg="1"/>
      <p:bldP spid="661511" grpId="3" animBg="1"/>
      <p:bldP spid="661511" grpId="4" animBg="1"/>
      <p:bldP spid="661511" grpId="5" animBg="1"/>
      <p:bldP spid="661511" grpId="6" animBg="1"/>
      <p:bldP spid="661511" grpId="7" animBg="1"/>
      <p:bldP spid="661514" grpId="0" animBg="1"/>
      <p:bldP spid="661541" grpId="0" animBg="1"/>
      <p:bldP spid="661541" grpId="1" animBg="1"/>
      <p:bldP spid="661541" grpId="2" animBg="1"/>
      <p:bldP spid="661541" grpId="3" animBg="1"/>
      <p:bldP spid="661541" grpId="4" animBg="1"/>
      <p:bldP spid="661541" grpId="5" animBg="1"/>
      <p:bldP spid="661543" grpId="0" animBg="1"/>
      <p:bldP spid="661543" grpId="1" animBg="1"/>
      <p:bldP spid="66154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Oval 2"/>
          <p:cNvSpPr>
            <a:spLocks noChangeArrowheads="1"/>
          </p:cNvSpPr>
          <p:nvPr/>
        </p:nvSpPr>
        <p:spPr bwMode="auto">
          <a:xfrm>
            <a:off x="2726267" y="2871789"/>
            <a:ext cx="973667"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59397" name="Oval 3"/>
          <p:cNvSpPr>
            <a:spLocks noChangeArrowheads="1"/>
          </p:cNvSpPr>
          <p:nvPr/>
        </p:nvSpPr>
        <p:spPr bwMode="auto">
          <a:xfrm>
            <a:off x="4091517" y="2871789"/>
            <a:ext cx="973667"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59398" name="Oval 4"/>
          <p:cNvSpPr>
            <a:spLocks noChangeArrowheads="1"/>
          </p:cNvSpPr>
          <p:nvPr/>
        </p:nvSpPr>
        <p:spPr bwMode="auto">
          <a:xfrm>
            <a:off x="5454651" y="2871789"/>
            <a:ext cx="973667"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59399" name="Oval 5"/>
          <p:cNvSpPr>
            <a:spLocks noChangeArrowheads="1"/>
          </p:cNvSpPr>
          <p:nvPr/>
        </p:nvSpPr>
        <p:spPr bwMode="auto">
          <a:xfrm>
            <a:off x="6819900" y="2871789"/>
            <a:ext cx="973667"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59400" name="Oval 6"/>
          <p:cNvSpPr>
            <a:spLocks noChangeArrowheads="1"/>
          </p:cNvSpPr>
          <p:nvPr/>
        </p:nvSpPr>
        <p:spPr bwMode="auto">
          <a:xfrm>
            <a:off x="8183033" y="2871789"/>
            <a:ext cx="973667"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662535" name="Oval 7"/>
          <p:cNvSpPr>
            <a:spLocks noChangeArrowheads="1"/>
          </p:cNvSpPr>
          <p:nvPr/>
        </p:nvSpPr>
        <p:spPr bwMode="auto">
          <a:xfrm>
            <a:off x="9548284" y="2871789"/>
            <a:ext cx="973667"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12</a:t>
            </a:r>
          </a:p>
        </p:txBody>
      </p:sp>
      <p:sp>
        <p:nvSpPr>
          <p:cNvPr id="662536" name="Oval 8"/>
          <p:cNvSpPr>
            <a:spLocks noChangeArrowheads="1"/>
          </p:cNvSpPr>
          <p:nvPr/>
        </p:nvSpPr>
        <p:spPr bwMode="auto">
          <a:xfrm>
            <a:off x="109135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15</a:t>
            </a:r>
          </a:p>
        </p:txBody>
      </p:sp>
      <p:sp>
        <p:nvSpPr>
          <p:cNvPr id="59403" name="Oval 9"/>
          <p:cNvSpPr>
            <a:spLocks noChangeArrowheads="1"/>
          </p:cNvSpPr>
          <p:nvPr/>
        </p:nvSpPr>
        <p:spPr bwMode="auto">
          <a:xfrm>
            <a:off x="1363133" y="2871789"/>
            <a:ext cx="973667"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sp>
        <p:nvSpPr>
          <p:cNvPr id="662538" name="AutoShape 10"/>
          <p:cNvSpPr>
            <a:spLocks noChangeArrowheads="1"/>
          </p:cNvSpPr>
          <p:nvPr/>
        </p:nvSpPr>
        <p:spPr bwMode="auto">
          <a:xfrm>
            <a:off x="9398000" y="3571876"/>
            <a:ext cx="12192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Times New Roman" pitchFamily="18" charset="0"/>
              </a:rPr>
              <a:t>i</a:t>
            </a:r>
          </a:p>
        </p:txBody>
      </p:sp>
      <p:sp>
        <p:nvSpPr>
          <p:cNvPr id="59405" name="Text Box 11"/>
          <p:cNvSpPr txBox="1">
            <a:spLocks noChangeArrowheads="1"/>
          </p:cNvSpPr>
          <p:nvPr/>
        </p:nvSpPr>
        <p:spPr bwMode="auto">
          <a:xfrm>
            <a:off x="4783667" y="5029200"/>
            <a:ext cx="914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sz="3600">
                <a:latin typeface="Times New Roman" pitchFamily="18" charset="0"/>
              </a:rPr>
              <a:t>x</a:t>
            </a:r>
          </a:p>
        </p:txBody>
      </p:sp>
      <p:grpSp>
        <p:nvGrpSpPr>
          <p:cNvPr id="59406" name="Group 12"/>
          <p:cNvGrpSpPr>
            <a:grpSpLocks/>
          </p:cNvGrpSpPr>
          <p:nvPr/>
        </p:nvGrpSpPr>
        <p:grpSpPr bwMode="auto">
          <a:xfrm>
            <a:off x="1363133" y="2287588"/>
            <a:ext cx="10524067" cy="649287"/>
            <a:chOff x="644" y="1153"/>
            <a:chExt cx="4972" cy="409"/>
          </a:xfrm>
        </p:grpSpPr>
        <p:sp>
          <p:nvSpPr>
            <p:cNvPr id="59411" name="Oval 13"/>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59412" name="Oval 14"/>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3</a:t>
              </a:r>
            </a:p>
          </p:txBody>
        </p:sp>
        <p:sp>
          <p:nvSpPr>
            <p:cNvPr id="59413" name="Oval 15"/>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59414" name="Oval 16"/>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59415" name="Oval 17"/>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59416" name="Oval 18"/>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7</a:t>
              </a:r>
            </a:p>
          </p:txBody>
        </p:sp>
        <p:sp>
          <p:nvSpPr>
            <p:cNvPr id="59417" name="Oval 19"/>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59418" name="Oval 20"/>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sp>
        <p:nvSpPr>
          <p:cNvPr id="662565" name="AutoShape 37"/>
          <p:cNvSpPr>
            <a:spLocks noChangeArrowheads="1"/>
          </p:cNvSpPr>
          <p:nvPr/>
        </p:nvSpPr>
        <p:spPr bwMode="auto">
          <a:xfrm>
            <a:off x="10629900" y="2039939"/>
            <a:ext cx="1524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solidFill>
                  <a:srgbClr val="0000FF"/>
                </a:solidFill>
                <a:latin typeface="Times New Roman" pitchFamily="18" charset="0"/>
              </a:rPr>
              <a:t>pos</a:t>
            </a:r>
          </a:p>
        </p:txBody>
      </p:sp>
      <p:sp>
        <p:nvSpPr>
          <p:cNvPr id="662566" name="Rectangle 38"/>
          <p:cNvSpPr>
            <a:spLocks noGrp="1" noChangeArrowheads="1"/>
          </p:cNvSpPr>
          <p:nvPr>
            <p:ph type="title"/>
          </p:nvPr>
        </p:nvSpPr>
        <p:spPr>
          <a:xfrm>
            <a:off x="609600" y="457201"/>
            <a:ext cx="10972800" cy="777875"/>
          </a:xfrm>
        </p:spPr>
        <p:txBody>
          <a:bodyPr/>
          <a:lstStyle/>
          <a:p>
            <a:pPr>
              <a:defRPr/>
            </a:pPr>
            <a:r>
              <a:rPr lang="en-US"/>
              <a:t>2. Insertion Sort</a:t>
            </a:r>
            <a:endParaRPr lang="en-US" altLang="en-US" i="1" smtClean="0"/>
          </a:p>
        </p:txBody>
      </p:sp>
      <p:sp>
        <p:nvSpPr>
          <p:cNvPr id="662567" name="Text Box 39"/>
          <p:cNvSpPr txBox="1">
            <a:spLocks noChangeArrowheads="1"/>
          </p:cNvSpPr>
          <p:nvPr/>
        </p:nvSpPr>
        <p:spPr bwMode="auto">
          <a:xfrm>
            <a:off x="2567518" y="1384300"/>
            <a:ext cx="4106333"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solidFill>
                  <a:srgbClr val="FFFF00"/>
                </a:solidFill>
                <a:latin typeface="VNI-Helve" pitchFamily="2" charset="0"/>
              </a:rPr>
              <a:t>Insert a</a:t>
            </a:r>
            <a:r>
              <a:rPr lang="en-US" altLang="en-US" b="1" baseline="-25000">
                <a:solidFill>
                  <a:srgbClr val="FFFF00"/>
                </a:solidFill>
                <a:latin typeface="VNI-Helve" pitchFamily="2" charset="0"/>
              </a:rPr>
              <a:t>8</a:t>
            </a:r>
            <a:r>
              <a:rPr lang="en-US" altLang="en-US" b="1">
                <a:solidFill>
                  <a:srgbClr val="FFFF00"/>
                </a:solidFill>
                <a:latin typeface="VNI-Helve" pitchFamily="2" charset="0"/>
              </a:rPr>
              <a:t> into (1, 8)</a:t>
            </a:r>
          </a:p>
        </p:txBody>
      </p:sp>
      <p:sp>
        <p:nvSpPr>
          <p:cNvPr id="662568" name="Oval 40"/>
          <p:cNvSpPr>
            <a:spLocks noChangeArrowheads="1"/>
          </p:cNvSpPr>
          <p:nvPr/>
        </p:nvSpPr>
        <p:spPr bwMode="auto">
          <a:xfrm>
            <a:off x="10911417" y="2873375"/>
            <a:ext cx="973667"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15</a:t>
            </a:r>
          </a:p>
        </p:txBody>
      </p:sp>
      <p:sp>
        <p:nvSpPr>
          <p:cNvPr id="2" name="Date Placeholder 1"/>
          <p:cNvSpPr>
            <a:spLocks noGrp="1"/>
          </p:cNvSpPr>
          <p:nvPr>
            <p:ph type="dt" sz="half" idx="10"/>
          </p:nvPr>
        </p:nvSpPr>
        <p:spPr/>
        <p:txBody>
          <a:bodyPr/>
          <a:lstStyle/>
          <a:p>
            <a:fld id="{F7F7C1BE-3F26-4A5D-AC6D-F8E88CC2A07E}" type="datetime1">
              <a:rPr lang="en-US" smtClean="0"/>
              <a:t>26/03/2024</a:t>
            </a:fld>
            <a:endParaRPr lang="en-US"/>
          </a:p>
        </p:txBody>
      </p:sp>
      <p:sp>
        <p:nvSpPr>
          <p:cNvPr id="3" name="Footer Placeholder 2"/>
          <p:cNvSpPr>
            <a:spLocks noGrp="1"/>
          </p:cNvSpPr>
          <p:nvPr>
            <p:ph type="ftr" sz="quarter" idx="11"/>
          </p:nvPr>
        </p:nvSpPr>
        <p:spPr/>
        <p:txBody>
          <a:bodyPr/>
          <a:lstStyle/>
          <a:p>
            <a:r>
              <a:rPr lang="en-US" smtClean="0"/>
              <a:t>CTDL&amp;GT</a:t>
            </a:r>
            <a:endParaRPr lang="en-US"/>
          </a:p>
        </p:txBody>
      </p:sp>
      <p:sp>
        <p:nvSpPr>
          <p:cNvPr id="4" name="Slide Number Placeholder 3"/>
          <p:cNvSpPr>
            <a:spLocks noGrp="1"/>
          </p:cNvSpPr>
          <p:nvPr>
            <p:ph type="sldNum" sz="quarter" idx="12"/>
          </p:nvPr>
        </p:nvSpPr>
        <p:spPr/>
        <p:txBody>
          <a:bodyPr/>
          <a:lstStyle/>
          <a:p>
            <a:fld id="{3D92597B-1FF7-A145-BDFC-B6DAD8BDE045}" type="slidenum">
              <a:rPr lang="en-US" smtClean="0"/>
              <a:t>52</a:t>
            </a:fld>
            <a:endParaRPr lang="en-US"/>
          </a:p>
        </p:txBody>
      </p:sp>
    </p:spTree>
    <p:extLst>
      <p:ext uri="{BB962C8B-B14F-4D97-AF65-F5344CB8AC3E}">
        <p14:creationId xmlns:p14="http://schemas.microsoft.com/office/powerpoint/2010/main" val="9126632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4.44444E-6 2.96296E-6 L 0.11493 2.96296E-6 " pathEditMode="relative" rAng="0" ptsTypes="AA">
                                      <p:cBhvr>
                                        <p:cTn id="6" dur="2000" fill="hold"/>
                                        <p:tgtEl>
                                          <p:spTgt spid="662538"/>
                                        </p:tgtEl>
                                        <p:attrNameLst>
                                          <p:attrName>ppt_x</p:attrName>
                                          <p:attrName>ppt_y</p:attrName>
                                        </p:attrNameLst>
                                      </p:cBhvr>
                                      <p:rCtr x="5747" y="0"/>
                                    </p:animMotion>
                                  </p:childTnLst>
                                </p:cTn>
                              </p:par>
                            </p:childTnLst>
                          </p:cTn>
                        </p:par>
                        <p:par>
                          <p:cTn id="7" fill="hold" nodeType="afterGroup">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662567"/>
                                        </p:tgtEl>
                                        <p:attrNameLst>
                                          <p:attrName>style.visibility</p:attrName>
                                        </p:attrNameLst>
                                      </p:cBhvr>
                                      <p:to>
                                        <p:strVal val="visible"/>
                                      </p:to>
                                    </p:set>
                                    <p:anim calcmode="lin" valueType="num">
                                      <p:cBhvr additive="base">
                                        <p:cTn id="10" dur="500" fill="hold"/>
                                        <p:tgtEl>
                                          <p:spTgt spid="662567"/>
                                        </p:tgtEl>
                                        <p:attrNameLst>
                                          <p:attrName>ppt_x</p:attrName>
                                        </p:attrNameLst>
                                      </p:cBhvr>
                                      <p:tavLst>
                                        <p:tav tm="0">
                                          <p:val>
                                            <p:strVal val="0-#ppt_w/2"/>
                                          </p:val>
                                        </p:tav>
                                        <p:tav tm="100000">
                                          <p:val>
                                            <p:strVal val="#ppt_x"/>
                                          </p:val>
                                        </p:tav>
                                      </p:tavLst>
                                    </p:anim>
                                    <p:anim calcmode="lin" valueType="num">
                                      <p:cBhvr additive="base">
                                        <p:cTn id="11" dur="500" fill="hold"/>
                                        <p:tgtEl>
                                          <p:spTgt spid="662567"/>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2500"/>
                            </p:stCondLst>
                            <p:childTnLst>
                              <p:par>
                                <p:cTn id="13" presetID="42" presetClass="path" presetSubtype="0" accel="50000" decel="50000" fill="hold" grpId="0" nodeType="afterEffect">
                                  <p:stCondLst>
                                    <p:cond delay="0"/>
                                  </p:stCondLst>
                                  <p:childTnLst>
                                    <p:animMotion origin="layout" path="M 5.55556E-7 2.59259E-6 L -0.44844 0.32662 " pathEditMode="relative" rAng="0" ptsTypes="AA">
                                      <p:cBhvr>
                                        <p:cTn id="14" dur="2000" fill="hold"/>
                                        <p:tgtEl>
                                          <p:spTgt spid="662536"/>
                                        </p:tgtEl>
                                        <p:attrNameLst>
                                          <p:attrName>ppt_x</p:attrName>
                                          <p:attrName>ppt_y</p:attrName>
                                        </p:attrNameLst>
                                      </p:cBhvr>
                                      <p:rCtr x="-22431" y="16319"/>
                                    </p:animMotion>
                                  </p:childTnLst>
                                </p:cTn>
                              </p:par>
                            </p:childTnLst>
                          </p:cTn>
                        </p:par>
                        <p:par>
                          <p:cTn id="15" fill="hold" nodeType="afterGroup">
                            <p:stCondLst>
                              <p:cond delay="4500"/>
                            </p:stCondLst>
                            <p:childTnLst>
                              <p:par>
                                <p:cTn id="16" presetID="3" presetClass="entr" presetSubtype="10" fill="hold" grpId="0" nodeType="afterEffect">
                                  <p:stCondLst>
                                    <p:cond delay="0"/>
                                  </p:stCondLst>
                                  <p:iterate type="lt">
                                    <p:tmPct val="0"/>
                                  </p:iterate>
                                  <p:childTnLst>
                                    <p:set>
                                      <p:cBhvr>
                                        <p:cTn id="17" dur="1" fill="hold">
                                          <p:stCondLst>
                                            <p:cond delay="0"/>
                                          </p:stCondLst>
                                        </p:cTn>
                                        <p:tgtEl>
                                          <p:spTgt spid="662565"/>
                                        </p:tgtEl>
                                        <p:attrNameLst>
                                          <p:attrName>style.visibility</p:attrName>
                                        </p:attrNameLst>
                                      </p:cBhvr>
                                      <p:to>
                                        <p:strVal val="visible"/>
                                      </p:to>
                                    </p:set>
                                    <p:animEffect transition="in" filter="blinds(horizontal)">
                                      <p:cBhvr>
                                        <p:cTn id="18" dur="500"/>
                                        <p:tgtEl>
                                          <p:spTgt spid="662565"/>
                                        </p:tgtEl>
                                      </p:cBhvr>
                                    </p:animEffect>
                                  </p:childTnLst>
                                </p:cTn>
                              </p:par>
                            </p:childTnLst>
                          </p:cTn>
                        </p:par>
                        <p:par>
                          <p:cTn id="19" fill="hold" nodeType="afterGroup">
                            <p:stCondLst>
                              <p:cond delay="5000"/>
                            </p:stCondLst>
                            <p:childTnLst>
                              <p:par>
                                <p:cTn id="20" presetID="26" presetClass="emph" presetSubtype="0" fill="hold" grpId="0" nodeType="afterEffect">
                                  <p:stCondLst>
                                    <p:cond delay="0"/>
                                  </p:stCondLst>
                                  <p:childTnLst>
                                    <p:animEffect transition="out" filter="fade">
                                      <p:cBhvr>
                                        <p:cTn id="21" dur="2000" tmFilter="0, 0; .2, .5; .8, .5; 1, 0"/>
                                        <p:tgtEl>
                                          <p:spTgt spid="662535"/>
                                        </p:tgtEl>
                                      </p:cBhvr>
                                    </p:animEffect>
                                    <p:animScale>
                                      <p:cBhvr>
                                        <p:cTn id="22" dur="1000" autoRev="1" fill="hold"/>
                                        <p:tgtEl>
                                          <p:spTgt spid="662535"/>
                                        </p:tgtEl>
                                      </p:cBhvr>
                                      <p:by x="105000" y="105000"/>
                                    </p:animScale>
                                  </p:childTnLst>
                                </p:cTn>
                              </p:par>
                              <p:par>
                                <p:cTn id="23" presetID="26" presetClass="emph" presetSubtype="0" fill="hold" grpId="1" nodeType="withEffect">
                                  <p:stCondLst>
                                    <p:cond delay="0"/>
                                  </p:stCondLst>
                                  <p:childTnLst>
                                    <p:animEffect transition="out" filter="fade">
                                      <p:cBhvr>
                                        <p:cTn id="24" dur="2000" tmFilter="0, 0; .2, .5; .8, .5; 1, 0"/>
                                        <p:tgtEl>
                                          <p:spTgt spid="662536"/>
                                        </p:tgtEl>
                                      </p:cBhvr>
                                    </p:animEffect>
                                    <p:animScale>
                                      <p:cBhvr>
                                        <p:cTn id="25" dur="1000" autoRev="1" fill="hold"/>
                                        <p:tgtEl>
                                          <p:spTgt spid="662536"/>
                                        </p:tgtEl>
                                      </p:cBhvr>
                                      <p:by x="105000" y="105000"/>
                                    </p:animScale>
                                  </p:childTnLst>
                                </p:cTn>
                              </p:par>
                            </p:childTnLst>
                          </p:cTn>
                        </p:par>
                        <p:par>
                          <p:cTn id="26" fill="hold" nodeType="afterGroup">
                            <p:stCondLst>
                              <p:cond delay="7000"/>
                            </p:stCondLst>
                            <p:childTnLst>
                              <p:par>
                                <p:cTn id="27" presetID="64" presetClass="path" presetSubtype="0" accel="50000" decel="50000" fill="hold" grpId="2" nodeType="afterEffect">
                                  <p:stCondLst>
                                    <p:cond delay="0"/>
                                  </p:stCondLst>
                                  <p:childTnLst>
                                    <p:animMotion origin="layout" path="M -0.44844 0.32662 L 0.00156 0.00209 " pathEditMode="relative" rAng="0" ptsTypes="AA">
                                      <p:cBhvr>
                                        <p:cTn id="28" dur="2000" fill="hold"/>
                                        <p:tgtEl>
                                          <p:spTgt spid="662536"/>
                                        </p:tgtEl>
                                        <p:attrNameLst>
                                          <p:attrName>ppt_x</p:attrName>
                                          <p:attrName>ppt_y</p:attrName>
                                        </p:attrNameLst>
                                      </p:cBhvr>
                                      <p:rCtr x="22500" y="-16227"/>
                                    </p:animMotion>
                                  </p:childTnLst>
                                </p:cTn>
                              </p:par>
                            </p:childTnLst>
                          </p:cTn>
                        </p:par>
                        <p:par>
                          <p:cTn id="29" fill="hold" nodeType="afterGroup">
                            <p:stCondLst>
                              <p:cond delay="9000"/>
                            </p:stCondLst>
                            <p:childTnLst>
                              <p:par>
                                <p:cTn id="30" presetID="8" presetClass="exit" presetSubtype="16" fill="hold" grpId="3" nodeType="afterEffect">
                                  <p:stCondLst>
                                    <p:cond delay="0"/>
                                  </p:stCondLst>
                                  <p:childTnLst>
                                    <p:animEffect transition="out" filter="diamond(in)">
                                      <p:cBhvr>
                                        <p:cTn id="31" dur="1000"/>
                                        <p:tgtEl>
                                          <p:spTgt spid="662536"/>
                                        </p:tgtEl>
                                      </p:cBhvr>
                                    </p:animEffect>
                                    <p:set>
                                      <p:cBhvr>
                                        <p:cTn id="32" dur="1" fill="hold">
                                          <p:stCondLst>
                                            <p:cond delay="999"/>
                                          </p:stCondLst>
                                        </p:cTn>
                                        <p:tgtEl>
                                          <p:spTgt spid="662536"/>
                                        </p:tgtEl>
                                        <p:attrNameLst>
                                          <p:attrName>style.visibility</p:attrName>
                                        </p:attrNameLst>
                                      </p:cBhvr>
                                      <p:to>
                                        <p:strVal val="hidden"/>
                                      </p:to>
                                    </p:set>
                                  </p:childTnLst>
                                </p:cTn>
                              </p:par>
                              <p:par>
                                <p:cTn id="33" presetID="8" presetClass="entr" presetSubtype="16" fill="hold" grpId="0" nodeType="withEffect">
                                  <p:stCondLst>
                                    <p:cond delay="0"/>
                                  </p:stCondLst>
                                  <p:childTnLst>
                                    <p:set>
                                      <p:cBhvr>
                                        <p:cTn id="34" dur="1" fill="hold">
                                          <p:stCondLst>
                                            <p:cond delay="0"/>
                                          </p:stCondLst>
                                        </p:cTn>
                                        <p:tgtEl>
                                          <p:spTgt spid="662568"/>
                                        </p:tgtEl>
                                        <p:attrNameLst>
                                          <p:attrName>style.visibility</p:attrName>
                                        </p:attrNameLst>
                                      </p:cBhvr>
                                      <p:to>
                                        <p:strVal val="visible"/>
                                      </p:to>
                                    </p:set>
                                    <p:animEffect transition="in" filter="diamond(in)">
                                      <p:cBhvr>
                                        <p:cTn id="35" dur="1000"/>
                                        <p:tgtEl>
                                          <p:spTgt spid="662568"/>
                                        </p:tgtEl>
                                      </p:cBhvr>
                                    </p:animEffect>
                                  </p:childTnLst>
                                </p:cTn>
                              </p:par>
                            </p:childTnLst>
                          </p:cTn>
                        </p:par>
                        <p:par>
                          <p:cTn id="36" fill="hold" nodeType="afterGroup">
                            <p:stCondLst>
                              <p:cond delay="10000"/>
                            </p:stCondLst>
                            <p:childTnLst>
                              <p:par>
                                <p:cTn id="37" presetID="3" presetClass="exit" presetSubtype="10" fill="hold" grpId="1" nodeType="afterEffect">
                                  <p:stCondLst>
                                    <p:cond delay="0"/>
                                  </p:stCondLst>
                                  <p:iterate type="lt">
                                    <p:tmPct val="0"/>
                                  </p:iterate>
                                  <p:childTnLst>
                                    <p:animEffect transition="out" filter="blinds(horizontal)">
                                      <p:cBhvr>
                                        <p:cTn id="38" dur="500"/>
                                        <p:tgtEl>
                                          <p:spTgt spid="662565"/>
                                        </p:tgtEl>
                                      </p:cBhvr>
                                    </p:animEffect>
                                    <p:set>
                                      <p:cBhvr>
                                        <p:cTn id="39" dur="1" fill="hold">
                                          <p:stCondLst>
                                            <p:cond delay="499"/>
                                          </p:stCondLst>
                                        </p:cTn>
                                        <p:tgtEl>
                                          <p:spTgt spid="662565"/>
                                        </p:tgtEl>
                                        <p:attrNameLst>
                                          <p:attrName>style.visibility</p:attrName>
                                        </p:attrNameLst>
                                      </p:cBhvr>
                                      <p:to>
                                        <p:strVal val="hidden"/>
                                      </p:to>
                                    </p:set>
                                  </p:childTnLst>
                                </p:cTn>
                              </p:par>
                            </p:childTnLst>
                          </p:cTn>
                        </p:par>
                        <p:par>
                          <p:cTn id="40" fill="hold" nodeType="afterGroup">
                            <p:stCondLst>
                              <p:cond delay="10500"/>
                            </p:stCondLst>
                            <p:childTnLst>
                              <p:par>
                                <p:cTn id="41" presetID="2" presetClass="exit" presetSubtype="8" fill="hold" grpId="1" nodeType="afterEffect">
                                  <p:stCondLst>
                                    <p:cond delay="0"/>
                                  </p:stCondLst>
                                  <p:childTnLst>
                                    <p:anim calcmode="lin" valueType="num">
                                      <p:cBhvr additive="base">
                                        <p:cTn id="42" dur="500"/>
                                        <p:tgtEl>
                                          <p:spTgt spid="662567"/>
                                        </p:tgtEl>
                                        <p:attrNameLst>
                                          <p:attrName>ppt_x</p:attrName>
                                        </p:attrNameLst>
                                      </p:cBhvr>
                                      <p:tavLst>
                                        <p:tav tm="0">
                                          <p:val>
                                            <p:strVal val="ppt_x"/>
                                          </p:val>
                                        </p:tav>
                                        <p:tav tm="100000">
                                          <p:val>
                                            <p:strVal val="0-ppt_w/2"/>
                                          </p:val>
                                        </p:tav>
                                      </p:tavLst>
                                    </p:anim>
                                    <p:anim calcmode="lin" valueType="num">
                                      <p:cBhvr additive="base">
                                        <p:cTn id="43" dur="500"/>
                                        <p:tgtEl>
                                          <p:spTgt spid="662567"/>
                                        </p:tgtEl>
                                        <p:attrNameLst>
                                          <p:attrName>ppt_y</p:attrName>
                                        </p:attrNameLst>
                                      </p:cBhvr>
                                      <p:tavLst>
                                        <p:tav tm="0">
                                          <p:val>
                                            <p:strVal val="ppt_y"/>
                                          </p:val>
                                        </p:tav>
                                        <p:tav tm="100000">
                                          <p:val>
                                            <p:strVal val="ppt_y"/>
                                          </p:val>
                                        </p:tav>
                                      </p:tavLst>
                                    </p:anim>
                                    <p:set>
                                      <p:cBhvr>
                                        <p:cTn id="44" dur="1" fill="hold">
                                          <p:stCondLst>
                                            <p:cond delay="499"/>
                                          </p:stCondLst>
                                        </p:cTn>
                                        <p:tgtEl>
                                          <p:spTgt spid="6625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535" grpId="0" animBg="1"/>
      <p:bldP spid="662536" grpId="0" animBg="1"/>
      <p:bldP spid="662536" grpId="1" animBg="1"/>
      <p:bldP spid="662536" grpId="2" animBg="1"/>
      <p:bldP spid="662536" grpId="3" animBg="1"/>
      <p:bldP spid="662538" grpId="0" animBg="1"/>
      <p:bldP spid="662565" grpId="0" animBg="1"/>
      <p:bldP spid="662565" grpId="1" animBg="1"/>
      <p:bldP spid="662567" grpId="0" animBg="1"/>
      <p:bldP spid="662567" grpId="1" animBg="1"/>
      <p:bldP spid="66256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3" name="Oval 3"/>
          <p:cNvSpPr>
            <a:spLocks noChangeArrowheads="1"/>
          </p:cNvSpPr>
          <p:nvPr/>
        </p:nvSpPr>
        <p:spPr bwMode="auto">
          <a:xfrm>
            <a:off x="2726267"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578564" name="Oval 4"/>
          <p:cNvSpPr>
            <a:spLocks noChangeArrowheads="1"/>
          </p:cNvSpPr>
          <p:nvPr/>
        </p:nvSpPr>
        <p:spPr bwMode="auto">
          <a:xfrm>
            <a:off x="4091517"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578565" name="Oval 5"/>
          <p:cNvSpPr>
            <a:spLocks noChangeArrowheads="1"/>
          </p:cNvSpPr>
          <p:nvPr/>
        </p:nvSpPr>
        <p:spPr bwMode="auto">
          <a:xfrm>
            <a:off x="5454651"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578566" name="Oval 6"/>
          <p:cNvSpPr>
            <a:spLocks noChangeArrowheads="1"/>
          </p:cNvSpPr>
          <p:nvPr/>
        </p:nvSpPr>
        <p:spPr bwMode="auto">
          <a:xfrm>
            <a:off x="6819900"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578567" name="Oval 7"/>
          <p:cNvSpPr>
            <a:spLocks noChangeArrowheads="1"/>
          </p:cNvSpPr>
          <p:nvPr/>
        </p:nvSpPr>
        <p:spPr bwMode="auto">
          <a:xfrm>
            <a:off x="8183033"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578568" name="Oval 8"/>
          <p:cNvSpPr>
            <a:spLocks noChangeArrowheads="1"/>
          </p:cNvSpPr>
          <p:nvPr/>
        </p:nvSpPr>
        <p:spPr bwMode="auto">
          <a:xfrm>
            <a:off x="9548284"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12</a:t>
            </a:r>
          </a:p>
        </p:txBody>
      </p:sp>
      <p:sp>
        <p:nvSpPr>
          <p:cNvPr id="578569" name="Oval 9"/>
          <p:cNvSpPr>
            <a:spLocks noChangeArrowheads="1"/>
          </p:cNvSpPr>
          <p:nvPr/>
        </p:nvSpPr>
        <p:spPr bwMode="auto">
          <a:xfrm>
            <a:off x="10913533"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15</a:t>
            </a:r>
          </a:p>
        </p:txBody>
      </p:sp>
      <p:sp>
        <p:nvSpPr>
          <p:cNvPr id="578570" name="Oval 10"/>
          <p:cNvSpPr>
            <a:spLocks noChangeArrowheads="1"/>
          </p:cNvSpPr>
          <p:nvPr/>
        </p:nvSpPr>
        <p:spPr bwMode="auto">
          <a:xfrm>
            <a:off x="1363133"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sp>
        <p:nvSpPr>
          <p:cNvPr id="60428" name="AutoShape 12"/>
          <p:cNvSpPr>
            <a:spLocks noChangeArrowheads="1"/>
          </p:cNvSpPr>
          <p:nvPr/>
        </p:nvSpPr>
        <p:spPr bwMode="auto">
          <a:xfrm>
            <a:off x="6502400" y="2057400"/>
            <a:ext cx="1524000" cy="841177"/>
          </a:xfrm>
          <a:prstGeom prst="downArrowCallout">
            <a:avLst>
              <a:gd name="adj1" fmla="val 37113"/>
              <a:gd name="adj2" fmla="val 37113"/>
              <a:gd name="adj3" fmla="val 16667"/>
              <a:gd name="adj4" fmla="val 54620"/>
            </a:avLst>
          </a:prstGeom>
          <a:solidFill>
            <a:schemeClr val="bg1"/>
          </a:solidFill>
          <a:ln w="9525">
            <a:solidFill>
              <a:schemeClr val="bg1"/>
            </a:solidFill>
            <a:miter lim="800000"/>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solidFill>
                  <a:schemeClr val="bg1"/>
                </a:solidFill>
                <a:latin typeface="Times New Roman" pitchFamily="18" charset="0"/>
              </a:rPr>
              <a:t>pos</a:t>
            </a:r>
          </a:p>
        </p:txBody>
      </p:sp>
      <p:grpSp>
        <p:nvGrpSpPr>
          <p:cNvPr id="60429" name="Group 14"/>
          <p:cNvGrpSpPr>
            <a:grpSpLocks/>
          </p:cNvGrpSpPr>
          <p:nvPr/>
        </p:nvGrpSpPr>
        <p:grpSpPr bwMode="auto">
          <a:xfrm>
            <a:off x="1363133" y="2287588"/>
            <a:ext cx="10524067" cy="649287"/>
            <a:chOff x="644" y="1153"/>
            <a:chExt cx="4972" cy="409"/>
          </a:xfrm>
        </p:grpSpPr>
        <p:sp>
          <p:nvSpPr>
            <p:cNvPr id="60431" name="Oval 15"/>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60432" name="Oval 16"/>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3</a:t>
              </a:r>
            </a:p>
          </p:txBody>
        </p:sp>
        <p:sp>
          <p:nvSpPr>
            <p:cNvPr id="60433" name="Oval 17"/>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60434" name="Oval 18"/>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60435" name="Oval 19"/>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60436" name="Oval 20"/>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7</a:t>
              </a:r>
            </a:p>
          </p:txBody>
        </p:sp>
        <p:sp>
          <p:nvSpPr>
            <p:cNvPr id="60437" name="Oval 21"/>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60438" name="Oval 22"/>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sp>
        <p:nvSpPr>
          <p:cNvPr id="578584" name="Rectangle 24"/>
          <p:cNvSpPr>
            <a:spLocks noGrp="1" noChangeArrowheads="1"/>
          </p:cNvSpPr>
          <p:nvPr>
            <p:ph type="title"/>
          </p:nvPr>
        </p:nvSpPr>
        <p:spPr>
          <a:xfrm>
            <a:off x="609600" y="457201"/>
            <a:ext cx="10972800" cy="777875"/>
          </a:xfrm>
        </p:spPr>
        <p:txBody>
          <a:bodyPr/>
          <a:lstStyle/>
          <a:p>
            <a:pPr>
              <a:defRPr/>
            </a:pPr>
            <a:r>
              <a:rPr lang="en-US"/>
              <a:t>2. Insertion Sort</a:t>
            </a:r>
            <a:endParaRPr lang="en-US" altLang="en-US" i="1" smtClean="0"/>
          </a:p>
        </p:txBody>
      </p:sp>
      <p:sp>
        <p:nvSpPr>
          <p:cNvPr id="2" name="Date Placeholder 1"/>
          <p:cNvSpPr>
            <a:spLocks noGrp="1"/>
          </p:cNvSpPr>
          <p:nvPr>
            <p:ph type="dt" sz="half" idx="10"/>
          </p:nvPr>
        </p:nvSpPr>
        <p:spPr/>
        <p:txBody>
          <a:bodyPr/>
          <a:lstStyle/>
          <a:p>
            <a:fld id="{F9E57C66-350D-4226-B95B-56DDF7F7BCA4}" type="datetime1">
              <a:rPr lang="en-US" smtClean="0"/>
              <a:t>26/03/2024</a:t>
            </a:fld>
            <a:endParaRPr lang="en-US"/>
          </a:p>
        </p:txBody>
      </p:sp>
      <p:sp>
        <p:nvSpPr>
          <p:cNvPr id="3" name="Footer Placeholder 2"/>
          <p:cNvSpPr>
            <a:spLocks noGrp="1"/>
          </p:cNvSpPr>
          <p:nvPr>
            <p:ph type="ftr" sz="quarter" idx="11"/>
          </p:nvPr>
        </p:nvSpPr>
        <p:spPr/>
        <p:txBody>
          <a:bodyPr/>
          <a:lstStyle/>
          <a:p>
            <a:r>
              <a:rPr lang="en-US" smtClean="0"/>
              <a:t>CTDL&amp;GT</a:t>
            </a:r>
            <a:endParaRPr lang="en-US"/>
          </a:p>
        </p:txBody>
      </p:sp>
      <p:sp>
        <p:nvSpPr>
          <p:cNvPr id="4" name="Slide Number Placeholder 3"/>
          <p:cNvSpPr>
            <a:spLocks noGrp="1"/>
          </p:cNvSpPr>
          <p:nvPr>
            <p:ph type="sldNum" sz="quarter" idx="12"/>
          </p:nvPr>
        </p:nvSpPr>
        <p:spPr/>
        <p:txBody>
          <a:bodyPr/>
          <a:lstStyle/>
          <a:p>
            <a:fld id="{3D92597B-1FF7-A145-BDFC-B6DAD8BDE045}" type="slidenum">
              <a:rPr lang="en-US" smtClean="0"/>
              <a:t>53</a:t>
            </a:fld>
            <a:endParaRPr lang="en-US"/>
          </a:p>
        </p:txBody>
      </p:sp>
    </p:spTree>
    <p:extLst>
      <p:ext uri="{BB962C8B-B14F-4D97-AF65-F5344CB8AC3E}">
        <p14:creationId xmlns:p14="http://schemas.microsoft.com/office/powerpoint/2010/main" val="18188751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78563"/>
                                        </p:tgtEl>
                                        <p:attrNameLst>
                                          <p:attrName>style.visibility</p:attrName>
                                        </p:attrNameLst>
                                      </p:cBhvr>
                                      <p:to>
                                        <p:strVal val="visible"/>
                                      </p:to>
                                    </p:set>
                                    <p:animEffect transition="in" filter="strips(downRight)">
                                      <p:cBhvr>
                                        <p:cTn id="7" dur="2000"/>
                                        <p:tgtEl>
                                          <p:spTgt spid="578563"/>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578564"/>
                                        </p:tgtEl>
                                        <p:attrNameLst>
                                          <p:attrName>style.visibility</p:attrName>
                                        </p:attrNameLst>
                                      </p:cBhvr>
                                      <p:to>
                                        <p:strVal val="visible"/>
                                      </p:to>
                                    </p:set>
                                    <p:animEffect transition="in" filter="strips(downRight)">
                                      <p:cBhvr>
                                        <p:cTn id="10" dur="2000"/>
                                        <p:tgtEl>
                                          <p:spTgt spid="578564"/>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578565"/>
                                        </p:tgtEl>
                                        <p:attrNameLst>
                                          <p:attrName>style.visibility</p:attrName>
                                        </p:attrNameLst>
                                      </p:cBhvr>
                                      <p:to>
                                        <p:strVal val="visible"/>
                                      </p:to>
                                    </p:set>
                                    <p:animEffect transition="in" filter="strips(downRight)">
                                      <p:cBhvr>
                                        <p:cTn id="13" dur="2000"/>
                                        <p:tgtEl>
                                          <p:spTgt spid="578565"/>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578566"/>
                                        </p:tgtEl>
                                        <p:attrNameLst>
                                          <p:attrName>style.visibility</p:attrName>
                                        </p:attrNameLst>
                                      </p:cBhvr>
                                      <p:to>
                                        <p:strVal val="visible"/>
                                      </p:to>
                                    </p:set>
                                    <p:animEffect transition="in" filter="strips(downRight)">
                                      <p:cBhvr>
                                        <p:cTn id="16" dur="2000"/>
                                        <p:tgtEl>
                                          <p:spTgt spid="578566"/>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578567"/>
                                        </p:tgtEl>
                                        <p:attrNameLst>
                                          <p:attrName>style.visibility</p:attrName>
                                        </p:attrNameLst>
                                      </p:cBhvr>
                                      <p:to>
                                        <p:strVal val="visible"/>
                                      </p:to>
                                    </p:set>
                                    <p:animEffect transition="in" filter="strips(downRight)">
                                      <p:cBhvr>
                                        <p:cTn id="19" dur="2000"/>
                                        <p:tgtEl>
                                          <p:spTgt spid="578567"/>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578568"/>
                                        </p:tgtEl>
                                        <p:attrNameLst>
                                          <p:attrName>style.visibility</p:attrName>
                                        </p:attrNameLst>
                                      </p:cBhvr>
                                      <p:to>
                                        <p:strVal val="visible"/>
                                      </p:to>
                                    </p:set>
                                    <p:animEffect transition="in" filter="strips(downRight)">
                                      <p:cBhvr>
                                        <p:cTn id="22" dur="2000"/>
                                        <p:tgtEl>
                                          <p:spTgt spid="578568"/>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578569"/>
                                        </p:tgtEl>
                                        <p:attrNameLst>
                                          <p:attrName>style.visibility</p:attrName>
                                        </p:attrNameLst>
                                      </p:cBhvr>
                                      <p:to>
                                        <p:strVal val="visible"/>
                                      </p:to>
                                    </p:set>
                                    <p:animEffect transition="in" filter="strips(downRight)">
                                      <p:cBhvr>
                                        <p:cTn id="25" dur="2000"/>
                                        <p:tgtEl>
                                          <p:spTgt spid="578569"/>
                                        </p:tgtEl>
                                      </p:cBhvr>
                                    </p:animEffect>
                                  </p:childTnLst>
                                </p:cTn>
                              </p:par>
                              <p:par>
                                <p:cTn id="26" presetID="18" presetClass="entr" presetSubtype="6" fill="hold" grpId="0" nodeType="withEffect">
                                  <p:stCondLst>
                                    <p:cond delay="0"/>
                                  </p:stCondLst>
                                  <p:childTnLst>
                                    <p:set>
                                      <p:cBhvr>
                                        <p:cTn id="27" dur="1" fill="hold">
                                          <p:stCondLst>
                                            <p:cond delay="0"/>
                                          </p:stCondLst>
                                        </p:cTn>
                                        <p:tgtEl>
                                          <p:spTgt spid="578570"/>
                                        </p:tgtEl>
                                        <p:attrNameLst>
                                          <p:attrName>style.visibility</p:attrName>
                                        </p:attrNameLst>
                                      </p:cBhvr>
                                      <p:to>
                                        <p:strVal val="visible"/>
                                      </p:to>
                                    </p:set>
                                    <p:animEffect transition="in" filter="strips(downRight)">
                                      <p:cBhvr>
                                        <p:cTn id="28" dur="2000"/>
                                        <p:tgtEl>
                                          <p:spTgt spid="578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3" grpId="0" animBg="1"/>
      <p:bldP spid="578564" grpId="0" animBg="1"/>
      <p:bldP spid="578565" grpId="0" animBg="1"/>
      <p:bldP spid="578566" grpId="0" animBg="1"/>
      <p:bldP spid="578567" grpId="0" animBg="1"/>
      <p:bldP spid="578568" grpId="0" animBg="1"/>
      <p:bldP spid="578569" grpId="0" animBg="1"/>
      <p:bldP spid="57857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ình ảnh có li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6162" y="2593041"/>
            <a:ext cx="3800475" cy="3733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191699"/>
            <a:ext cx="10515600" cy="1325563"/>
          </a:xfrm>
        </p:spPr>
        <p:txBody>
          <a:bodyPr/>
          <a:lstStyle/>
          <a:p>
            <a:r>
              <a:rPr lang="en-US"/>
              <a:t>2. Insertion </a:t>
            </a:r>
            <a:r>
              <a:rPr lang="en-US" smtClean="0"/>
              <a:t>Sort - </a:t>
            </a:r>
            <a:r>
              <a:rPr kumimoji="1" lang="en-US" altLang="ja-JP" smtClean="0"/>
              <a:t>Quá </a:t>
            </a:r>
            <a:r>
              <a:rPr kumimoji="1" lang="en-US" altLang="ja-JP" dirty="0" err="1" smtClean="0"/>
              <a:t>trình</a:t>
            </a:r>
            <a:r>
              <a:rPr kumimoji="1" lang="en-US" altLang="ja-JP" dirty="0" smtClean="0"/>
              <a:t> </a:t>
            </a:r>
            <a:r>
              <a:rPr kumimoji="1" lang="en-US" altLang="ja-JP" dirty="0" err="1" smtClean="0"/>
              <a:t>phát</a:t>
            </a:r>
            <a:r>
              <a:rPr kumimoji="1" lang="en-US" altLang="ja-JP" dirty="0" smtClean="0"/>
              <a:t> </a:t>
            </a:r>
            <a:r>
              <a:rPr kumimoji="1" lang="en-US" altLang="ja-JP" dirty="0" err="1" smtClean="0"/>
              <a:t>sinh</a:t>
            </a:r>
            <a:r>
              <a:rPr kumimoji="1" lang="en-US" altLang="ja-JP" dirty="0" smtClean="0"/>
              <a:t> code</a:t>
            </a:r>
            <a:endParaRPr kumimoji="1" lang="ja-JP" altLang="en-US" dirty="0"/>
          </a:p>
        </p:txBody>
      </p:sp>
      <p:sp>
        <p:nvSpPr>
          <p:cNvPr id="4" name="Slide Number Placeholder 3"/>
          <p:cNvSpPr>
            <a:spLocks noGrp="1"/>
          </p:cNvSpPr>
          <p:nvPr>
            <p:ph type="sldNum" sz="quarter" idx="12"/>
          </p:nvPr>
        </p:nvSpPr>
        <p:spPr/>
        <p:txBody>
          <a:bodyPr/>
          <a:lstStyle/>
          <a:p>
            <a:fld id="{3D92597B-1FF7-A145-BDFC-B6DAD8BDE045}" type="slidenum">
              <a:rPr lang="en-US" smtClean="0"/>
              <a:t>54</a:t>
            </a:fld>
            <a:endParaRPr lang="en-US"/>
          </a:p>
        </p:txBody>
      </p:sp>
      <p:sp>
        <p:nvSpPr>
          <p:cNvPr id="5" name="Explosion 1 4"/>
          <p:cNvSpPr/>
          <p:nvPr/>
        </p:nvSpPr>
        <p:spPr>
          <a:xfrm>
            <a:off x="243420" y="1411940"/>
            <a:ext cx="7812742" cy="4295781"/>
          </a:xfrm>
          <a:prstGeom prst="irregularSeal1">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ja-JP" sz="3200" dirty="0" err="1" smtClean="0"/>
              <a:t>Dựa</a:t>
            </a:r>
            <a:r>
              <a:rPr kumimoji="1" lang="en-US" altLang="ja-JP" sz="3200" dirty="0" smtClean="0"/>
              <a:t> </a:t>
            </a:r>
            <a:r>
              <a:rPr kumimoji="1" lang="en-US" altLang="ja-JP" sz="3200" dirty="0" err="1" smtClean="0"/>
              <a:t>trên</a:t>
            </a:r>
            <a:r>
              <a:rPr kumimoji="1" lang="en-US" altLang="ja-JP" sz="3200" dirty="0" smtClean="0"/>
              <a:t> </a:t>
            </a:r>
            <a:r>
              <a:rPr kumimoji="1" lang="en-US" altLang="ja-JP" sz="3200" dirty="0" err="1" smtClean="0"/>
              <a:t>mô</a:t>
            </a:r>
            <a:r>
              <a:rPr kumimoji="1" lang="en-US" altLang="ja-JP" sz="3200" dirty="0" smtClean="0"/>
              <a:t> </a:t>
            </a:r>
            <a:r>
              <a:rPr kumimoji="1" lang="en-US" altLang="ja-JP" sz="3200" dirty="0" err="1" smtClean="0"/>
              <a:t>phỏng</a:t>
            </a:r>
            <a:r>
              <a:rPr kumimoji="1" lang="en-US" altLang="ja-JP" sz="3200" dirty="0" smtClean="0"/>
              <a:t>: </a:t>
            </a:r>
            <a:r>
              <a:rPr kumimoji="1" lang="en-US" altLang="ja-JP" sz="3200" dirty="0" err="1" smtClean="0"/>
              <a:t>Yêu</a:t>
            </a:r>
            <a:r>
              <a:rPr kumimoji="1" lang="en-US" altLang="ja-JP" sz="3200" dirty="0" smtClean="0"/>
              <a:t> </a:t>
            </a:r>
            <a:r>
              <a:rPr kumimoji="1" lang="en-US" altLang="ja-JP" sz="3200" dirty="0" err="1" smtClean="0"/>
              <a:t>cầu</a:t>
            </a:r>
            <a:r>
              <a:rPr kumimoji="1" lang="en-US" altLang="ja-JP" sz="3200" dirty="0" smtClean="0"/>
              <a:t> 2 </a:t>
            </a:r>
            <a:r>
              <a:rPr kumimoji="1" lang="en-US" altLang="ja-JP" sz="3200" dirty="0" err="1" smtClean="0"/>
              <a:t>sinh</a:t>
            </a:r>
            <a:r>
              <a:rPr kumimoji="1" lang="en-US" altLang="ja-JP" sz="3200" dirty="0" smtClean="0"/>
              <a:t> </a:t>
            </a:r>
            <a:r>
              <a:rPr kumimoji="1" lang="en-US" altLang="ja-JP" sz="3200" dirty="0" err="1" smtClean="0"/>
              <a:t>viên</a:t>
            </a:r>
            <a:r>
              <a:rPr kumimoji="1" lang="en-US" altLang="ja-JP" sz="3200" dirty="0" smtClean="0"/>
              <a:t> </a:t>
            </a:r>
            <a:r>
              <a:rPr kumimoji="1" lang="en-US" altLang="ja-JP" sz="3200" dirty="0" err="1" smtClean="0"/>
              <a:t>lên</a:t>
            </a:r>
            <a:r>
              <a:rPr kumimoji="1" lang="en-US" altLang="ja-JP" sz="3200" dirty="0" smtClean="0"/>
              <a:t> </a:t>
            </a:r>
            <a:r>
              <a:rPr kumimoji="1" lang="en-US" altLang="ja-JP" sz="3200" dirty="0" err="1" smtClean="0"/>
              <a:t>tái</a:t>
            </a:r>
            <a:r>
              <a:rPr kumimoji="1" lang="en-US" altLang="ja-JP" sz="3200" dirty="0" smtClean="0"/>
              <a:t> </a:t>
            </a:r>
            <a:r>
              <a:rPr kumimoji="1" lang="en-US" altLang="ja-JP" sz="3200" dirty="0" err="1" smtClean="0"/>
              <a:t>hiện</a:t>
            </a:r>
            <a:r>
              <a:rPr kumimoji="1" lang="en-US" altLang="ja-JP" sz="3200" dirty="0" smtClean="0"/>
              <a:t> </a:t>
            </a:r>
            <a:r>
              <a:rPr kumimoji="1" lang="en-US" altLang="ja-JP" sz="3200" dirty="0" err="1" smtClean="0"/>
              <a:t>thành</a:t>
            </a:r>
            <a:r>
              <a:rPr kumimoji="1" lang="en-US" altLang="ja-JP" sz="3200" dirty="0" smtClean="0"/>
              <a:t> </a:t>
            </a:r>
            <a:r>
              <a:rPr kumimoji="1" lang="en-US" altLang="ja-JP" sz="3200" dirty="0" err="1" smtClean="0"/>
              <a:t>những</a:t>
            </a:r>
            <a:r>
              <a:rPr kumimoji="1" lang="en-US" altLang="ja-JP" sz="3200" dirty="0" smtClean="0"/>
              <a:t> </a:t>
            </a:r>
            <a:r>
              <a:rPr kumimoji="1" lang="en-US" altLang="ja-JP" sz="3200" dirty="0" err="1" smtClean="0"/>
              <a:t>đoạn</a:t>
            </a:r>
            <a:r>
              <a:rPr kumimoji="1" lang="en-US" altLang="ja-JP" sz="3200" dirty="0" smtClean="0"/>
              <a:t> code</a:t>
            </a:r>
            <a:endParaRPr kumimoji="1" lang="ja-JP" altLang="en-US" sz="3200" dirty="0"/>
          </a:p>
        </p:txBody>
      </p:sp>
      <p:sp>
        <p:nvSpPr>
          <p:cNvPr id="6" name="Rounded Rectangular Callout 5"/>
          <p:cNvSpPr/>
          <p:nvPr/>
        </p:nvSpPr>
        <p:spPr>
          <a:xfrm>
            <a:off x="7625855" y="1099017"/>
            <a:ext cx="1640541" cy="1183341"/>
          </a:xfrm>
          <a:prstGeom prst="wedgeRoundRectCallout">
            <a:avLst>
              <a:gd name="adj1" fmla="val 53758"/>
              <a:gd name="adj2" fmla="val 162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err="1" smtClean="0"/>
              <a:t>Công</a:t>
            </a:r>
            <a:r>
              <a:rPr kumimoji="1" lang="en-US" altLang="ja-JP" sz="2400" dirty="0" smtClean="0"/>
              <a:t> </a:t>
            </a:r>
            <a:r>
              <a:rPr kumimoji="1" lang="en-US" altLang="ja-JP" sz="2400" dirty="0" err="1" smtClean="0"/>
              <a:t>việc</a:t>
            </a:r>
            <a:r>
              <a:rPr kumimoji="1" lang="en-US" altLang="ja-JP" sz="2400" dirty="0" smtClean="0"/>
              <a:t> </a:t>
            </a:r>
            <a:r>
              <a:rPr kumimoji="1" lang="en-US" altLang="ja-JP" sz="2400" dirty="0" err="1" smtClean="0"/>
              <a:t>được</a:t>
            </a:r>
            <a:r>
              <a:rPr kumimoji="1" lang="en-US" altLang="ja-JP" sz="2400" dirty="0" smtClean="0"/>
              <a:t> </a:t>
            </a:r>
            <a:r>
              <a:rPr kumimoji="1" lang="en-US" altLang="ja-JP" sz="2400" dirty="0" err="1" smtClean="0"/>
              <a:t>lặp</a:t>
            </a:r>
            <a:r>
              <a:rPr kumimoji="1" lang="en-US" altLang="ja-JP" sz="2400" dirty="0" smtClean="0"/>
              <a:t> </a:t>
            </a:r>
            <a:r>
              <a:rPr kumimoji="1" lang="en-US" altLang="ja-JP" sz="2400" dirty="0" err="1" smtClean="0"/>
              <a:t>lại</a:t>
            </a:r>
            <a:r>
              <a:rPr kumimoji="1" lang="en-US" altLang="ja-JP" sz="2400" dirty="0" smtClean="0"/>
              <a:t> </a:t>
            </a:r>
            <a:r>
              <a:rPr kumimoji="1" lang="en-US" altLang="ja-JP" sz="2400" dirty="0" err="1" smtClean="0"/>
              <a:t>là</a:t>
            </a:r>
            <a:r>
              <a:rPr kumimoji="1" lang="en-US" altLang="ja-JP" sz="2400" dirty="0" smtClean="0"/>
              <a:t> </a:t>
            </a:r>
            <a:r>
              <a:rPr kumimoji="1" lang="en-US" altLang="ja-JP" sz="2400" dirty="0" err="1" smtClean="0"/>
              <a:t>gì</a:t>
            </a:r>
            <a:r>
              <a:rPr kumimoji="1" lang="en-US" altLang="ja-JP" sz="2400" dirty="0" smtClean="0"/>
              <a:t>?</a:t>
            </a:r>
            <a:endParaRPr kumimoji="1" lang="ja-JP" altLang="en-US" sz="2400" dirty="0"/>
          </a:p>
        </p:txBody>
      </p:sp>
      <p:sp>
        <p:nvSpPr>
          <p:cNvPr id="7" name="Rounded Rectangular Callout 6"/>
          <p:cNvSpPr/>
          <p:nvPr/>
        </p:nvSpPr>
        <p:spPr>
          <a:xfrm>
            <a:off x="9816354" y="1099016"/>
            <a:ext cx="1954306" cy="1388690"/>
          </a:xfrm>
          <a:prstGeom prst="wedgeRoundRectCallout">
            <a:avLst>
              <a:gd name="adj1" fmla="val -56899"/>
              <a:gd name="adj2" fmla="val 136364"/>
              <a:gd name="adj3" fmla="val 16667"/>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2400" dirty="0" err="1" smtClean="0"/>
              <a:t>Lặp</a:t>
            </a:r>
            <a:r>
              <a:rPr kumimoji="1" lang="en-US" altLang="ja-JP" sz="2400" dirty="0" smtClean="0"/>
              <a:t> </a:t>
            </a:r>
            <a:r>
              <a:rPr kumimoji="1" lang="en-US" altLang="ja-JP" sz="2400" dirty="0" err="1" smtClean="0"/>
              <a:t>lại</a:t>
            </a:r>
            <a:r>
              <a:rPr kumimoji="1" lang="en-US" altLang="ja-JP" sz="2400" dirty="0" smtClean="0"/>
              <a:t> </a:t>
            </a:r>
            <a:r>
              <a:rPr kumimoji="1" lang="en-US" altLang="ja-JP" sz="2400" dirty="0" err="1" smtClean="0"/>
              <a:t>bao</a:t>
            </a:r>
            <a:r>
              <a:rPr kumimoji="1" lang="en-US" altLang="ja-JP" sz="2400" dirty="0" smtClean="0"/>
              <a:t> </a:t>
            </a:r>
            <a:r>
              <a:rPr kumimoji="1" lang="en-US" altLang="ja-JP" sz="2400" dirty="0" err="1" smtClean="0"/>
              <a:t>nhiêu</a:t>
            </a:r>
            <a:r>
              <a:rPr kumimoji="1" lang="en-US" altLang="ja-JP" sz="2400" dirty="0" smtClean="0"/>
              <a:t> </a:t>
            </a:r>
            <a:r>
              <a:rPr kumimoji="1" lang="en-US" altLang="ja-JP" sz="2400" dirty="0" err="1" smtClean="0"/>
              <a:t>lần</a:t>
            </a:r>
            <a:r>
              <a:rPr kumimoji="1" lang="en-US" altLang="ja-JP" sz="2400" dirty="0" smtClean="0"/>
              <a:t>?</a:t>
            </a:r>
          </a:p>
          <a:p>
            <a:pPr algn="ctr"/>
            <a:r>
              <a:rPr kumimoji="1" lang="en-US" altLang="ja-JP" sz="2400" dirty="0" err="1" smtClean="0"/>
              <a:t>Bao</a:t>
            </a:r>
            <a:r>
              <a:rPr kumimoji="1" lang="en-US" altLang="ja-JP" sz="2400" dirty="0" smtClean="0"/>
              <a:t> </a:t>
            </a:r>
            <a:r>
              <a:rPr kumimoji="1" lang="en-US" altLang="ja-JP" sz="2400" dirty="0" err="1" smtClean="0"/>
              <a:t>giờ</a:t>
            </a:r>
            <a:r>
              <a:rPr kumimoji="1" lang="en-US" altLang="ja-JP" sz="2400" dirty="0" smtClean="0"/>
              <a:t> </a:t>
            </a:r>
            <a:r>
              <a:rPr kumimoji="1" lang="en-US" altLang="ja-JP" sz="2400" dirty="0" err="1" smtClean="0"/>
              <a:t>thì</a:t>
            </a:r>
            <a:r>
              <a:rPr kumimoji="1" lang="en-US" altLang="ja-JP" sz="2400" dirty="0" smtClean="0"/>
              <a:t> </a:t>
            </a:r>
            <a:r>
              <a:rPr kumimoji="1" lang="en-US" altLang="ja-JP" sz="2400" dirty="0" err="1" smtClean="0"/>
              <a:t>kết</a:t>
            </a:r>
            <a:r>
              <a:rPr kumimoji="1" lang="en-US" altLang="ja-JP" sz="2400" dirty="0" smtClean="0"/>
              <a:t> </a:t>
            </a:r>
            <a:r>
              <a:rPr kumimoji="1" lang="en-US" altLang="ja-JP" sz="2400" dirty="0" err="1" smtClean="0"/>
              <a:t>thúc</a:t>
            </a:r>
            <a:r>
              <a:rPr kumimoji="1" lang="en-US" altLang="ja-JP" sz="2400" dirty="0" smtClean="0"/>
              <a:t>?</a:t>
            </a:r>
            <a:endParaRPr kumimoji="1" lang="ja-JP" altLang="en-US" sz="2400" dirty="0"/>
          </a:p>
        </p:txBody>
      </p:sp>
      <p:sp>
        <p:nvSpPr>
          <p:cNvPr id="3" name="Date Placeholder 2"/>
          <p:cNvSpPr>
            <a:spLocks noGrp="1"/>
          </p:cNvSpPr>
          <p:nvPr>
            <p:ph type="dt" sz="half" idx="10"/>
          </p:nvPr>
        </p:nvSpPr>
        <p:spPr/>
        <p:txBody>
          <a:bodyPr/>
          <a:lstStyle/>
          <a:p>
            <a:fld id="{42C45586-A0C2-4E6E-91CE-40381FD16F61}" type="datetime1">
              <a:rPr lang="en-US" smtClean="0"/>
              <a:t>26/03/2024</a:t>
            </a:fld>
            <a:endParaRPr lang="en-US"/>
          </a:p>
        </p:txBody>
      </p:sp>
      <p:sp>
        <p:nvSpPr>
          <p:cNvPr id="8" name="Footer Placeholder 7"/>
          <p:cNvSpPr>
            <a:spLocks noGrp="1"/>
          </p:cNvSpPr>
          <p:nvPr>
            <p:ph type="ftr" sz="quarter" idx="11"/>
          </p:nvPr>
        </p:nvSpPr>
        <p:spPr/>
        <p:txBody>
          <a:bodyPr/>
          <a:lstStyle/>
          <a:p>
            <a:r>
              <a:rPr lang="en-US" smtClean="0"/>
              <a:t>CTDL&amp;GT</a:t>
            </a:r>
            <a:endParaRPr lang="en-US"/>
          </a:p>
        </p:txBody>
      </p:sp>
    </p:spTree>
    <p:extLst>
      <p:ext uri="{BB962C8B-B14F-4D97-AF65-F5344CB8AC3E}">
        <p14:creationId xmlns:p14="http://schemas.microsoft.com/office/powerpoint/2010/main" val="377411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6295"/>
            <a:ext cx="10515600" cy="1325563"/>
          </a:xfrm>
        </p:spPr>
        <p:txBody>
          <a:bodyPr/>
          <a:lstStyle/>
          <a:p>
            <a:r>
              <a:rPr lang="en-US" dirty="0" smtClean="0"/>
              <a:t>2. </a:t>
            </a:r>
            <a:r>
              <a:rPr lang="en-US" smtClean="0"/>
              <a:t>Insertion sort – Cài đặt</a:t>
            </a:r>
            <a:endParaRPr lang="en-US" dirty="0"/>
          </a:p>
        </p:txBody>
      </p:sp>
      <p:sp>
        <p:nvSpPr>
          <p:cNvPr id="4" name="Slide Number Placeholder 3"/>
          <p:cNvSpPr>
            <a:spLocks noGrp="1"/>
          </p:cNvSpPr>
          <p:nvPr>
            <p:ph type="sldNum" sz="quarter" idx="12"/>
          </p:nvPr>
        </p:nvSpPr>
        <p:spPr/>
        <p:txBody>
          <a:bodyPr/>
          <a:lstStyle/>
          <a:p>
            <a:fld id="{3D92597B-1FF7-A145-BDFC-B6DAD8BDE045}" type="slidenum">
              <a:rPr lang="en-US" smtClean="0">
                <a:solidFill>
                  <a:prstClr val="black">
                    <a:tint val="75000"/>
                  </a:prstClr>
                </a:solidFill>
              </a:rPr>
              <a:pPr/>
              <a:t>55</a:t>
            </a:fld>
            <a:endParaRPr lang="en-US">
              <a:solidFill>
                <a:prstClr val="black">
                  <a:tint val="75000"/>
                </a:prstClr>
              </a:solidFill>
            </a:endParaRPr>
          </a:p>
        </p:txBody>
      </p:sp>
      <p:sp>
        <p:nvSpPr>
          <p:cNvPr id="3" name="Date Placeholder 2"/>
          <p:cNvSpPr>
            <a:spLocks noGrp="1"/>
          </p:cNvSpPr>
          <p:nvPr>
            <p:ph type="dt" sz="half" idx="10"/>
          </p:nvPr>
        </p:nvSpPr>
        <p:spPr/>
        <p:txBody>
          <a:bodyPr/>
          <a:lstStyle/>
          <a:p>
            <a:fld id="{B15996CA-C08A-47A5-8430-2FF616F5B898}" type="datetime1">
              <a:rPr lang="en-US" smtClean="0"/>
              <a:t>26/03/2024</a:t>
            </a:fld>
            <a:endParaRPr lang="en-US"/>
          </a:p>
        </p:txBody>
      </p:sp>
      <p:sp>
        <p:nvSpPr>
          <p:cNvPr id="6" name="Footer Placeholder 5"/>
          <p:cNvSpPr>
            <a:spLocks noGrp="1"/>
          </p:cNvSpPr>
          <p:nvPr>
            <p:ph type="ftr" sz="quarter" idx="11"/>
          </p:nvPr>
        </p:nvSpPr>
        <p:spPr/>
        <p:txBody>
          <a:bodyPr/>
          <a:lstStyle/>
          <a:p>
            <a:r>
              <a:rPr lang="en-US" smtClean="0"/>
              <a:t>CTDL&amp;GT</a:t>
            </a:r>
            <a:endParaRPr lang="en-US"/>
          </a:p>
        </p:txBody>
      </p:sp>
      <p:sp>
        <p:nvSpPr>
          <p:cNvPr id="9" name="Rectangle 8"/>
          <p:cNvSpPr/>
          <p:nvPr/>
        </p:nvSpPr>
        <p:spPr>
          <a:xfrm>
            <a:off x="806667" y="1142100"/>
            <a:ext cx="10812517" cy="5016758"/>
          </a:xfrm>
          <a:prstGeom prst="rect">
            <a:avLst/>
          </a:prstGeom>
        </p:spPr>
        <p:txBody>
          <a:bodyPr wrap="square">
            <a:spAutoFit/>
          </a:bodyPr>
          <a:lstStyle/>
          <a:p>
            <a:r>
              <a:rPr lang="en-US" sz="2000" dirty="0">
                <a:solidFill>
                  <a:srgbClr val="0000FF"/>
                </a:solidFill>
                <a:latin typeface="Consolas"/>
                <a:ea typeface="MS Mincho"/>
                <a:cs typeface="Consolas"/>
              </a:rPr>
              <a:t>static</a:t>
            </a:r>
            <a:r>
              <a:rPr lang="en-US" sz="2000" dirty="0">
                <a:solidFill>
                  <a:srgbClr val="000000"/>
                </a:solidFill>
                <a:latin typeface="Consolas"/>
                <a:ea typeface="MS Mincho"/>
                <a:cs typeface="Consolas"/>
              </a:rPr>
              <a:t> </a:t>
            </a:r>
            <a:r>
              <a:rPr lang="en-US" sz="2000" dirty="0">
                <a:solidFill>
                  <a:srgbClr val="0000FF"/>
                </a:solidFill>
                <a:latin typeface="Consolas"/>
                <a:ea typeface="MS Mincho"/>
                <a:cs typeface="Consolas"/>
              </a:rPr>
              <a:t>void</a:t>
            </a:r>
            <a:r>
              <a:rPr lang="en-US" sz="2000" dirty="0">
                <a:solidFill>
                  <a:srgbClr val="000000"/>
                </a:solidFill>
                <a:latin typeface="Consolas"/>
                <a:ea typeface="MS Mincho"/>
                <a:cs typeface="Consolas"/>
              </a:rPr>
              <a:t> </a:t>
            </a:r>
            <a:r>
              <a:rPr lang="en-US" sz="2000" dirty="0" err="1">
                <a:solidFill>
                  <a:srgbClr val="000000"/>
                </a:solidFill>
                <a:latin typeface="Consolas"/>
                <a:ea typeface="MS Mincho"/>
                <a:cs typeface="Consolas"/>
              </a:rPr>
              <a:t>InsertionSort</a:t>
            </a:r>
            <a:r>
              <a:rPr lang="en-US" sz="2000" dirty="0">
                <a:solidFill>
                  <a:srgbClr val="000000"/>
                </a:solidFill>
                <a:latin typeface="Consolas"/>
                <a:ea typeface="MS Mincho"/>
                <a:cs typeface="Consolas"/>
              </a:rPr>
              <a:t>(</a:t>
            </a:r>
            <a:r>
              <a:rPr lang="en-US" sz="2000" dirty="0" err="1">
                <a:solidFill>
                  <a:srgbClr val="0000FF"/>
                </a:solidFill>
                <a:latin typeface="Consolas"/>
                <a:ea typeface="MS Mincho"/>
                <a:cs typeface="Consolas"/>
              </a:rPr>
              <a:t>int</a:t>
            </a:r>
            <a:r>
              <a:rPr lang="en-US" sz="2000" dirty="0">
                <a:solidFill>
                  <a:srgbClr val="000000"/>
                </a:solidFill>
                <a:latin typeface="Consolas"/>
                <a:ea typeface="MS Mincho"/>
                <a:cs typeface="Consolas"/>
              </a:rPr>
              <a:t>[] </a:t>
            </a:r>
            <a:r>
              <a:rPr lang="en-US" sz="2000" dirty="0" err="1">
                <a:solidFill>
                  <a:srgbClr val="000000"/>
                </a:solidFill>
                <a:latin typeface="Consolas"/>
                <a:ea typeface="MS Mincho"/>
                <a:cs typeface="Consolas"/>
              </a:rPr>
              <a:t>arrInt</a:t>
            </a:r>
            <a:r>
              <a:rPr lang="en-US" sz="2000" dirty="0">
                <a:solidFill>
                  <a:srgbClr val="000000"/>
                </a:solidFill>
                <a:latin typeface="Consolas"/>
                <a:ea typeface="MS Mincho"/>
                <a:cs typeface="Consolas"/>
              </a:rPr>
              <a:t>)</a:t>
            </a:r>
            <a:endParaRPr lang="en-US" sz="2000" dirty="0">
              <a:latin typeface="Cambria"/>
              <a:ea typeface="MS Mincho"/>
              <a:cs typeface="Times New Roman"/>
            </a:endParaRPr>
          </a:p>
          <a:p>
            <a:r>
              <a:rPr lang="en-US" sz="2000" dirty="0" smtClean="0">
                <a:solidFill>
                  <a:srgbClr val="000000"/>
                </a:solidFill>
                <a:latin typeface="Consolas"/>
                <a:ea typeface="MS Mincho"/>
                <a:cs typeface="Consolas"/>
              </a:rPr>
              <a:t>{</a:t>
            </a:r>
            <a:endParaRPr lang="en-US" sz="2000" dirty="0">
              <a:latin typeface="Cambria"/>
              <a:ea typeface="MS Mincho"/>
              <a:cs typeface="Times New Roman"/>
            </a:endParaRPr>
          </a:p>
          <a:p>
            <a:r>
              <a:rPr lang="en-US" sz="2000" dirty="0">
                <a:solidFill>
                  <a:srgbClr val="000000"/>
                </a:solidFill>
                <a:latin typeface="Consolas"/>
                <a:ea typeface="MS Mincho"/>
                <a:cs typeface="Consolas"/>
              </a:rPr>
              <a:t>    </a:t>
            </a:r>
            <a:r>
              <a:rPr lang="en-US" sz="2000" dirty="0" err="1">
                <a:solidFill>
                  <a:srgbClr val="0000FF"/>
                </a:solidFill>
                <a:latin typeface="Consolas"/>
                <a:ea typeface="MS Mincho"/>
                <a:cs typeface="Consolas"/>
              </a:rPr>
              <a:t>int</a:t>
            </a:r>
            <a:r>
              <a:rPr lang="en-US" sz="2000" dirty="0">
                <a:solidFill>
                  <a:srgbClr val="000000"/>
                </a:solidFill>
                <a:latin typeface="Consolas"/>
                <a:ea typeface="MS Mincho"/>
                <a:cs typeface="Consolas"/>
              </a:rPr>
              <a:t> i, </a:t>
            </a:r>
            <a:r>
              <a:rPr lang="en-US" sz="2000" dirty="0" err="1">
                <a:solidFill>
                  <a:srgbClr val="000000"/>
                </a:solidFill>
                <a:latin typeface="Consolas"/>
                <a:ea typeface="MS Mincho"/>
                <a:cs typeface="Consolas"/>
              </a:rPr>
              <a:t>pos</a:t>
            </a:r>
            <a:r>
              <a:rPr lang="en-US" sz="2000" dirty="0">
                <a:solidFill>
                  <a:srgbClr val="000000"/>
                </a:solidFill>
                <a:latin typeface="Consolas"/>
                <a:ea typeface="MS Mincho"/>
                <a:cs typeface="Consolas"/>
              </a:rPr>
              <a:t>;</a:t>
            </a:r>
            <a:endParaRPr lang="en-US" sz="2000" dirty="0">
              <a:latin typeface="Cambria"/>
              <a:ea typeface="MS Mincho"/>
              <a:cs typeface="Times New Roman"/>
            </a:endParaRPr>
          </a:p>
          <a:p>
            <a:r>
              <a:rPr lang="en-US" sz="2000" dirty="0">
                <a:solidFill>
                  <a:srgbClr val="000000"/>
                </a:solidFill>
                <a:latin typeface="Consolas"/>
                <a:ea typeface="MS Mincho"/>
                <a:cs typeface="Consolas"/>
              </a:rPr>
              <a:t>    </a:t>
            </a:r>
            <a:r>
              <a:rPr lang="en-US" sz="2000" dirty="0" err="1">
                <a:solidFill>
                  <a:srgbClr val="0000FF"/>
                </a:solidFill>
                <a:latin typeface="Consolas"/>
                <a:ea typeface="MS Mincho"/>
                <a:cs typeface="Consolas"/>
              </a:rPr>
              <a:t>int</a:t>
            </a:r>
            <a:r>
              <a:rPr lang="en-US" sz="2000" dirty="0">
                <a:solidFill>
                  <a:srgbClr val="000000"/>
                </a:solidFill>
                <a:latin typeface="Consolas"/>
                <a:ea typeface="MS Mincho"/>
                <a:cs typeface="Consolas"/>
              </a:rPr>
              <a:t> v; </a:t>
            </a:r>
            <a:r>
              <a:rPr lang="en-US" sz="2000" dirty="0">
                <a:solidFill>
                  <a:srgbClr val="008000"/>
                </a:solidFill>
                <a:latin typeface="Consolas"/>
                <a:ea typeface="MS Mincho"/>
                <a:cs typeface="Consolas"/>
              </a:rPr>
              <a:t>//</a:t>
            </a:r>
            <a:r>
              <a:rPr lang="en-US" sz="2000" dirty="0" err="1">
                <a:solidFill>
                  <a:srgbClr val="008000"/>
                </a:solidFill>
                <a:latin typeface="Consolas"/>
                <a:ea typeface="MS Mincho"/>
                <a:cs typeface="Consolas"/>
              </a:rPr>
              <a:t>lưu</a:t>
            </a:r>
            <a:r>
              <a:rPr lang="en-US" sz="2000" dirty="0">
                <a:solidFill>
                  <a:srgbClr val="008000"/>
                </a:solidFill>
                <a:latin typeface="Consolas"/>
                <a:ea typeface="MS Mincho"/>
                <a:cs typeface="Consolas"/>
              </a:rPr>
              <a:t> </a:t>
            </a:r>
            <a:r>
              <a:rPr lang="en-US" sz="2000" dirty="0" err="1">
                <a:solidFill>
                  <a:srgbClr val="008000"/>
                </a:solidFill>
                <a:latin typeface="Consolas"/>
                <a:ea typeface="MS Mincho"/>
                <a:cs typeface="Consolas"/>
              </a:rPr>
              <a:t>giá</a:t>
            </a:r>
            <a:r>
              <a:rPr lang="en-US" sz="2000" dirty="0">
                <a:solidFill>
                  <a:srgbClr val="008000"/>
                </a:solidFill>
                <a:latin typeface="Consolas"/>
                <a:ea typeface="MS Mincho"/>
                <a:cs typeface="Consolas"/>
              </a:rPr>
              <a:t> </a:t>
            </a:r>
            <a:r>
              <a:rPr lang="en-US" sz="2000" dirty="0" err="1">
                <a:solidFill>
                  <a:srgbClr val="008000"/>
                </a:solidFill>
                <a:latin typeface="Consolas"/>
                <a:ea typeface="MS Mincho"/>
                <a:cs typeface="Consolas"/>
              </a:rPr>
              <a:t>trị</a:t>
            </a:r>
            <a:r>
              <a:rPr lang="en-US" sz="2000" dirty="0">
                <a:solidFill>
                  <a:srgbClr val="008000"/>
                </a:solidFill>
                <a:latin typeface="Consolas"/>
                <a:ea typeface="MS Mincho"/>
                <a:cs typeface="Consolas"/>
              </a:rPr>
              <a:t> </a:t>
            </a:r>
            <a:r>
              <a:rPr lang="en-US" sz="2000" dirty="0" err="1">
                <a:solidFill>
                  <a:srgbClr val="008000"/>
                </a:solidFill>
                <a:latin typeface="Consolas"/>
                <a:ea typeface="MS Mincho"/>
                <a:cs typeface="Consolas"/>
              </a:rPr>
              <a:t>arrInt</a:t>
            </a:r>
            <a:r>
              <a:rPr lang="en-US" sz="2000" dirty="0">
                <a:solidFill>
                  <a:srgbClr val="008000"/>
                </a:solidFill>
                <a:latin typeface="Consolas"/>
                <a:ea typeface="MS Mincho"/>
                <a:cs typeface="Consolas"/>
              </a:rPr>
              <a:t>[i] </a:t>
            </a:r>
            <a:r>
              <a:rPr lang="en-US" sz="2000" dirty="0" err="1">
                <a:solidFill>
                  <a:srgbClr val="008000"/>
                </a:solidFill>
                <a:latin typeface="Consolas"/>
                <a:ea typeface="MS Mincho"/>
                <a:cs typeface="Consolas"/>
              </a:rPr>
              <a:t>tránh</a:t>
            </a:r>
            <a:r>
              <a:rPr lang="en-US" sz="2000" dirty="0">
                <a:solidFill>
                  <a:srgbClr val="008000"/>
                </a:solidFill>
                <a:latin typeface="Consolas"/>
                <a:ea typeface="MS Mincho"/>
                <a:cs typeface="Consolas"/>
              </a:rPr>
              <a:t> </a:t>
            </a:r>
            <a:r>
              <a:rPr lang="en-US" sz="2000" dirty="0" err="1">
                <a:solidFill>
                  <a:srgbClr val="008000"/>
                </a:solidFill>
                <a:latin typeface="Consolas"/>
                <a:ea typeface="MS Mincho"/>
                <a:cs typeface="Consolas"/>
              </a:rPr>
              <a:t>bị</a:t>
            </a:r>
            <a:r>
              <a:rPr lang="en-US" sz="2000" dirty="0">
                <a:solidFill>
                  <a:srgbClr val="008000"/>
                </a:solidFill>
                <a:latin typeface="Consolas"/>
                <a:ea typeface="MS Mincho"/>
                <a:cs typeface="Consolas"/>
              </a:rPr>
              <a:t> </a:t>
            </a:r>
            <a:r>
              <a:rPr lang="en-US" sz="2000" dirty="0" err="1">
                <a:solidFill>
                  <a:srgbClr val="008000"/>
                </a:solidFill>
                <a:latin typeface="Consolas"/>
                <a:ea typeface="MS Mincho"/>
                <a:cs typeface="Consolas"/>
              </a:rPr>
              <a:t>ghi</a:t>
            </a:r>
            <a:r>
              <a:rPr lang="en-US" sz="2000" dirty="0">
                <a:solidFill>
                  <a:srgbClr val="008000"/>
                </a:solidFill>
                <a:latin typeface="Consolas"/>
                <a:ea typeface="MS Mincho"/>
                <a:cs typeface="Consolas"/>
              </a:rPr>
              <a:t> </a:t>
            </a:r>
            <a:r>
              <a:rPr lang="en-US" sz="2000" dirty="0" err="1">
                <a:solidFill>
                  <a:srgbClr val="008000"/>
                </a:solidFill>
                <a:latin typeface="Consolas"/>
                <a:ea typeface="MS Mincho"/>
                <a:cs typeface="Consolas"/>
              </a:rPr>
              <a:t>đè</a:t>
            </a:r>
            <a:r>
              <a:rPr lang="en-US" sz="2000" dirty="0">
                <a:solidFill>
                  <a:srgbClr val="008000"/>
                </a:solidFill>
                <a:latin typeface="Consolas"/>
                <a:ea typeface="MS Mincho"/>
                <a:cs typeface="Consolas"/>
              </a:rPr>
              <a:t> </a:t>
            </a:r>
            <a:r>
              <a:rPr lang="en-US" sz="2000" dirty="0" err="1">
                <a:solidFill>
                  <a:srgbClr val="008000"/>
                </a:solidFill>
                <a:latin typeface="Consolas"/>
                <a:ea typeface="MS Mincho"/>
                <a:cs typeface="Consolas"/>
              </a:rPr>
              <a:t>khi</a:t>
            </a:r>
            <a:r>
              <a:rPr lang="en-US" sz="2000" dirty="0">
                <a:solidFill>
                  <a:srgbClr val="008000"/>
                </a:solidFill>
                <a:latin typeface="Consolas"/>
                <a:ea typeface="MS Mincho"/>
                <a:cs typeface="Consolas"/>
              </a:rPr>
              <a:t> </a:t>
            </a:r>
            <a:r>
              <a:rPr lang="en-US" sz="2000" dirty="0" err="1">
                <a:solidFill>
                  <a:srgbClr val="008000"/>
                </a:solidFill>
                <a:latin typeface="Consolas"/>
                <a:ea typeface="MS Mincho"/>
                <a:cs typeface="Consolas"/>
              </a:rPr>
              <a:t>dời</a:t>
            </a:r>
            <a:r>
              <a:rPr lang="en-US" sz="2000" dirty="0">
                <a:solidFill>
                  <a:srgbClr val="008000"/>
                </a:solidFill>
                <a:latin typeface="Consolas"/>
                <a:ea typeface="MS Mincho"/>
                <a:cs typeface="Consolas"/>
              </a:rPr>
              <a:t> </a:t>
            </a:r>
            <a:r>
              <a:rPr lang="en-US" sz="2000" dirty="0" err="1">
                <a:solidFill>
                  <a:srgbClr val="008000"/>
                </a:solidFill>
                <a:latin typeface="Consolas"/>
                <a:ea typeface="MS Mincho"/>
                <a:cs typeface="Consolas"/>
              </a:rPr>
              <a:t>chỗ</a:t>
            </a:r>
            <a:endParaRPr lang="en-US" sz="2000" dirty="0">
              <a:latin typeface="Cambria"/>
              <a:ea typeface="MS Mincho"/>
              <a:cs typeface="Times New Roman"/>
            </a:endParaRPr>
          </a:p>
          <a:p>
            <a:r>
              <a:rPr lang="en-US" sz="2000" dirty="0">
                <a:solidFill>
                  <a:srgbClr val="000000"/>
                </a:solidFill>
                <a:latin typeface="Consolas"/>
                <a:ea typeface="MS Mincho"/>
                <a:cs typeface="Consolas"/>
              </a:rPr>
              <a:t>    </a:t>
            </a:r>
            <a:r>
              <a:rPr lang="en-US" sz="2000" dirty="0">
                <a:solidFill>
                  <a:srgbClr val="0000FF"/>
                </a:solidFill>
                <a:latin typeface="Consolas"/>
                <a:ea typeface="MS Mincho"/>
                <a:cs typeface="Consolas"/>
              </a:rPr>
              <a:t>for</a:t>
            </a:r>
            <a:r>
              <a:rPr lang="en-US" sz="2000" dirty="0">
                <a:solidFill>
                  <a:srgbClr val="000000"/>
                </a:solidFill>
                <a:latin typeface="Consolas"/>
                <a:ea typeface="MS Mincho"/>
                <a:cs typeface="Consolas"/>
              </a:rPr>
              <a:t> (i = 1; i &lt; </a:t>
            </a:r>
            <a:r>
              <a:rPr lang="en-US" sz="2000" dirty="0" err="1">
                <a:solidFill>
                  <a:srgbClr val="000000"/>
                </a:solidFill>
                <a:latin typeface="Consolas"/>
                <a:ea typeface="MS Mincho"/>
                <a:cs typeface="Consolas"/>
              </a:rPr>
              <a:t>arrInt.Length</a:t>
            </a:r>
            <a:r>
              <a:rPr lang="en-US" sz="2000" dirty="0">
                <a:solidFill>
                  <a:srgbClr val="000000"/>
                </a:solidFill>
                <a:latin typeface="Consolas"/>
                <a:ea typeface="MS Mincho"/>
                <a:cs typeface="Consolas"/>
              </a:rPr>
              <a:t>; i++)</a:t>
            </a:r>
            <a:endParaRPr lang="en-US" sz="2000" dirty="0">
              <a:latin typeface="Cambria"/>
              <a:ea typeface="MS Mincho"/>
              <a:cs typeface="Times New Roman"/>
            </a:endParaRPr>
          </a:p>
          <a:p>
            <a:r>
              <a:rPr lang="en-US" sz="2000" dirty="0">
                <a:solidFill>
                  <a:srgbClr val="000000"/>
                </a:solidFill>
                <a:latin typeface="Consolas"/>
                <a:ea typeface="MS Mincho"/>
                <a:cs typeface="Consolas"/>
              </a:rPr>
              <a:t>    {</a:t>
            </a:r>
            <a:endParaRPr lang="en-US" sz="2000" dirty="0">
              <a:latin typeface="Cambria"/>
              <a:ea typeface="MS Mincho"/>
              <a:cs typeface="Times New Roman"/>
            </a:endParaRPr>
          </a:p>
          <a:p>
            <a:r>
              <a:rPr lang="en-US" sz="2000" dirty="0">
                <a:solidFill>
                  <a:srgbClr val="000000"/>
                </a:solidFill>
                <a:latin typeface="Consolas"/>
                <a:ea typeface="MS Mincho"/>
                <a:cs typeface="Consolas"/>
              </a:rPr>
              <a:t>        v = </a:t>
            </a:r>
            <a:r>
              <a:rPr lang="en-US" sz="2000" dirty="0" err="1">
                <a:solidFill>
                  <a:srgbClr val="000000"/>
                </a:solidFill>
                <a:latin typeface="Consolas"/>
                <a:ea typeface="MS Mincho"/>
                <a:cs typeface="Consolas"/>
              </a:rPr>
              <a:t>arrInt</a:t>
            </a:r>
            <a:r>
              <a:rPr lang="en-US" sz="2000" dirty="0">
                <a:solidFill>
                  <a:srgbClr val="000000"/>
                </a:solidFill>
                <a:latin typeface="Consolas"/>
                <a:ea typeface="MS Mincho"/>
                <a:cs typeface="Consolas"/>
              </a:rPr>
              <a:t>[i];</a:t>
            </a:r>
            <a:endParaRPr lang="en-US" sz="2000" dirty="0">
              <a:latin typeface="Cambria"/>
              <a:ea typeface="MS Mincho"/>
              <a:cs typeface="Times New Roman"/>
            </a:endParaRPr>
          </a:p>
          <a:p>
            <a:r>
              <a:rPr lang="en-US" sz="2000" dirty="0">
                <a:solidFill>
                  <a:srgbClr val="000000"/>
                </a:solidFill>
                <a:latin typeface="Consolas"/>
                <a:ea typeface="MS Mincho"/>
                <a:cs typeface="Consolas"/>
              </a:rPr>
              <a:t>        </a:t>
            </a:r>
            <a:r>
              <a:rPr lang="en-US" sz="2000" dirty="0" err="1">
                <a:solidFill>
                  <a:srgbClr val="000000"/>
                </a:solidFill>
                <a:latin typeface="Consolas"/>
                <a:ea typeface="MS Mincho"/>
                <a:cs typeface="Consolas"/>
              </a:rPr>
              <a:t>pos</a:t>
            </a:r>
            <a:r>
              <a:rPr lang="en-US" sz="2000" dirty="0">
                <a:solidFill>
                  <a:srgbClr val="000000"/>
                </a:solidFill>
                <a:latin typeface="Consolas"/>
                <a:ea typeface="MS Mincho"/>
                <a:cs typeface="Consolas"/>
              </a:rPr>
              <a:t> = i - 1;</a:t>
            </a:r>
            <a:r>
              <a:rPr lang="en-US" sz="2000" dirty="0">
                <a:solidFill>
                  <a:srgbClr val="008000"/>
                </a:solidFill>
                <a:latin typeface="Consolas"/>
                <a:ea typeface="MS Mincho"/>
                <a:cs typeface="Consolas"/>
              </a:rPr>
              <a:t>//</a:t>
            </a:r>
            <a:r>
              <a:rPr lang="en-US" sz="2000" dirty="0" err="1">
                <a:solidFill>
                  <a:srgbClr val="008000"/>
                </a:solidFill>
                <a:latin typeface="Consolas"/>
                <a:ea typeface="MS Mincho"/>
                <a:cs typeface="Consolas"/>
              </a:rPr>
              <a:t>tìm</a:t>
            </a:r>
            <a:r>
              <a:rPr lang="en-US" sz="2000" dirty="0">
                <a:solidFill>
                  <a:srgbClr val="008000"/>
                </a:solidFill>
                <a:latin typeface="Consolas"/>
                <a:ea typeface="MS Mincho"/>
                <a:cs typeface="Consolas"/>
              </a:rPr>
              <a:t> </a:t>
            </a:r>
            <a:r>
              <a:rPr lang="en-US" sz="2000" dirty="0" err="1">
                <a:solidFill>
                  <a:srgbClr val="008000"/>
                </a:solidFill>
                <a:latin typeface="Consolas"/>
                <a:ea typeface="MS Mincho"/>
                <a:cs typeface="Consolas"/>
              </a:rPr>
              <a:t>vị</a:t>
            </a:r>
            <a:r>
              <a:rPr lang="en-US" sz="2000" dirty="0">
                <a:solidFill>
                  <a:srgbClr val="008000"/>
                </a:solidFill>
                <a:latin typeface="Consolas"/>
                <a:ea typeface="MS Mincho"/>
                <a:cs typeface="Consolas"/>
              </a:rPr>
              <a:t> </a:t>
            </a:r>
            <a:r>
              <a:rPr lang="en-US" sz="2000" dirty="0" err="1">
                <a:solidFill>
                  <a:srgbClr val="008000"/>
                </a:solidFill>
                <a:latin typeface="Consolas"/>
                <a:ea typeface="MS Mincho"/>
                <a:cs typeface="Consolas"/>
              </a:rPr>
              <a:t>trí</a:t>
            </a:r>
            <a:r>
              <a:rPr lang="en-US" sz="2000" dirty="0">
                <a:solidFill>
                  <a:srgbClr val="008000"/>
                </a:solidFill>
                <a:latin typeface="Consolas"/>
                <a:ea typeface="MS Mincho"/>
                <a:cs typeface="Consolas"/>
              </a:rPr>
              <a:t> </a:t>
            </a:r>
            <a:r>
              <a:rPr lang="en-US" sz="2000" dirty="0" err="1">
                <a:solidFill>
                  <a:srgbClr val="008000"/>
                </a:solidFill>
                <a:latin typeface="Consolas"/>
                <a:ea typeface="MS Mincho"/>
                <a:cs typeface="Consolas"/>
              </a:rPr>
              <a:t>chèn</a:t>
            </a:r>
            <a:r>
              <a:rPr lang="en-US" sz="2000" dirty="0">
                <a:solidFill>
                  <a:srgbClr val="008000"/>
                </a:solidFill>
                <a:latin typeface="Consolas"/>
                <a:ea typeface="MS Mincho"/>
                <a:cs typeface="Consolas"/>
              </a:rPr>
              <a:t> v</a:t>
            </a:r>
            <a:endParaRPr lang="en-US" sz="2000" dirty="0">
              <a:latin typeface="Cambria"/>
              <a:ea typeface="MS Mincho"/>
              <a:cs typeface="Times New Roman"/>
            </a:endParaRPr>
          </a:p>
          <a:p>
            <a:r>
              <a:rPr lang="en-US" sz="2000" dirty="0">
                <a:solidFill>
                  <a:srgbClr val="000000"/>
                </a:solidFill>
                <a:latin typeface="Consolas"/>
                <a:ea typeface="MS Mincho"/>
                <a:cs typeface="Consolas"/>
              </a:rPr>
              <a:t>        </a:t>
            </a:r>
            <a:r>
              <a:rPr lang="en-US" sz="2000" dirty="0">
                <a:solidFill>
                  <a:srgbClr val="0000FF"/>
                </a:solidFill>
                <a:latin typeface="Consolas"/>
                <a:ea typeface="MS Mincho"/>
                <a:cs typeface="Consolas"/>
              </a:rPr>
              <a:t>while</a:t>
            </a:r>
            <a:r>
              <a:rPr lang="en-US" sz="2000" dirty="0">
                <a:solidFill>
                  <a:srgbClr val="000000"/>
                </a:solidFill>
                <a:latin typeface="Consolas"/>
                <a:ea typeface="MS Mincho"/>
                <a:cs typeface="Consolas"/>
              </a:rPr>
              <a:t> (</a:t>
            </a:r>
            <a:r>
              <a:rPr lang="en-US" sz="2000" dirty="0" err="1">
                <a:solidFill>
                  <a:srgbClr val="000000"/>
                </a:solidFill>
                <a:latin typeface="Consolas"/>
                <a:ea typeface="MS Mincho"/>
                <a:cs typeface="Consolas"/>
              </a:rPr>
              <a:t>pos</a:t>
            </a:r>
            <a:r>
              <a:rPr lang="en-US" sz="2000" dirty="0">
                <a:solidFill>
                  <a:srgbClr val="000000"/>
                </a:solidFill>
                <a:latin typeface="Consolas"/>
                <a:ea typeface="MS Mincho"/>
                <a:cs typeface="Consolas"/>
              </a:rPr>
              <a:t> &gt;= 0 &amp;&amp; v &lt; </a:t>
            </a:r>
            <a:r>
              <a:rPr lang="en-US" sz="2000" dirty="0" err="1">
                <a:solidFill>
                  <a:srgbClr val="000000"/>
                </a:solidFill>
                <a:latin typeface="Consolas"/>
                <a:ea typeface="MS Mincho"/>
                <a:cs typeface="Consolas"/>
              </a:rPr>
              <a:t>arrInt</a:t>
            </a:r>
            <a:r>
              <a:rPr lang="en-US" sz="2000" dirty="0">
                <a:solidFill>
                  <a:srgbClr val="000000"/>
                </a:solidFill>
                <a:latin typeface="Consolas"/>
                <a:ea typeface="MS Mincho"/>
                <a:cs typeface="Consolas"/>
              </a:rPr>
              <a:t>[</a:t>
            </a:r>
            <a:r>
              <a:rPr lang="en-US" sz="2000" dirty="0" err="1">
                <a:solidFill>
                  <a:srgbClr val="000000"/>
                </a:solidFill>
                <a:latin typeface="Consolas"/>
                <a:ea typeface="MS Mincho"/>
                <a:cs typeface="Consolas"/>
              </a:rPr>
              <a:t>pos</a:t>
            </a:r>
            <a:r>
              <a:rPr lang="en-US" sz="2000" dirty="0">
                <a:solidFill>
                  <a:srgbClr val="000000"/>
                </a:solidFill>
                <a:latin typeface="Consolas"/>
                <a:ea typeface="MS Mincho"/>
                <a:cs typeface="Consolas"/>
              </a:rPr>
              <a:t>])</a:t>
            </a:r>
            <a:endParaRPr lang="en-US" sz="2000" dirty="0">
              <a:latin typeface="Cambria"/>
              <a:ea typeface="MS Mincho"/>
              <a:cs typeface="Times New Roman"/>
            </a:endParaRPr>
          </a:p>
          <a:p>
            <a:r>
              <a:rPr lang="en-US" sz="2000" dirty="0">
                <a:solidFill>
                  <a:srgbClr val="000000"/>
                </a:solidFill>
                <a:latin typeface="Consolas"/>
                <a:ea typeface="MS Mincho"/>
                <a:cs typeface="Consolas"/>
              </a:rPr>
              <a:t>        {</a:t>
            </a:r>
            <a:endParaRPr lang="en-US" sz="2000" dirty="0">
              <a:latin typeface="Cambria"/>
              <a:ea typeface="MS Mincho"/>
              <a:cs typeface="Times New Roman"/>
            </a:endParaRPr>
          </a:p>
          <a:p>
            <a:r>
              <a:rPr lang="en-US" sz="2000" dirty="0">
                <a:solidFill>
                  <a:srgbClr val="000000"/>
                </a:solidFill>
                <a:latin typeface="Consolas"/>
                <a:ea typeface="MS Mincho"/>
                <a:cs typeface="Consolas"/>
              </a:rPr>
              <a:t>            </a:t>
            </a:r>
            <a:r>
              <a:rPr lang="en-US" sz="2000" dirty="0" err="1">
                <a:solidFill>
                  <a:srgbClr val="000000"/>
                </a:solidFill>
                <a:latin typeface="Consolas"/>
                <a:ea typeface="MS Mincho"/>
                <a:cs typeface="Consolas"/>
              </a:rPr>
              <a:t>arrInt</a:t>
            </a:r>
            <a:r>
              <a:rPr lang="en-US" sz="2000" dirty="0">
                <a:solidFill>
                  <a:srgbClr val="000000"/>
                </a:solidFill>
                <a:latin typeface="Consolas"/>
                <a:ea typeface="MS Mincho"/>
                <a:cs typeface="Consolas"/>
              </a:rPr>
              <a:t>[</a:t>
            </a:r>
            <a:r>
              <a:rPr lang="en-US" sz="2000" dirty="0" err="1">
                <a:solidFill>
                  <a:srgbClr val="000000"/>
                </a:solidFill>
                <a:latin typeface="Consolas"/>
                <a:ea typeface="MS Mincho"/>
                <a:cs typeface="Consolas"/>
              </a:rPr>
              <a:t>pos</a:t>
            </a:r>
            <a:r>
              <a:rPr lang="en-US" sz="2000" dirty="0">
                <a:solidFill>
                  <a:srgbClr val="000000"/>
                </a:solidFill>
                <a:latin typeface="Consolas"/>
                <a:ea typeface="MS Mincho"/>
                <a:cs typeface="Consolas"/>
              </a:rPr>
              <a:t> + 1] = </a:t>
            </a:r>
            <a:r>
              <a:rPr lang="en-US" sz="2000" dirty="0" err="1">
                <a:solidFill>
                  <a:srgbClr val="000000"/>
                </a:solidFill>
                <a:latin typeface="Consolas"/>
                <a:ea typeface="MS Mincho"/>
                <a:cs typeface="Consolas"/>
              </a:rPr>
              <a:t>arrInt</a:t>
            </a:r>
            <a:r>
              <a:rPr lang="en-US" sz="2000" dirty="0">
                <a:solidFill>
                  <a:srgbClr val="000000"/>
                </a:solidFill>
                <a:latin typeface="Consolas"/>
                <a:ea typeface="MS Mincho"/>
                <a:cs typeface="Consolas"/>
              </a:rPr>
              <a:t>[</a:t>
            </a:r>
            <a:r>
              <a:rPr lang="en-US" sz="2000" dirty="0" err="1">
                <a:solidFill>
                  <a:srgbClr val="000000"/>
                </a:solidFill>
                <a:latin typeface="Consolas"/>
                <a:ea typeface="MS Mincho"/>
                <a:cs typeface="Consolas"/>
              </a:rPr>
              <a:t>pos</a:t>
            </a:r>
            <a:r>
              <a:rPr lang="en-US" sz="2000" dirty="0">
                <a:solidFill>
                  <a:srgbClr val="000000"/>
                </a:solidFill>
                <a:latin typeface="Consolas"/>
                <a:ea typeface="MS Mincho"/>
                <a:cs typeface="Consolas"/>
              </a:rPr>
              <a:t>];</a:t>
            </a:r>
            <a:endParaRPr lang="en-US" sz="2000" dirty="0">
              <a:latin typeface="Cambria"/>
              <a:ea typeface="MS Mincho"/>
              <a:cs typeface="Times New Roman"/>
            </a:endParaRPr>
          </a:p>
          <a:p>
            <a:r>
              <a:rPr lang="en-US" sz="2000" dirty="0">
                <a:solidFill>
                  <a:srgbClr val="000000"/>
                </a:solidFill>
                <a:latin typeface="Consolas"/>
                <a:ea typeface="MS Mincho"/>
                <a:cs typeface="Consolas"/>
              </a:rPr>
              <a:t>            </a:t>
            </a:r>
            <a:r>
              <a:rPr lang="en-US" sz="2000" dirty="0" err="1">
                <a:solidFill>
                  <a:srgbClr val="000000"/>
                </a:solidFill>
                <a:latin typeface="Consolas"/>
                <a:ea typeface="MS Mincho"/>
                <a:cs typeface="Consolas"/>
              </a:rPr>
              <a:t>pos</a:t>
            </a:r>
            <a:r>
              <a:rPr lang="en-US" sz="2000" dirty="0">
                <a:solidFill>
                  <a:srgbClr val="000000"/>
                </a:solidFill>
                <a:latin typeface="Consolas"/>
                <a:ea typeface="MS Mincho"/>
                <a:cs typeface="Consolas"/>
              </a:rPr>
              <a:t>--;</a:t>
            </a:r>
            <a:endParaRPr lang="en-US" sz="2000" dirty="0">
              <a:latin typeface="Cambria"/>
              <a:ea typeface="MS Mincho"/>
              <a:cs typeface="Times New Roman"/>
            </a:endParaRPr>
          </a:p>
          <a:p>
            <a:r>
              <a:rPr lang="en-US" sz="2000" dirty="0">
                <a:solidFill>
                  <a:srgbClr val="000000"/>
                </a:solidFill>
                <a:latin typeface="Consolas"/>
                <a:ea typeface="MS Mincho"/>
                <a:cs typeface="Consolas"/>
              </a:rPr>
              <a:t>        }</a:t>
            </a:r>
            <a:endParaRPr lang="en-US" sz="2000" dirty="0">
              <a:latin typeface="Cambria"/>
              <a:ea typeface="MS Mincho"/>
              <a:cs typeface="Times New Roman"/>
            </a:endParaRPr>
          </a:p>
          <a:p>
            <a:r>
              <a:rPr lang="en-US" sz="2000" dirty="0">
                <a:solidFill>
                  <a:srgbClr val="000000"/>
                </a:solidFill>
                <a:latin typeface="Consolas"/>
                <a:ea typeface="MS Mincho"/>
                <a:cs typeface="Consolas"/>
              </a:rPr>
              <a:t>        </a:t>
            </a:r>
            <a:r>
              <a:rPr lang="en-US" sz="2000" dirty="0" err="1">
                <a:solidFill>
                  <a:srgbClr val="000000"/>
                </a:solidFill>
                <a:latin typeface="Consolas"/>
                <a:ea typeface="MS Mincho"/>
                <a:cs typeface="Consolas"/>
              </a:rPr>
              <a:t>arrInt</a:t>
            </a:r>
            <a:r>
              <a:rPr lang="en-US" sz="2000" dirty="0">
                <a:solidFill>
                  <a:srgbClr val="000000"/>
                </a:solidFill>
                <a:latin typeface="Consolas"/>
                <a:ea typeface="MS Mincho"/>
                <a:cs typeface="Consolas"/>
              </a:rPr>
              <a:t>[</a:t>
            </a:r>
            <a:r>
              <a:rPr lang="en-US" sz="2000" dirty="0" err="1">
                <a:solidFill>
                  <a:srgbClr val="000000"/>
                </a:solidFill>
                <a:latin typeface="Consolas"/>
                <a:ea typeface="MS Mincho"/>
                <a:cs typeface="Consolas"/>
              </a:rPr>
              <a:t>pos</a:t>
            </a:r>
            <a:r>
              <a:rPr lang="en-US" sz="2000" dirty="0">
                <a:solidFill>
                  <a:srgbClr val="000000"/>
                </a:solidFill>
                <a:latin typeface="Consolas"/>
                <a:ea typeface="MS Mincho"/>
                <a:cs typeface="Consolas"/>
              </a:rPr>
              <a:t> + 1] = v;</a:t>
            </a:r>
            <a:r>
              <a:rPr lang="en-US" sz="2000" dirty="0">
                <a:solidFill>
                  <a:srgbClr val="008000"/>
                </a:solidFill>
                <a:latin typeface="Consolas"/>
                <a:ea typeface="MS Mincho"/>
                <a:cs typeface="Consolas"/>
              </a:rPr>
              <a:t>//</a:t>
            </a:r>
            <a:r>
              <a:rPr lang="en-US" sz="2000" dirty="0" err="1">
                <a:solidFill>
                  <a:srgbClr val="008000"/>
                </a:solidFill>
                <a:latin typeface="Consolas"/>
                <a:ea typeface="MS Mincho"/>
                <a:cs typeface="Consolas"/>
              </a:rPr>
              <a:t>chèn</a:t>
            </a:r>
            <a:r>
              <a:rPr lang="en-US" sz="2000" dirty="0">
                <a:solidFill>
                  <a:srgbClr val="008000"/>
                </a:solidFill>
                <a:latin typeface="Consolas"/>
                <a:ea typeface="MS Mincho"/>
                <a:cs typeface="Consolas"/>
              </a:rPr>
              <a:t> v </a:t>
            </a:r>
            <a:r>
              <a:rPr lang="en-US" sz="2000" dirty="0" err="1">
                <a:solidFill>
                  <a:srgbClr val="008000"/>
                </a:solidFill>
                <a:latin typeface="Consolas"/>
                <a:ea typeface="MS Mincho"/>
                <a:cs typeface="Consolas"/>
              </a:rPr>
              <a:t>vào</a:t>
            </a:r>
            <a:r>
              <a:rPr lang="en-US" sz="2000" dirty="0">
                <a:solidFill>
                  <a:srgbClr val="008000"/>
                </a:solidFill>
                <a:latin typeface="Consolas"/>
                <a:ea typeface="MS Mincho"/>
                <a:cs typeface="Consolas"/>
              </a:rPr>
              <a:t> </a:t>
            </a:r>
            <a:r>
              <a:rPr lang="en-US" sz="2000" dirty="0" err="1">
                <a:solidFill>
                  <a:srgbClr val="008000"/>
                </a:solidFill>
                <a:latin typeface="Consolas"/>
                <a:ea typeface="MS Mincho"/>
                <a:cs typeface="Consolas"/>
              </a:rPr>
              <a:t>dãy</a:t>
            </a:r>
            <a:endParaRPr lang="en-US" sz="2000" dirty="0">
              <a:latin typeface="Cambria"/>
              <a:ea typeface="MS Mincho"/>
              <a:cs typeface="Times New Roman"/>
            </a:endParaRPr>
          </a:p>
          <a:p>
            <a:r>
              <a:rPr lang="en-US" sz="2000" dirty="0">
                <a:solidFill>
                  <a:srgbClr val="000000"/>
                </a:solidFill>
                <a:latin typeface="Consolas"/>
                <a:ea typeface="MS Mincho"/>
                <a:cs typeface="Consolas"/>
              </a:rPr>
              <a:t>    }</a:t>
            </a:r>
            <a:endParaRPr lang="en-US" sz="2000" dirty="0">
              <a:latin typeface="Cambria"/>
              <a:ea typeface="MS Mincho"/>
              <a:cs typeface="Times New Roman"/>
            </a:endParaRPr>
          </a:p>
          <a:p>
            <a:r>
              <a:rPr lang="en-US" sz="2000" dirty="0">
                <a:solidFill>
                  <a:srgbClr val="000000"/>
                </a:solidFill>
                <a:latin typeface="Consolas"/>
                <a:ea typeface="MS Mincho"/>
                <a:cs typeface="Consolas"/>
              </a:rPr>
              <a:t>}</a:t>
            </a:r>
            <a:endParaRPr lang="en-US" sz="2000" dirty="0"/>
          </a:p>
        </p:txBody>
      </p:sp>
    </p:spTree>
    <p:extLst>
      <p:ext uri="{BB962C8B-B14F-4D97-AF65-F5344CB8AC3E}">
        <p14:creationId xmlns:p14="http://schemas.microsoft.com/office/powerpoint/2010/main" val="53458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 Insertion sort</a:t>
            </a:r>
            <a:r>
              <a:rPr lang="en-US" altLang="en-US" smtClean="0"/>
              <a:t> - </a:t>
            </a:r>
            <a:r>
              <a:rPr lang="en-US" smtClean="0"/>
              <a:t>Đánh giá giải thuật</a:t>
            </a:r>
            <a:endParaRPr lang="en-US"/>
          </a:p>
        </p:txBody>
      </p:sp>
      <p:sp>
        <p:nvSpPr>
          <p:cNvPr id="4" name="Date Placeholder 3"/>
          <p:cNvSpPr>
            <a:spLocks noGrp="1"/>
          </p:cNvSpPr>
          <p:nvPr>
            <p:ph type="dt" sz="half" idx="10"/>
          </p:nvPr>
        </p:nvSpPr>
        <p:spPr/>
        <p:txBody>
          <a:bodyPr/>
          <a:lstStyle/>
          <a:p>
            <a:fld id="{4E536D9F-3B6B-42FC-918B-FFC67EBD138B}" type="datetime1">
              <a:rPr lang="en-US" smtClean="0"/>
              <a:t>26/03/2024</a:t>
            </a:fld>
            <a:endParaRPr lang="en-US"/>
          </a:p>
        </p:txBody>
      </p:sp>
      <p:sp>
        <p:nvSpPr>
          <p:cNvPr id="5" name="Footer Placeholder 4"/>
          <p:cNvSpPr>
            <a:spLocks noGrp="1"/>
          </p:cNvSpPr>
          <p:nvPr>
            <p:ph type="ftr" sz="quarter" idx="11"/>
          </p:nvPr>
        </p:nvSpPr>
        <p:spPr/>
        <p:txBody>
          <a:bodyPr/>
          <a:lstStyle/>
          <a:p>
            <a:r>
              <a:rPr lang="en-US" smtClean="0"/>
              <a:t>CTDL&amp;GT</a:t>
            </a:r>
            <a:endParaRPr lang="en-US"/>
          </a:p>
        </p:txBody>
      </p:sp>
      <p:sp>
        <p:nvSpPr>
          <p:cNvPr id="6" name="Slide Number Placeholder 5"/>
          <p:cNvSpPr>
            <a:spLocks noGrp="1"/>
          </p:cNvSpPr>
          <p:nvPr>
            <p:ph type="sldNum" sz="quarter" idx="12"/>
          </p:nvPr>
        </p:nvSpPr>
        <p:spPr/>
        <p:txBody>
          <a:bodyPr/>
          <a:lstStyle/>
          <a:p>
            <a:fld id="{3D92597B-1FF7-A145-BDFC-B6DAD8BDE045}" type="slidenum">
              <a:rPr lang="en-US" smtClean="0"/>
              <a:t>56</a:t>
            </a:fld>
            <a:endParaRPr lang="en-US"/>
          </a:p>
        </p:txBody>
      </p:sp>
      <p:sp>
        <p:nvSpPr>
          <p:cNvPr id="7" name="Rectangle 6"/>
          <p:cNvSpPr/>
          <p:nvPr/>
        </p:nvSpPr>
        <p:spPr>
          <a:xfrm>
            <a:off x="1093068" y="1857094"/>
            <a:ext cx="10399994" cy="2677656"/>
          </a:xfrm>
          <a:prstGeom prst="rect">
            <a:avLst/>
          </a:prstGeom>
        </p:spPr>
        <p:txBody>
          <a:bodyPr wrap="square">
            <a:spAutoFit/>
          </a:bodyPr>
          <a:lstStyle/>
          <a:p>
            <a:r>
              <a:rPr lang="en-US" sz="2800" b="1">
                <a:latin typeface="+mj-lt"/>
              </a:rPr>
              <a:t>Độ phức tạp</a:t>
            </a:r>
            <a:endParaRPr lang="en-US" sz="2800">
              <a:latin typeface="+mj-lt"/>
            </a:endParaRPr>
          </a:p>
          <a:p>
            <a:pPr algn="just"/>
            <a:r>
              <a:rPr lang="en-US" sz="2800">
                <a:latin typeface="+mj-lt"/>
              </a:rPr>
              <a:t>Trường hợp </a:t>
            </a:r>
            <a:r>
              <a:rPr lang="en-US" sz="2800" smtClean="0">
                <a:latin typeface="+mj-lt"/>
              </a:rPr>
              <a:t>xấu </a:t>
            </a:r>
            <a:r>
              <a:rPr lang="en-US" sz="2800">
                <a:latin typeface="+mj-lt"/>
              </a:rPr>
              <a:t>nhất xảy ra khi mỗi i phải chuyển tất cả phần tử từ vị trí 0 tới i – 1 (tức khi arrInt[i] nhỏ hơn tất cả phần tử của dãy đã có thứ tự đó). T(n) = O (n</a:t>
            </a:r>
            <a:r>
              <a:rPr lang="en-US" sz="2800" baseline="30000">
                <a:latin typeface="+mj-lt"/>
              </a:rPr>
              <a:t>2</a:t>
            </a:r>
            <a:r>
              <a:rPr lang="en-US" sz="2800">
                <a:latin typeface="+mj-lt"/>
              </a:rPr>
              <a:t>)</a:t>
            </a:r>
          </a:p>
          <a:p>
            <a:r>
              <a:rPr lang="en-US" sz="2800">
                <a:latin typeface="+mj-lt"/>
              </a:rPr>
              <a:t>Trường hợp tốt nhất: T(n) = O(n)</a:t>
            </a:r>
          </a:p>
          <a:p>
            <a:r>
              <a:rPr lang="en-US" sz="2800">
                <a:latin typeface="+mj-lt"/>
              </a:rPr>
              <a:t>Trường hợp trung bình: T(n) = O (n</a:t>
            </a:r>
            <a:r>
              <a:rPr lang="en-US" sz="2800" baseline="30000">
                <a:latin typeface="+mj-lt"/>
              </a:rPr>
              <a:t>2</a:t>
            </a:r>
            <a:r>
              <a:rPr lang="en-US" sz="2800">
                <a:latin typeface="+mj-lt"/>
              </a:rPr>
              <a:t>)</a:t>
            </a:r>
          </a:p>
        </p:txBody>
      </p:sp>
    </p:spTree>
    <p:extLst>
      <p:ext uri="{BB962C8B-B14F-4D97-AF65-F5344CB8AC3E}">
        <p14:creationId xmlns:p14="http://schemas.microsoft.com/office/powerpoint/2010/main" val="63553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a:t>2. Insertion </a:t>
            </a:r>
            <a:r>
              <a:rPr lang="en-US" smtClean="0"/>
              <a:t>Sort - </a:t>
            </a:r>
            <a:r>
              <a:rPr kumimoji="1" lang="en-US" altLang="ja-JP" smtClean="0"/>
              <a:t>Sắp </a:t>
            </a:r>
            <a:r>
              <a:rPr kumimoji="1" lang="en-US" altLang="ja-JP" dirty="0" err="1" smtClean="0"/>
              <a:t>xếp</a:t>
            </a:r>
            <a:r>
              <a:rPr kumimoji="1" lang="en-US" altLang="ja-JP" dirty="0" smtClean="0"/>
              <a:t> </a:t>
            </a:r>
            <a:r>
              <a:rPr kumimoji="1" lang="en-US" altLang="ja-JP" dirty="0" err="1" smtClean="0"/>
              <a:t>trên</a:t>
            </a:r>
            <a:r>
              <a:rPr kumimoji="1" lang="en-US" altLang="ja-JP" dirty="0" smtClean="0"/>
              <a:t> </a:t>
            </a:r>
            <a:r>
              <a:rPr kumimoji="1" lang="en-US" altLang="ja-JP" dirty="0" err="1" smtClean="0"/>
              <a:t>dữ</a:t>
            </a:r>
            <a:r>
              <a:rPr kumimoji="1" lang="en-US" altLang="ja-JP" dirty="0" smtClean="0"/>
              <a:t> </a:t>
            </a:r>
            <a:r>
              <a:rPr kumimoji="1" lang="en-US" altLang="ja-JP" dirty="0" err="1" smtClean="0"/>
              <a:t>liệu</a:t>
            </a:r>
            <a:r>
              <a:rPr kumimoji="1" lang="en-US" altLang="ja-JP" dirty="0" smtClean="0"/>
              <a:t> </a:t>
            </a:r>
            <a:r>
              <a:rPr kumimoji="1" lang="en-US" altLang="ja-JP" dirty="0" err="1" smtClean="0"/>
              <a:t>có</a:t>
            </a:r>
            <a:r>
              <a:rPr kumimoji="1" lang="en-US" altLang="ja-JP" dirty="0" smtClean="0"/>
              <a:t> </a:t>
            </a:r>
            <a:r>
              <a:rPr kumimoji="1" lang="en-US" altLang="ja-JP" dirty="0" err="1" smtClean="0"/>
              <a:t>cấu</a:t>
            </a:r>
            <a:r>
              <a:rPr kumimoji="1" lang="en-US" altLang="ja-JP" dirty="0" smtClean="0"/>
              <a:t> </a:t>
            </a:r>
            <a:r>
              <a:rPr kumimoji="1" lang="en-US" altLang="ja-JP" dirty="0" err="1" smtClean="0"/>
              <a:t>trúc</a:t>
            </a:r>
            <a:endParaRPr kumimoji="1" lang="ja-JP" altLang="en-US" dirty="0"/>
          </a:p>
        </p:txBody>
      </p:sp>
      <p:sp>
        <p:nvSpPr>
          <p:cNvPr id="3" name="Content Placeholder 2"/>
          <p:cNvSpPr>
            <a:spLocks noGrp="1"/>
          </p:cNvSpPr>
          <p:nvPr>
            <p:ph idx="1"/>
          </p:nvPr>
        </p:nvSpPr>
        <p:spPr>
          <a:xfrm>
            <a:off x="838200" y="1825625"/>
            <a:ext cx="5065059" cy="3858483"/>
          </a:xfrm>
        </p:spPr>
        <p:txBody>
          <a:bodyPr/>
          <a:lstStyle/>
          <a:p>
            <a:r>
              <a:rPr kumimoji="1" lang="en-US" altLang="ja-JP" dirty="0" smtClean="0"/>
              <a:t>Code sẽ thay đổi như thế nào? </a:t>
            </a:r>
          </a:p>
          <a:p>
            <a:r>
              <a:rPr kumimoji="1" lang="en-US" altLang="ja-JP" dirty="0" smtClean="0"/>
              <a:t>Có nhận xét gì kiểu dữ liệu của khóa tìm kiếm và kiểu dữ liệu của danh sách?</a:t>
            </a:r>
            <a:endParaRPr kumimoji="1" lang="ja-JP" altLang="en-US" dirty="0"/>
          </a:p>
        </p:txBody>
      </p:sp>
      <p:sp>
        <p:nvSpPr>
          <p:cNvPr id="4" name="Slide Number Placeholder 3"/>
          <p:cNvSpPr>
            <a:spLocks noGrp="1"/>
          </p:cNvSpPr>
          <p:nvPr>
            <p:ph type="sldNum" sz="quarter" idx="12"/>
          </p:nvPr>
        </p:nvSpPr>
        <p:spPr/>
        <p:txBody>
          <a:bodyPr/>
          <a:lstStyle/>
          <a:p>
            <a:fld id="{3D92597B-1FF7-A145-BDFC-B6DAD8BDE045}" type="slidenum">
              <a:rPr lang="en-US" smtClean="0"/>
              <a:t>57</a:t>
            </a:fld>
            <a:endParaRPr lang="en-US"/>
          </a:p>
        </p:txBody>
      </p:sp>
      <p:sp>
        <p:nvSpPr>
          <p:cNvPr id="6" name="Rounded Rectangular Callout 5"/>
          <p:cNvSpPr/>
          <p:nvPr/>
        </p:nvSpPr>
        <p:spPr>
          <a:xfrm>
            <a:off x="8212767" y="1381405"/>
            <a:ext cx="2595026" cy="1183341"/>
          </a:xfrm>
          <a:prstGeom prst="wedgeRoundRectCallout">
            <a:avLst>
              <a:gd name="adj1" fmla="val 385"/>
              <a:gd name="adj2" fmla="val 1102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t>Làm sao để sắp xếp danh sách tăng dần theo tên</a:t>
            </a:r>
            <a:endParaRPr kumimoji="1" lang="ja-JP" altLang="en-US" sz="2400" dirty="0"/>
          </a:p>
        </p:txBody>
      </p:sp>
      <p:pic>
        <p:nvPicPr>
          <p:cNvPr id="6146" name="Picture 2" descr="Hình ảnh có li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9567" y="3336082"/>
            <a:ext cx="3681425" cy="2208856"/>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99DEFFF5-2143-4D38-8A89-F97378A00E17}" type="datetime1">
              <a:rPr lang="en-US" smtClean="0"/>
              <a:t>26/03/2024</a:t>
            </a:fld>
            <a:endParaRPr lang="en-US"/>
          </a:p>
        </p:txBody>
      </p:sp>
      <p:sp>
        <p:nvSpPr>
          <p:cNvPr id="7" name="Footer Placeholder 6"/>
          <p:cNvSpPr>
            <a:spLocks noGrp="1"/>
          </p:cNvSpPr>
          <p:nvPr>
            <p:ph type="ftr" sz="quarter" idx="11"/>
          </p:nvPr>
        </p:nvSpPr>
        <p:spPr/>
        <p:txBody>
          <a:bodyPr/>
          <a:lstStyle/>
          <a:p>
            <a:r>
              <a:rPr lang="en-US" smtClean="0"/>
              <a:t>CTDL&amp;GT</a:t>
            </a:r>
            <a:endParaRPr lang="en-US"/>
          </a:p>
        </p:txBody>
      </p:sp>
    </p:spTree>
    <p:extLst>
      <p:ext uri="{BB962C8B-B14F-4D97-AF65-F5344CB8AC3E}">
        <p14:creationId xmlns:p14="http://schemas.microsoft.com/office/powerpoint/2010/main" val="167703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D92597B-1FF7-A145-BDFC-B6DAD8BDE045}" type="slidenum">
              <a:rPr lang="en-US" smtClean="0"/>
              <a:t>58</a:t>
            </a:fld>
            <a:endParaRPr lang="en-US"/>
          </a:p>
        </p:txBody>
      </p:sp>
      <p:grpSp>
        <p:nvGrpSpPr>
          <p:cNvPr id="5" name="Group 4"/>
          <p:cNvGrpSpPr/>
          <p:nvPr/>
        </p:nvGrpSpPr>
        <p:grpSpPr>
          <a:xfrm rot="5400000">
            <a:off x="4386092" y="3383192"/>
            <a:ext cx="375801" cy="1913427"/>
            <a:chOff x="1103630" y="1238103"/>
            <a:chExt cx="1980946" cy="4876948"/>
          </a:xfrm>
        </p:grpSpPr>
        <p:sp>
          <p:nvSpPr>
            <p:cNvPr id="6" name="Freeform 5"/>
            <p:cNvSpPr/>
            <p:nvPr/>
          </p:nvSpPr>
          <p:spPr>
            <a:xfrm>
              <a:off x="1103630" y="1243330"/>
              <a:ext cx="986410" cy="927100"/>
            </a:xfrm>
            <a:custGeom>
              <a:avLst/>
              <a:gdLst>
                <a:gd name="connsiteX0" fmla="*/ 977900 w 977900"/>
                <a:gd name="connsiteY0" fmla="*/ 0 h 927100"/>
                <a:gd name="connsiteX1" fmla="*/ 514350 w 977900"/>
                <a:gd name="connsiteY1" fmla="*/ 927100 h 927100"/>
                <a:gd name="connsiteX2" fmla="*/ 57150 w 977900"/>
                <a:gd name="connsiteY2" fmla="*/ 812800 h 927100"/>
                <a:gd name="connsiteX3" fmla="*/ 0 w 977900"/>
                <a:gd name="connsiteY3" fmla="*/ 723900 h 927100"/>
                <a:gd name="connsiteX4" fmla="*/ 787400 w 977900"/>
                <a:gd name="connsiteY4" fmla="*/ 107950 h 927100"/>
                <a:gd name="connsiteX5" fmla="*/ 977900 w 977900"/>
                <a:gd name="connsiteY5" fmla="*/ 0 h 927100"/>
                <a:gd name="connsiteX0" fmla="*/ 977900 w 977900"/>
                <a:gd name="connsiteY0" fmla="*/ 0 h 927100"/>
                <a:gd name="connsiteX1" fmla="*/ 514350 w 977900"/>
                <a:gd name="connsiteY1" fmla="*/ 927100 h 927100"/>
                <a:gd name="connsiteX2" fmla="*/ 57150 w 977900"/>
                <a:gd name="connsiteY2" fmla="*/ 812800 h 927100"/>
                <a:gd name="connsiteX3" fmla="*/ 0 w 977900"/>
                <a:gd name="connsiteY3" fmla="*/ 723900 h 927100"/>
                <a:gd name="connsiteX4" fmla="*/ 787400 w 977900"/>
                <a:gd name="connsiteY4" fmla="*/ 107950 h 927100"/>
                <a:gd name="connsiteX5" fmla="*/ 977900 w 977900"/>
                <a:gd name="connsiteY5" fmla="*/ 0 h 92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0" h="927100">
                  <a:moveTo>
                    <a:pt x="977900" y="0"/>
                  </a:moveTo>
                  <a:lnTo>
                    <a:pt x="514350" y="927100"/>
                  </a:lnTo>
                  <a:lnTo>
                    <a:pt x="57150" y="812800"/>
                  </a:lnTo>
                  <a:lnTo>
                    <a:pt x="0" y="723900"/>
                  </a:lnTo>
                  <a:lnTo>
                    <a:pt x="787400" y="107950"/>
                  </a:lnTo>
                  <a:cubicBezTo>
                    <a:pt x="850900" y="71967"/>
                    <a:pt x="892175" y="32808"/>
                    <a:pt x="977900" y="0"/>
                  </a:cubicBezTo>
                  <a:close/>
                </a:path>
              </a:pathLst>
            </a:custGeom>
            <a:solidFill>
              <a:srgbClr val="EACCB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7" name="Freeform 6"/>
            <p:cNvSpPr/>
            <p:nvPr/>
          </p:nvSpPr>
          <p:spPr>
            <a:xfrm flipH="1">
              <a:off x="2090738" y="1243330"/>
              <a:ext cx="993140" cy="927100"/>
            </a:xfrm>
            <a:custGeom>
              <a:avLst/>
              <a:gdLst>
                <a:gd name="connsiteX0" fmla="*/ 977900 w 977900"/>
                <a:gd name="connsiteY0" fmla="*/ 0 h 927100"/>
                <a:gd name="connsiteX1" fmla="*/ 514350 w 977900"/>
                <a:gd name="connsiteY1" fmla="*/ 927100 h 927100"/>
                <a:gd name="connsiteX2" fmla="*/ 57150 w 977900"/>
                <a:gd name="connsiteY2" fmla="*/ 812800 h 927100"/>
                <a:gd name="connsiteX3" fmla="*/ 0 w 977900"/>
                <a:gd name="connsiteY3" fmla="*/ 723900 h 927100"/>
                <a:gd name="connsiteX4" fmla="*/ 787400 w 977900"/>
                <a:gd name="connsiteY4" fmla="*/ 107950 h 927100"/>
                <a:gd name="connsiteX5" fmla="*/ 977900 w 977900"/>
                <a:gd name="connsiteY5" fmla="*/ 0 h 927100"/>
                <a:gd name="connsiteX0" fmla="*/ 977900 w 977900"/>
                <a:gd name="connsiteY0" fmla="*/ 0 h 927100"/>
                <a:gd name="connsiteX1" fmla="*/ 514350 w 977900"/>
                <a:gd name="connsiteY1" fmla="*/ 927100 h 927100"/>
                <a:gd name="connsiteX2" fmla="*/ 57150 w 977900"/>
                <a:gd name="connsiteY2" fmla="*/ 812800 h 927100"/>
                <a:gd name="connsiteX3" fmla="*/ 0 w 977900"/>
                <a:gd name="connsiteY3" fmla="*/ 723900 h 927100"/>
                <a:gd name="connsiteX4" fmla="*/ 787400 w 977900"/>
                <a:gd name="connsiteY4" fmla="*/ 107950 h 927100"/>
                <a:gd name="connsiteX5" fmla="*/ 977900 w 977900"/>
                <a:gd name="connsiteY5" fmla="*/ 0 h 92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0" h="927100">
                  <a:moveTo>
                    <a:pt x="977900" y="0"/>
                  </a:moveTo>
                  <a:lnTo>
                    <a:pt x="514350" y="927100"/>
                  </a:lnTo>
                  <a:lnTo>
                    <a:pt x="57150" y="812800"/>
                  </a:lnTo>
                  <a:lnTo>
                    <a:pt x="0" y="723900"/>
                  </a:lnTo>
                  <a:lnTo>
                    <a:pt x="787400" y="107950"/>
                  </a:lnTo>
                  <a:cubicBezTo>
                    <a:pt x="850900" y="71967"/>
                    <a:pt x="892175" y="32808"/>
                    <a:pt x="977900" y="0"/>
                  </a:cubicBezTo>
                  <a:close/>
                </a:path>
              </a:pathLst>
            </a:custGeom>
            <a:solidFill>
              <a:srgbClr val="EBC8AC"/>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Isosceles Triangle 7"/>
            <p:cNvSpPr/>
            <p:nvPr/>
          </p:nvSpPr>
          <p:spPr>
            <a:xfrm>
              <a:off x="1650206" y="1245396"/>
              <a:ext cx="883444" cy="869156"/>
            </a:xfrm>
            <a:prstGeom prst="triangle">
              <a:avLst/>
            </a:prstGeom>
            <a:solidFill>
              <a:srgbClr val="FFE3CD"/>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9" name="Freeform 8"/>
            <p:cNvSpPr/>
            <p:nvPr/>
          </p:nvSpPr>
          <p:spPr>
            <a:xfrm>
              <a:off x="1104900" y="1953120"/>
              <a:ext cx="1979676" cy="4161931"/>
            </a:xfrm>
            <a:custGeom>
              <a:avLst/>
              <a:gdLst>
                <a:gd name="connsiteX0" fmla="*/ 1346752 w 1979676"/>
                <a:gd name="connsiteY0" fmla="*/ 0 h 4161931"/>
                <a:gd name="connsiteX1" fmla="*/ 1377820 w 1979676"/>
                <a:gd name="connsiteY1" fmla="*/ 23011 h 4161931"/>
                <a:gd name="connsiteX2" fmla="*/ 1668780 w 1979676"/>
                <a:gd name="connsiteY2" fmla="*/ 96661 h 4161931"/>
                <a:gd name="connsiteX3" fmla="*/ 1959740 w 1979676"/>
                <a:gd name="connsiteY3" fmla="*/ 23011 h 4161931"/>
                <a:gd name="connsiteX4" fmla="*/ 1979676 w 1979676"/>
                <a:gd name="connsiteY4" fmla="*/ 8245 h 4161931"/>
                <a:gd name="connsiteX5" fmla="*/ 1979676 w 1979676"/>
                <a:gd name="connsiteY5" fmla="*/ 3998746 h 4161931"/>
                <a:gd name="connsiteX6" fmla="*/ 1816491 w 1979676"/>
                <a:gd name="connsiteY6" fmla="*/ 4161931 h 4161931"/>
                <a:gd name="connsiteX7" fmla="*/ 163185 w 1979676"/>
                <a:gd name="connsiteY7" fmla="*/ 4161931 h 4161931"/>
                <a:gd name="connsiteX8" fmla="*/ 0 w 1979676"/>
                <a:gd name="connsiteY8" fmla="*/ 3998746 h 4161931"/>
                <a:gd name="connsiteX9" fmla="*/ 0 w 1979676"/>
                <a:gd name="connsiteY9" fmla="*/ 7116 h 4161931"/>
                <a:gd name="connsiteX10" fmla="*/ 21460 w 1979676"/>
                <a:gd name="connsiteY10" fmla="*/ 23010 h 4161931"/>
                <a:gd name="connsiteX11" fmla="*/ 312420 w 1979676"/>
                <a:gd name="connsiteY11" fmla="*/ 96661 h 4161931"/>
                <a:gd name="connsiteX12" fmla="*/ 603380 w 1979676"/>
                <a:gd name="connsiteY12" fmla="*/ 23010 h 4161931"/>
                <a:gd name="connsiteX13" fmla="*/ 627292 w 1979676"/>
                <a:gd name="connsiteY13" fmla="*/ 5300 h 4161931"/>
                <a:gd name="connsiteX14" fmla="*/ 654303 w 1979676"/>
                <a:gd name="connsiteY14" fmla="*/ 23010 h 4161931"/>
                <a:gd name="connsiteX15" fmla="*/ 982980 w 1979676"/>
                <a:gd name="connsiteY15" fmla="*/ 96661 h 4161931"/>
                <a:gd name="connsiteX16" fmla="*/ 1311658 w 1979676"/>
                <a:gd name="connsiteY16" fmla="*/ 23011 h 416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79676" h="4161931">
                  <a:moveTo>
                    <a:pt x="1346752" y="0"/>
                  </a:moveTo>
                  <a:lnTo>
                    <a:pt x="1377820" y="23011"/>
                  </a:lnTo>
                  <a:cubicBezTo>
                    <a:pt x="1452283" y="68516"/>
                    <a:pt x="1555153" y="96661"/>
                    <a:pt x="1668780" y="96661"/>
                  </a:cubicBezTo>
                  <a:cubicBezTo>
                    <a:pt x="1782407" y="96661"/>
                    <a:pt x="1885277" y="68516"/>
                    <a:pt x="1959740" y="23011"/>
                  </a:cubicBezTo>
                  <a:lnTo>
                    <a:pt x="1979676" y="8245"/>
                  </a:lnTo>
                  <a:lnTo>
                    <a:pt x="1979676" y="3998746"/>
                  </a:lnTo>
                  <a:cubicBezTo>
                    <a:pt x="1979676" y="4088871"/>
                    <a:pt x="1906616" y="4161931"/>
                    <a:pt x="1816491" y="4161931"/>
                  </a:cubicBezTo>
                  <a:lnTo>
                    <a:pt x="163185" y="4161931"/>
                  </a:lnTo>
                  <a:cubicBezTo>
                    <a:pt x="73060" y="4161931"/>
                    <a:pt x="0" y="4088871"/>
                    <a:pt x="0" y="3998746"/>
                  </a:cubicBezTo>
                  <a:lnTo>
                    <a:pt x="0" y="7116"/>
                  </a:lnTo>
                  <a:lnTo>
                    <a:pt x="21460" y="23010"/>
                  </a:lnTo>
                  <a:cubicBezTo>
                    <a:pt x="95923" y="68516"/>
                    <a:pt x="198793" y="96661"/>
                    <a:pt x="312420" y="96661"/>
                  </a:cubicBezTo>
                  <a:cubicBezTo>
                    <a:pt x="426047" y="96661"/>
                    <a:pt x="528917" y="68516"/>
                    <a:pt x="603380" y="23010"/>
                  </a:cubicBezTo>
                  <a:lnTo>
                    <a:pt x="627292" y="5300"/>
                  </a:lnTo>
                  <a:lnTo>
                    <a:pt x="654303" y="23010"/>
                  </a:lnTo>
                  <a:cubicBezTo>
                    <a:pt x="738419" y="68516"/>
                    <a:pt x="854624" y="96661"/>
                    <a:pt x="982980" y="96661"/>
                  </a:cubicBezTo>
                  <a:cubicBezTo>
                    <a:pt x="1111337" y="96661"/>
                    <a:pt x="1227542" y="68516"/>
                    <a:pt x="1311658" y="23011"/>
                  </a:cubicBezTo>
                  <a:close/>
                </a:path>
              </a:pathLst>
            </a:custGeom>
            <a:gradFill flip="none" rotWithShape="1">
              <a:gsLst>
                <a:gs pos="0">
                  <a:schemeClr val="accent1">
                    <a:lumMod val="88000"/>
                  </a:schemeClr>
                </a:gs>
                <a:gs pos="69000">
                  <a:schemeClr val="accent1"/>
                </a:gs>
                <a:gs pos="65000">
                  <a:schemeClr val="accent1">
                    <a:lumMod val="60000"/>
                    <a:lumOff val="40000"/>
                  </a:schemeClr>
                </a:gs>
                <a:gs pos="33000">
                  <a:schemeClr val="accent1">
                    <a:lumMod val="60000"/>
                    <a:lumOff val="40000"/>
                  </a:schemeClr>
                </a:gs>
                <a:gs pos="30000">
                  <a:schemeClr val="accent1">
                    <a:lumMod val="75000"/>
                  </a:schemeClr>
                </a:gs>
                <a:gs pos="100000">
                  <a:schemeClr val="accent1"/>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0" name="Rounded Rectangle 9"/>
            <p:cNvSpPr/>
            <p:nvPr/>
          </p:nvSpPr>
          <p:spPr>
            <a:xfrm>
              <a:off x="1314450" y="2247900"/>
              <a:ext cx="1581150" cy="3628644"/>
            </a:xfrm>
            <a:prstGeom prst="roundRect">
              <a:avLst>
                <a:gd name="adj" fmla="val 10643"/>
              </a:avLst>
            </a:prstGeom>
            <a:gradFill flip="none" rotWithShape="1">
              <a:gsLst>
                <a:gs pos="0">
                  <a:schemeClr val="bg1">
                    <a:lumMod val="95000"/>
                  </a:schemeClr>
                </a:gs>
                <a:gs pos="50000">
                  <a:schemeClr val="bg1">
                    <a:lumMod val="83000"/>
                    <a:lumOff val="17000"/>
                  </a:schemeClr>
                </a:gs>
                <a:gs pos="100000">
                  <a:srgbClr val="FDFDFD">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1" name="Freeform 10"/>
            <p:cNvSpPr/>
            <p:nvPr/>
          </p:nvSpPr>
          <p:spPr>
            <a:xfrm>
              <a:off x="1884839" y="1238103"/>
              <a:ext cx="420211" cy="212081"/>
            </a:xfrm>
            <a:custGeom>
              <a:avLst/>
              <a:gdLst>
                <a:gd name="connsiteX0" fmla="*/ 445294 w 445294"/>
                <a:gd name="connsiteY0" fmla="*/ 46584 h 212081"/>
                <a:gd name="connsiteX1" fmla="*/ 427797 w 445294"/>
                <a:gd name="connsiteY1" fmla="*/ 111003 h 212081"/>
                <a:gd name="connsiteX2" fmla="*/ 427094 w 445294"/>
                <a:gd name="connsiteY2" fmla="*/ 111778 h 212081"/>
                <a:gd name="connsiteX3" fmla="*/ 427797 w 445294"/>
                <a:gd name="connsiteY3" fmla="*/ 111003 h 212081"/>
                <a:gd name="connsiteX4" fmla="*/ 445294 w 445294"/>
                <a:gd name="connsiteY4" fmla="*/ 46584 h 212081"/>
                <a:gd name="connsiteX5" fmla="*/ 218933 w 445294"/>
                <a:gd name="connsiteY5" fmla="*/ 0 h 212081"/>
                <a:gd name="connsiteX6" fmla="*/ 211793 w 445294"/>
                <a:gd name="connsiteY6" fmla="*/ 14156 h 212081"/>
                <a:gd name="connsiteX7" fmla="*/ 220737 w 445294"/>
                <a:gd name="connsiteY7" fmla="*/ 2178 h 212081"/>
                <a:gd name="connsiteX8" fmla="*/ 219631 w 445294"/>
                <a:gd name="connsiteY8" fmla="*/ 0 h 212081"/>
                <a:gd name="connsiteX9" fmla="*/ 413100 w 445294"/>
                <a:gd name="connsiteY9" fmla="*/ 107950 h 212081"/>
                <a:gd name="connsiteX10" fmla="*/ 423383 w 445294"/>
                <a:gd name="connsiteY10" fmla="*/ 115870 h 212081"/>
                <a:gd name="connsiteX11" fmla="*/ 380082 w 445294"/>
                <a:gd name="connsiteY11" fmla="*/ 163608 h 212081"/>
                <a:gd name="connsiteX12" fmla="*/ 222647 w 445294"/>
                <a:gd name="connsiteY12" fmla="*/ 212081 h 212081"/>
                <a:gd name="connsiteX13" fmla="*/ 0 w 445294"/>
                <a:gd name="connsiteY13" fmla="*/ 46584 h 212081"/>
                <a:gd name="connsiteX14" fmla="*/ 17497 w 445294"/>
                <a:gd name="connsiteY14" fmla="*/ 111003 h 212081"/>
                <a:gd name="connsiteX15" fmla="*/ 19703 w 445294"/>
                <a:gd name="connsiteY15" fmla="*/ 113435 h 212081"/>
                <a:gd name="connsiteX16" fmla="*/ 26775 w 445294"/>
                <a:gd name="connsiteY16" fmla="*/ 107950 h 212081"/>
                <a:gd name="connsiteX17" fmla="*/ 218933 w 445294"/>
                <a:gd name="connsiteY17" fmla="*/ 0 h 212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5294" h="212081">
                  <a:moveTo>
                    <a:pt x="445294" y="46584"/>
                  </a:moveTo>
                  <a:cubicBezTo>
                    <a:pt x="445294" y="69434"/>
                    <a:pt x="439064" y="91203"/>
                    <a:pt x="427797" y="111003"/>
                  </a:cubicBezTo>
                  <a:lnTo>
                    <a:pt x="427094" y="111778"/>
                  </a:lnTo>
                  <a:lnTo>
                    <a:pt x="427797" y="111003"/>
                  </a:lnTo>
                  <a:cubicBezTo>
                    <a:pt x="439064" y="91203"/>
                    <a:pt x="445294" y="69434"/>
                    <a:pt x="445294" y="46584"/>
                  </a:cubicBezTo>
                  <a:close/>
                  <a:moveTo>
                    <a:pt x="218933" y="0"/>
                  </a:moveTo>
                  <a:lnTo>
                    <a:pt x="211793" y="14156"/>
                  </a:lnTo>
                  <a:lnTo>
                    <a:pt x="220737" y="2178"/>
                  </a:lnTo>
                  <a:lnTo>
                    <a:pt x="219631" y="0"/>
                  </a:lnTo>
                  <a:cubicBezTo>
                    <a:pt x="306692" y="32808"/>
                    <a:pt x="348610" y="71967"/>
                    <a:pt x="413100" y="107950"/>
                  </a:cubicBezTo>
                  <a:lnTo>
                    <a:pt x="423383" y="115870"/>
                  </a:lnTo>
                  <a:lnTo>
                    <a:pt x="380082" y="163608"/>
                  </a:lnTo>
                  <a:cubicBezTo>
                    <a:pt x="339791" y="193557"/>
                    <a:pt x="284130" y="212081"/>
                    <a:pt x="222647" y="212081"/>
                  </a:cubicBezTo>
                  <a:cubicBezTo>
                    <a:pt x="99682" y="212081"/>
                    <a:pt x="0" y="137985"/>
                    <a:pt x="0" y="46584"/>
                  </a:cubicBezTo>
                  <a:cubicBezTo>
                    <a:pt x="0" y="69434"/>
                    <a:pt x="6230" y="91203"/>
                    <a:pt x="17497" y="111003"/>
                  </a:cubicBezTo>
                  <a:lnTo>
                    <a:pt x="19703" y="113435"/>
                  </a:lnTo>
                  <a:lnTo>
                    <a:pt x="26775" y="107950"/>
                  </a:lnTo>
                  <a:cubicBezTo>
                    <a:pt x="90828" y="71967"/>
                    <a:pt x="132462" y="32808"/>
                    <a:pt x="218933" y="0"/>
                  </a:cubicBezTo>
                  <a:close/>
                </a:path>
              </a:pathLst>
            </a:cu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grpSp>
      <p:grpSp>
        <p:nvGrpSpPr>
          <p:cNvPr id="12" name="Group 11"/>
          <p:cNvGrpSpPr/>
          <p:nvPr/>
        </p:nvGrpSpPr>
        <p:grpSpPr>
          <a:xfrm>
            <a:off x="5489570" y="1051455"/>
            <a:ext cx="292103" cy="5187394"/>
            <a:chOff x="1374772" y="1213680"/>
            <a:chExt cx="274322" cy="5187394"/>
          </a:xfrm>
        </p:grpSpPr>
        <p:sp>
          <p:nvSpPr>
            <p:cNvPr id="13" name="Pentagon 12"/>
            <p:cNvSpPr/>
            <p:nvPr/>
          </p:nvSpPr>
          <p:spPr>
            <a:xfrm rot="5400000">
              <a:off x="1103752" y="5857228"/>
              <a:ext cx="814866" cy="272825"/>
            </a:xfrm>
            <a:prstGeom prst="homePlate">
              <a:avLst>
                <a:gd name="adj" fmla="val 281623"/>
              </a:avLst>
            </a:prstGeom>
            <a:gradFill flip="none" rotWithShape="1">
              <a:gsLst>
                <a:gs pos="100000">
                  <a:srgbClr val="B88954"/>
                </a:gs>
                <a:gs pos="0">
                  <a:srgbClr val="E1C9AF"/>
                </a:gs>
              </a:gsLst>
              <a:lin ang="540000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5"/>
            <p:cNvSpPr/>
            <p:nvPr/>
          </p:nvSpPr>
          <p:spPr>
            <a:xfrm>
              <a:off x="1374774" y="2007666"/>
              <a:ext cx="273845" cy="3776859"/>
            </a:xfrm>
            <a:custGeom>
              <a:avLst/>
              <a:gdLst>
                <a:gd name="connsiteX0" fmla="*/ 0 w 272825"/>
                <a:gd name="connsiteY0" fmla="*/ 0 h 3776662"/>
                <a:gd name="connsiteX1" fmla="*/ 272825 w 272825"/>
                <a:gd name="connsiteY1" fmla="*/ 0 h 3776662"/>
                <a:gd name="connsiteX2" fmla="*/ 272825 w 272825"/>
                <a:gd name="connsiteY2" fmla="*/ 3776662 h 3776662"/>
                <a:gd name="connsiteX3" fmla="*/ 0 w 272825"/>
                <a:gd name="connsiteY3" fmla="*/ 3776662 h 3776662"/>
                <a:gd name="connsiteX4" fmla="*/ 0 w 272825"/>
                <a:gd name="connsiteY4" fmla="*/ 0 h 3776662"/>
                <a:gd name="connsiteX0" fmla="*/ 0 w 272825"/>
                <a:gd name="connsiteY0" fmla="*/ 0 h 3776662"/>
                <a:gd name="connsiteX1" fmla="*/ 272825 w 272825"/>
                <a:gd name="connsiteY1" fmla="*/ 0 h 3776662"/>
                <a:gd name="connsiteX2" fmla="*/ 272825 w 272825"/>
                <a:gd name="connsiteY2" fmla="*/ 3776662 h 3776662"/>
                <a:gd name="connsiteX3" fmla="*/ 0 w 272825"/>
                <a:gd name="connsiteY3" fmla="*/ 3776662 h 3776662"/>
                <a:gd name="connsiteX4" fmla="*/ 1 w 272825"/>
                <a:gd name="connsiteY4" fmla="*/ 3609974 h 3776662"/>
                <a:gd name="connsiteX5" fmla="*/ 0 w 272825"/>
                <a:gd name="connsiteY5" fmla="*/ 0 h 3776662"/>
                <a:gd name="connsiteX0" fmla="*/ 0 w 272825"/>
                <a:gd name="connsiteY0" fmla="*/ 0 h 3776662"/>
                <a:gd name="connsiteX1" fmla="*/ 272825 w 272825"/>
                <a:gd name="connsiteY1" fmla="*/ 0 h 3776662"/>
                <a:gd name="connsiteX2" fmla="*/ 272825 w 272825"/>
                <a:gd name="connsiteY2" fmla="*/ 3776662 h 3776662"/>
                <a:gd name="connsiteX3" fmla="*/ 57151 w 272825"/>
                <a:gd name="connsiteY3" fmla="*/ 3776661 h 3776662"/>
                <a:gd name="connsiteX4" fmla="*/ 0 w 272825"/>
                <a:gd name="connsiteY4" fmla="*/ 3776662 h 3776662"/>
                <a:gd name="connsiteX5" fmla="*/ 1 w 272825"/>
                <a:gd name="connsiteY5" fmla="*/ 3609974 h 3776662"/>
                <a:gd name="connsiteX6" fmla="*/ 0 w 272825"/>
                <a:gd name="connsiteY6" fmla="*/ 0 h 3776662"/>
                <a:gd name="connsiteX0" fmla="*/ 0 w 272825"/>
                <a:gd name="connsiteY0" fmla="*/ 0 h 3776662"/>
                <a:gd name="connsiteX1" fmla="*/ 272825 w 272825"/>
                <a:gd name="connsiteY1" fmla="*/ 0 h 3776662"/>
                <a:gd name="connsiteX2" fmla="*/ 272825 w 272825"/>
                <a:gd name="connsiteY2" fmla="*/ 3776662 h 3776662"/>
                <a:gd name="connsiteX3" fmla="*/ 166689 w 272825"/>
                <a:gd name="connsiteY3" fmla="*/ 3776661 h 3776662"/>
                <a:gd name="connsiteX4" fmla="*/ 57151 w 272825"/>
                <a:gd name="connsiteY4" fmla="*/ 3776661 h 3776662"/>
                <a:gd name="connsiteX5" fmla="*/ 0 w 272825"/>
                <a:gd name="connsiteY5" fmla="*/ 3776662 h 3776662"/>
                <a:gd name="connsiteX6" fmla="*/ 1 w 272825"/>
                <a:gd name="connsiteY6" fmla="*/ 3609974 h 3776662"/>
                <a:gd name="connsiteX7" fmla="*/ 0 w 272825"/>
                <a:gd name="connsiteY7" fmla="*/ 0 h 3776662"/>
                <a:gd name="connsiteX0" fmla="*/ 0 w 272825"/>
                <a:gd name="connsiteY0" fmla="*/ 0 h 3776662"/>
                <a:gd name="connsiteX1" fmla="*/ 272825 w 272825"/>
                <a:gd name="connsiteY1" fmla="*/ 0 h 3776662"/>
                <a:gd name="connsiteX2" fmla="*/ 272825 w 272825"/>
                <a:gd name="connsiteY2" fmla="*/ 3776662 h 3776662"/>
                <a:gd name="connsiteX3" fmla="*/ 166689 w 272825"/>
                <a:gd name="connsiteY3" fmla="*/ 3776661 h 3776662"/>
                <a:gd name="connsiteX4" fmla="*/ 107157 w 272825"/>
                <a:gd name="connsiteY4" fmla="*/ 3774280 h 3776662"/>
                <a:gd name="connsiteX5" fmla="*/ 57151 w 272825"/>
                <a:gd name="connsiteY5" fmla="*/ 3776661 h 3776662"/>
                <a:gd name="connsiteX6" fmla="*/ 0 w 272825"/>
                <a:gd name="connsiteY6" fmla="*/ 3776662 h 3776662"/>
                <a:gd name="connsiteX7" fmla="*/ 1 w 272825"/>
                <a:gd name="connsiteY7" fmla="*/ 3609974 h 3776662"/>
                <a:gd name="connsiteX8" fmla="*/ 0 w 272825"/>
                <a:gd name="connsiteY8" fmla="*/ 0 h 3776662"/>
                <a:gd name="connsiteX0" fmla="*/ 0 w 272825"/>
                <a:gd name="connsiteY0" fmla="*/ 0 h 3776662"/>
                <a:gd name="connsiteX1" fmla="*/ 272825 w 272825"/>
                <a:gd name="connsiteY1" fmla="*/ 0 h 3776662"/>
                <a:gd name="connsiteX2" fmla="*/ 272825 w 272825"/>
                <a:gd name="connsiteY2" fmla="*/ 3776662 h 3776662"/>
                <a:gd name="connsiteX3" fmla="*/ 221457 w 272825"/>
                <a:gd name="connsiteY3" fmla="*/ 3774280 h 3776662"/>
                <a:gd name="connsiteX4" fmla="*/ 166689 w 272825"/>
                <a:gd name="connsiteY4" fmla="*/ 3776661 h 3776662"/>
                <a:gd name="connsiteX5" fmla="*/ 107157 w 272825"/>
                <a:gd name="connsiteY5" fmla="*/ 3774280 h 3776662"/>
                <a:gd name="connsiteX6" fmla="*/ 57151 w 272825"/>
                <a:gd name="connsiteY6" fmla="*/ 3776661 h 3776662"/>
                <a:gd name="connsiteX7" fmla="*/ 0 w 272825"/>
                <a:gd name="connsiteY7" fmla="*/ 3776662 h 3776662"/>
                <a:gd name="connsiteX8" fmla="*/ 1 w 272825"/>
                <a:gd name="connsiteY8" fmla="*/ 3609974 h 3776662"/>
                <a:gd name="connsiteX9" fmla="*/ 0 w 272825"/>
                <a:gd name="connsiteY9" fmla="*/ 0 h 3776662"/>
                <a:gd name="connsiteX0" fmla="*/ 0 w 272825"/>
                <a:gd name="connsiteY0" fmla="*/ 0 h 3776662"/>
                <a:gd name="connsiteX1" fmla="*/ 272825 w 272825"/>
                <a:gd name="connsiteY1" fmla="*/ 0 h 3776662"/>
                <a:gd name="connsiteX2" fmla="*/ 272825 w 272825"/>
                <a:gd name="connsiteY2" fmla="*/ 3776662 h 3776662"/>
                <a:gd name="connsiteX3" fmla="*/ 252414 w 272825"/>
                <a:gd name="connsiteY3" fmla="*/ 3776661 h 3776662"/>
                <a:gd name="connsiteX4" fmla="*/ 221457 w 272825"/>
                <a:gd name="connsiteY4" fmla="*/ 3774280 h 3776662"/>
                <a:gd name="connsiteX5" fmla="*/ 166689 w 272825"/>
                <a:gd name="connsiteY5" fmla="*/ 3776661 h 3776662"/>
                <a:gd name="connsiteX6" fmla="*/ 107157 w 272825"/>
                <a:gd name="connsiteY6" fmla="*/ 3774280 h 3776662"/>
                <a:gd name="connsiteX7" fmla="*/ 57151 w 272825"/>
                <a:gd name="connsiteY7" fmla="*/ 3776661 h 3776662"/>
                <a:gd name="connsiteX8" fmla="*/ 0 w 272825"/>
                <a:gd name="connsiteY8" fmla="*/ 3776662 h 3776662"/>
                <a:gd name="connsiteX9" fmla="*/ 1 w 272825"/>
                <a:gd name="connsiteY9" fmla="*/ 3609974 h 3776662"/>
                <a:gd name="connsiteX10" fmla="*/ 0 w 272825"/>
                <a:gd name="connsiteY10" fmla="*/ 0 h 3776662"/>
                <a:gd name="connsiteX0" fmla="*/ 0 w 273845"/>
                <a:gd name="connsiteY0" fmla="*/ 0 h 3776662"/>
                <a:gd name="connsiteX1" fmla="*/ 272825 w 273845"/>
                <a:gd name="connsiteY1" fmla="*/ 0 h 3776662"/>
                <a:gd name="connsiteX2" fmla="*/ 273845 w 273845"/>
                <a:gd name="connsiteY2" fmla="*/ 3581399 h 3776662"/>
                <a:gd name="connsiteX3" fmla="*/ 272825 w 273845"/>
                <a:gd name="connsiteY3" fmla="*/ 3776662 h 3776662"/>
                <a:gd name="connsiteX4" fmla="*/ 252414 w 273845"/>
                <a:gd name="connsiteY4" fmla="*/ 3776661 h 3776662"/>
                <a:gd name="connsiteX5" fmla="*/ 221457 w 273845"/>
                <a:gd name="connsiteY5" fmla="*/ 3774280 h 3776662"/>
                <a:gd name="connsiteX6" fmla="*/ 166689 w 273845"/>
                <a:gd name="connsiteY6" fmla="*/ 3776661 h 3776662"/>
                <a:gd name="connsiteX7" fmla="*/ 107157 w 273845"/>
                <a:gd name="connsiteY7" fmla="*/ 3774280 h 3776662"/>
                <a:gd name="connsiteX8" fmla="*/ 57151 w 273845"/>
                <a:gd name="connsiteY8" fmla="*/ 3776661 h 3776662"/>
                <a:gd name="connsiteX9" fmla="*/ 0 w 273845"/>
                <a:gd name="connsiteY9" fmla="*/ 3776662 h 3776662"/>
                <a:gd name="connsiteX10" fmla="*/ 1 w 273845"/>
                <a:gd name="connsiteY10" fmla="*/ 3609974 h 3776662"/>
                <a:gd name="connsiteX11" fmla="*/ 0 w 273845"/>
                <a:gd name="connsiteY11" fmla="*/ 0 h 3776662"/>
                <a:gd name="connsiteX0" fmla="*/ 0 w 273845"/>
                <a:gd name="connsiteY0" fmla="*/ 0 h 3776662"/>
                <a:gd name="connsiteX1" fmla="*/ 272825 w 273845"/>
                <a:gd name="connsiteY1" fmla="*/ 0 h 3776662"/>
                <a:gd name="connsiteX2" fmla="*/ 273845 w 273845"/>
                <a:gd name="connsiteY2" fmla="*/ 3581399 h 3776662"/>
                <a:gd name="connsiteX3" fmla="*/ 252414 w 273845"/>
                <a:gd name="connsiteY3" fmla="*/ 3776661 h 3776662"/>
                <a:gd name="connsiteX4" fmla="*/ 221457 w 273845"/>
                <a:gd name="connsiteY4" fmla="*/ 3774280 h 3776662"/>
                <a:gd name="connsiteX5" fmla="*/ 166689 w 273845"/>
                <a:gd name="connsiteY5" fmla="*/ 3776661 h 3776662"/>
                <a:gd name="connsiteX6" fmla="*/ 107157 w 273845"/>
                <a:gd name="connsiteY6" fmla="*/ 3774280 h 3776662"/>
                <a:gd name="connsiteX7" fmla="*/ 57151 w 273845"/>
                <a:gd name="connsiteY7" fmla="*/ 3776661 h 3776662"/>
                <a:gd name="connsiteX8" fmla="*/ 0 w 273845"/>
                <a:gd name="connsiteY8" fmla="*/ 3776662 h 3776662"/>
                <a:gd name="connsiteX9" fmla="*/ 1 w 273845"/>
                <a:gd name="connsiteY9" fmla="*/ 3609974 h 3776662"/>
                <a:gd name="connsiteX10" fmla="*/ 0 w 273845"/>
                <a:gd name="connsiteY10" fmla="*/ 0 h 3776662"/>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1457 w 273845"/>
                <a:gd name="connsiteY4" fmla="*/ 3774280 h 3776661"/>
                <a:gd name="connsiteX5" fmla="*/ 166689 w 273845"/>
                <a:gd name="connsiteY5" fmla="*/ 3776661 h 3776661"/>
                <a:gd name="connsiteX6" fmla="*/ 107157 w 273845"/>
                <a:gd name="connsiteY6" fmla="*/ 3774280 h 3776661"/>
                <a:gd name="connsiteX7" fmla="*/ 57151 w 273845"/>
                <a:gd name="connsiteY7" fmla="*/ 3776661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1457 w 273845"/>
                <a:gd name="connsiteY4" fmla="*/ 3774280 h 3776661"/>
                <a:gd name="connsiteX5" fmla="*/ 166689 w 273845"/>
                <a:gd name="connsiteY5" fmla="*/ 3776661 h 3776661"/>
                <a:gd name="connsiteX6" fmla="*/ 104776 w 273845"/>
                <a:gd name="connsiteY6" fmla="*/ 3664743 h 3776661"/>
                <a:gd name="connsiteX7" fmla="*/ 57151 w 273845"/>
                <a:gd name="connsiteY7" fmla="*/ 3776661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1457 w 273845"/>
                <a:gd name="connsiteY4" fmla="*/ 3774280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0032 w 273845"/>
                <a:gd name="connsiteY3" fmla="*/ 3695699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887"/>
                <a:gd name="connsiteX1" fmla="*/ 272825 w 273845"/>
                <a:gd name="connsiteY1" fmla="*/ 0 h 3776887"/>
                <a:gd name="connsiteX2" fmla="*/ 273845 w 273845"/>
                <a:gd name="connsiteY2" fmla="*/ 3581399 h 3776887"/>
                <a:gd name="connsiteX3" fmla="*/ 247651 w 273845"/>
                <a:gd name="connsiteY3" fmla="*/ 3702843 h 3776887"/>
                <a:gd name="connsiteX4" fmla="*/ 228601 w 273845"/>
                <a:gd name="connsiteY4" fmla="*/ 3629023 h 3776887"/>
                <a:gd name="connsiteX5" fmla="*/ 166689 w 273845"/>
                <a:gd name="connsiteY5" fmla="*/ 3776661 h 3776887"/>
                <a:gd name="connsiteX6" fmla="*/ 104776 w 273845"/>
                <a:gd name="connsiteY6" fmla="*/ 3664743 h 3776887"/>
                <a:gd name="connsiteX7" fmla="*/ 57151 w 273845"/>
                <a:gd name="connsiteY7" fmla="*/ 3750467 h 3776887"/>
                <a:gd name="connsiteX8" fmla="*/ 1 w 273845"/>
                <a:gd name="connsiteY8" fmla="*/ 3609974 h 3776887"/>
                <a:gd name="connsiteX9" fmla="*/ 0 w 273845"/>
                <a:gd name="connsiteY9" fmla="*/ 0 h 3776887"/>
                <a:gd name="connsiteX0" fmla="*/ 0 w 273845"/>
                <a:gd name="connsiteY0" fmla="*/ 0 h 3776887"/>
                <a:gd name="connsiteX1" fmla="*/ 272825 w 273845"/>
                <a:gd name="connsiteY1" fmla="*/ 0 h 3776887"/>
                <a:gd name="connsiteX2" fmla="*/ 273845 w 273845"/>
                <a:gd name="connsiteY2" fmla="*/ 3581399 h 3776887"/>
                <a:gd name="connsiteX3" fmla="*/ 247651 w 273845"/>
                <a:gd name="connsiteY3" fmla="*/ 3702843 h 3776887"/>
                <a:gd name="connsiteX4" fmla="*/ 228601 w 273845"/>
                <a:gd name="connsiteY4" fmla="*/ 3629023 h 3776887"/>
                <a:gd name="connsiteX5" fmla="*/ 166689 w 273845"/>
                <a:gd name="connsiteY5" fmla="*/ 3776661 h 3776887"/>
                <a:gd name="connsiteX6" fmla="*/ 104776 w 273845"/>
                <a:gd name="connsiteY6" fmla="*/ 3664743 h 3776887"/>
                <a:gd name="connsiteX7" fmla="*/ 57151 w 273845"/>
                <a:gd name="connsiteY7" fmla="*/ 3750467 h 3776887"/>
                <a:gd name="connsiteX8" fmla="*/ 1 w 273845"/>
                <a:gd name="connsiteY8" fmla="*/ 3609974 h 3776887"/>
                <a:gd name="connsiteX9" fmla="*/ 0 w 273845"/>
                <a:gd name="connsiteY9" fmla="*/ 0 h 3776887"/>
                <a:gd name="connsiteX0" fmla="*/ 0 w 273845"/>
                <a:gd name="connsiteY0" fmla="*/ 0 h 3776887"/>
                <a:gd name="connsiteX1" fmla="*/ 272825 w 273845"/>
                <a:gd name="connsiteY1" fmla="*/ 0 h 3776887"/>
                <a:gd name="connsiteX2" fmla="*/ 273845 w 273845"/>
                <a:gd name="connsiteY2" fmla="*/ 3581399 h 3776887"/>
                <a:gd name="connsiteX3" fmla="*/ 247651 w 273845"/>
                <a:gd name="connsiteY3" fmla="*/ 3702843 h 3776887"/>
                <a:gd name="connsiteX4" fmla="*/ 228601 w 273845"/>
                <a:gd name="connsiteY4" fmla="*/ 3629023 h 3776887"/>
                <a:gd name="connsiteX5" fmla="*/ 166689 w 273845"/>
                <a:gd name="connsiteY5" fmla="*/ 3776661 h 3776887"/>
                <a:gd name="connsiteX6" fmla="*/ 104776 w 273845"/>
                <a:gd name="connsiteY6" fmla="*/ 3664743 h 3776887"/>
                <a:gd name="connsiteX7" fmla="*/ 57151 w 273845"/>
                <a:gd name="connsiteY7" fmla="*/ 3750467 h 3776887"/>
                <a:gd name="connsiteX8" fmla="*/ 1 w 273845"/>
                <a:gd name="connsiteY8" fmla="*/ 3609974 h 3776887"/>
                <a:gd name="connsiteX9" fmla="*/ 0 w 273845"/>
                <a:gd name="connsiteY9" fmla="*/ 0 h 3776887"/>
                <a:gd name="connsiteX0" fmla="*/ 0 w 273845"/>
                <a:gd name="connsiteY0" fmla="*/ 0 h 3776859"/>
                <a:gd name="connsiteX1" fmla="*/ 272825 w 273845"/>
                <a:gd name="connsiteY1" fmla="*/ 0 h 3776859"/>
                <a:gd name="connsiteX2" fmla="*/ 273845 w 273845"/>
                <a:gd name="connsiteY2" fmla="*/ 3581399 h 3776859"/>
                <a:gd name="connsiteX3" fmla="*/ 247651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7651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94"/>
                <a:gd name="connsiteY0" fmla="*/ 0 h 3776859"/>
                <a:gd name="connsiteX1" fmla="*/ 272825 w 273894"/>
                <a:gd name="connsiteY1" fmla="*/ 0 h 3776859"/>
                <a:gd name="connsiteX2" fmla="*/ 273845 w 273894"/>
                <a:gd name="connsiteY2" fmla="*/ 3581399 h 3776859"/>
                <a:gd name="connsiteX3" fmla="*/ 247651 w 273894"/>
                <a:gd name="connsiteY3" fmla="*/ 3702843 h 3776859"/>
                <a:gd name="connsiteX4" fmla="*/ 223839 w 273894"/>
                <a:gd name="connsiteY4" fmla="*/ 3631404 h 3776859"/>
                <a:gd name="connsiteX5" fmla="*/ 166689 w 273894"/>
                <a:gd name="connsiteY5" fmla="*/ 3776661 h 3776859"/>
                <a:gd name="connsiteX6" fmla="*/ 104776 w 273894"/>
                <a:gd name="connsiteY6" fmla="*/ 3664743 h 3776859"/>
                <a:gd name="connsiteX7" fmla="*/ 57151 w 273894"/>
                <a:gd name="connsiteY7" fmla="*/ 3750467 h 3776859"/>
                <a:gd name="connsiteX8" fmla="*/ 1 w 273894"/>
                <a:gd name="connsiteY8" fmla="*/ 3609974 h 3776859"/>
                <a:gd name="connsiteX9" fmla="*/ 0 w 273894"/>
                <a:gd name="connsiteY9" fmla="*/ 0 h 3776859"/>
                <a:gd name="connsiteX0" fmla="*/ 0 w 273894"/>
                <a:gd name="connsiteY0" fmla="*/ 0 h 3776859"/>
                <a:gd name="connsiteX1" fmla="*/ 272825 w 273894"/>
                <a:gd name="connsiteY1" fmla="*/ 0 h 3776859"/>
                <a:gd name="connsiteX2" fmla="*/ 273845 w 273894"/>
                <a:gd name="connsiteY2" fmla="*/ 3581399 h 3776859"/>
                <a:gd name="connsiteX3" fmla="*/ 247651 w 273894"/>
                <a:gd name="connsiteY3" fmla="*/ 3702843 h 3776859"/>
                <a:gd name="connsiteX4" fmla="*/ 223839 w 273894"/>
                <a:gd name="connsiteY4" fmla="*/ 3631404 h 3776859"/>
                <a:gd name="connsiteX5" fmla="*/ 166689 w 273894"/>
                <a:gd name="connsiteY5" fmla="*/ 3776661 h 3776859"/>
                <a:gd name="connsiteX6" fmla="*/ 104776 w 273894"/>
                <a:gd name="connsiteY6" fmla="*/ 3664743 h 3776859"/>
                <a:gd name="connsiteX7" fmla="*/ 57151 w 273894"/>
                <a:gd name="connsiteY7" fmla="*/ 3750467 h 3776859"/>
                <a:gd name="connsiteX8" fmla="*/ 1 w 273894"/>
                <a:gd name="connsiteY8" fmla="*/ 3609974 h 3776859"/>
                <a:gd name="connsiteX9" fmla="*/ 0 w 273894"/>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7651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52414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52414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3845" h="3776859">
                  <a:moveTo>
                    <a:pt x="0" y="0"/>
                  </a:moveTo>
                  <a:lnTo>
                    <a:pt x="272825" y="0"/>
                  </a:lnTo>
                  <a:lnTo>
                    <a:pt x="273845" y="3581399"/>
                  </a:lnTo>
                  <a:cubicBezTo>
                    <a:pt x="269876" y="3659980"/>
                    <a:pt x="258763" y="3688555"/>
                    <a:pt x="245270" y="3702843"/>
                  </a:cubicBezTo>
                  <a:cubicBezTo>
                    <a:pt x="228204" y="3675061"/>
                    <a:pt x="236936" y="3619101"/>
                    <a:pt x="223839" y="3631404"/>
                  </a:cubicBezTo>
                  <a:cubicBezTo>
                    <a:pt x="210742" y="3643707"/>
                    <a:pt x="186533" y="3771105"/>
                    <a:pt x="166689" y="3776661"/>
                  </a:cubicBezTo>
                  <a:cubicBezTo>
                    <a:pt x="146845" y="3782217"/>
                    <a:pt x="123032" y="3669109"/>
                    <a:pt x="104776" y="3664743"/>
                  </a:cubicBezTo>
                  <a:cubicBezTo>
                    <a:pt x="86520" y="3660377"/>
                    <a:pt x="74614" y="3759595"/>
                    <a:pt x="57151" y="3750467"/>
                  </a:cubicBezTo>
                  <a:cubicBezTo>
                    <a:pt x="28576" y="3725068"/>
                    <a:pt x="9527" y="3661568"/>
                    <a:pt x="1" y="3609974"/>
                  </a:cubicBezTo>
                  <a:cubicBezTo>
                    <a:pt x="1" y="2406649"/>
                    <a:pt x="0" y="1203325"/>
                    <a:pt x="0" y="0"/>
                  </a:cubicBezTo>
                  <a:close/>
                </a:path>
              </a:pathLst>
            </a:custGeom>
            <a:gradFill flip="none" rotWithShape="1">
              <a:gsLst>
                <a:gs pos="83000">
                  <a:srgbClr val="C87B14"/>
                </a:gs>
                <a:gs pos="82000">
                  <a:srgbClr val="FF9F0B">
                    <a:lumMod val="90000"/>
                  </a:srgbClr>
                </a:gs>
                <a:gs pos="34000">
                  <a:srgbClr val="FEA30A">
                    <a:lumMod val="90000"/>
                  </a:srgbClr>
                </a:gs>
                <a:gs pos="0">
                  <a:srgbClr val="B87B00">
                    <a:lumMod val="90000"/>
                    <a:lumOff val="10000"/>
                  </a:srgbClr>
                </a:gs>
                <a:gs pos="33000">
                  <a:srgbClr val="BD7C04">
                    <a:lumMod val="100000"/>
                  </a:srgbClr>
                </a:gs>
                <a:gs pos="100000">
                  <a:srgbClr val="BC7908"/>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p:cNvSpPr/>
            <p:nvPr/>
          </p:nvSpPr>
          <p:spPr>
            <a:xfrm>
              <a:off x="1374774" y="1417118"/>
              <a:ext cx="272825" cy="590550"/>
            </a:xfrm>
            <a:prstGeom prst="rect">
              <a:avLst/>
            </a:prstGeom>
            <a:gradFill flip="none" rotWithShape="1">
              <a:gsLst>
                <a:gs pos="0">
                  <a:schemeClr val="bg1">
                    <a:lumMod val="75000"/>
                  </a:schemeClr>
                </a:gs>
                <a:gs pos="27000">
                  <a:srgbClr val="F2F2F2">
                    <a:lumMod val="0"/>
                    <a:lumOff val="100000"/>
                  </a:srgbClr>
                </a:gs>
                <a:gs pos="100000">
                  <a:schemeClr val="bg1">
                    <a:lumMod val="50000"/>
                  </a:schemeClr>
                </a:gs>
              </a:gsLst>
              <a:lin ang="1080000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p:cNvSpPr/>
            <p:nvPr/>
          </p:nvSpPr>
          <p:spPr>
            <a:xfrm>
              <a:off x="1404710" y="1213680"/>
              <a:ext cx="212954" cy="203438"/>
            </a:xfrm>
            <a:prstGeom prst="rect">
              <a:avLst/>
            </a:prstGeom>
            <a:gradFill flip="none" rotWithShape="1">
              <a:gsLst>
                <a:gs pos="16000">
                  <a:srgbClr val="B24349"/>
                </a:gs>
                <a:gs pos="52000">
                  <a:srgbClr val="FFB3C7">
                    <a:lumMod val="84000"/>
                  </a:srgbClr>
                </a:gs>
                <a:gs pos="100000">
                  <a:srgbClr val="CC7190">
                    <a:lumMod val="84000"/>
                  </a:srgbClr>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Freeform 16"/>
            <p:cNvSpPr/>
            <p:nvPr/>
          </p:nvSpPr>
          <p:spPr>
            <a:xfrm rot="5400000">
              <a:off x="1396885" y="6250198"/>
              <a:ext cx="228600" cy="73152"/>
            </a:xfrm>
            <a:custGeom>
              <a:avLst/>
              <a:gdLst>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544" h="70612">
                  <a:moveTo>
                    <a:pt x="0" y="35306"/>
                  </a:moveTo>
                  <a:cubicBezTo>
                    <a:pt x="1521" y="15316"/>
                    <a:pt x="12805" y="4576"/>
                    <a:pt x="27685" y="0"/>
                  </a:cubicBezTo>
                  <a:lnTo>
                    <a:pt x="226544" y="35306"/>
                  </a:lnTo>
                  <a:lnTo>
                    <a:pt x="27685" y="70612"/>
                  </a:lnTo>
                  <a:cubicBezTo>
                    <a:pt x="11264" y="65009"/>
                    <a:pt x="1007" y="52726"/>
                    <a:pt x="0" y="35306"/>
                  </a:cubicBezTo>
                  <a:close/>
                </a:path>
              </a:pathLst>
            </a:custGeom>
            <a:solidFill>
              <a:srgbClr val="4C504C"/>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8" name="Straight Connector 17"/>
            <p:cNvCxnSpPr/>
            <p:nvPr/>
          </p:nvCxnSpPr>
          <p:spPr>
            <a:xfrm>
              <a:off x="1374774" y="1486648"/>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374774" y="1562425"/>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374774" y="1638202"/>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374774" y="1713979"/>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374774" y="1789756"/>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374774" y="1865533"/>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374774" y="1941308"/>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grpSp>
      <p:sp>
        <p:nvSpPr>
          <p:cNvPr id="25" name="Trapezoid 24"/>
          <p:cNvSpPr/>
          <p:nvPr/>
        </p:nvSpPr>
        <p:spPr>
          <a:xfrm rot="16200000">
            <a:off x="5112146" y="3548194"/>
            <a:ext cx="695326" cy="59529"/>
          </a:xfrm>
          <a:prstGeom prst="trapezoid">
            <a:avLst>
              <a:gd name="adj" fmla="val 69837"/>
            </a:avLst>
          </a:prstGeom>
          <a:solidFill>
            <a:schemeClr val="accent2">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6" name="Trapezoid 25"/>
          <p:cNvSpPr/>
          <p:nvPr/>
        </p:nvSpPr>
        <p:spPr>
          <a:xfrm rot="16200000">
            <a:off x="5112146" y="2793376"/>
            <a:ext cx="695326" cy="59529"/>
          </a:xfrm>
          <a:prstGeom prst="trapezoid">
            <a:avLst>
              <a:gd name="adj" fmla="val 69837"/>
            </a:avLst>
          </a:prstGeom>
          <a:solidFill>
            <a:schemeClr val="accent5">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7" name="Trapezoid 26"/>
          <p:cNvSpPr/>
          <p:nvPr/>
        </p:nvSpPr>
        <p:spPr>
          <a:xfrm rot="16200000">
            <a:off x="5112146" y="2053305"/>
            <a:ext cx="695326" cy="59529"/>
          </a:xfrm>
          <a:prstGeom prst="trapezoid">
            <a:avLst>
              <a:gd name="adj" fmla="val 69837"/>
            </a:avLst>
          </a:prstGeom>
          <a:solidFill>
            <a:schemeClr val="accent4">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8" name="Trapezoid 27"/>
          <p:cNvSpPr/>
          <p:nvPr/>
        </p:nvSpPr>
        <p:spPr>
          <a:xfrm rot="16200000">
            <a:off x="5112146" y="1327986"/>
            <a:ext cx="695326" cy="59529"/>
          </a:xfrm>
          <a:prstGeom prst="trapezoid">
            <a:avLst>
              <a:gd name="adj" fmla="val 69837"/>
            </a:avLst>
          </a:prstGeom>
          <a:solidFill>
            <a:schemeClr val="accent3">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9" name="Pentagon 28"/>
          <p:cNvSpPr/>
          <p:nvPr/>
        </p:nvSpPr>
        <p:spPr>
          <a:xfrm>
            <a:off x="5430043" y="1052950"/>
            <a:ext cx="3510756" cy="607219"/>
          </a:xfrm>
          <a:prstGeom prst="homePlate">
            <a:avLst>
              <a:gd name="adj" fmla="val 36274"/>
            </a:avLst>
          </a:prstGeom>
          <a:gradFill flip="none" rotWithShape="1">
            <a:gsLst>
              <a:gs pos="0">
                <a:schemeClr val="accent3">
                  <a:shade val="30000"/>
                  <a:satMod val="115000"/>
                  <a:lumMod val="80000"/>
                  <a:lumOff val="20000"/>
                </a:schemeClr>
              </a:gs>
              <a:gs pos="50000">
                <a:schemeClr val="accent3">
                  <a:shade val="67500"/>
                  <a:satMod val="115000"/>
                  <a:lumMod val="80000"/>
                  <a:lumOff val="20000"/>
                </a:schemeClr>
              </a:gs>
              <a:gs pos="100000">
                <a:schemeClr val="accent3">
                  <a:shade val="100000"/>
                  <a:satMod val="115000"/>
                  <a:lumMod val="80000"/>
                  <a:lumOff val="20000"/>
                </a:schemeClr>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800"/>
          </a:p>
        </p:txBody>
      </p:sp>
      <p:sp>
        <p:nvSpPr>
          <p:cNvPr id="30" name="Pentagon 29"/>
          <p:cNvSpPr/>
          <p:nvPr/>
        </p:nvSpPr>
        <p:spPr>
          <a:xfrm>
            <a:off x="5430043" y="1778269"/>
            <a:ext cx="3510756" cy="607219"/>
          </a:xfrm>
          <a:prstGeom prst="homePlate">
            <a:avLst>
              <a:gd name="adj" fmla="val 36274"/>
            </a:avLst>
          </a:prstGeom>
          <a:gradFill flip="none" rotWithShape="1">
            <a:gsLst>
              <a:gs pos="0">
                <a:schemeClr val="accent4">
                  <a:shade val="30000"/>
                  <a:satMod val="115000"/>
                  <a:lumMod val="80000"/>
                  <a:lumOff val="20000"/>
                </a:schemeClr>
              </a:gs>
              <a:gs pos="50000">
                <a:schemeClr val="accent4">
                  <a:shade val="67500"/>
                  <a:satMod val="115000"/>
                  <a:lumMod val="80000"/>
                  <a:lumOff val="20000"/>
                </a:schemeClr>
              </a:gs>
              <a:gs pos="100000">
                <a:schemeClr val="accent4">
                  <a:shade val="100000"/>
                  <a:satMod val="115000"/>
                  <a:lumMod val="80000"/>
                  <a:lumOff val="20000"/>
                </a:schemeClr>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Pentagon 30"/>
          <p:cNvSpPr/>
          <p:nvPr/>
        </p:nvSpPr>
        <p:spPr>
          <a:xfrm>
            <a:off x="5430043" y="2518340"/>
            <a:ext cx="3510756" cy="607219"/>
          </a:xfrm>
          <a:prstGeom prst="homePlate">
            <a:avLst>
              <a:gd name="adj" fmla="val 36274"/>
            </a:avLst>
          </a:prstGeom>
          <a:gradFill flip="none" rotWithShape="1">
            <a:gsLst>
              <a:gs pos="0">
                <a:schemeClr val="accent5">
                  <a:shade val="30000"/>
                  <a:satMod val="115000"/>
                  <a:lumMod val="80000"/>
                  <a:lumOff val="20000"/>
                </a:schemeClr>
              </a:gs>
              <a:gs pos="50000">
                <a:schemeClr val="accent5">
                  <a:shade val="67500"/>
                  <a:satMod val="115000"/>
                  <a:lumMod val="80000"/>
                  <a:lumOff val="20000"/>
                </a:schemeClr>
              </a:gs>
              <a:gs pos="100000">
                <a:schemeClr val="accent5">
                  <a:shade val="100000"/>
                  <a:satMod val="115000"/>
                  <a:lumMod val="80000"/>
                  <a:lumOff val="20000"/>
                </a:schemeClr>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5400"/>
          </a:p>
        </p:txBody>
      </p:sp>
      <p:sp>
        <p:nvSpPr>
          <p:cNvPr id="32" name="Pentagon 31"/>
          <p:cNvSpPr/>
          <p:nvPr/>
        </p:nvSpPr>
        <p:spPr>
          <a:xfrm>
            <a:off x="5430043" y="3273158"/>
            <a:ext cx="3510756" cy="607219"/>
          </a:xfrm>
          <a:prstGeom prst="homePlate">
            <a:avLst>
              <a:gd name="adj" fmla="val 36274"/>
            </a:avLst>
          </a:prstGeom>
          <a:gradFill flip="none" rotWithShape="1">
            <a:gsLst>
              <a:gs pos="0">
                <a:schemeClr val="accent2">
                  <a:shade val="30000"/>
                  <a:satMod val="115000"/>
                  <a:lumMod val="95000"/>
                </a:schemeClr>
              </a:gs>
              <a:gs pos="50000">
                <a:schemeClr val="accent2">
                  <a:shade val="67500"/>
                  <a:satMod val="115000"/>
                  <a:lumMod val="95000"/>
                </a:schemeClr>
              </a:gs>
              <a:gs pos="100000">
                <a:schemeClr val="accent2">
                  <a:shade val="100000"/>
                  <a:satMod val="115000"/>
                  <a:lumMod val="92000"/>
                </a:schemeClr>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TextBox 32"/>
          <p:cNvSpPr txBox="1"/>
          <p:nvPr/>
        </p:nvSpPr>
        <p:spPr>
          <a:xfrm>
            <a:off x="5489571" y="1094446"/>
            <a:ext cx="385042" cy="523220"/>
          </a:xfrm>
          <a:prstGeom prst="rect">
            <a:avLst/>
          </a:prstGeom>
          <a:noFill/>
          <a:effectLst/>
        </p:spPr>
        <p:txBody>
          <a:bodyPr wrap="none">
            <a:spAutoFit/>
          </a:bodyPr>
          <a:lstStyle/>
          <a:p>
            <a:pPr eaLnBrk="1" fontAlgn="auto" hangingPunct="1">
              <a:spcBef>
                <a:spcPts val="0"/>
              </a:spcBef>
              <a:spcAft>
                <a:spcPts val="0"/>
              </a:spcAft>
              <a:defRPr/>
            </a:pPr>
            <a:r>
              <a:rPr lang="en-US" sz="2800" b="1" dirty="0">
                <a:solidFill>
                  <a:schemeClr val="bg1"/>
                </a:solidFill>
                <a:latin typeface="+mn-lt"/>
              </a:rPr>
              <a:t>1</a:t>
            </a:r>
          </a:p>
        </p:txBody>
      </p:sp>
      <p:sp>
        <p:nvSpPr>
          <p:cNvPr id="34" name="TextBox 33"/>
          <p:cNvSpPr txBox="1"/>
          <p:nvPr/>
        </p:nvSpPr>
        <p:spPr>
          <a:xfrm>
            <a:off x="5489571" y="1819932"/>
            <a:ext cx="385042" cy="523220"/>
          </a:xfrm>
          <a:prstGeom prst="rect">
            <a:avLst/>
          </a:prstGeom>
          <a:noFill/>
          <a:effectLst/>
        </p:spPr>
        <p:txBody>
          <a:bodyPr wrap="none">
            <a:spAutoFit/>
          </a:bodyPr>
          <a:lstStyle/>
          <a:p>
            <a:pPr eaLnBrk="1" fontAlgn="auto" hangingPunct="1">
              <a:spcBef>
                <a:spcPts val="0"/>
              </a:spcBef>
              <a:spcAft>
                <a:spcPts val="0"/>
              </a:spcAft>
              <a:defRPr/>
            </a:pPr>
            <a:r>
              <a:rPr lang="en-US" sz="2800" b="1">
                <a:solidFill>
                  <a:schemeClr val="bg1"/>
                </a:solidFill>
                <a:latin typeface="+mn-lt"/>
              </a:rPr>
              <a:t>2</a:t>
            </a:r>
          </a:p>
        </p:txBody>
      </p:sp>
      <p:sp>
        <p:nvSpPr>
          <p:cNvPr id="35" name="TextBox 34"/>
          <p:cNvSpPr txBox="1"/>
          <p:nvPr/>
        </p:nvSpPr>
        <p:spPr>
          <a:xfrm>
            <a:off x="5489571" y="2560170"/>
            <a:ext cx="385042" cy="523220"/>
          </a:xfrm>
          <a:prstGeom prst="rect">
            <a:avLst/>
          </a:prstGeom>
          <a:noFill/>
          <a:effectLst/>
        </p:spPr>
        <p:txBody>
          <a:bodyPr wrap="none">
            <a:spAutoFit/>
          </a:bodyPr>
          <a:lstStyle/>
          <a:p>
            <a:pPr eaLnBrk="1" fontAlgn="auto" hangingPunct="1">
              <a:spcBef>
                <a:spcPts val="0"/>
              </a:spcBef>
              <a:spcAft>
                <a:spcPts val="0"/>
              </a:spcAft>
              <a:defRPr/>
            </a:pPr>
            <a:r>
              <a:rPr lang="en-US" sz="2800" b="1">
                <a:solidFill>
                  <a:schemeClr val="bg1"/>
                </a:solidFill>
                <a:latin typeface="+mn-lt"/>
              </a:rPr>
              <a:t>3</a:t>
            </a:r>
          </a:p>
        </p:txBody>
      </p:sp>
      <p:sp>
        <p:nvSpPr>
          <p:cNvPr id="36" name="TextBox 35"/>
          <p:cNvSpPr txBox="1"/>
          <p:nvPr/>
        </p:nvSpPr>
        <p:spPr>
          <a:xfrm>
            <a:off x="5489571" y="3315157"/>
            <a:ext cx="385042" cy="523220"/>
          </a:xfrm>
          <a:prstGeom prst="rect">
            <a:avLst/>
          </a:prstGeom>
          <a:noFill/>
          <a:effectLst/>
        </p:spPr>
        <p:txBody>
          <a:bodyPr wrap="none">
            <a:spAutoFit/>
          </a:bodyPr>
          <a:lstStyle/>
          <a:p>
            <a:pPr eaLnBrk="1" fontAlgn="auto" hangingPunct="1">
              <a:spcBef>
                <a:spcPts val="0"/>
              </a:spcBef>
              <a:spcAft>
                <a:spcPts val="0"/>
              </a:spcAft>
              <a:defRPr/>
            </a:pPr>
            <a:r>
              <a:rPr lang="en-US" sz="2800" b="1">
                <a:solidFill>
                  <a:schemeClr val="bg1"/>
                </a:solidFill>
                <a:latin typeface="+mn-lt"/>
              </a:rPr>
              <a:t>4</a:t>
            </a:r>
          </a:p>
        </p:txBody>
      </p:sp>
      <p:sp>
        <p:nvSpPr>
          <p:cNvPr id="37" name="TextBox 36"/>
          <p:cNvSpPr txBox="1"/>
          <p:nvPr/>
        </p:nvSpPr>
        <p:spPr>
          <a:xfrm>
            <a:off x="5919066" y="1171390"/>
            <a:ext cx="1758815" cy="461665"/>
          </a:xfrm>
          <a:prstGeom prst="rect">
            <a:avLst/>
          </a:prstGeom>
          <a:noFill/>
          <a:effectLst/>
        </p:spPr>
        <p:txBody>
          <a:bodyPr wrap="none">
            <a:spAutoFit/>
          </a:bodyPr>
          <a:lstStyle/>
          <a:p>
            <a:pPr eaLnBrk="1" fontAlgn="auto" hangingPunct="1">
              <a:spcBef>
                <a:spcPts val="0"/>
              </a:spcBef>
              <a:spcAft>
                <a:spcPts val="0"/>
              </a:spcAft>
              <a:defRPr/>
            </a:pPr>
            <a:r>
              <a:rPr lang="en-US" sz="2400" dirty="0" smtClean="0">
                <a:solidFill>
                  <a:schemeClr val="bg1"/>
                </a:solidFill>
                <a:latin typeface="+mn-lt"/>
              </a:rPr>
              <a:t>Slection Sort</a:t>
            </a:r>
            <a:endParaRPr lang="en-US" sz="2400" dirty="0">
              <a:solidFill>
                <a:schemeClr val="bg1"/>
              </a:solidFill>
              <a:latin typeface="+mn-lt"/>
            </a:endParaRPr>
          </a:p>
        </p:txBody>
      </p:sp>
      <p:sp>
        <p:nvSpPr>
          <p:cNvPr id="38" name="TextBox 37"/>
          <p:cNvSpPr txBox="1"/>
          <p:nvPr/>
        </p:nvSpPr>
        <p:spPr>
          <a:xfrm>
            <a:off x="5919066" y="1896876"/>
            <a:ext cx="1883849" cy="461665"/>
          </a:xfrm>
          <a:prstGeom prst="rect">
            <a:avLst/>
          </a:prstGeom>
          <a:noFill/>
          <a:effectLst/>
        </p:spPr>
        <p:txBody>
          <a:bodyPr wrap="none">
            <a:spAutoFit/>
          </a:bodyPr>
          <a:lstStyle/>
          <a:p>
            <a:pPr eaLnBrk="1" fontAlgn="auto" hangingPunct="1">
              <a:spcBef>
                <a:spcPts val="0"/>
              </a:spcBef>
              <a:spcAft>
                <a:spcPts val="0"/>
              </a:spcAft>
              <a:defRPr/>
            </a:pPr>
            <a:r>
              <a:rPr lang="en-US" sz="2400" dirty="0" smtClean="0">
                <a:solidFill>
                  <a:schemeClr val="bg1"/>
                </a:solidFill>
              </a:rPr>
              <a:t>Insertion Sort</a:t>
            </a:r>
            <a:endParaRPr lang="en-US" sz="2400" dirty="0">
              <a:solidFill>
                <a:schemeClr val="bg1"/>
              </a:solidFill>
            </a:endParaRPr>
          </a:p>
        </p:txBody>
      </p:sp>
      <p:sp>
        <p:nvSpPr>
          <p:cNvPr id="39" name="TextBox 38"/>
          <p:cNvSpPr txBox="1"/>
          <p:nvPr/>
        </p:nvSpPr>
        <p:spPr>
          <a:xfrm>
            <a:off x="5919066" y="2637114"/>
            <a:ext cx="1643399" cy="461665"/>
          </a:xfrm>
          <a:prstGeom prst="rect">
            <a:avLst/>
          </a:prstGeom>
          <a:noFill/>
          <a:effectLst/>
        </p:spPr>
        <p:txBody>
          <a:bodyPr wrap="none">
            <a:spAutoFit/>
          </a:bodyPr>
          <a:lstStyle/>
          <a:p>
            <a:pPr eaLnBrk="1" fontAlgn="auto" hangingPunct="1">
              <a:spcBef>
                <a:spcPts val="0"/>
              </a:spcBef>
              <a:spcAft>
                <a:spcPts val="0"/>
              </a:spcAft>
              <a:defRPr/>
            </a:pPr>
            <a:r>
              <a:rPr lang="en-US" sz="2400" dirty="0" smtClean="0">
                <a:solidFill>
                  <a:schemeClr val="bg1"/>
                </a:solidFill>
              </a:rPr>
              <a:t>Bubble Sort</a:t>
            </a:r>
            <a:endParaRPr lang="en-US" sz="2400" dirty="0">
              <a:solidFill>
                <a:schemeClr val="bg1"/>
              </a:solidFill>
            </a:endParaRPr>
          </a:p>
        </p:txBody>
      </p:sp>
      <p:sp>
        <p:nvSpPr>
          <p:cNvPr id="40" name="TextBox 39"/>
          <p:cNvSpPr txBox="1"/>
          <p:nvPr/>
        </p:nvSpPr>
        <p:spPr>
          <a:xfrm>
            <a:off x="5919066" y="3392101"/>
            <a:ext cx="2255297" cy="461665"/>
          </a:xfrm>
          <a:prstGeom prst="rect">
            <a:avLst/>
          </a:prstGeom>
          <a:noFill/>
          <a:effectLst/>
        </p:spPr>
        <p:txBody>
          <a:bodyPr wrap="none">
            <a:spAutoFit/>
          </a:bodyPr>
          <a:lstStyle/>
          <a:p>
            <a:pPr eaLnBrk="1" fontAlgn="auto" hangingPunct="1">
              <a:spcBef>
                <a:spcPts val="0"/>
              </a:spcBef>
              <a:spcAft>
                <a:spcPts val="0"/>
              </a:spcAft>
              <a:defRPr/>
            </a:pPr>
            <a:r>
              <a:rPr lang="en-US" sz="2400" dirty="0" smtClean="0">
                <a:solidFill>
                  <a:schemeClr val="bg1"/>
                </a:solidFill>
                <a:latin typeface="+mn-lt"/>
              </a:rPr>
              <a:t>Interchange Sort</a:t>
            </a:r>
            <a:endParaRPr lang="en-US" sz="2400" dirty="0">
              <a:solidFill>
                <a:schemeClr val="bg1"/>
              </a:solidFill>
              <a:latin typeface="+mn-lt"/>
            </a:endParaRPr>
          </a:p>
        </p:txBody>
      </p:sp>
      <p:sp>
        <p:nvSpPr>
          <p:cNvPr id="42" name="Trapezoid 41"/>
          <p:cNvSpPr/>
          <p:nvPr/>
        </p:nvSpPr>
        <p:spPr>
          <a:xfrm rot="16200000">
            <a:off x="5153278" y="4280824"/>
            <a:ext cx="695326" cy="59529"/>
          </a:xfrm>
          <a:prstGeom prst="trapezoid">
            <a:avLst>
              <a:gd name="adj" fmla="val 69837"/>
            </a:avLst>
          </a:prstGeom>
          <a:solidFill>
            <a:schemeClr val="accent5">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Pentagon 42"/>
          <p:cNvSpPr/>
          <p:nvPr/>
        </p:nvSpPr>
        <p:spPr>
          <a:xfrm>
            <a:off x="5471175" y="4005788"/>
            <a:ext cx="3510756" cy="607219"/>
          </a:xfrm>
          <a:prstGeom prst="homePlate">
            <a:avLst>
              <a:gd name="adj" fmla="val 36274"/>
            </a:avLst>
          </a:prstGeom>
          <a:ln/>
        </p:spPr>
        <p:style>
          <a:lnRef idx="3">
            <a:schemeClr val="lt1"/>
          </a:lnRef>
          <a:fillRef idx="1">
            <a:schemeClr val="accent6"/>
          </a:fillRef>
          <a:effectRef idx="1">
            <a:schemeClr val="accent6"/>
          </a:effectRef>
          <a:fontRef idx="minor">
            <a:schemeClr val="lt1"/>
          </a:fontRef>
        </p:style>
        <p:txBody>
          <a:bodyPr anchor="ctr"/>
          <a:lstStyle/>
          <a:p>
            <a:pPr algn="ctr" eaLnBrk="1" fontAlgn="auto" hangingPunct="1">
              <a:spcBef>
                <a:spcPts val="0"/>
              </a:spcBef>
              <a:spcAft>
                <a:spcPts val="0"/>
              </a:spcAft>
              <a:defRPr/>
            </a:pPr>
            <a:endParaRPr lang="en-US" sz="5400"/>
          </a:p>
        </p:txBody>
      </p:sp>
      <p:sp>
        <p:nvSpPr>
          <p:cNvPr id="45" name="TextBox 44"/>
          <p:cNvSpPr txBox="1"/>
          <p:nvPr/>
        </p:nvSpPr>
        <p:spPr>
          <a:xfrm>
            <a:off x="5530703" y="4047618"/>
            <a:ext cx="367408" cy="523220"/>
          </a:xfrm>
          <a:prstGeom prst="rect">
            <a:avLst/>
          </a:prstGeom>
          <a:noFill/>
          <a:effectLst/>
        </p:spPr>
        <p:txBody>
          <a:bodyPr wrap="none">
            <a:spAutoFit/>
          </a:bodyPr>
          <a:lstStyle/>
          <a:p>
            <a:pPr eaLnBrk="1" fontAlgn="auto" hangingPunct="1">
              <a:spcBef>
                <a:spcPts val="0"/>
              </a:spcBef>
              <a:spcAft>
                <a:spcPts val="0"/>
              </a:spcAft>
              <a:defRPr/>
            </a:pPr>
            <a:r>
              <a:rPr lang="en-US" sz="2800" b="1" dirty="0" smtClean="0">
                <a:solidFill>
                  <a:schemeClr val="bg1"/>
                </a:solidFill>
                <a:latin typeface="+mn-lt"/>
              </a:rPr>
              <a:t>5</a:t>
            </a:r>
            <a:endParaRPr lang="en-US" sz="2800" b="1" dirty="0">
              <a:solidFill>
                <a:schemeClr val="bg1"/>
              </a:solidFill>
              <a:latin typeface="+mn-lt"/>
            </a:endParaRPr>
          </a:p>
        </p:txBody>
      </p:sp>
      <p:sp>
        <p:nvSpPr>
          <p:cNvPr id="47" name="TextBox 46"/>
          <p:cNvSpPr txBox="1"/>
          <p:nvPr/>
        </p:nvSpPr>
        <p:spPr>
          <a:xfrm>
            <a:off x="5915745" y="4090672"/>
            <a:ext cx="1475084" cy="461665"/>
          </a:xfrm>
          <a:prstGeom prst="rect">
            <a:avLst/>
          </a:prstGeom>
          <a:noFill/>
          <a:effectLst/>
        </p:spPr>
        <p:txBody>
          <a:bodyPr wrap="none">
            <a:spAutoFit/>
          </a:bodyPr>
          <a:lstStyle/>
          <a:p>
            <a:pPr eaLnBrk="1" fontAlgn="auto" hangingPunct="1">
              <a:spcBef>
                <a:spcPts val="0"/>
              </a:spcBef>
              <a:spcAft>
                <a:spcPts val="0"/>
              </a:spcAft>
              <a:defRPr/>
            </a:pPr>
            <a:r>
              <a:rPr lang="en-US" sz="2400" dirty="0" smtClean="0">
                <a:solidFill>
                  <a:schemeClr val="bg1"/>
                </a:solidFill>
              </a:rPr>
              <a:t>Quick Sort</a:t>
            </a:r>
            <a:endParaRPr lang="en-US" sz="2400" dirty="0">
              <a:solidFill>
                <a:schemeClr val="bg1"/>
              </a:solidFill>
            </a:endParaRPr>
          </a:p>
        </p:txBody>
      </p:sp>
      <p:sp>
        <p:nvSpPr>
          <p:cNvPr id="53" name="Title 1"/>
          <p:cNvSpPr>
            <a:spLocks noGrp="1"/>
          </p:cNvSpPr>
          <p:nvPr>
            <p:ph type="title"/>
          </p:nvPr>
        </p:nvSpPr>
        <p:spPr>
          <a:xfrm>
            <a:off x="709300" y="388464"/>
            <a:ext cx="2446348" cy="968425"/>
          </a:xfrm>
        </p:spPr>
        <p:txBody>
          <a:bodyPr>
            <a:normAutofit/>
          </a:bodyPr>
          <a:lstStyle/>
          <a:p>
            <a:r>
              <a:rPr lang="en-US" dirty="0" smtClean="0"/>
              <a:t>Nội dung</a:t>
            </a:r>
            <a:endParaRPr lang="en-US" dirty="0"/>
          </a:p>
        </p:txBody>
      </p:sp>
      <p:sp>
        <p:nvSpPr>
          <p:cNvPr id="2" name="Date Placeholder 1"/>
          <p:cNvSpPr>
            <a:spLocks noGrp="1"/>
          </p:cNvSpPr>
          <p:nvPr>
            <p:ph type="dt" sz="half" idx="10"/>
          </p:nvPr>
        </p:nvSpPr>
        <p:spPr/>
        <p:txBody>
          <a:bodyPr/>
          <a:lstStyle/>
          <a:p>
            <a:fld id="{C894485B-E8B0-4EB0-B0E8-08F29B356A68}" type="datetime1">
              <a:rPr lang="en-US" smtClean="0"/>
              <a:t>26/03/2024</a:t>
            </a:fld>
            <a:endParaRPr lang="en-US"/>
          </a:p>
        </p:txBody>
      </p:sp>
      <p:sp>
        <p:nvSpPr>
          <p:cNvPr id="3" name="Footer Placeholder 2"/>
          <p:cNvSpPr>
            <a:spLocks noGrp="1"/>
          </p:cNvSpPr>
          <p:nvPr>
            <p:ph type="ftr" sz="quarter" idx="11"/>
          </p:nvPr>
        </p:nvSpPr>
        <p:spPr/>
        <p:txBody>
          <a:bodyPr/>
          <a:lstStyle/>
          <a:p>
            <a:r>
              <a:rPr lang="en-US" smtClean="0"/>
              <a:t>CTDL&amp;GT</a:t>
            </a:r>
            <a:endParaRPr lang="en-US"/>
          </a:p>
        </p:txBody>
      </p:sp>
    </p:spTree>
    <p:extLst>
      <p:ext uri="{BB962C8B-B14F-4D97-AF65-F5344CB8AC3E}">
        <p14:creationId xmlns:p14="http://schemas.microsoft.com/office/powerpoint/2010/main" val="110854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3"/>
                                        </p:tgtEl>
                                      </p:cBhvr>
                                    </p:animEffect>
                                    <p:animScale>
                                      <p:cBhvr>
                                        <p:cTn id="7" dur="250" autoRev="1" fill="hold"/>
                                        <p:tgtEl>
                                          <p:spTgt spid="4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 Quick Sort </a:t>
            </a:r>
            <a:r>
              <a:rPr lang="en-US" smtClean="0"/>
              <a:t> - Ý tưởng</a:t>
            </a:r>
            <a:endParaRPr lang="en-US" dirty="0"/>
          </a:p>
        </p:txBody>
      </p:sp>
      <p:sp>
        <p:nvSpPr>
          <p:cNvPr id="3" name="Content Placeholder 2"/>
          <p:cNvSpPr>
            <a:spLocks noGrp="1"/>
          </p:cNvSpPr>
          <p:nvPr>
            <p:ph idx="1"/>
          </p:nvPr>
        </p:nvSpPr>
        <p:spPr/>
        <p:txBody>
          <a:bodyPr>
            <a:normAutofit fontScale="92500" lnSpcReduction="10000"/>
          </a:bodyPr>
          <a:lstStyle/>
          <a:p>
            <a:pPr>
              <a:lnSpc>
                <a:spcPct val="115000"/>
              </a:lnSpc>
              <a:spcBef>
                <a:spcPct val="60000"/>
              </a:spcBef>
              <a:buFont typeface="Wingdings" panose="05000000000000000000" pitchFamily="2" charset="2"/>
              <a:buChar char="§"/>
            </a:pPr>
            <a:r>
              <a:rPr lang="en-US" b="1" dirty="0" smtClean="0">
                <a:latin typeface="+mj-lt"/>
                <a:cs typeface="Times New Roman" panose="02020603050405020304" pitchFamily="18" charset="0"/>
              </a:rPr>
              <a:t> </a:t>
            </a:r>
            <a:r>
              <a:rPr lang="en-US" sz="2900" dirty="0">
                <a:solidFill>
                  <a:srgbClr val="000000"/>
                </a:solidFill>
                <a:cs typeface="Times New Roman" panose="02020603050405020304" pitchFamily="18" charset="0"/>
              </a:rPr>
              <a:t>Giải thuật QuickSort sắp xếp dãy</a:t>
            </a:r>
            <a:r>
              <a:rPr lang="en-US" sz="2900" b="1" dirty="0">
                <a:cs typeface="Times New Roman" panose="02020603050405020304" pitchFamily="18" charset="0"/>
              </a:rPr>
              <a:t> a</a:t>
            </a:r>
            <a:r>
              <a:rPr lang="en-US" sz="2900" b="1" baseline="-30000" dirty="0">
                <a:cs typeface="Times New Roman" panose="02020603050405020304" pitchFamily="18" charset="0"/>
              </a:rPr>
              <a:t>1</a:t>
            </a:r>
            <a:r>
              <a:rPr lang="en-US" sz="2900" b="1" dirty="0">
                <a:cs typeface="Times New Roman" panose="02020603050405020304" pitchFamily="18" charset="0"/>
              </a:rPr>
              <a:t>, a</a:t>
            </a:r>
            <a:r>
              <a:rPr lang="en-US" sz="2900" b="1" baseline="-30000" dirty="0">
                <a:cs typeface="Times New Roman" panose="02020603050405020304" pitchFamily="18" charset="0"/>
              </a:rPr>
              <a:t>2</a:t>
            </a:r>
            <a:r>
              <a:rPr lang="en-US" sz="2900" b="1" dirty="0">
                <a:cs typeface="Times New Roman" panose="02020603050405020304" pitchFamily="18" charset="0"/>
              </a:rPr>
              <a:t> ..., a</a:t>
            </a:r>
            <a:r>
              <a:rPr lang="en-US" sz="2900" b="1" baseline="-25000" dirty="0">
                <a:cs typeface="Times New Roman" panose="02020603050405020304" pitchFamily="18" charset="0"/>
              </a:rPr>
              <a:t>N</a:t>
            </a:r>
            <a:r>
              <a:rPr lang="en-US" sz="2900" dirty="0">
                <a:solidFill>
                  <a:srgbClr val="000000"/>
                </a:solidFill>
                <a:cs typeface="Times New Roman" panose="02020603050405020304" pitchFamily="18" charset="0"/>
              </a:rPr>
              <a:t> dựa trên</a:t>
            </a:r>
            <a:r>
              <a:rPr lang="en-US" sz="2900" dirty="0"/>
              <a:t> việc phân hoạch dãy ban đầu thành 3 phần </a:t>
            </a:r>
          </a:p>
          <a:p>
            <a:pPr lvl="1">
              <a:lnSpc>
                <a:spcPct val="115000"/>
              </a:lnSpc>
              <a:spcBef>
                <a:spcPct val="60000"/>
              </a:spcBef>
              <a:buFontTx/>
              <a:buChar char="•"/>
            </a:pPr>
            <a:r>
              <a:rPr lang="en-US" sz="2900" dirty="0">
                <a:solidFill>
                  <a:srgbClr val="0000A8"/>
                </a:solidFill>
              </a:rPr>
              <a:t>Phần 1</a:t>
            </a:r>
            <a:r>
              <a:rPr lang="en-US" sz="2900" dirty="0"/>
              <a:t>: </a:t>
            </a:r>
            <a:r>
              <a:rPr lang="en-US" sz="2900" dirty="0">
                <a:cs typeface="Times New Roman" panose="02020603050405020304" pitchFamily="18" charset="0"/>
              </a:rPr>
              <a:t>Gồm các phần tử  có giá </a:t>
            </a:r>
            <a:r>
              <a:rPr lang="en-US" sz="2900">
                <a:cs typeface="Times New Roman" panose="02020603050405020304" pitchFamily="18" charset="0"/>
              </a:rPr>
              <a:t>trị </a:t>
            </a:r>
            <a:r>
              <a:rPr lang="en-US" sz="3200"/>
              <a:t>≤</a:t>
            </a:r>
            <a:r>
              <a:rPr lang="en-US" sz="2900" i="1" smtClean="0">
                <a:cs typeface="Times New Roman" panose="02020603050405020304" pitchFamily="18" charset="0"/>
              </a:rPr>
              <a:t> </a:t>
            </a:r>
            <a:r>
              <a:rPr lang="en-US" sz="2900" b="1" smtClean="0">
                <a:cs typeface="Times New Roman" panose="02020603050405020304" pitchFamily="18" charset="0"/>
              </a:rPr>
              <a:t>x</a:t>
            </a:r>
            <a:endParaRPr lang="en-US" sz="2900" dirty="0">
              <a:cs typeface="Times New Roman" panose="02020603050405020304" pitchFamily="18" charset="0"/>
            </a:endParaRPr>
          </a:p>
          <a:p>
            <a:pPr lvl="1">
              <a:lnSpc>
                <a:spcPct val="115000"/>
              </a:lnSpc>
              <a:spcBef>
                <a:spcPct val="60000"/>
              </a:spcBef>
              <a:buFontTx/>
              <a:buChar char="•"/>
            </a:pPr>
            <a:r>
              <a:rPr lang="en-US" sz="2900" dirty="0">
                <a:solidFill>
                  <a:srgbClr val="0000A8"/>
                </a:solidFill>
              </a:rPr>
              <a:t>Phần 2</a:t>
            </a:r>
            <a:r>
              <a:rPr lang="en-US" sz="2900" dirty="0"/>
              <a:t>: </a:t>
            </a:r>
            <a:r>
              <a:rPr lang="en-US" sz="2900" dirty="0">
                <a:cs typeface="Times New Roman" panose="02020603050405020304" pitchFamily="18" charset="0"/>
              </a:rPr>
              <a:t>Gồm các phần tử  có giá </a:t>
            </a:r>
            <a:r>
              <a:rPr lang="en-US" sz="2900">
                <a:cs typeface="Times New Roman" panose="02020603050405020304" pitchFamily="18" charset="0"/>
              </a:rPr>
              <a:t>trị </a:t>
            </a:r>
            <a:r>
              <a:rPr lang="en-US" sz="2900" i="1" smtClean="0">
                <a:cs typeface="Times New Roman" panose="02020603050405020304" pitchFamily="18" charset="0"/>
              </a:rPr>
              <a:t>= </a:t>
            </a:r>
            <a:r>
              <a:rPr lang="en-US" sz="2900" b="1" smtClean="0">
                <a:cs typeface="Times New Roman" panose="02020603050405020304" pitchFamily="18" charset="0"/>
              </a:rPr>
              <a:t>x</a:t>
            </a:r>
            <a:r>
              <a:rPr lang="en-US" sz="2900" smtClean="0"/>
              <a:t> </a:t>
            </a:r>
            <a:endParaRPr lang="en-US" sz="2900" dirty="0"/>
          </a:p>
          <a:p>
            <a:pPr lvl="1">
              <a:lnSpc>
                <a:spcPct val="115000"/>
              </a:lnSpc>
              <a:spcBef>
                <a:spcPct val="60000"/>
              </a:spcBef>
              <a:buFontTx/>
              <a:buChar char="•"/>
            </a:pPr>
            <a:r>
              <a:rPr lang="en-US" sz="2900" dirty="0">
                <a:solidFill>
                  <a:srgbClr val="0000A8"/>
                </a:solidFill>
              </a:rPr>
              <a:t>Phần 3</a:t>
            </a:r>
            <a:r>
              <a:rPr lang="en-US" sz="2900" dirty="0"/>
              <a:t>: </a:t>
            </a:r>
            <a:r>
              <a:rPr lang="en-US" sz="2900" dirty="0">
                <a:cs typeface="Times New Roman" panose="02020603050405020304" pitchFamily="18" charset="0"/>
              </a:rPr>
              <a:t>Gồm các phần tử  có giá </a:t>
            </a:r>
            <a:r>
              <a:rPr lang="en-US" sz="2900">
                <a:cs typeface="Times New Roman" panose="02020603050405020304" pitchFamily="18" charset="0"/>
              </a:rPr>
              <a:t>trị </a:t>
            </a:r>
            <a:r>
              <a:rPr lang="en-US" sz="3200">
                <a:sym typeface="Symbol" panose="05050102010706020507" pitchFamily="18" charset="2"/>
              </a:rPr>
              <a:t></a:t>
            </a:r>
            <a:r>
              <a:rPr lang="en-US" sz="2900" i="1" smtClean="0">
                <a:cs typeface="Times New Roman" panose="02020603050405020304" pitchFamily="18" charset="0"/>
              </a:rPr>
              <a:t> </a:t>
            </a:r>
            <a:r>
              <a:rPr lang="en-US" sz="2900" b="1" smtClean="0">
                <a:cs typeface="Times New Roman" panose="02020603050405020304" pitchFamily="18" charset="0"/>
              </a:rPr>
              <a:t>x</a:t>
            </a:r>
            <a:endParaRPr lang="en-US" sz="2900" dirty="0"/>
          </a:p>
          <a:p>
            <a:pPr>
              <a:lnSpc>
                <a:spcPct val="115000"/>
              </a:lnSpc>
              <a:spcBef>
                <a:spcPct val="60000"/>
              </a:spcBef>
              <a:buFont typeface="Wingdings" panose="05000000000000000000" pitchFamily="2" charset="2"/>
              <a:buNone/>
            </a:pPr>
            <a:r>
              <a:rPr lang="en-US" sz="2900" dirty="0"/>
              <a:t>	với x là giá trị của một phần tử  tùy ý trong dãy ban đầu. </a:t>
            </a:r>
          </a:p>
        </p:txBody>
      </p:sp>
      <p:sp>
        <p:nvSpPr>
          <p:cNvPr id="4" name="Slide Number Placeholder 3"/>
          <p:cNvSpPr>
            <a:spLocks noGrp="1"/>
          </p:cNvSpPr>
          <p:nvPr>
            <p:ph type="sldNum" sz="quarter" idx="12"/>
          </p:nvPr>
        </p:nvSpPr>
        <p:spPr/>
        <p:txBody>
          <a:bodyPr/>
          <a:lstStyle/>
          <a:p>
            <a:fld id="{3D92597B-1FF7-A145-BDFC-B6DAD8BDE045}" type="slidenum">
              <a:rPr lang="en-US" smtClean="0"/>
              <a:t>59</a:t>
            </a:fld>
            <a:endParaRPr lang="en-US"/>
          </a:p>
        </p:txBody>
      </p:sp>
      <p:sp>
        <p:nvSpPr>
          <p:cNvPr id="5" name="Date Placeholder 4"/>
          <p:cNvSpPr>
            <a:spLocks noGrp="1"/>
          </p:cNvSpPr>
          <p:nvPr>
            <p:ph type="dt" sz="half" idx="10"/>
          </p:nvPr>
        </p:nvSpPr>
        <p:spPr/>
        <p:txBody>
          <a:bodyPr/>
          <a:lstStyle/>
          <a:p>
            <a:fld id="{859F7119-DA21-47B6-9192-24333260A149}" type="datetime1">
              <a:rPr lang="en-US" smtClean="0"/>
              <a:t>26/03/2024</a:t>
            </a:fld>
            <a:endParaRPr lang="en-US"/>
          </a:p>
        </p:txBody>
      </p:sp>
      <p:sp>
        <p:nvSpPr>
          <p:cNvPr id="6" name="Footer Placeholder 5"/>
          <p:cNvSpPr>
            <a:spLocks noGrp="1"/>
          </p:cNvSpPr>
          <p:nvPr>
            <p:ph type="ftr" sz="quarter" idx="11"/>
          </p:nvPr>
        </p:nvSpPr>
        <p:spPr/>
        <p:txBody>
          <a:bodyPr/>
          <a:lstStyle/>
          <a:p>
            <a:r>
              <a:rPr lang="en-US" smtClean="0"/>
              <a:t>CTDL&amp;GT</a:t>
            </a:r>
            <a:endParaRPr lang="en-US"/>
          </a:p>
        </p:txBody>
      </p:sp>
    </p:spTree>
    <p:extLst>
      <p:ext uri="{BB962C8B-B14F-4D97-AF65-F5344CB8AC3E}">
        <p14:creationId xmlns:p14="http://schemas.microsoft.com/office/powerpoint/2010/main" val="1020327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a:xfrm>
            <a:off x="609600" y="457201"/>
            <a:ext cx="10972800" cy="715963"/>
          </a:xfrm>
        </p:spPr>
        <p:txBody>
          <a:bodyPr/>
          <a:lstStyle/>
          <a:p>
            <a:pPr>
              <a:defRPr/>
            </a:pPr>
            <a:r>
              <a:rPr lang="en-US"/>
              <a:t>4. Interchange sort</a:t>
            </a:r>
            <a:endParaRPr lang="en-US" altLang="en-US" i="1" smtClean="0"/>
          </a:p>
        </p:txBody>
      </p:sp>
      <p:sp>
        <p:nvSpPr>
          <p:cNvPr id="663555" name="Oval 3"/>
          <p:cNvSpPr>
            <a:spLocks noChangeArrowheads="1"/>
          </p:cNvSpPr>
          <p:nvPr/>
        </p:nvSpPr>
        <p:spPr bwMode="auto">
          <a:xfrm>
            <a:off x="2705100"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12</a:t>
            </a:r>
          </a:p>
        </p:txBody>
      </p:sp>
      <p:sp>
        <p:nvSpPr>
          <p:cNvPr id="663556" name="Oval 4"/>
          <p:cNvSpPr>
            <a:spLocks noChangeArrowheads="1"/>
          </p:cNvSpPr>
          <p:nvPr/>
        </p:nvSpPr>
        <p:spPr bwMode="auto">
          <a:xfrm>
            <a:off x="4091517"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663557" name="Oval 5"/>
          <p:cNvSpPr>
            <a:spLocks noChangeArrowheads="1"/>
          </p:cNvSpPr>
          <p:nvPr/>
        </p:nvSpPr>
        <p:spPr bwMode="auto">
          <a:xfrm>
            <a:off x="5454651"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663558" name="Oval 6"/>
          <p:cNvSpPr>
            <a:spLocks noChangeArrowheads="1"/>
          </p:cNvSpPr>
          <p:nvPr/>
        </p:nvSpPr>
        <p:spPr bwMode="auto">
          <a:xfrm>
            <a:off x="67987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663559" name="Oval 7"/>
          <p:cNvSpPr>
            <a:spLocks noChangeArrowheads="1"/>
          </p:cNvSpPr>
          <p:nvPr/>
        </p:nvSpPr>
        <p:spPr bwMode="auto">
          <a:xfrm>
            <a:off x="8161867"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663560" name="Oval 8"/>
          <p:cNvSpPr>
            <a:spLocks noChangeArrowheads="1"/>
          </p:cNvSpPr>
          <p:nvPr/>
        </p:nvSpPr>
        <p:spPr bwMode="auto">
          <a:xfrm>
            <a:off x="9527117"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663561" name="Oval 9"/>
          <p:cNvSpPr>
            <a:spLocks noChangeArrowheads="1"/>
          </p:cNvSpPr>
          <p:nvPr/>
        </p:nvSpPr>
        <p:spPr bwMode="auto">
          <a:xfrm>
            <a:off x="109135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15</a:t>
            </a:r>
          </a:p>
        </p:txBody>
      </p:sp>
      <p:sp>
        <p:nvSpPr>
          <p:cNvPr id="69644" name="Oval 10"/>
          <p:cNvSpPr>
            <a:spLocks noChangeArrowheads="1"/>
          </p:cNvSpPr>
          <p:nvPr/>
        </p:nvSpPr>
        <p:spPr bwMode="auto">
          <a:xfrm>
            <a:off x="1363133"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nvGrpSpPr>
          <p:cNvPr id="69645" name="Group 11"/>
          <p:cNvGrpSpPr>
            <a:grpSpLocks/>
          </p:cNvGrpSpPr>
          <p:nvPr/>
        </p:nvGrpSpPr>
        <p:grpSpPr bwMode="auto">
          <a:xfrm>
            <a:off x="1363133" y="2287588"/>
            <a:ext cx="10524067" cy="649287"/>
            <a:chOff x="644" y="1153"/>
            <a:chExt cx="4972" cy="409"/>
          </a:xfrm>
        </p:grpSpPr>
        <p:sp>
          <p:nvSpPr>
            <p:cNvPr id="69649"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69650"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3</a:t>
              </a:r>
            </a:p>
          </p:txBody>
        </p:sp>
        <p:sp>
          <p:nvSpPr>
            <p:cNvPr id="69651"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69652"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69653"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69654"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7</a:t>
              </a:r>
            </a:p>
          </p:txBody>
        </p:sp>
        <p:sp>
          <p:nvSpPr>
            <p:cNvPr id="69655"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69656"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sp>
        <p:nvSpPr>
          <p:cNvPr id="663572" name="AutoShape 20"/>
          <p:cNvSpPr>
            <a:spLocks noChangeArrowheads="1"/>
          </p:cNvSpPr>
          <p:nvPr/>
        </p:nvSpPr>
        <p:spPr bwMode="auto">
          <a:xfrm>
            <a:off x="1250951" y="3556001"/>
            <a:ext cx="12192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Times New Roman" pitchFamily="18" charset="0"/>
              </a:rPr>
              <a:t>i</a:t>
            </a:r>
          </a:p>
        </p:txBody>
      </p:sp>
      <p:sp>
        <p:nvSpPr>
          <p:cNvPr id="663573" name="AutoShape 21"/>
          <p:cNvSpPr>
            <a:spLocks noChangeArrowheads="1"/>
          </p:cNvSpPr>
          <p:nvPr/>
        </p:nvSpPr>
        <p:spPr bwMode="auto">
          <a:xfrm>
            <a:off x="3816351" y="2039939"/>
            <a:ext cx="1524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solidFill>
                  <a:srgbClr val="0000FF"/>
                </a:solidFill>
                <a:latin typeface="Times New Roman" pitchFamily="18" charset="0"/>
              </a:rPr>
              <a:t>j</a:t>
            </a:r>
          </a:p>
        </p:txBody>
      </p:sp>
      <p:sp>
        <p:nvSpPr>
          <p:cNvPr id="663591" name="Oval 39"/>
          <p:cNvSpPr>
            <a:spLocks noChangeArrowheads="1"/>
          </p:cNvSpPr>
          <p:nvPr/>
        </p:nvSpPr>
        <p:spPr bwMode="auto">
          <a:xfrm>
            <a:off x="2694517" y="2870200"/>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2" name="Date Placeholder 1"/>
          <p:cNvSpPr>
            <a:spLocks noGrp="1"/>
          </p:cNvSpPr>
          <p:nvPr>
            <p:ph type="dt" sz="half" idx="10"/>
          </p:nvPr>
        </p:nvSpPr>
        <p:spPr/>
        <p:txBody>
          <a:bodyPr/>
          <a:lstStyle/>
          <a:p>
            <a:fld id="{1DF3758D-32E6-4ED4-8D7E-8EA4F90EA773}" type="datetime1">
              <a:rPr lang="en-US" smtClean="0"/>
              <a:t>26/03/2024</a:t>
            </a:fld>
            <a:endParaRPr lang="en-US"/>
          </a:p>
        </p:txBody>
      </p:sp>
      <p:sp>
        <p:nvSpPr>
          <p:cNvPr id="3" name="Footer Placeholder 2"/>
          <p:cNvSpPr>
            <a:spLocks noGrp="1"/>
          </p:cNvSpPr>
          <p:nvPr>
            <p:ph type="ftr" sz="quarter" idx="11"/>
          </p:nvPr>
        </p:nvSpPr>
        <p:spPr/>
        <p:txBody>
          <a:bodyPr/>
          <a:lstStyle/>
          <a:p>
            <a:r>
              <a:rPr lang="en-US" smtClean="0"/>
              <a:t>CTDL&amp;GT</a:t>
            </a:r>
            <a:endParaRPr lang="en-US"/>
          </a:p>
        </p:txBody>
      </p:sp>
      <p:sp>
        <p:nvSpPr>
          <p:cNvPr id="4" name="Slide Number Placeholder 3"/>
          <p:cNvSpPr>
            <a:spLocks noGrp="1"/>
          </p:cNvSpPr>
          <p:nvPr>
            <p:ph type="sldNum" sz="quarter" idx="12"/>
          </p:nvPr>
        </p:nvSpPr>
        <p:spPr/>
        <p:txBody>
          <a:bodyPr/>
          <a:lstStyle/>
          <a:p>
            <a:fld id="{3D92597B-1FF7-A145-BDFC-B6DAD8BDE045}" type="slidenum">
              <a:rPr lang="en-US" smtClean="0"/>
              <a:t>6</a:t>
            </a:fld>
            <a:endParaRPr lang="en-US"/>
          </a:p>
        </p:txBody>
      </p:sp>
    </p:spTree>
    <p:extLst>
      <p:ext uri="{BB962C8B-B14F-4D97-AF65-F5344CB8AC3E}">
        <p14:creationId xmlns:p14="http://schemas.microsoft.com/office/powerpoint/2010/main" val="1034209262"/>
      </p:ext>
    </p:extLst>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4.16667E-6 0.00232 L 0.10834 0.00232 " pathEditMode="relative" rAng="0" ptsTypes="AA">
                                      <p:cBhvr>
                                        <p:cTn id="6" dur="2000" fill="hold"/>
                                        <p:tgtEl>
                                          <p:spTgt spid="663572"/>
                                        </p:tgtEl>
                                        <p:attrNameLst>
                                          <p:attrName>ppt_x</p:attrName>
                                          <p:attrName>ppt_y</p:attrName>
                                        </p:attrNameLst>
                                      </p:cBhvr>
                                      <p:rCtr x="5417" y="0"/>
                                    </p:animMotion>
                                  </p:childTnLst>
                                </p:cTn>
                              </p:par>
                            </p:childTnLst>
                          </p:cTn>
                        </p:par>
                        <p:par>
                          <p:cTn id="7" fill="hold" nodeType="afterGroup">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663573"/>
                                        </p:tgtEl>
                                        <p:attrNameLst>
                                          <p:attrName>style.visibility</p:attrName>
                                        </p:attrNameLst>
                                      </p:cBhvr>
                                      <p:to>
                                        <p:strVal val="visible"/>
                                      </p:to>
                                    </p:set>
                                    <p:animEffect transition="in" filter="blinds(horizontal)">
                                      <p:cBhvr>
                                        <p:cTn id="10" dur="500"/>
                                        <p:tgtEl>
                                          <p:spTgt spid="663573"/>
                                        </p:tgtEl>
                                      </p:cBhvr>
                                    </p:animEffect>
                                  </p:childTnLst>
                                </p:cTn>
                              </p:par>
                            </p:childTnLst>
                          </p:cTn>
                        </p:par>
                        <p:par>
                          <p:cTn id="11" fill="hold" nodeType="afterGroup">
                            <p:stCondLst>
                              <p:cond delay="3000"/>
                            </p:stCondLst>
                            <p:childTnLst>
                              <p:par>
                                <p:cTn id="12" presetID="26" presetClass="emph" presetSubtype="0" fill="hold" grpId="0" nodeType="afterEffect">
                                  <p:stCondLst>
                                    <p:cond delay="0"/>
                                  </p:stCondLst>
                                  <p:childTnLst>
                                    <p:animEffect transition="out" filter="fade">
                                      <p:cBhvr>
                                        <p:cTn id="13" dur="2000" tmFilter="0, 0; .2, .5; .8, .5; 1, 0"/>
                                        <p:tgtEl>
                                          <p:spTgt spid="663556"/>
                                        </p:tgtEl>
                                      </p:cBhvr>
                                    </p:animEffect>
                                    <p:animScale>
                                      <p:cBhvr>
                                        <p:cTn id="14" dur="1000" autoRev="1" fill="hold"/>
                                        <p:tgtEl>
                                          <p:spTgt spid="663556"/>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663555"/>
                                        </p:tgtEl>
                                      </p:cBhvr>
                                    </p:animEffect>
                                    <p:animScale>
                                      <p:cBhvr>
                                        <p:cTn id="17" dur="1000" autoRev="1" fill="hold"/>
                                        <p:tgtEl>
                                          <p:spTgt spid="663555"/>
                                        </p:tgtEl>
                                      </p:cBhvr>
                                      <p:by x="105000" y="105000"/>
                                    </p:animScale>
                                  </p:childTnLst>
                                </p:cTn>
                              </p:par>
                            </p:childTnLst>
                          </p:cTn>
                        </p:par>
                        <p:par>
                          <p:cTn id="18" fill="hold" nodeType="afterGroup">
                            <p:stCondLst>
                              <p:cond delay="5000"/>
                            </p:stCondLst>
                            <p:childTnLst>
                              <p:par>
                                <p:cTn id="19" presetID="42" presetClass="path" presetSubtype="0" accel="50000" decel="50000" fill="hold" grpId="1" nodeType="afterEffect">
                                  <p:stCondLst>
                                    <p:cond delay="0"/>
                                  </p:stCondLst>
                                  <p:childTnLst>
                                    <p:animMotion origin="layout" path="M -8.33333E-7 2.59259E-6 L -0.0566 0.21111 " pathEditMode="relative" rAng="0" ptsTypes="AA">
                                      <p:cBhvr>
                                        <p:cTn id="20" dur="2000" fill="hold"/>
                                        <p:tgtEl>
                                          <p:spTgt spid="663556"/>
                                        </p:tgtEl>
                                        <p:attrNameLst>
                                          <p:attrName>ppt_x</p:attrName>
                                          <p:attrName>ppt_y</p:attrName>
                                        </p:attrNameLst>
                                      </p:cBhvr>
                                      <p:rCtr x="-2830" y="10556"/>
                                    </p:animMotion>
                                  </p:childTnLst>
                                </p:cTn>
                              </p:par>
                            </p:childTnLst>
                          </p:cTn>
                        </p:par>
                        <p:par>
                          <p:cTn id="21" fill="hold" nodeType="afterGroup">
                            <p:stCondLst>
                              <p:cond delay="7000"/>
                            </p:stCondLst>
                            <p:childTnLst>
                              <p:par>
                                <p:cTn id="22" presetID="63" presetClass="path" presetSubtype="0" accel="50000" decel="50000" fill="hold" grpId="1" nodeType="afterEffect">
                                  <p:stCondLst>
                                    <p:cond delay="0"/>
                                  </p:stCondLst>
                                  <p:childTnLst>
                                    <p:animMotion origin="layout" path="M 0.00209 2.59259E-6 L 0.11372 2.59259E-6 " pathEditMode="relative" rAng="0" ptsTypes="AA">
                                      <p:cBhvr>
                                        <p:cTn id="23" dur="2000" fill="hold"/>
                                        <p:tgtEl>
                                          <p:spTgt spid="663555"/>
                                        </p:tgtEl>
                                        <p:attrNameLst>
                                          <p:attrName>ppt_x</p:attrName>
                                          <p:attrName>ppt_y</p:attrName>
                                        </p:attrNameLst>
                                      </p:cBhvr>
                                      <p:rCtr x="5573" y="0"/>
                                    </p:animMotion>
                                  </p:childTnLst>
                                </p:cTn>
                              </p:par>
                            </p:childTnLst>
                          </p:cTn>
                        </p:par>
                        <p:par>
                          <p:cTn id="24" fill="hold" nodeType="afterGroup">
                            <p:stCondLst>
                              <p:cond delay="9000"/>
                            </p:stCondLst>
                            <p:childTnLst>
                              <p:par>
                                <p:cTn id="25" presetID="64" presetClass="path" presetSubtype="0" accel="50000" decel="50000" fill="hold" grpId="2" nodeType="afterEffect">
                                  <p:stCondLst>
                                    <p:cond delay="0"/>
                                  </p:stCondLst>
                                  <p:childTnLst>
                                    <p:animMotion origin="layout" path="M -0.0566 0.21111 L -0.11319 -0.00023 " pathEditMode="relative" rAng="0" ptsTypes="AA">
                                      <p:cBhvr>
                                        <p:cTn id="26" dur="2000" fill="hold"/>
                                        <p:tgtEl>
                                          <p:spTgt spid="663556"/>
                                        </p:tgtEl>
                                        <p:attrNameLst>
                                          <p:attrName>ppt_x</p:attrName>
                                          <p:attrName>ppt_y</p:attrName>
                                        </p:attrNameLst>
                                      </p:cBhvr>
                                      <p:rCtr x="-2830" y="-10579"/>
                                    </p:animMotion>
                                  </p:childTnLst>
                                </p:cTn>
                              </p:par>
                            </p:childTnLst>
                          </p:cTn>
                        </p:par>
                        <p:par>
                          <p:cTn id="27" fill="hold" nodeType="afterGroup">
                            <p:stCondLst>
                              <p:cond delay="11000"/>
                            </p:stCondLst>
                            <p:childTnLst>
                              <p:par>
                                <p:cTn id="28" presetID="63" presetClass="path" presetSubtype="0" accel="50000" decel="50000" fill="hold" grpId="2" nodeType="afterEffect">
                                  <p:stCondLst>
                                    <p:cond delay="0"/>
                                  </p:stCondLst>
                                  <p:iterate type="lt">
                                    <p:tmPct val="0"/>
                                  </p:iterate>
                                  <p:childTnLst>
                                    <p:animMotion origin="layout" path="M -8.33333E-7 -2.22222E-6 L 0.11146 -2.22222E-6 " pathEditMode="relative" rAng="0" ptsTypes="AA">
                                      <p:cBhvr>
                                        <p:cTn id="29" dur="2000" fill="hold"/>
                                        <p:tgtEl>
                                          <p:spTgt spid="663573"/>
                                        </p:tgtEl>
                                        <p:attrNameLst>
                                          <p:attrName>ppt_x</p:attrName>
                                          <p:attrName>ppt_y</p:attrName>
                                        </p:attrNameLst>
                                      </p:cBhvr>
                                      <p:rCtr x="5573" y="0"/>
                                    </p:animMotion>
                                  </p:childTnLst>
                                </p:cTn>
                              </p:par>
                            </p:childTnLst>
                          </p:cTn>
                        </p:par>
                        <p:par>
                          <p:cTn id="30" fill="hold" nodeType="afterGroup">
                            <p:stCondLst>
                              <p:cond delay="13000"/>
                            </p:stCondLst>
                            <p:childTnLst>
                              <p:par>
                                <p:cTn id="31" presetID="26" presetClass="emph" presetSubtype="0" fill="hold" grpId="0" nodeType="afterEffect">
                                  <p:stCondLst>
                                    <p:cond delay="0"/>
                                  </p:stCondLst>
                                  <p:childTnLst>
                                    <p:animEffect transition="out" filter="fade">
                                      <p:cBhvr>
                                        <p:cTn id="32" dur="2000" tmFilter="0, 0; .2, .5; .8, .5; 1, 0"/>
                                        <p:tgtEl>
                                          <p:spTgt spid="663557"/>
                                        </p:tgtEl>
                                      </p:cBhvr>
                                    </p:animEffect>
                                    <p:animScale>
                                      <p:cBhvr>
                                        <p:cTn id="33" dur="1000" autoRev="1" fill="hold"/>
                                        <p:tgtEl>
                                          <p:spTgt spid="663557"/>
                                        </p:tgtEl>
                                      </p:cBhvr>
                                      <p:by x="105000" y="105000"/>
                                    </p:animScale>
                                  </p:childTnLst>
                                </p:cTn>
                              </p:par>
                              <p:par>
                                <p:cTn id="34" presetID="26" presetClass="emph" presetSubtype="0" fill="hold" grpId="3" nodeType="withEffect">
                                  <p:stCondLst>
                                    <p:cond delay="0"/>
                                  </p:stCondLst>
                                  <p:childTnLst>
                                    <p:animEffect transition="out" filter="fade">
                                      <p:cBhvr>
                                        <p:cTn id="35" dur="2000" tmFilter="0, 0; .2, .5; .8, .5; 1, 0"/>
                                        <p:tgtEl>
                                          <p:spTgt spid="663556"/>
                                        </p:tgtEl>
                                      </p:cBhvr>
                                    </p:animEffect>
                                    <p:animScale>
                                      <p:cBhvr>
                                        <p:cTn id="36" dur="1000" autoRev="1" fill="hold"/>
                                        <p:tgtEl>
                                          <p:spTgt spid="663556"/>
                                        </p:tgtEl>
                                      </p:cBhvr>
                                      <p:by x="105000" y="105000"/>
                                    </p:animScale>
                                  </p:childTnLst>
                                </p:cTn>
                              </p:par>
                            </p:childTnLst>
                          </p:cTn>
                        </p:par>
                        <p:par>
                          <p:cTn id="37" fill="hold" nodeType="afterGroup">
                            <p:stCondLst>
                              <p:cond delay="15000"/>
                            </p:stCondLst>
                            <p:childTnLst>
                              <p:par>
                                <p:cTn id="38" presetID="42" presetClass="path" presetSubtype="0" accel="50000" decel="50000" fill="hold" grpId="1" nodeType="afterEffect">
                                  <p:stCondLst>
                                    <p:cond delay="0"/>
                                  </p:stCondLst>
                                  <p:childTnLst>
                                    <p:animMotion origin="layout" path="M 3.61111E-6 2.59259E-6 L -0.11007 0.21319 " pathEditMode="relative" rAng="0" ptsTypes="AA">
                                      <p:cBhvr>
                                        <p:cTn id="39" dur="2000" fill="hold"/>
                                        <p:tgtEl>
                                          <p:spTgt spid="663557"/>
                                        </p:tgtEl>
                                        <p:attrNameLst>
                                          <p:attrName>ppt_x</p:attrName>
                                          <p:attrName>ppt_y</p:attrName>
                                        </p:attrNameLst>
                                      </p:cBhvr>
                                      <p:rCtr x="-5503" y="10648"/>
                                    </p:animMotion>
                                  </p:childTnLst>
                                </p:cTn>
                              </p:par>
                            </p:childTnLst>
                          </p:cTn>
                        </p:par>
                        <p:par>
                          <p:cTn id="40" fill="hold" nodeType="afterGroup">
                            <p:stCondLst>
                              <p:cond delay="17000"/>
                            </p:stCondLst>
                            <p:childTnLst>
                              <p:par>
                                <p:cTn id="41" presetID="63" presetClass="path" presetSubtype="0" accel="50000" decel="50000" fill="hold" grpId="4" nodeType="afterEffect">
                                  <p:stCondLst>
                                    <p:cond delay="0"/>
                                  </p:stCondLst>
                                  <p:childTnLst>
                                    <p:animMotion origin="layout" path="M -0.11319 -0.00023 L 0.11181 -0.00023 " pathEditMode="relative" rAng="0" ptsTypes="AA">
                                      <p:cBhvr>
                                        <p:cTn id="42" dur="2000" fill="hold"/>
                                        <p:tgtEl>
                                          <p:spTgt spid="663556"/>
                                        </p:tgtEl>
                                        <p:attrNameLst>
                                          <p:attrName>ppt_x</p:attrName>
                                          <p:attrName>ppt_y</p:attrName>
                                        </p:attrNameLst>
                                      </p:cBhvr>
                                      <p:rCtr x="11250" y="0"/>
                                    </p:animMotion>
                                  </p:childTnLst>
                                </p:cTn>
                              </p:par>
                            </p:childTnLst>
                          </p:cTn>
                        </p:par>
                        <p:par>
                          <p:cTn id="43" fill="hold" nodeType="afterGroup">
                            <p:stCondLst>
                              <p:cond delay="19000"/>
                            </p:stCondLst>
                            <p:childTnLst>
                              <p:par>
                                <p:cTn id="44" presetID="64" presetClass="path" presetSubtype="0" accel="50000" decel="50000" fill="hold" grpId="2" nodeType="afterEffect">
                                  <p:stCondLst>
                                    <p:cond delay="0"/>
                                  </p:stCondLst>
                                  <p:childTnLst>
                                    <p:animMotion origin="layout" path="M -0.11007 0.21319 L -0.225 -0.00023 " pathEditMode="relative" rAng="0" ptsTypes="AA">
                                      <p:cBhvr>
                                        <p:cTn id="45" dur="2000" fill="hold"/>
                                        <p:tgtEl>
                                          <p:spTgt spid="663557"/>
                                        </p:tgtEl>
                                        <p:attrNameLst>
                                          <p:attrName>ppt_x</p:attrName>
                                          <p:attrName>ppt_y</p:attrName>
                                        </p:attrNameLst>
                                      </p:cBhvr>
                                      <p:rCtr x="-5747" y="-10671"/>
                                    </p:animMotion>
                                  </p:childTnLst>
                                </p:cTn>
                              </p:par>
                            </p:childTnLst>
                          </p:cTn>
                        </p:par>
                        <p:par>
                          <p:cTn id="46" fill="hold" nodeType="afterGroup">
                            <p:stCondLst>
                              <p:cond delay="21000"/>
                            </p:stCondLst>
                            <p:childTnLst>
                              <p:par>
                                <p:cTn id="47" presetID="63" presetClass="path" presetSubtype="0" accel="50000" decel="50000" fill="hold" grpId="3" nodeType="afterEffect">
                                  <p:stCondLst>
                                    <p:cond delay="0"/>
                                  </p:stCondLst>
                                  <p:iterate type="lt">
                                    <p:tmPct val="0"/>
                                  </p:iterate>
                                  <p:childTnLst>
                                    <p:animMotion origin="layout" path="M 0.11146 -2.22222E-6 L 0.22465 -2.22222E-6 " pathEditMode="relative" rAng="0" ptsTypes="AA">
                                      <p:cBhvr>
                                        <p:cTn id="48" dur="2000" fill="hold"/>
                                        <p:tgtEl>
                                          <p:spTgt spid="663573"/>
                                        </p:tgtEl>
                                        <p:attrNameLst>
                                          <p:attrName>ppt_x</p:attrName>
                                          <p:attrName>ppt_y</p:attrName>
                                        </p:attrNameLst>
                                      </p:cBhvr>
                                      <p:rCtr x="5660" y="0"/>
                                    </p:animMotion>
                                  </p:childTnLst>
                                </p:cTn>
                              </p:par>
                            </p:childTnLst>
                          </p:cTn>
                        </p:par>
                        <p:par>
                          <p:cTn id="49" fill="hold" nodeType="afterGroup">
                            <p:stCondLst>
                              <p:cond delay="23000"/>
                            </p:stCondLst>
                            <p:childTnLst>
                              <p:par>
                                <p:cTn id="50" presetID="26" presetClass="emph" presetSubtype="0" fill="hold" grpId="0" nodeType="afterEffect">
                                  <p:stCondLst>
                                    <p:cond delay="0"/>
                                  </p:stCondLst>
                                  <p:childTnLst>
                                    <p:animEffect transition="out" filter="fade">
                                      <p:cBhvr>
                                        <p:cTn id="51" dur="2000" tmFilter="0, 0; .2, .5; .8, .5; 1, 0"/>
                                        <p:tgtEl>
                                          <p:spTgt spid="663558"/>
                                        </p:tgtEl>
                                      </p:cBhvr>
                                    </p:animEffect>
                                    <p:animScale>
                                      <p:cBhvr>
                                        <p:cTn id="52" dur="1000" autoRev="1" fill="hold"/>
                                        <p:tgtEl>
                                          <p:spTgt spid="663558"/>
                                        </p:tgtEl>
                                      </p:cBhvr>
                                      <p:by x="105000" y="105000"/>
                                    </p:animScale>
                                  </p:childTnLst>
                                </p:cTn>
                              </p:par>
                              <p:par>
                                <p:cTn id="53" presetID="26" presetClass="emph" presetSubtype="0" fill="hold" grpId="3" nodeType="withEffect">
                                  <p:stCondLst>
                                    <p:cond delay="0"/>
                                  </p:stCondLst>
                                  <p:childTnLst>
                                    <p:animEffect transition="out" filter="fade">
                                      <p:cBhvr>
                                        <p:cTn id="54" dur="2000" tmFilter="0, 0; .2, .5; .8, .5; 1, 0"/>
                                        <p:tgtEl>
                                          <p:spTgt spid="663557"/>
                                        </p:tgtEl>
                                      </p:cBhvr>
                                    </p:animEffect>
                                    <p:animScale>
                                      <p:cBhvr>
                                        <p:cTn id="55" dur="1000" autoRev="1" fill="hold"/>
                                        <p:tgtEl>
                                          <p:spTgt spid="663557"/>
                                        </p:tgtEl>
                                      </p:cBhvr>
                                      <p:by x="105000" y="105000"/>
                                    </p:animScale>
                                  </p:childTnLst>
                                </p:cTn>
                              </p:par>
                            </p:childTnLst>
                          </p:cTn>
                        </p:par>
                        <p:par>
                          <p:cTn id="56" fill="hold" nodeType="afterGroup">
                            <p:stCondLst>
                              <p:cond delay="25000"/>
                            </p:stCondLst>
                            <p:childTnLst>
                              <p:par>
                                <p:cTn id="57" presetID="42" presetClass="path" presetSubtype="0" accel="50000" decel="50000" fill="hold" grpId="1" nodeType="afterEffect">
                                  <p:stCondLst>
                                    <p:cond delay="0"/>
                                  </p:stCondLst>
                                  <p:childTnLst>
                                    <p:animMotion origin="layout" path="M 5.55556E-7 2.59259E-6 L -0.16337 0.20879 " pathEditMode="relative" rAng="0" ptsTypes="AA">
                                      <p:cBhvr>
                                        <p:cTn id="58" dur="2000" fill="hold"/>
                                        <p:tgtEl>
                                          <p:spTgt spid="663558"/>
                                        </p:tgtEl>
                                        <p:attrNameLst>
                                          <p:attrName>ppt_x</p:attrName>
                                          <p:attrName>ppt_y</p:attrName>
                                        </p:attrNameLst>
                                      </p:cBhvr>
                                      <p:rCtr x="-8177" y="10440"/>
                                    </p:animMotion>
                                  </p:childTnLst>
                                </p:cTn>
                              </p:par>
                            </p:childTnLst>
                          </p:cTn>
                        </p:par>
                        <p:par>
                          <p:cTn id="59" fill="hold" nodeType="afterGroup">
                            <p:stCondLst>
                              <p:cond delay="27000"/>
                            </p:stCondLst>
                            <p:childTnLst>
                              <p:par>
                                <p:cTn id="60" presetID="63" presetClass="path" presetSubtype="0" accel="50000" decel="50000" fill="hold" grpId="4" nodeType="afterEffect">
                                  <p:stCondLst>
                                    <p:cond delay="0"/>
                                  </p:stCondLst>
                                  <p:childTnLst>
                                    <p:animMotion origin="layout" path="M -0.225 -0.00023 L 0.11163 -0.00023 " pathEditMode="relative" rAng="0" ptsTypes="AA">
                                      <p:cBhvr>
                                        <p:cTn id="61" dur="2000" fill="hold"/>
                                        <p:tgtEl>
                                          <p:spTgt spid="663557"/>
                                        </p:tgtEl>
                                        <p:attrNameLst>
                                          <p:attrName>ppt_x</p:attrName>
                                          <p:attrName>ppt_y</p:attrName>
                                        </p:attrNameLst>
                                      </p:cBhvr>
                                      <p:rCtr x="16823" y="0"/>
                                    </p:animMotion>
                                  </p:childTnLst>
                                </p:cTn>
                              </p:par>
                            </p:childTnLst>
                          </p:cTn>
                        </p:par>
                        <p:par>
                          <p:cTn id="62" fill="hold" nodeType="afterGroup">
                            <p:stCondLst>
                              <p:cond delay="29000"/>
                            </p:stCondLst>
                            <p:childTnLst>
                              <p:par>
                                <p:cTn id="63" presetID="64" presetClass="path" presetSubtype="0" accel="50000" decel="50000" fill="hold" grpId="2" nodeType="afterEffect">
                                  <p:stCondLst>
                                    <p:cond delay="0"/>
                                  </p:stCondLst>
                                  <p:childTnLst>
                                    <p:animMotion origin="layout" path="M -0.16337 0.20879 L -0.33524 -0.00023 " pathEditMode="relative" rAng="0" ptsTypes="AA">
                                      <p:cBhvr>
                                        <p:cTn id="64" dur="2000" fill="hold"/>
                                        <p:tgtEl>
                                          <p:spTgt spid="663558"/>
                                        </p:tgtEl>
                                        <p:attrNameLst>
                                          <p:attrName>ppt_x</p:attrName>
                                          <p:attrName>ppt_y</p:attrName>
                                        </p:attrNameLst>
                                      </p:cBhvr>
                                      <p:rCtr x="-8594" y="-10463"/>
                                    </p:animMotion>
                                  </p:childTnLst>
                                </p:cTn>
                              </p:par>
                            </p:childTnLst>
                          </p:cTn>
                        </p:par>
                        <p:par>
                          <p:cTn id="65" fill="hold" nodeType="afterGroup">
                            <p:stCondLst>
                              <p:cond delay="31000"/>
                            </p:stCondLst>
                            <p:childTnLst>
                              <p:par>
                                <p:cTn id="66" presetID="63" presetClass="path" presetSubtype="0" accel="50000" decel="50000" fill="hold" grpId="4" nodeType="afterEffect">
                                  <p:stCondLst>
                                    <p:cond delay="0"/>
                                  </p:stCondLst>
                                  <p:iterate type="lt">
                                    <p:tmPct val="0"/>
                                  </p:iterate>
                                  <p:childTnLst>
                                    <p:animMotion origin="layout" path="M 0.22448 0.00047 L 0.33455 -2.22222E-6 " pathEditMode="relative" rAng="0" ptsTypes="AA">
                                      <p:cBhvr>
                                        <p:cTn id="67" dur="2000" fill="hold"/>
                                        <p:tgtEl>
                                          <p:spTgt spid="663573"/>
                                        </p:tgtEl>
                                        <p:attrNameLst>
                                          <p:attrName>ppt_x</p:attrName>
                                          <p:attrName>ppt_y</p:attrName>
                                        </p:attrNameLst>
                                      </p:cBhvr>
                                      <p:rCtr x="5503" y="-23"/>
                                    </p:animMotion>
                                  </p:childTnLst>
                                </p:cTn>
                              </p:par>
                            </p:childTnLst>
                          </p:cTn>
                        </p:par>
                        <p:par>
                          <p:cTn id="68" fill="hold" nodeType="afterGroup">
                            <p:stCondLst>
                              <p:cond delay="33000"/>
                            </p:stCondLst>
                            <p:childTnLst>
                              <p:par>
                                <p:cTn id="69" presetID="26" presetClass="emph" presetSubtype="0" fill="hold" grpId="0" nodeType="afterEffect">
                                  <p:stCondLst>
                                    <p:cond delay="0"/>
                                  </p:stCondLst>
                                  <p:childTnLst>
                                    <p:animEffect transition="out" filter="fade">
                                      <p:cBhvr>
                                        <p:cTn id="70" dur="2000" tmFilter="0, 0; .2, .5; .8, .5; 1, 0"/>
                                        <p:tgtEl>
                                          <p:spTgt spid="663559"/>
                                        </p:tgtEl>
                                      </p:cBhvr>
                                    </p:animEffect>
                                    <p:animScale>
                                      <p:cBhvr>
                                        <p:cTn id="71" dur="1000" autoRev="1" fill="hold"/>
                                        <p:tgtEl>
                                          <p:spTgt spid="663559"/>
                                        </p:tgtEl>
                                      </p:cBhvr>
                                      <p:by x="105000" y="105000"/>
                                    </p:animScale>
                                  </p:childTnLst>
                                </p:cTn>
                              </p:par>
                              <p:par>
                                <p:cTn id="72" presetID="26" presetClass="emph" presetSubtype="0" fill="hold" grpId="3" nodeType="withEffect">
                                  <p:stCondLst>
                                    <p:cond delay="0"/>
                                  </p:stCondLst>
                                  <p:childTnLst>
                                    <p:animEffect transition="out" filter="fade">
                                      <p:cBhvr>
                                        <p:cTn id="73" dur="2000" tmFilter="0, 0; .2, .5; .8, .5; 1, 0"/>
                                        <p:tgtEl>
                                          <p:spTgt spid="663558"/>
                                        </p:tgtEl>
                                      </p:cBhvr>
                                    </p:animEffect>
                                    <p:animScale>
                                      <p:cBhvr>
                                        <p:cTn id="74" dur="1000" autoRev="1" fill="hold"/>
                                        <p:tgtEl>
                                          <p:spTgt spid="663558"/>
                                        </p:tgtEl>
                                      </p:cBhvr>
                                      <p:by x="105000" y="105000"/>
                                    </p:animScale>
                                  </p:childTnLst>
                                </p:cTn>
                              </p:par>
                            </p:childTnLst>
                          </p:cTn>
                        </p:par>
                        <p:par>
                          <p:cTn id="75" fill="hold" nodeType="afterGroup">
                            <p:stCondLst>
                              <p:cond delay="35000"/>
                            </p:stCondLst>
                            <p:childTnLst>
                              <p:par>
                                <p:cTn id="76" presetID="63" presetClass="path" presetSubtype="0" accel="50000" decel="50000" fill="hold" grpId="5" nodeType="afterEffect">
                                  <p:stCondLst>
                                    <p:cond delay="0"/>
                                  </p:stCondLst>
                                  <p:iterate type="lt">
                                    <p:tmPct val="0"/>
                                  </p:iterate>
                                  <p:childTnLst>
                                    <p:animMotion origin="layout" path="M 0.33455 -2.22222E-6 L 0.44618 -2.22222E-6 " pathEditMode="relative" rAng="0" ptsTypes="AA">
                                      <p:cBhvr>
                                        <p:cTn id="77" dur="2000" fill="hold"/>
                                        <p:tgtEl>
                                          <p:spTgt spid="663573"/>
                                        </p:tgtEl>
                                        <p:attrNameLst>
                                          <p:attrName>ppt_x</p:attrName>
                                          <p:attrName>ppt_y</p:attrName>
                                        </p:attrNameLst>
                                      </p:cBhvr>
                                      <p:rCtr x="5573" y="0"/>
                                    </p:animMotion>
                                  </p:childTnLst>
                                </p:cTn>
                              </p:par>
                            </p:childTnLst>
                          </p:cTn>
                        </p:par>
                        <p:par>
                          <p:cTn id="78" fill="hold" nodeType="afterGroup">
                            <p:stCondLst>
                              <p:cond delay="37000"/>
                            </p:stCondLst>
                            <p:childTnLst>
                              <p:par>
                                <p:cTn id="79" presetID="26" presetClass="emph" presetSubtype="0" fill="hold" grpId="0" nodeType="afterEffect">
                                  <p:stCondLst>
                                    <p:cond delay="0"/>
                                  </p:stCondLst>
                                  <p:childTnLst>
                                    <p:animEffect transition="out" filter="fade">
                                      <p:cBhvr>
                                        <p:cTn id="80" dur="2000" tmFilter="0, 0; .2, .5; .8, .5; 1, 0"/>
                                        <p:tgtEl>
                                          <p:spTgt spid="663560"/>
                                        </p:tgtEl>
                                      </p:cBhvr>
                                    </p:animEffect>
                                    <p:animScale>
                                      <p:cBhvr>
                                        <p:cTn id="81" dur="1000" autoRev="1" fill="hold"/>
                                        <p:tgtEl>
                                          <p:spTgt spid="663560"/>
                                        </p:tgtEl>
                                      </p:cBhvr>
                                      <p:by x="105000" y="105000"/>
                                    </p:animScale>
                                  </p:childTnLst>
                                </p:cTn>
                              </p:par>
                              <p:par>
                                <p:cTn id="82" presetID="26" presetClass="emph" presetSubtype="0" fill="hold" grpId="4" nodeType="withEffect">
                                  <p:stCondLst>
                                    <p:cond delay="0"/>
                                  </p:stCondLst>
                                  <p:childTnLst>
                                    <p:animEffect transition="out" filter="fade">
                                      <p:cBhvr>
                                        <p:cTn id="83" dur="2000" tmFilter="0, 0; .2, .5; .8, .5; 1, 0"/>
                                        <p:tgtEl>
                                          <p:spTgt spid="663558"/>
                                        </p:tgtEl>
                                      </p:cBhvr>
                                    </p:animEffect>
                                    <p:animScale>
                                      <p:cBhvr>
                                        <p:cTn id="84" dur="1000" autoRev="1" fill="hold"/>
                                        <p:tgtEl>
                                          <p:spTgt spid="663558"/>
                                        </p:tgtEl>
                                      </p:cBhvr>
                                      <p:by x="105000" y="105000"/>
                                    </p:animScale>
                                  </p:childTnLst>
                                </p:cTn>
                              </p:par>
                            </p:childTnLst>
                          </p:cTn>
                        </p:par>
                        <p:par>
                          <p:cTn id="85" fill="hold" nodeType="afterGroup">
                            <p:stCondLst>
                              <p:cond delay="39000"/>
                            </p:stCondLst>
                            <p:childTnLst>
                              <p:par>
                                <p:cTn id="86" presetID="63" presetClass="path" presetSubtype="0" accel="50000" decel="50000" fill="hold" grpId="6" nodeType="afterEffect">
                                  <p:stCondLst>
                                    <p:cond delay="0"/>
                                  </p:stCondLst>
                                  <p:iterate type="lt">
                                    <p:tmPct val="0"/>
                                  </p:iterate>
                                  <p:childTnLst>
                                    <p:animMotion origin="layout" path="M 0.44618 -2.22222E-6 L 0.55972 -2.22222E-6 " pathEditMode="relative" rAng="0" ptsTypes="AA">
                                      <p:cBhvr>
                                        <p:cTn id="87" dur="2000" fill="hold"/>
                                        <p:tgtEl>
                                          <p:spTgt spid="663573"/>
                                        </p:tgtEl>
                                        <p:attrNameLst>
                                          <p:attrName>ppt_x</p:attrName>
                                          <p:attrName>ppt_y</p:attrName>
                                        </p:attrNameLst>
                                      </p:cBhvr>
                                      <p:rCtr x="5677" y="0"/>
                                    </p:animMotion>
                                  </p:childTnLst>
                                </p:cTn>
                              </p:par>
                            </p:childTnLst>
                          </p:cTn>
                        </p:par>
                        <p:par>
                          <p:cTn id="88" fill="hold" nodeType="afterGroup">
                            <p:stCondLst>
                              <p:cond delay="41000"/>
                            </p:stCondLst>
                            <p:childTnLst>
                              <p:par>
                                <p:cTn id="89" presetID="26" presetClass="emph" presetSubtype="0" fill="hold" grpId="0" nodeType="afterEffect">
                                  <p:stCondLst>
                                    <p:cond delay="0"/>
                                  </p:stCondLst>
                                  <p:childTnLst>
                                    <p:animEffect transition="out" filter="fade">
                                      <p:cBhvr>
                                        <p:cTn id="90" dur="2000" tmFilter="0, 0; .2, .5; .8, .5; 1, 0"/>
                                        <p:tgtEl>
                                          <p:spTgt spid="663561"/>
                                        </p:tgtEl>
                                      </p:cBhvr>
                                    </p:animEffect>
                                    <p:animScale>
                                      <p:cBhvr>
                                        <p:cTn id="91" dur="1000" autoRev="1" fill="hold"/>
                                        <p:tgtEl>
                                          <p:spTgt spid="663561"/>
                                        </p:tgtEl>
                                      </p:cBhvr>
                                      <p:by x="105000" y="105000"/>
                                    </p:animScale>
                                  </p:childTnLst>
                                </p:cTn>
                              </p:par>
                              <p:par>
                                <p:cTn id="92" presetID="26" presetClass="emph" presetSubtype="0" fill="hold" grpId="5" nodeType="withEffect">
                                  <p:stCondLst>
                                    <p:cond delay="0"/>
                                  </p:stCondLst>
                                  <p:childTnLst>
                                    <p:animEffect transition="out" filter="fade">
                                      <p:cBhvr>
                                        <p:cTn id="93" dur="2000" tmFilter="0, 0; .2, .5; .8, .5; 1, 0"/>
                                        <p:tgtEl>
                                          <p:spTgt spid="663558"/>
                                        </p:tgtEl>
                                      </p:cBhvr>
                                    </p:animEffect>
                                    <p:animScale>
                                      <p:cBhvr>
                                        <p:cTn id="94" dur="1000" autoRev="1" fill="hold"/>
                                        <p:tgtEl>
                                          <p:spTgt spid="663558"/>
                                        </p:tgtEl>
                                      </p:cBhvr>
                                      <p:by x="105000" y="105000"/>
                                    </p:animScale>
                                  </p:childTnLst>
                                </p:cTn>
                              </p:par>
                            </p:childTnLst>
                          </p:cTn>
                        </p:par>
                        <p:par>
                          <p:cTn id="95" fill="hold" nodeType="afterGroup">
                            <p:stCondLst>
                              <p:cond delay="43000"/>
                            </p:stCondLst>
                            <p:childTnLst>
                              <p:par>
                                <p:cTn id="96" presetID="3" presetClass="exit" presetSubtype="10" fill="hold" grpId="1" nodeType="afterEffect">
                                  <p:stCondLst>
                                    <p:cond delay="0"/>
                                  </p:stCondLst>
                                  <p:iterate type="lt">
                                    <p:tmPct val="0"/>
                                  </p:iterate>
                                  <p:childTnLst>
                                    <p:animEffect transition="out" filter="blinds(horizontal)">
                                      <p:cBhvr>
                                        <p:cTn id="97" dur="500"/>
                                        <p:tgtEl>
                                          <p:spTgt spid="663573"/>
                                        </p:tgtEl>
                                      </p:cBhvr>
                                    </p:animEffect>
                                    <p:set>
                                      <p:cBhvr>
                                        <p:cTn id="98" dur="1" fill="hold">
                                          <p:stCondLst>
                                            <p:cond delay="499"/>
                                          </p:stCondLst>
                                        </p:cTn>
                                        <p:tgtEl>
                                          <p:spTgt spid="663573"/>
                                        </p:tgtEl>
                                        <p:attrNameLst>
                                          <p:attrName>style.visibility</p:attrName>
                                        </p:attrNameLst>
                                      </p:cBhvr>
                                      <p:to>
                                        <p:strVal val="hidden"/>
                                      </p:to>
                                    </p:set>
                                  </p:childTnLst>
                                </p:cTn>
                              </p:par>
                            </p:childTnLst>
                          </p:cTn>
                        </p:par>
                        <p:par>
                          <p:cTn id="99" fill="hold" nodeType="afterGroup">
                            <p:stCondLst>
                              <p:cond delay="43500"/>
                            </p:stCondLst>
                            <p:childTnLst>
                              <p:par>
                                <p:cTn id="100" presetID="8" presetClass="exit" presetSubtype="16" fill="hold" grpId="6" nodeType="afterEffect">
                                  <p:stCondLst>
                                    <p:cond delay="0"/>
                                  </p:stCondLst>
                                  <p:childTnLst>
                                    <p:animEffect transition="out" filter="diamond(in)">
                                      <p:cBhvr>
                                        <p:cTn id="101" dur="1000"/>
                                        <p:tgtEl>
                                          <p:spTgt spid="663558"/>
                                        </p:tgtEl>
                                      </p:cBhvr>
                                    </p:animEffect>
                                    <p:set>
                                      <p:cBhvr>
                                        <p:cTn id="102" dur="1" fill="hold">
                                          <p:stCondLst>
                                            <p:cond delay="999"/>
                                          </p:stCondLst>
                                        </p:cTn>
                                        <p:tgtEl>
                                          <p:spTgt spid="663558"/>
                                        </p:tgtEl>
                                        <p:attrNameLst>
                                          <p:attrName>style.visibility</p:attrName>
                                        </p:attrNameLst>
                                      </p:cBhvr>
                                      <p:to>
                                        <p:strVal val="hidden"/>
                                      </p:to>
                                    </p:set>
                                  </p:childTnLst>
                                </p:cTn>
                              </p:par>
                              <p:par>
                                <p:cTn id="103" presetID="8" presetClass="entr" presetSubtype="16" fill="hold" grpId="0" nodeType="withEffect">
                                  <p:stCondLst>
                                    <p:cond delay="0"/>
                                  </p:stCondLst>
                                  <p:childTnLst>
                                    <p:set>
                                      <p:cBhvr>
                                        <p:cTn id="104" dur="1" fill="hold">
                                          <p:stCondLst>
                                            <p:cond delay="0"/>
                                          </p:stCondLst>
                                        </p:cTn>
                                        <p:tgtEl>
                                          <p:spTgt spid="663591"/>
                                        </p:tgtEl>
                                        <p:attrNameLst>
                                          <p:attrName>style.visibility</p:attrName>
                                        </p:attrNameLst>
                                      </p:cBhvr>
                                      <p:to>
                                        <p:strVal val="visible"/>
                                      </p:to>
                                    </p:set>
                                    <p:animEffect transition="in" filter="diamond(in)">
                                      <p:cBhvr>
                                        <p:cTn id="105" dur="1000"/>
                                        <p:tgtEl>
                                          <p:spTgt spid="663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55" grpId="0" animBg="1"/>
      <p:bldP spid="663555" grpId="1" animBg="1"/>
      <p:bldP spid="663556" grpId="0" animBg="1"/>
      <p:bldP spid="663556" grpId="1" animBg="1"/>
      <p:bldP spid="663556" grpId="2" animBg="1"/>
      <p:bldP spid="663556" grpId="3" animBg="1"/>
      <p:bldP spid="663556" grpId="4" animBg="1"/>
      <p:bldP spid="663557" grpId="0" animBg="1"/>
      <p:bldP spid="663557" grpId="1" animBg="1"/>
      <p:bldP spid="663557" grpId="2" animBg="1"/>
      <p:bldP spid="663557" grpId="3" animBg="1"/>
      <p:bldP spid="663557" grpId="4" animBg="1"/>
      <p:bldP spid="663558" grpId="0" animBg="1"/>
      <p:bldP spid="663558" grpId="1" animBg="1"/>
      <p:bldP spid="663558" grpId="2" animBg="1"/>
      <p:bldP spid="663558" grpId="3" animBg="1"/>
      <p:bldP spid="663558" grpId="4" animBg="1"/>
      <p:bldP spid="663558" grpId="5" animBg="1"/>
      <p:bldP spid="663558" grpId="6" animBg="1"/>
      <p:bldP spid="663559" grpId="0" animBg="1"/>
      <p:bldP spid="663560" grpId="0" animBg="1"/>
      <p:bldP spid="663561" grpId="0" animBg="1"/>
      <p:bldP spid="663572" grpId="0" animBg="1"/>
      <p:bldP spid="663573" grpId="0" animBg="1"/>
      <p:bldP spid="663573" grpId="1" animBg="1"/>
      <p:bldP spid="663573" grpId="2" animBg="1"/>
      <p:bldP spid="663573" grpId="3" animBg="1"/>
      <p:bldP spid="663573" grpId="4" animBg="1"/>
      <p:bldP spid="663573" grpId="5" animBg="1"/>
      <p:bldP spid="663573" grpId="6" animBg="1"/>
      <p:bldP spid="66359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 Quick Sort  - Ý tưởng</a:t>
            </a:r>
            <a:endParaRPr lang="en-US" dirty="0"/>
          </a:p>
        </p:txBody>
      </p:sp>
      <p:sp>
        <p:nvSpPr>
          <p:cNvPr id="3" name="Content Placeholder 2"/>
          <p:cNvSpPr>
            <a:spLocks noGrp="1"/>
          </p:cNvSpPr>
          <p:nvPr>
            <p:ph idx="1"/>
          </p:nvPr>
        </p:nvSpPr>
        <p:spPr/>
        <p:txBody>
          <a:bodyPr>
            <a:normAutofit lnSpcReduction="10000"/>
          </a:bodyPr>
          <a:lstStyle/>
          <a:p>
            <a:pPr>
              <a:spcBef>
                <a:spcPct val="60000"/>
              </a:spcBef>
              <a:buFont typeface="Wingdings" panose="05000000000000000000" pitchFamily="2" charset="2"/>
              <a:buChar char="§"/>
            </a:pPr>
            <a:r>
              <a:rPr lang="en-US" dirty="0"/>
              <a:t>Sau khi thực hiện phân hoạch, dãy ban đầu được phân thành 3 đoạn:</a:t>
            </a:r>
          </a:p>
          <a:p>
            <a:pPr lvl="1">
              <a:spcBef>
                <a:spcPct val="60000"/>
              </a:spcBef>
              <a:buFontTx/>
              <a:buChar char="•"/>
            </a:pPr>
            <a:r>
              <a:rPr lang="en-US" dirty="0"/>
              <a:t>1. a</a:t>
            </a:r>
            <a:r>
              <a:rPr lang="en-US" baseline="-25000" dirty="0"/>
              <a:t>k</a:t>
            </a:r>
            <a:r>
              <a:rPr lang="en-US" dirty="0"/>
              <a:t>  ≤ x , với k = 1 .. j</a:t>
            </a:r>
          </a:p>
          <a:p>
            <a:pPr lvl="1">
              <a:spcBef>
                <a:spcPct val="60000"/>
              </a:spcBef>
              <a:buFontTx/>
              <a:buChar char="•"/>
            </a:pPr>
            <a:r>
              <a:rPr lang="en-US" dirty="0"/>
              <a:t>2. a</a:t>
            </a:r>
            <a:r>
              <a:rPr lang="en-US" baseline="-25000" dirty="0"/>
              <a:t>k</a:t>
            </a:r>
            <a:r>
              <a:rPr lang="en-US" dirty="0"/>
              <a:t>  = x , với k =  j+1 .. i-1</a:t>
            </a:r>
          </a:p>
          <a:p>
            <a:pPr lvl="1">
              <a:spcBef>
                <a:spcPct val="60000"/>
              </a:spcBef>
              <a:buFontTx/>
              <a:buChar char="•"/>
            </a:pPr>
            <a:r>
              <a:rPr lang="en-US" dirty="0"/>
              <a:t>3. a</a:t>
            </a:r>
            <a:r>
              <a:rPr lang="en-US" baseline="-25000" dirty="0"/>
              <a:t>k</a:t>
            </a:r>
            <a:r>
              <a:rPr lang="en-US" dirty="0"/>
              <a:t>  </a:t>
            </a:r>
            <a:r>
              <a:rPr lang="en-US" dirty="0">
                <a:sym typeface="Symbol" panose="05050102010706020507" pitchFamily="18" charset="2"/>
              </a:rPr>
              <a:t></a:t>
            </a:r>
            <a:r>
              <a:rPr lang="en-US" dirty="0"/>
              <a:t> x , với k =  i..N</a:t>
            </a:r>
          </a:p>
          <a:p>
            <a:pPr>
              <a:spcBef>
                <a:spcPct val="60000"/>
              </a:spcBef>
            </a:pPr>
            <a:r>
              <a:rPr lang="en-US" dirty="0"/>
              <a:t>Đoạn thứ 2 đã có thứ tự. </a:t>
            </a:r>
          </a:p>
          <a:p>
            <a:pPr>
              <a:spcBef>
                <a:spcPct val="60000"/>
              </a:spcBef>
            </a:pPr>
            <a:r>
              <a:rPr lang="en-US" dirty="0"/>
              <a:t>Nếu các đoạn 1 và 3 chỉ có 1 phần tử  : đã có thứ tự</a:t>
            </a:r>
          </a:p>
          <a:p>
            <a:pPr>
              <a:spcBef>
                <a:spcPct val="60000"/>
              </a:spcBef>
              <a:buFont typeface="Wingdings" panose="05000000000000000000" pitchFamily="2" charset="2"/>
              <a:buNone/>
            </a:pPr>
            <a:r>
              <a:rPr lang="en-US" dirty="0"/>
              <a:t>	</a:t>
            </a:r>
            <a:r>
              <a:rPr lang="en-US" dirty="0">
                <a:sym typeface="Wingdings" panose="05000000000000000000" pitchFamily="2" charset="2"/>
              </a:rPr>
              <a:t></a:t>
            </a:r>
            <a:r>
              <a:rPr lang="en-US" dirty="0"/>
              <a:t> khi đó dãy con ban đầu đã được sắp</a:t>
            </a:r>
          </a:p>
        </p:txBody>
      </p:sp>
      <p:sp>
        <p:nvSpPr>
          <p:cNvPr id="4" name="Slide Number Placeholder 3"/>
          <p:cNvSpPr>
            <a:spLocks noGrp="1"/>
          </p:cNvSpPr>
          <p:nvPr>
            <p:ph type="sldNum" sz="quarter" idx="12"/>
          </p:nvPr>
        </p:nvSpPr>
        <p:spPr/>
        <p:txBody>
          <a:bodyPr/>
          <a:lstStyle/>
          <a:p>
            <a:fld id="{3D92597B-1FF7-A145-BDFC-B6DAD8BDE045}" type="slidenum">
              <a:rPr lang="en-US" smtClean="0"/>
              <a:t>60</a:t>
            </a:fld>
            <a:endParaRPr lang="en-US"/>
          </a:p>
        </p:txBody>
      </p:sp>
      <p:grpSp>
        <p:nvGrpSpPr>
          <p:cNvPr id="5" name="Group 4"/>
          <p:cNvGrpSpPr>
            <a:grpSpLocks/>
          </p:cNvGrpSpPr>
          <p:nvPr/>
        </p:nvGrpSpPr>
        <p:grpSpPr bwMode="auto">
          <a:xfrm>
            <a:off x="5437495" y="3096547"/>
            <a:ext cx="6278562" cy="1006475"/>
            <a:chOff x="1104" y="1344"/>
            <a:chExt cx="3564" cy="410"/>
          </a:xfrm>
        </p:grpSpPr>
        <p:pic>
          <p:nvPicPr>
            <p:cNvPr id="6" name="Picture 5" descr="QuickSort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 y="1344"/>
              <a:ext cx="3564"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6"/>
            <p:cNvSpPr>
              <a:spLocks noChangeShapeType="1"/>
            </p:cNvSpPr>
            <p:nvPr/>
          </p:nvSpPr>
          <p:spPr bwMode="auto">
            <a:xfrm>
              <a:off x="1698" y="1555"/>
              <a:ext cx="78" cy="4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7"/>
            <p:cNvSpPr>
              <a:spLocks noChangeShapeType="1"/>
            </p:cNvSpPr>
            <p:nvPr/>
          </p:nvSpPr>
          <p:spPr bwMode="auto">
            <a:xfrm flipH="1">
              <a:off x="4070" y="1565"/>
              <a:ext cx="68" cy="3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 name="Date Placeholder 8"/>
          <p:cNvSpPr>
            <a:spLocks noGrp="1"/>
          </p:cNvSpPr>
          <p:nvPr>
            <p:ph type="dt" sz="half" idx="10"/>
          </p:nvPr>
        </p:nvSpPr>
        <p:spPr/>
        <p:txBody>
          <a:bodyPr/>
          <a:lstStyle/>
          <a:p>
            <a:fld id="{0DE222C6-1480-47CF-AA66-1F8FC42BC208}" type="datetime1">
              <a:rPr lang="en-US" smtClean="0"/>
              <a:t>26/03/2024</a:t>
            </a:fld>
            <a:endParaRPr lang="en-US"/>
          </a:p>
        </p:txBody>
      </p:sp>
      <p:sp>
        <p:nvSpPr>
          <p:cNvPr id="10" name="Footer Placeholder 9"/>
          <p:cNvSpPr>
            <a:spLocks noGrp="1"/>
          </p:cNvSpPr>
          <p:nvPr>
            <p:ph type="ftr" sz="quarter" idx="11"/>
          </p:nvPr>
        </p:nvSpPr>
        <p:spPr/>
        <p:txBody>
          <a:bodyPr/>
          <a:lstStyle/>
          <a:p>
            <a:r>
              <a:rPr lang="en-US" smtClean="0"/>
              <a:t>CTDL&amp;GT</a:t>
            </a:r>
            <a:endParaRPr lang="en-US"/>
          </a:p>
        </p:txBody>
      </p:sp>
    </p:spTree>
    <p:extLst>
      <p:ext uri="{BB962C8B-B14F-4D97-AF65-F5344CB8AC3E}">
        <p14:creationId xmlns:p14="http://schemas.microsoft.com/office/powerpoint/2010/main" val="617739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 Quick Sort  - </a:t>
            </a:r>
            <a:r>
              <a:rPr lang="en-US" smtClean="0"/>
              <a:t>Mô </a:t>
            </a:r>
            <a:r>
              <a:rPr lang="en-US" dirty="0" smtClean="0"/>
              <a:t>tả thuật toán Quick Sort</a:t>
            </a:r>
            <a:endParaRPr lang="en-US"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en-US" u="sng" dirty="0">
                <a:solidFill>
                  <a:srgbClr val="CC3300"/>
                </a:solidFill>
              </a:rPr>
              <a:t>Bước 1</a:t>
            </a:r>
            <a:r>
              <a:rPr lang="en-US" dirty="0"/>
              <a:t>: Nếu </a:t>
            </a:r>
            <a:r>
              <a:rPr lang="en-US" dirty="0">
                <a:solidFill>
                  <a:srgbClr val="FF3300"/>
                </a:solidFill>
              </a:rPr>
              <a:t>left ≥ right </a:t>
            </a:r>
            <a:r>
              <a:rPr lang="en-US" dirty="0">
                <a:solidFill>
                  <a:srgbClr val="339966"/>
                </a:solidFill>
              </a:rPr>
              <a:t>//dãy có ít hơn 2 phần tử</a:t>
            </a:r>
          </a:p>
          <a:p>
            <a:pPr lvl="2">
              <a:lnSpc>
                <a:spcPct val="120000"/>
              </a:lnSpc>
              <a:buFontTx/>
              <a:buNone/>
            </a:pPr>
            <a:r>
              <a:rPr lang="en-US" sz="2800" dirty="0"/>
              <a:t>		Kết </a:t>
            </a:r>
            <a:r>
              <a:rPr lang="en-US" sz="2800"/>
              <a:t>thúc</a:t>
            </a:r>
            <a:r>
              <a:rPr lang="en-US" sz="2800" smtClean="0"/>
              <a:t>;   </a:t>
            </a:r>
            <a:r>
              <a:rPr lang="en-US" sz="2800" smtClean="0">
                <a:solidFill>
                  <a:srgbClr val="339966"/>
                </a:solidFill>
              </a:rPr>
              <a:t>//</a:t>
            </a:r>
            <a:r>
              <a:rPr lang="en-US" sz="2800" dirty="0">
                <a:solidFill>
                  <a:srgbClr val="339966"/>
                </a:solidFill>
              </a:rPr>
              <a:t>dãy đã được sắp xếp</a:t>
            </a:r>
          </a:p>
          <a:p>
            <a:pPr>
              <a:lnSpc>
                <a:spcPct val="120000"/>
              </a:lnSpc>
            </a:pPr>
            <a:r>
              <a:rPr lang="en-US" u="sng" dirty="0">
                <a:solidFill>
                  <a:srgbClr val="CC3300"/>
                </a:solidFill>
              </a:rPr>
              <a:t>Bước 2</a:t>
            </a:r>
            <a:r>
              <a:rPr lang="en-US" dirty="0"/>
              <a:t>: Phân hoạch dãy a</a:t>
            </a:r>
            <a:r>
              <a:rPr lang="en-US" baseline="-25000" dirty="0"/>
              <a:t>left</a:t>
            </a:r>
            <a:r>
              <a:rPr lang="en-US" dirty="0"/>
              <a:t> … a</a:t>
            </a:r>
            <a:r>
              <a:rPr lang="en-US" baseline="-25000" dirty="0"/>
              <a:t>right</a:t>
            </a:r>
            <a:r>
              <a:rPr lang="en-US" dirty="0"/>
              <a:t> thành các đoạn: a</a:t>
            </a:r>
            <a:r>
              <a:rPr lang="en-US" baseline="-25000" dirty="0"/>
              <a:t>left</a:t>
            </a:r>
            <a:r>
              <a:rPr lang="en-US" dirty="0"/>
              <a:t>.. a</a:t>
            </a:r>
            <a:r>
              <a:rPr lang="en-US" baseline="-25000" dirty="0"/>
              <a:t>j</a:t>
            </a:r>
            <a:r>
              <a:rPr lang="en-US" dirty="0"/>
              <a:t>,</a:t>
            </a:r>
            <a:r>
              <a:rPr lang="en-US" baseline="-25000" dirty="0"/>
              <a:t> </a:t>
            </a:r>
            <a:r>
              <a:rPr lang="en-US" dirty="0"/>
              <a:t>a</a:t>
            </a:r>
            <a:r>
              <a:rPr lang="en-US" baseline="-25000" dirty="0"/>
              <a:t>j+1</a:t>
            </a:r>
            <a:r>
              <a:rPr lang="en-US" dirty="0"/>
              <a:t>.. a</a:t>
            </a:r>
            <a:r>
              <a:rPr lang="en-US" baseline="-25000" dirty="0"/>
              <a:t>i-1</a:t>
            </a:r>
            <a:r>
              <a:rPr lang="en-US" dirty="0"/>
              <a:t>,</a:t>
            </a:r>
            <a:r>
              <a:rPr lang="en-US" baseline="-25000" dirty="0"/>
              <a:t> </a:t>
            </a:r>
            <a:r>
              <a:rPr lang="en-US" dirty="0"/>
              <a:t>a</a:t>
            </a:r>
            <a:r>
              <a:rPr lang="en-US" baseline="-25000" dirty="0"/>
              <a:t>i</a:t>
            </a:r>
            <a:r>
              <a:rPr lang="en-US" dirty="0"/>
              <a:t>.. a</a:t>
            </a:r>
            <a:r>
              <a:rPr lang="en-US" baseline="-25000" dirty="0"/>
              <a:t>right</a:t>
            </a:r>
          </a:p>
          <a:p>
            <a:pPr lvl="1">
              <a:lnSpc>
                <a:spcPct val="120000"/>
              </a:lnSpc>
              <a:buFont typeface="Wingdings" panose="05000000000000000000" pitchFamily="2" charset="2"/>
              <a:buNone/>
            </a:pPr>
            <a:r>
              <a:rPr lang="en-US" i="1" dirty="0"/>
              <a:t>			</a:t>
            </a:r>
            <a:r>
              <a:rPr lang="en-US" i="1"/>
              <a:t>Đoạn </a:t>
            </a:r>
            <a:r>
              <a:rPr lang="en-US" i="1" smtClean="0"/>
              <a:t>1: </a:t>
            </a:r>
            <a:r>
              <a:rPr lang="en-US" i="1"/>
              <a:t>a</a:t>
            </a:r>
            <a:r>
              <a:rPr lang="en-US" i="1" baseline="-25000"/>
              <a:t>left</a:t>
            </a:r>
            <a:r>
              <a:rPr lang="en-US" i="1"/>
              <a:t>.. a</a:t>
            </a:r>
            <a:r>
              <a:rPr lang="en-US" i="1" baseline="-25000"/>
              <a:t>j</a:t>
            </a:r>
            <a:r>
              <a:rPr lang="en-US" i="1" smtClean="0"/>
              <a:t>  </a:t>
            </a:r>
            <a:r>
              <a:rPr lang="en-US" i="1" dirty="0">
                <a:sym typeface="Symbol" panose="05050102010706020507" pitchFamily="18" charset="2"/>
              </a:rPr>
              <a:t></a:t>
            </a:r>
            <a:r>
              <a:rPr lang="en-US" i="1" dirty="0"/>
              <a:t> x  </a:t>
            </a:r>
          </a:p>
          <a:p>
            <a:pPr lvl="1">
              <a:lnSpc>
                <a:spcPct val="120000"/>
              </a:lnSpc>
              <a:buFont typeface="Wingdings" panose="05000000000000000000" pitchFamily="2" charset="2"/>
              <a:buNone/>
            </a:pPr>
            <a:r>
              <a:rPr lang="en-US" i="1" dirty="0"/>
              <a:t>			Đoạn 2: a</a:t>
            </a:r>
            <a:r>
              <a:rPr lang="en-US" i="1" baseline="-25000" dirty="0"/>
              <a:t>j+1</a:t>
            </a:r>
            <a:r>
              <a:rPr lang="en-US" i="1" dirty="0"/>
              <a:t>.. a</a:t>
            </a:r>
            <a:r>
              <a:rPr lang="en-US" i="1" baseline="-25000" dirty="0"/>
              <a:t>i-1</a:t>
            </a:r>
            <a:r>
              <a:rPr lang="en-US" i="1" dirty="0"/>
              <a:t>  = x  </a:t>
            </a:r>
          </a:p>
          <a:p>
            <a:pPr lvl="1">
              <a:lnSpc>
                <a:spcPct val="120000"/>
              </a:lnSpc>
              <a:buFont typeface="Wingdings" panose="05000000000000000000" pitchFamily="2" charset="2"/>
              <a:buNone/>
            </a:pPr>
            <a:r>
              <a:rPr lang="en-US" i="1" dirty="0"/>
              <a:t>			Đoạn 3: a</a:t>
            </a:r>
            <a:r>
              <a:rPr lang="en-US" i="1" baseline="-25000" dirty="0"/>
              <a:t>i</a:t>
            </a:r>
            <a:r>
              <a:rPr lang="en-US" i="1" dirty="0"/>
              <a:t>.. a</a:t>
            </a:r>
            <a:r>
              <a:rPr lang="en-US" i="1" baseline="-25000" dirty="0"/>
              <a:t>right</a:t>
            </a:r>
            <a:r>
              <a:rPr lang="en-US" i="1" dirty="0"/>
              <a:t>  </a:t>
            </a:r>
            <a:r>
              <a:rPr lang="en-US" dirty="0">
                <a:sym typeface="Symbol" panose="05050102010706020507" pitchFamily="18" charset="2"/>
              </a:rPr>
              <a:t></a:t>
            </a:r>
            <a:r>
              <a:rPr lang="en-US" dirty="0"/>
              <a:t> x</a:t>
            </a:r>
          </a:p>
          <a:p>
            <a:pPr>
              <a:lnSpc>
                <a:spcPct val="120000"/>
              </a:lnSpc>
            </a:pPr>
            <a:r>
              <a:rPr lang="en-US" u="sng" dirty="0">
                <a:solidFill>
                  <a:srgbClr val="CC3300"/>
                </a:solidFill>
              </a:rPr>
              <a:t>Bước 3</a:t>
            </a:r>
            <a:r>
              <a:rPr lang="en-US" dirty="0"/>
              <a:t>: </a:t>
            </a:r>
            <a:r>
              <a:rPr lang="en-US" b="1" dirty="0"/>
              <a:t>Sắp xếp đoạn 1</a:t>
            </a:r>
            <a:r>
              <a:rPr lang="en-US" dirty="0"/>
              <a:t>: a</a:t>
            </a:r>
            <a:r>
              <a:rPr lang="en-US" baseline="-25000" dirty="0"/>
              <a:t>left</a:t>
            </a:r>
            <a:r>
              <a:rPr lang="en-US" dirty="0"/>
              <a:t>.. a</a:t>
            </a:r>
            <a:r>
              <a:rPr lang="en-US" baseline="-25000" dirty="0"/>
              <a:t>j</a:t>
            </a:r>
          </a:p>
          <a:p>
            <a:pPr>
              <a:lnSpc>
                <a:spcPct val="120000"/>
              </a:lnSpc>
            </a:pPr>
            <a:r>
              <a:rPr lang="en-US" u="sng" dirty="0">
                <a:solidFill>
                  <a:srgbClr val="CC3300"/>
                </a:solidFill>
              </a:rPr>
              <a:t>Bước 4</a:t>
            </a:r>
            <a:r>
              <a:rPr lang="en-US" dirty="0"/>
              <a:t>: </a:t>
            </a:r>
            <a:r>
              <a:rPr lang="en-US" b="1" dirty="0"/>
              <a:t>Sắp xếp đoạn 3</a:t>
            </a:r>
            <a:r>
              <a:rPr lang="en-US" dirty="0"/>
              <a:t>: a</a:t>
            </a:r>
            <a:r>
              <a:rPr lang="en-US" baseline="-25000" dirty="0"/>
              <a:t>i</a:t>
            </a:r>
            <a:r>
              <a:rPr lang="en-US" dirty="0"/>
              <a:t>.. a</a:t>
            </a:r>
            <a:r>
              <a:rPr lang="en-US" baseline="-25000" dirty="0"/>
              <a:t>right</a:t>
            </a:r>
          </a:p>
          <a:p>
            <a:endParaRPr lang="en-US" dirty="0"/>
          </a:p>
        </p:txBody>
      </p:sp>
      <p:sp>
        <p:nvSpPr>
          <p:cNvPr id="4" name="Slide Number Placeholder 3"/>
          <p:cNvSpPr>
            <a:spLocks noGrp="1"/>
          </p:cNvSpPr>
          <p:nvPr>
            <p:ph type="sldNum" sz="quarter" idx="12"/>
          </p:nvPr>
        </p:nvSpPr>
        <p:spPr/>
        <p:txBody>
          <a:bodyPr/>
          <a:lstStyle/>
          <a:p>
            <a:fld id="{3D92597B-1FF7-A145-BDFC-B6DAD8BDE045}" type="slidenum">
              <a:rPr lang="en-US" smtClean="0"/>
              <a:t>61</a:t>
            </a:fld>
            <a:endParaRPr lang="en-US"/>
          </a:p>
        </p:txBody>
      </p:sp>
      <p:sp>
        <p:nvSpPr>
          <p:cNvPr id="5" name="Date Placeholder 4"/>
          <p:cNvSpPr>
            <a:spLocks noGrp="1"/>
          </p:cNvSpPr>
          <p:nvPr>
            <p:ph type="dt" sz="half" idx="10"/>
          </p:nvPr>
        </p:nvSpPr>
        <p:spPr/>
        <p:txBody>
          <a:bodyPr/>
          <a:lstStyle/>
          <a:p>
            <a:fld id="{985DA7EC-3F36-4E70-8634-1400BE5A38FE}" type="datetime1">
              <a:rPr lang="en-US" smtClean="0"/>
              <a:t>26/03/2024</a:t>
            </a:fld>
            <a:endParaRPr lang="en-US"/>
          </a:p>
        </p:txBody>
      </p:sp>
      <p:sp>
        <p:nvSpPr>
          <p:cNvPr id="6" name="Footer Placeholder 5"/>
          <p:cNvSpPr>
            <a:spLocks noGrp="1"/>
          </p:cNvSpPr>
          <p:nvPr>
            <p:ph type="ftr" sz="quarter" idx="11"/>
          </p:nvPr>
        </p:nvSpPr>
        <p:spPr/>
        <p:txBody>
          <a:bodyPr/>
          <a:lstStyle/>
          <a:p>
            <a:r>
              <a:rPr lang="en-US" smtClean="0"/>
              <a:t>CTDL&amp;GT</a:t>
            </a:r>
            <a:endParaRPr lang="en-US"/>
          </a:p>
        </p:txBody>
      </p:sp>
    </p:spTree>
    <p:extLst>
      <p:ext uri="{BB962C8B-B14F-4D97-AF65-F5344CB8AC3E}">
        <p14:creationId xmlns:p14="http://schemas.microsoft.com/office/powerpoint/2010/main" val="4151874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a:xfrm>
            <a:off x="609600" y="457200"/>
            <a:ext cx="10972800" cy="1066800"/>
          </a:xfrm>
        </p:spPr>
        <p:txBody>
          <a:bodyPr/>
          <a:lstStyle/>
          <a:p>
            <a:pPr>
              <a:defRPr/>
            </a:pPr>
            <a:r>
              <a:rPr lang="en-US"/>
              <a:t>5. Quick Sort</a:t>
            </a:r>
            <a:endParaRPr lang="en-US" altLang="en-US" i="1" smtClean="0"/>
          </a:p>
        </p:txBody>
      </p:sp>
      <p:sp>
        <p:nvSpPr>
          <p:cNvPr id="153605" name="Oval 3"/>
          <p:cNvSpPr>
            <a:spLocks noChangeArrowheads="1"/>
          </p:cNvSpPr>
          <p:nvPr/>
        </p:nvSpPr>
        <p:spPr bwMode="auto">
          <a:xfrm>
            <a:off x="2726267"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153606" name="Oval 4"/>
          <p:cNvSpPr>
            <a:spLocks noChangeArrowheads="1"/>
          </p:cNvSpPr>
          <p:nvPr/>
        </p:nvSpPr>
        <p:spPr bwMode="auto">
          <a:xfrm>
            <a:off x="4091517"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153607" name="Oval 5"/>
          <p:cNvSpPr>
            <a:spLocks noChangeArrowheads="1"/>
          </p:cNvSpPr>
          <p:nvPr/>
        </p:nvSpPr>
        <p:spPr bwMode="auto">
          <a:xfrm>
            <a:off x="5454651"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153608" name="Oval 6"/>
          <p:cNvSpPr>
            <a:spLocks noChangeArrowheads="1"/>
          </p:cNvSpPr>
          <p:nvPr/>
        </p:nvSpPr>
        <p:spPr bwMode="auto">
          <a:xfrm>
            <a:off x="6819900"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sp>
        <p:nvSpPr>
          <p:cNvPr id="153609" name="Oval 7"/>
          <p:cNvSpPr>
            <a:spLocks noChangeArrowheads="1"/>
          </p:cNvSpPr>
          <p:nvPr/>
        </p:nvSpPr>
        <p:spPr bwMode="auto">
          <a:xfrm>
            <a:off x="81830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623624" name="Oval 8"/>
          <p:cNvSpPr>
            <a:spLocks noChangeArrowheads="1"/>
          </p:cNvSpPr>
          <p:nvPr/>
        </p:nvSpPr>
        <p:spPr bwMode="auto">
          <a:xfrm>
            <a:off x="9548284"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623625" name="Oval 9"/>
          <p:cNvSpPr>
            <a:spLocks noChangeArrowheads="1"/>
          </p:cNvSpPr>
          <p:nvPr/>
        </p:nvSpPr>
        <p:spPr bwMode="auto">
          <a:xfrm>
            <a:off x="109135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15</a:t>
            </a:r>
          </a:p>
        </p:txBody>
      </p:sp>
      <p:sp>
        <p:nvSpPr>
          <p:cNvPr id="623626" name="Oval 10"/>
          <p:cNvSpPr>
            <a:spLocks noChangeArrowheads="1"/>
          </p:cNvSpPr>
          <p:nvPr/>
        </p:nvSpPr>
        <p:spPr bwMode="auto">
          <a:xfrm>
            <a:off x="13631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12</a:t>
            </a:r>
          </a:p>
        </p:txBody>
      </p:sp>
      <p:grpSp>
        <p:nvGrpSpPr>
          <p:cNvPr id="153613" name="Group 11"/>
          <p:cNvGrpSpPr>
            <a:grpSpLocks/>
          </p:cNvGrpSpPr>
          <p:nvPr/>
        </p:nvGrpSpPr>
        <p:grpSpPr bwMode="auto">
          <a:xfrm>
            <a:off x="1363133" y="2287588"/>
            <a:ext cx="10524067" cy="649287"/>
            <a:chOff x="644" y="1153"/>
            <a:chExt cx="4972" cy="409"/>
          </a:xfrm>
        </p:grpSpPr>
        <p:sp>
          <p:nvSpPr>
            <p:cNvPr id="153632"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dirty="0" smtClean="0">
                  <a:latin typeface="VNI-Helve" pitchFamily="2" charset="0"/>
                </a:rPr>
                <a:t>1</a:t>
              </a:r>
              <a:endParaRPr lang="en-US" altLang="en-US" b="1" dirty="0">
                <a:latin typeface="VNI-Helve" pitchFamily="2" charset="0"/>
              </a:endParaRPr>
            </a:p>
          </p:txBody>
        </p:sp>
        <p:sp>
          <p:nvSpPr>
            <p:cNvPr id="153633"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dirty="0" smtClean="0">
                  <a:latin typeface="VNI-Helve" pitchFamily="2" charset="0"/>
                </a:rPr>
                <a:t>2</a:t>
              </a:r>
              <a:endParaRPr lang="en-US" altLang="en-US" b="1" dirty="0">
                <a:latin typeface="VNI-Helve" pitchFamily="2" charset="0"/>
              </a:endParaRPr>
            </a:p>
          </p:txBody>
        </p:sp>
        <p:sp>
          <p:nvSpPr>
            <p:cNvPr id="153634"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dirty="0" smtClean="0">
                  <a:latin typeface="VNI-Helve" pitchFamily="2" charset="0"/>
                </a:rPr>
                <a:t>3</a:t>
              </a:r>
              <a:endParaRPr lang="en-US" altLang="en-US" b="1" dirty="0">
                <a:latin typeface="VNI-Helve" pitchFamily="2" charset="0"/>
              </a:endParaRPr>
            </a:p>
          </p:txBody>
        </p:sp>
        <p:sp>
          <p:nvSpPr>
            <p:cNvPr id="153635"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dirty="0" smtClean="0">
                  <a:latin typeface="VNI-Helve" pitchFamily="2" charset="0"/>
                </a:rPr>
                <a:t>4</a:t>
              </a:r>
              <a:endParaRPr lang="en-US" altLang="en-US" b="1" dirty="0">
                <a:latin typeface="VNI-Helve" pitchFamily="2" charset="0"/>
              </a:endParaRPr>
            </a:p>
          </p:txBody>
        </p:sp>
        <p:sp>
          <p:nvSpPr>
            <p:cNvPr id="153636"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dirty="0" smtClean="0">
                  <a:latin typeface="VNI-Helve" pitchFamily="2" charset="0"/>
                </a:rPr>
                <a:t>5</a:t>
              </a:r>
              <a:endParaRPr lang="en-US" altLang="en-US" b="1" dirty="0">
                <a:latin typeface="VNI-Helve" pitchFamily="2" charset="0"/>
              </a:endParaRPr>
            </a:p>
          </p:txBody>
        </p:sp>
        <p:sp>
          <p:nvSpPr>
            <p:cNvPr id="153637"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dirty="0" smtClean="0">
                  <a:latin typeface="VNI-Helve" pitchFamily="2" charset="0"/>
                </a:rPr>
                <a:t>6</a:t>
              </a:r>
              <a:endParaRPr lang="en-US" altLang="en-US" b="1" dirty="0">
                <a:latin typeface="VNI-Helve" pitchFamily="2" charset="0"/>
              </a:endParaRPr>
            </a:p>
          </p:txBody>
        </p:sp>
        <p:sp>
          <p:nvSpPr>
            <p:cNvPr id="153638"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dirty="0" smtClean="0">
                  <a:latin typeface="VNI-Helve" pitchFamily="2" charset="0"/>
                </a:rPr>
                <a:t>7</a:t>
              </a:r>
              <a:endParaRPr lang="en-US" altLang="en-US" b="1" dirty="0">
                <a:latin typeface="VNI-Helve" pitchFamily="2" charset="0"/>
              </a:endParaRPr>
            </a:p>
          </p:txBody>
        </p:sp>
        <p:sp>
          <p:nvSpPr>
            <p:cNvPr id="153639"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dirty="0" smtClean="0">
                  <a:latin typeface="VNI-Helve" pitchFamily="2" charset="0"/>
                </a:rPr>
                <a:t>0</a:t>
              </a:r>
              <a:endParaRPr lang="en-US" altLang="en-US" b="1" dirty="0">
                <a:latin typeface="VNI-Helve" pitchFamily="2" charset="0"/>
              </a:endParaRPr>
            </a:p>
          </p:txBody>
        </p:sp>
      </p:grpSp>
      <p:sp>
        <p:nvSpPr>
          <p:cNvPr id="623636" name="AutoShape 20"/>
          <p:cNvSpPr>
            <a:spLocks noChangeArrowheads="1"/>
          </p:cNvSpPr>
          <p:nvPr/>
        </p:nvSpPr>
        <p:spPr bwMode="auto">
          <a:xfrm>
            <a:off x="1210733" y="3581400"/>
            <a:ext cx="1219200" cy="796528"/>
          </a:xfrm>
          <a:prstGeom prst="upArrowCallout">
            <a:avLst>
              <a:gd name="adj1" fmla="val 31034"/>
              <a:gd name="adj2" fmla="val 31034"/>
              <a:gd name="adj3" fmla="val 16667"/>
              <a:gd name="adj4" fmla="val 5745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VNI-Helve" pitchFamily="2" charset="0"/>
              </a:rPr>
              <a:t>left</a:t>
            </a:r>
          </a:p>
        </p:txBody>
      </p:sp>
      <p:sp>
        <p:nvSpPr>
          <p:cNvPr id="623637" name="AutoShape 21"/>
          <p:cNvSpPr>
            <a:spLocks noChangeArrowheads="1"/>
          </p:cNvSpPr>
          <p:nvPr/>
        </p:nvSpPr>
        <p:spPr bwMode="auto">
          <a:xfrm>
            <a:off x="10780184" y="3551238"/>
            <a:ext cx="1219200" cy="796528"/>
          </a:xfrm>
          <a:prstGeom prst="upArrowCallout">
            <a:avLst>
              <a:gd name="adj1" fmla="val 31034"/>
              <a:gd name="adj2" fmla="val 31034"/>
              <a:gd name="adj3" fmla="val 16667"/>
              <a:gd name="adj4" fmla="val 5745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VNI-Helve" pitchFamily="2" charset="0"/>
              </a:rPr>
              <a:t>right</a:t>
            </a:r>
          </a:p>
        </p:txBody>
      </p:sp>
      <p:grpSp>
        <p:nvGrpSpPr>
          <p:cNvPr id="3" name="Group 28"/>
          <p:cNvGrpSpPr>
            <a:grpSpLocks/>
          </p:cNvGrpSpPr>
          <p:nvPr/>
        </p:nvGrpSpPr>
        <p:grpSpPr bwMode="auto">
          <a:xfrm>
            <a:off x="3651251" y="1328739"/>
            <a:ext cx="1634067" cy="649287"/>
            <a:chOff x="1725" y="837"/>
            <a:chExt cx="772" cy="409"/>
          </a:xfrm>
        </p:grpSpPr>
        <p:sp>
          <p:nvSpPr>
            <p:cNvPr id="153630" name="Oval 25"/>
            <p:cNvSpPr>
              <a:spLocks noChangeArrowheads="1"/>
            </p:cNvSpPr>
            <p:nvPr/>
          </p:nvSpPr>
          <p:spPr bwMode="auto">
            <a:xfrm>
              <a:off x="2037" y="837"/>
              <a:ext cx="460" cy="409"/>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153631" name="Text Box 26"/>
            <p:cNvSpPr txBox="1">
              <a:spLocks noChangeArrowheads="1"/>
            </p:cNvSpPr>
            <p:nvPr/>
          </p:nvSpPr>
          <p:spPr bwMode="auto">
            <a:xfrm>
              <a:off x="1725" y="887"/>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l">
                <a:spcBef>
                  <a:spcPct val="50000"/>
                </a:spcBef>
                <a:buClrTx/>
                <a:buSzTx/>
                <a:buFontTx/>
                <a:buNone/>
              </a:pPr>
              <a:r>
                <a:rPr lang="en-US" altLang="en-US">
                  <a:latin typeface="VNI-Helve" pitchFamily="2" charset="0"/>
                </a:rPr>
                <a:t>X</a:t>
              </a:r>
            </a:p>
          </p:txBody>
        </p:sp>
      </p:grpSp>
      <p:grpSp>
        <p:nvGrpSpPr>
          <p:cNvPr id="4" name="Group 30"/>
          <p:cNvGrpSpPr>
            <a:grpSpLocks/>
          </p:cNvGrpSpPr>
          <p:nvPr/>
        </p:nvGrpSpPr>
        <p:grpSpPr bwMode="auto">
          <a:xfrm>
            <a:off x="3115733" y="4379913"/>
            <a:ext cx="3617384" cy="1198562"/>
            <a:chOff x="1382" y="2788"/>
            <a:chExt cx="1709" cy="755"/>
          </a:xfrm>
        </p:grpSpPr>
        <p:sp>
          <p:nvSpPr>
            <p:cNvPr id="153628" name="AutoShape 27"/>
            <p:cNvSpPr>
              <a:spLocks noChangeArrowheads="1"/>
            </p:cNvSpPr>
            <p:nvPr/>
          </p:nvSpPr>
          <p:spPr bwMode="auto">
            <a:xfrm>
              <a:off x="1959" y="2788"/>
              <a:ext cx="554" cy="488"/>
            </a:xfrm>
            <a:prstGeom prst="octagon">
              <a:avLst>
                <a:gd name="adj" fmla="val 30653"/>
              </a:avLst>
            </a:prstGeom>
            <a:solidFill>
              <a:srgbClr val="FF3300"/>
            </a:solidFill>
            <a:ln w="28575">
              <a:solidFill>
                <a:srgbClr val="FF3300"/>
              </a:solidFill>
              <a:miter lim="800000"/>
              <a:headEnd/>
              <a:tailEnd/>
            </a:ln>
          </p:spPr>
          <p:txBody>
            <a:bodyPr wrap="none" rIns="0"/>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sz="2600" b="1">
                  <a:solidFill>
                    <a:schemeClr val="bg1"/>
                  </a:solidFill>
                  <a:latin typeface="VNI-Helve" pitchFamily="2" charset="0"/>
                </a:rPr>
                <a:t>STOP </a:t>
              </a:r>
            </a:p>
          </p:txBody>
        </p:sp>
        <p:sp>
          <p:nvSpPr>
            <p:cNvPr id="153629" name="Text Box 29"/>
            <p:cNvSpPr txBox="1">
              <a:spLocks noChangeArrowheads="1"/>
            </p:cNvSpPr>
            <p:nvPr/>
          </p:nvSpPr>
          <p:spPr bwMode="auto">
            <a:xfrm>
              <a:off x="1382" y="3255"/>
              <a:ext cx="17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VNI-Helve" pitchFamily="2" charset="0"/>
                </a:rPr>
                <a:t>Not less than X</a:t>
              </a:r>
            </a:p>
          </p:txBody>
        </p:sp>
      </p:grpSp>
      <p:grpSp>
        <p:nvGrpSpPr>
          <p:cNvPr id="5" name="Group 33"/>
          <p:cNvGrpSpPr>
            <a:grpSpLocks/>
          </p:cNvGrpSpPr>
          <p:nvPr/>
        </p:nvGrpSpPr>
        <p:grpSpPr bwMode="auto">
          <a:xfrm>
            <a:off x="1217084" y="1857376"/>
            <a:ext cx="1219200" cy="1011238"/>
            <a:chOff x="575" y="1170"/>
            <a:chExt cx="576" cy="637"/>
          </a:xfrm>
        </p:grpSpPr>
        <p:sp>
          <p:nvSpPr>
            <p:cNvPr id="153626" name="AutoShape 23"/>
            <p:cNvSpPr>
              <a:spLocks noChangeArrowheads="1"/>
            </p:cNvSpPr>
            <p:nvPr/>
          </p:nvSpPr>
          <p:spPr bwMode="auto">
            <a:xfrm>
              <a:off x="575" y="1305"/>
              <a:ext cx="576" cy="502"/>
            </a:xfrm>
            <a:prstGeom prst="downArrowCallout">
              <a:avLst>
                <a:gd name="adj1" fmla="val 31034"/>
                <a:gd name="adj2" fmla="val 31034"/>
                <a:gd name="adj3" fmla="val 16667"/>
                <a:gd name="adj4" fmla="val 57458"/>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VNI-Helve" pitchFamily="2" charset="0"/>
                </a:rPr>
                <a:t>i</a:t>
              </a:r>
            </a:p>
          </p:txBody>
        </p:sp>
        <p:sp>
          <p:nvSpPr>
            <p:cNvPr id="153627" name="Line 31"/>
            <p:cNvSpPr>
              <a:spLocks noChangeShapeType="1"/>
            </p:cNvSpPr>
            <p:nvPr/>
          </p:nvSpPr>
          <p:spPr bwMode="auto">
            <a:xfrm>
              <a:off x="720" y="1170"/>
              <a:ext cx="298"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6" name="Group 34"/>
          <p:cNvGrpSpPr>
            <a:grpSpLocks/>
          </p:cNvGrpSpPr>
          <p:nvPr/>
        </p:nvGrpSpPr>
        <p:grpSpPr bwMode="auto">
          <a:xfrm>
            <a:off x="10759017" y="1855788"/>
            <a:ext cx="1219200" cy="1012825"/>
            <a:chOff x="5083" y="1169"/>
            <a:chExt cx="576" cy="638"/>
          </a:xfrm>
        </p:grpSpPr>
        <p:sp>
          <p:nvSpPr>
            <p:cNvPr id="153624" name="AutoShape 22"/>
            <p:cNvSpPr>
              <a:spLocks noChangeArrowheads="1"/>
            </p:cNvSpPr>
            <p:nvPr/>
          </p:nvSpPr>
          <p:spPr bwMode="auto">
            <a:xfrm>
              <a:off x="5083" y="1305"/>
              <a:ext cx="576" cy="502"/>
            </a:xfrm>
            <a:prstGeom prst="downArrowCallout">
              <a:avLst>
                <a:gd name="adj1" fmla="val 31034"/>
                <a:gd name="adj2" fmla="val 31034"/>
                <a:gd name="adj3" fmla="val 16667"/>
                <a:gd name="adj4" fmla="val 57458"/>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VNI-Helve" pitchFamily="2" charset="0"/>
                </a:rPr>
                <a:t>j</a:t>
              </a:r>
            </a:p>
          </p:txBody>
        </p:sp>
        <p:sp>
          <p:nvSpPr>
            <p:cNvPr id="153625" name="Line 32"/>
            <p:cNvSpPr>
              <a:spLocks noChangeShapeType="1"/>
            </p:cNvSpPr>
            <p:nvPr/>
          </p:nvSpPr>
          <p:spPr bwMode="auto">
            <a:xfrm flipH="1">
              <a:off x="5203" y="1169"/>
              <a:ext cx="298"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7" name="Group 36"/>
          <p:cNvGrpSpPr>
            <a:grpSpLocks/>
          </p:cNvGrpSpPr>
          <p:nvPr/>
        </p:nvGrpSpPr>
        <p:grpSpPr bwMode="auto">
          <a:xfrm>
            <a:off x="5816600" y="4389438"/>
            <a:ext cx="3617384" cy="1198562"/>
            <a:chOff x="1382" y="2788"/>
            <a:chExt cx="1709" cy="755"/>
          </a:xfrm>
        </p:grpSpPr>
        <p:sp>
          <p:nvSpPr>
            <p:cNvPr id="153622" name="AutoShape 37"/>
            <p:cNvSpPr>
              <a:spLocks noChangeArrowheads="1"/>
            </p:cNvSpPr>
            <p:nvPr/>
          </p:nvSpPr>
          <p:spPr bwMode="auto">
            <a:xfrm>
              <a:off x="1959" y="2788"/>
              <a:ext cx="554" cy="488"/>
            </a:xfrm>
            <a:prstGeom prst="octagon">
              <a:avLst>
                <a:gd name="adj" fmla="val 30653"/>
              </a:avLst>
            </a:prstGeom>
            <a:solidFill>
              <a:srgbClr val="FF3300"/>
            </a:solidFill>
            <a:ln w="28575">
              <a:solidFill>
                <a:srgbClr val="FF3300"/>
              </a:solidFill>
              <a:miter lim="800000"/>
              <a:headEnd/>
              <a:tailEnd/>
            </a:ln>
          </p:spPr>
          <p:txBody>
            <a:bodyPr wrap="none" rIns="0"/>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sz="2600" b="1">
                  <a:solidFill>
                    <a:schemeClr val="bg1"/>
                  </a:solidFill>
                  <a:latin typeface="VNI-Helve" pitchFamily="2" charset="0"/>
                </a:rPr>
                <a:t>STOP </a:t>
              </a:r>
            </a:p>
          </p:txBody>
        </p:sp>
        <p:sp>
          <p:nvSpPr>
            <p:cNvPr id="153623" name="Text Box 38"/>
            <p:cNvSpPr txBox="1">
              <a:spLocks noChangeArrowheads="1"/>
            </p:cNvSpPr>
            <p:nvPr/>
          </p:nvSpPr>
          <p:spPr bwMode="auto">
            <a:xfrm>
              <a:off x="1382" y="3255"/>
              <a:ext cx="17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VNI-Helve" pitchFamily="2" charset="0"/>
                </a:rPr>
                <a:t>Not greater than X</a:t>
              </a:r>
            </a:p>
          </p:txBody>
        </p:sp>
      </p:grpSp>
      <p:sp>
        <p:nvSpPr>
          <p:cNvPr id="623655" name="Text Box 39"/>
          <p:cNvSpPr txBox="1">
            <a:spLocks noChangeArrowheads="1"/>
          </p:cNvSpPr>
          <p:nvPr/>
        </p:nvSpPr>
        <p:spPr bwMode="auto">
          <a:xfrm>
            <a:off x="7435851" y="779464"/>
            <a:ext cx="4167716" cy="57943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sz="3200" b="1">
                <a:solidFill>
                  <a:srgbClr val="FFFF00"/>
                </a:solidFill>
              </a:rPr>
              <a:t>Phaân hoaïch daõy</a:t>
            </a:r>
          </a:p>
        </p:txBody>
      </p:sp>
      <p:sp>
        <p:nvSpPr>
          <p:cNvPr id="2" name="Date Placeholder 1"/>
          <p:cNvSpPr>
            <a:spLocks noGrp="1"/>
          </p:cNvSpPr>
          <p:nvPr>
            <p:ph type="dt" sz="half" idx="10"/>
          </p:nvPr>
        </p:nvSpPr>
        <p:spPr/>
        <p:txBody>
          <a:bodyPr/>
          <a:lstStyle/>
          <a:p>
            <a:fld id="{75C6536A-9E04-4AA9-A069-B7E30BEA0FC9}" type="datetime1">
              <a:rPr lang="en-US" smtClean="0"/>
              <a:t>26/03/2024</a:t>
            </a:fld>
            <a:endParaRPr lang="en-US"/>
          </a:p>
        </p:txBody>
      </p:sp>
      <p:sp>
        <p:nvSpPr>
          <p:cNvPr id="8" name="Footer Placeholder 7"/>
          <p:cNvSpPr>
            <a:spLocks noGrp="1"/>
          </p:cNvSpPr>
          <p:nvPr>
            <p:ph type="ftr" sz="quarter" idx="11"/>
          </p:nvPr>
        </p:nvSpPr>
        <p:spPr/>
        <p:txBody>
          <a:bodyPr/>
          <a:lstStyle/>
          <a:p>
            <a:r>
              <a:rPr lang="en-US" smtClean="0"/>
              <a:t>CTDL&amp;GT</a:t>
            </a:r>
            <a:endParaRPr lang="en-US"/>
          </a:p>
        </p:txBody>
      </p:sp>
      <p:sp>
        <p:nvSpPr>
          <p:cNvPr id="9" name="Slide Number Placeholder 8"/>
          <p:cNvSpPr>
            <a:spLocks noGrp="1"/>
          </p:cNvSpPr>
          <p:nvPr>
            <p:ph type="sldNum" sz="quarter" idx="12"/>
          </p:nvPr>
        </p:nvSpPr>
        <p:spPr/>
        <p:txBody>
          <a:bodyPr/>
          <a:lstStyle/>
          <a:p>
            <a:fld id="{3D92597B-1FF7-A145-BDFC-B6DAD8BDE045}" type="slidenum">
              <a:rPr lang="en-US" smtClean="0"/>
              <a:t>62</a:t>
            </a:fld>
            <a:endParaRPr lang="en-US"/>
          </a:p>
        </p:txBody>
      </p:sp>
    </p:spTree>
    <p:extLst>
      <p:ext uri="{BB962C8B-B14F-4D97-AF65-F5344CB8AC3E}">
        <p14:creationId xmlns:p14="http://schemas.microsoft.com/office/powerpoint/2010/main" val="22235635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23655"/>
                                        </p:tgtEl>
                                        <p:attrNameLst>
                                          <p:attrName>style.visibility</p:attrName>
                                        </p:attrNameLst>
                                      </p:cBhvr>
                                      <p:to>
                                        <p:strVal val="visible"/>
                                      </p:to>
                                    </p:set>
                                    <p:anim calcmode="lin" valueType="num">
                                      <p:cBhvr additive="base">
                                        <p:cTn id="7" dur="500" fill="hold"/>
                                        <p:tgtEl>
                                          <p:spTgt spid="623655"/>
                                        </p:tgtEl>
                                        <p:attrNameLst>
                                          <p:attrName>ppt_x</p:attrName>
                                        </p:attrNameLst>
                                      </p:cBhvr>
                                      <p:tavLst>
                                        <p:tav tm="0">
                                          <p:val>
                                            <p:strVal val="#ppt_x"/>
                                          </p:val>
                                        </p:tav>
                                        <p:tav tm="100000">
                                          <p:val>
                                            <p:strVal val="#ppt_x"/>
                                          </p:val>
                                        </p:tav>
                                      </p:tavLst>
                                    </p:anim>
                                    <p:anim calcmode="lin" valueType="num">
                                      <p:cBhvr additive="base">
                                        <p:cTn id="8" dur="500" fill="hold"/>
                                        <p:tgtEl>
                                          <p:spTgt spid="623655"/>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623636"/>
                                        </p:tgtEl>
                                        <p:attrNameLst>
                                          <p:attrName>style.visibility</p:attrName>
                                        </p:attrNameLst>
                                      </p:cBhvr>
                                      <p:to>
                                        <p:strVal val="visible"/>
                                      </p:to>
                                    </p:set>
                                    <p:animEffect transition="in" filter="blinds(horizontal)">
                                      <p:cBhvr>
                                        <p:cTn id="12" dur="500"/>
                                        <p:tgtEl>
                                          <p:spTgt spid="62363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23637"/>
                                        </p:tgtEl>
                                        <p:attrNameLst>
                                          <p:attrName>style.visibility</p:attrName>
                                        </p:attrNameLst>
                                      </p:cBhvr>
                                      <p:to>
                                        <p:strVal val="visible"/>
                                      </p:to>
                                    </p:set>
                                    <p:animEffect transition="in" filter="blinds(horizontal)">
                                      <p:cBhvr>
                                        <p:cTn id="15" dur="500"/>
                                        <p:tgtEl>
                                          <p:spTgt spid="62363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2"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1+#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linds(horizontal)">
                                      <p:cBhvr>
                                        <p:cTn id="26" dur="500"/>
                                        <p:tgtEl>
                                          <p:spTgt spid="5"/>
                                        </p:tgtEl>
                                      </p:cBhvr>
                                    </p:animEffect>
                                  </p:childTnLst>
                                </p:cTn>
                              </p:par>
                            </p:childTnLst>
                          </p:cTn>
                        </p:par>
                        <p:par>
                          <p:cTn id="27" fill="hold" nodeType="afterGroup">
                            <p:stCondLst>
                              <p:cond delay="500"/>
                            </p:stCondLst>
                            <p:childTnLst>
                              <p:par>
                                <p:cTn id="28" presetID="26" presetClass="emph" presetSubtype="0" fill="hold" grpId="1" nodeType="afterEffect">
                                  <p:stCondLst>
                                    <p:cond delay="0"/>
                                  </p:stCondLst>
                                  <p:childTnLst>
                                    <p:animEffect transition="out" filter="fade">
                                      <p:cBhvr>
                                        <p:cTn id="29" dur="1000" tmFilter="0, 0; .2, .5; .8, .5; 1, 0"/>
                                        <p:tgtEl>
                                          <p:spTgt spid="623626"/>
                                        </p:tgtEl>
                                      </p:cBhvr>
                                    </p:animEffect>
                                    <p:animScale>
                                      <p:cBhvr>
                                        <p:cTn id="30" dur="500" autoRev="1" fill="hold"/>
                                        <p:tgtEl>
                                          <p:spTgt spid="623626"/>
                                        </p:tgtEl>
                                      </p:cBhvr>
                                      <p:by x="105000" y="105000"/>
                                    </p:animScale>
                                  </p:childTnLst>
                                </p:cTn>
                              </p:par>
                              <p:par>
                                <p:cTn id="31" presetID="26" presetClass="emph" presetSubtype="0" fill="hold" nodeType="withEffect">
                                  <p:stCondLst>
                                    <p:cond delay="0"/>
                                  </p:stCondLst>
                                  <p:childTnLst>
                                    <p:animEffect transition="out" filter="fade">
                                      <p:cBhvr>
                                        <p:cTn id="32" dur="500" tmFilter="0, 0; .2, .5; .8, .5; 1, 0"/>
                                        <p:tgtEl>
                                          <p:spTgt spid="3"/>
                                        </p:tgtEl>
                                      </p:cBhvr>
                                    </p:animEffect>
                                    <p:animScale>
                                      <p:cBhvr>
                                        <p:cTn id="33" dur="250" autoRev="1" fill="hold"/>
                                        <p:tgtEl>
                                          <p:spTgt spid="3"/>
                                        </p:tgtEl>
                                      </p:cBhvr>
                                      <p:by x="105000" y="105000"/>
                                    </p:animScale>
                                  </p:childTnLst>
                                </p:cTn>
                              </p:par>
                            </p:childTnLst>
                          </p:cTn>
                        </p:par>
                        <p:par>
                          <p:cTn id="34" fill="hold" nodeType="afterGroup">
                            <p:stCondLst>
                              <p:cond delay="1500"/>
                            </p:stCondLst>
                            <p:childTnLst>
                              <p:par>
                                <p:cTn id="35" presetID="2" presetClass="entr" presetSubtype="8"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0-#ppt_w/2"/>
                                          </p:val>
                                        </p:tav>
                                        <p:tav tm="100000">
                                          <p:val>
                                            <p:strVal val="#ppt_x"/>
                                          </p:val>
                                        </p:tav>
                                      </p:tavLst>
                                    </p:anim>
                                    <p:anim calcmode="lin" valueType="num">
                                      <p:cBhvr additive="base">
                                        <p:cTn id="3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xit" presetSubtype="10" fill="hold" nodeType="clickEffect">
                                  <p:stCondLst>
                                    <p:cond delay="2000"/>
                                  </p:stCondLst>
                                  <p:childTnLst>
                                    <p:animEffect transition="out" filter="blinds(horizontal)">
                                      <p:cBhvr>
                                        <p:cTn id="42" dur="500"/>
                                        <p:tgtEl>
                                          <p:spTgt spid="4"/>
                                        </p:tgtEl>
                                      </p:cBhvr>
                                    </p:animEffect>
                                    <p:set>
                                      <p:cBhvr>
                                        <p:cTn id="43" dur="1" fill="hold">
                                          <p:stCondLst>
                                            <p:cond delay="499"/>
                                          </p:stCondLst>
                                        </p:cTn>
                                        <p:tgtEl>
                                          <p:spTgt spid="4"/>
                                        </p:tgtEl>
                                        <p:attrNameLst>
                                          <p:attrName>style.visibility</p:attrName>
                                        </p:attrNameLst>
                                      </p:cBhvr>
                                      <p:to>
                                        <p:strVal val="hidden"/>
                                      </p:to>
                                    </p:set>
                                  </p:childTnLst>
                                </p:cTn>
                              </p:par>
                            </p:childTnLst>
                          </p:cTn>
                        </p:par>
                        <p:par>
                          <p:cTn id="44" fill="hold" nodeType="afterGroup">
                            <p:stCondLst>
                              <p:cond delay="2500"/>
                            </p:stCondLst>
                            <p:childTnLst>
                              <p:par>
                                <p:cTn id="45" presetID="3" presetClass="entr" presetSubtype="10"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linds(horizontal)">
                                      <p:cBhvr>
                                        <p:cTn id="47" dur="500"/>
                                        <p:tgtEl>
                                          <p:spTgt spid="6"/>
                                        </p:tgtEl>
                                      </p:cBhvr>
                                    </p:animEffect>
                                  </p:childTnLst>
                                </p:cTn>
                              </p:par>
                            </p:childTnLst>
                          </p:cTn>
                        </p:par>
                        <p:par>
                          <p:cTn id="48" fill="hold" nodeType="afterGroup">
                            <p:stCondLst>
                              <p:cond delay="3000"/>
                            </p:stCondLst>
                            <p:childTnLst>
                              <p:par>
                                <p:cTn id="49" presetID="26" presetClass="emph" presetSubtype="0" fill="hold" nodeType="afterEffect">
                                  <p:stCondLst>
                                    <p:cond delay="0"/>
                                  </p:stCondLst>
                                  <p:childTnLst>
                                    <p:animEffect transition="out" filter="fade">
                                      <p:cBhvr>
                                        <p:cTn id="50" dur="2000" tmFilter="0, 0; .2, .5; .8, .5; 1, 0"/>
                                        <p:tgtEl>
                                          <p:spTgt spid="3"/>
                                        </p:tgtEl>
                                      </p:cBhvr>
                                    </p:animEffect>
                                    <p:animScale>
                                      <p:cBhvr>
                                        <p:cTn id="51" dur="1000" autoRev="1" fill="hold"/>
                                        <p:tgtEl>
                                          <p:spTgt spid="3"/>
                                        </p:tgtEl>
                                      </p:cBhvr>
                                      <p:by x="105000" y="105000"/>
                                    </p:animScale>
                                  </p:childTnLst>
                                </p:cTn>
                              </p:par>
                              <p:par>
                                <p:cTn id="52" presetID="26" presetClass="emph" presetSubtype="0" fill="hold" grpId="0" nodeType="withEffect">
                                  <p:stCondLst>
                                    <p:cond delay="0"/>
                                  </p:stCondLst>
                                  <p:childTnLst>
                                    <p:animEffect transition="out" filter="fade">
                                      <p:cBhvr>
                                        <p:cTn id="53" dur="2000" tmFilter="0, 0; .2, .5; .8, .5; 1, 0"/>
                                        <p:tgtEl>
                                          <p:spTgt spid="623625"/>
                                        </p:tgtEl>
                                      </p:cBhvr>
                                    </p:animEffect>
                                    <p:animScale>
                                      <p:cBhvr>
                                        <p:cTn id="54" dur="1000" autoRev="1" fill="hold"/>
                                        <p:tgtEl>
                                          <p:spTgt spid="623625"/>
                                        </p:tgtEl>
                                      </p:cBhvr>
                                      <p:by x="105000" y="105000"/>
                                    </p:animScale>
                                  </p:childTnLst>
                                </p:cTn>
                              </p:par>
                            </p:childTnLst>
                          </p:cTn>
                        </p:par>
                        <p:par>
                          <p:cTn id="55" fill="hold" nodeType="afterGroup">
                            <p:stCondLst>
                              <p:cond delay="5000"/>
                            </p:stCondLst>
                            <p:childTnLst>
                              <p:par>
                                <p:cTn id="56" presetID="35" presetClass="path" presetSubtype="0" accel="50000" decel="50000" fill="hold" nodeType="afterEffect">
                                  <p:stCondLst>
                                    <p:cond delay="0"/>
                                  </p:stCondLst>
                                  <p:childTnLst>
                                    <p:animMotion origin="layout" path="M 4.72222E-6 3.7037E-6 L -0.1099 3.7037E-6 " pathEditMode="relative" rAng="0" ptsTypes="AA">
                                      <p:cBhvr>
                                        <p:cTn id="57" dur="2000" fill="hold"/>
                                        <p:tgtEl>
                                          <p:spTgt spid="6"/>
                                        </p:tgtEl>
                                        <p:attrNameLst>
                                          <p:attrName>ppt_x</p:attrName>
                                          <p:attrName>ppt_y</p:attrName>
                                        </p:attrNameLst>
                                      </p:cBhvr>
                                      <p:rCtr x="-5503" y="0"/>
                                    </p:animMotion>
                                  </p:childTnLst>
                                </p:cTn>
                              </p:par>
                            </p:childTnLst>
                          </p:cTn>
                        </p:par>
                        <p:par>
                          <p:cTn id="58" fill="hold" nodeType="afterGroup">
                            <p:stCondLst>
                              <p:cond delay="7000"/>
                            </p:stCondLst>
                            <p:childTnLst>
                              <p:par>
                                <p:cTn id="59" presetID="2" presetClass="entr" presetSubtype="2" fill="hold" nodeType="afterEffect">
                                  <p:stCondLst>
                                    <p:cond delay="0"/>
                                  </p:stCondLst>
                                  <p:childTnLst>
                                    <p:set>
                                      <p:cBhvr>
                                        <p:cTn id="60" dur="1" fill="hold">
                                          <p:stCondLst>
                                            <p:cond delay="0"/>
                                          </p:stCondLst>
                                        </p:cTn>
                                        <p:tgtEl>
                                          <p:spTgt spid="7"/>
                                        </p:tgtEl>
                                        <p:attrNameLst>
                                          <p:attrName>style.visibility</p:attrName>
                                        </p:attrNameLst>
                                      </p:cBhvr>
                                      <p:to>
                                        <p:strVal val="visible"/>
                                      </p:to>
                                    </p:set>
                                    <p:anim calcmode="lin" valueType="num">
                                      <p:cBhvr additive="base">
                                        <p:cTn id="61" dur="500" fill="hold"/>
                                        <p:tgtEl>
                                          <p:spTgt spid="7"/>
                                        </p:tgtEl>
                                        <p:attrNameLst>
                                          <p:attrName>ppt_x</p:attrName>
                                        </p:attrNameLst>
                                      </p:cBhvr>
                                      <p:tavLst>
                                        <p:tav tm="0">
                                          <p:val>
                                            <p:strVal val="1+#ppt_w/2"/>
                                          </p:val>
                                        </p:tav>
                                        <p:tav tm="100000">
                                          <p:val>
                                            <p:strVal val="#ppt_x"/>
                                          </p:val>
                                        </p:tav>
                                      </p:tavLst>
                                    </p:anim>
                                    <p:anim calcmode="lin" valueType="num">
                                      <p:cBhvr additive="base">
                                        <p:cTn id="62" dur="500" fill="hold"/>
                                        <p:tgtEl>
                                          <p:spTgt spid="7"/>
                                        </p:tgtEl>
                                        <p:attrNameLst>
                                          <p:attrName>ppt_y</p:attrName>
                                        </p:attrNameLst>
                                      </p:cBhvr>
                                      <p:tavLst>
                                        <p:tav tm="0">
                                          <p:val>
                                            <p:strVal val="#ppt_y"/>
                                          </p:val>
                                        </p:tav>
                                        <p:tav tm="100000">
                                          <p:val>
                                            <p:strVal val="#ppt_y"/>
                                          </p:val>
                                        </p:tav>
                                      </p:tavLst>
                                    </p:anim>
                                  </p:childTnLst>
                                </p:cTn>
                              </p:par>
                            </p:childTnLst>
                          </p:cTn>
                        </p:par>
                        <p:par>
                          <p:cTn id="63" fill="hold" nodeType="afterGroup">
                            <p:stCondLst>
                              <p:cond delay="7500"/>
                            </p:stCondLst>
                            <p:childTnLst>
                              <p:par>
                                <p:cTn id="64" presetID="3" presetClass="exit" presetSubtype="10" fill="hold" nodeType="afterEffect">
                                  <p:stCondLst>
                                    <p:cond delay="2000"/>
                                  </p:stCondLst>
                                  <p:childTnLst>
                                    <p:animEffect transition="out" filter="blinds(horizontal)">
                                      <p:cBhvr>
                                        <p:cTn id="65" dur="500"/>
                                        <p:tgtEl>
                                          <p:spTgt spid="7"/>
                                        </p:tgtEl>
                                      </p:cBhvr>
                                    </p:animEffect>
                                    <p:set>
                                      <p:cBhvr>
                                        <p:cTn id="66" dur="1" fill="hold">
                                          <p:stCondLst>
                                            <p:cond delay="499"/>
                                          </p:stCondLst>
                                        </p:cTn>
                                        <p:tgtEl>
                                          <p:spTgt spid="7"/>
                                        </p:tgtEl>
                                        <p:attrNameLst>
                                          <p:attrName>style.visibility</p:attrName>
                                        </p:attrNameLst>
                                      </p:cBhvr>
                                      <p:to>
                                        <p:strVal val="hidden"/>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42" presetClass="path" presetSubtype="0" accel="50000" decel="50000" fill="hold" grpId="0" nodeType="clickEffect">
                                  <p:stCondLst>
                                    <p:cond delay="0"/>
                                  </p:stCondLst>
                                  <p:childTnLst>
                                    <p:animMotion origin="layout" path="M -2.77778E-7 2.59259E-6 L -0.31667 0.23125 " pathEditMode="relative" rAng="0" ptsTypes="AA">
                                      <p:cBhvr>
                                        <p:cTn id="70" dur="2000" fill="hold"/>
                                        <p:tgtEl>
                                          <p:spTgt spid="623624"/>
                                        </p:tgtEl>
                                        <p:attrNameLst>
                                          <p:attrName>ppt_x</p:attrName>
                                          <p:attrName>ppt_y</p:attrName>
                                        </p:attrNameLst>
                                      </p:cBhvr>
                                      <p:rCtr x="-15833" y="11551"/>
                                    </p:animMotion>
                                  </p:childTnLst>
                                </p:cTn>
                              </p:par>
                            </p:childTnLst>
                          </p:cTn>
                        </p:par>
                        <p:par>
                          <p:cTn id="71" fill="hold" nodeType="afterGroup">
                            <p:stCondLst>
                              <p:cond delay="2000"/>
                            </p:stCondLst>
                            <p:childTnLst>
                              <p:par>
                                <p:cTn id="72" presetID="63" presetClass="path" presetSubtype="0" accel="50000" decel="50000" fill="hold" grpId="0" nodeType="afterEffect">
                                  <p:stCondLst>
                                    <p:cond delay="0"/>
                                  </p:stCondLst>
                                  <p:childTnLst>
                                    <p:animMotion origin="layout" path="M -2.77778E-7 2.59259E-6 L 0.67153 2.59259E-6 " pathEditMode="relative" rAng="0" ptsTypes="AA">
                                      <p:cBhvr>
                                        <p:cTn id="73" dur="2000" fill="hold"/>
                                        <p:tgtEl>
                                          <p:spTgt spid="623626"/>
                                        </p:tgtEl>
                                        <p:attrNameLst>
                                          <p:attrName>ppt_x</p:attrName>
                                          <p:attrName>ppt_y</p:attrName>
                                        </p:attrNameLst>
                                      </p:cBhvr>
                                      <p:rCtr x="33576" y="0"/>
                                    </p:animMotion>
                                  </p:childTnLst>
                                </p:cTn>
                              </p:par>
                            </p:childTnLst>
                          </p:cTn>
                        </p:par>
                        <p:par>
                          <p:cTn id="74" fill="hold" nodeType="afterGroup">
                            <p:stCondLst>
                              <p:cond delay="4000"/>
                            </p:stCondLst>
                            <p:childTnLst>
                              <p:par>
                                <p:cTn id="75" presetID="64" presetClass="path" presetSubtype="0" accel="50000" decel="50000" fill="hold" grpId="1" nodeType="afterEffect">
                                  <p:stCondLst>
                                    <p:cond delay="0"/>
                                  </p:stCondLst>
                                  <p:childTnLst>
                                    <p:animMotion origin="layout" path="M -0.31667 0.23125 L -0.67153 -0.00232 " pathEditMode="relative" rAng="0" ptsTypes="AA">
                                      <p:cBhvr>
                                        <p:cTn id="76" dur="2000" fill="hold"/>
                                        <p:tgtEl>
                                          <p:spTgt spid="623624"/>
                                        </p:tgtEl>
                                        <p:attrNameLst>
                                          <p:attrName>ppt_x</p:attrName>
                                          <p:attrName>ppt_y</p:attrName>
                                        </p:attrNameLst>
                                      </p:cBhvr>
                                      <p:rCtr x="-17743" y="-11690"/>
                                    </p:animMotion>
                                  </p:childTnLst>
                                </p:cTn>
                              </p:par>
                            </p:childTnLst>
                          </p:cTn>
                        </p:par>
                        <p:par>
                          <p:cTn id="77" fill="hold" nodeType="afterGroup">
                            <p:stCondLst>
                              <p:cond delay="6000"/>
                            </p:stCondLst>
                            <p:childTnLst>
                              <p:par>
                                <p:cTn id="78" presetID="63" presetClass="path" presetSubtype="0" accel="50000" decel="50000" fill="hold" nodeType="afterEffect">
                                  <p:stCondLst>
                                    <p:cond delay="0"/>
                                  </p:stCondLst>
                                  <p:childTnLst>
                                    <p:animMotion origin="layout" path="M 3.61111E-6 3.7037E-6 L 0.11336 3.7037E-6 " pathEditMode="relative" rAng="0" ptsTypes="AA">
                                      <p:cBhvr>
                                        <p:cTn id="79" dur="2000" fill="hold"/>
                                        <p:tgtEl>
                                          <p:spTgt spid="5"/>
                                        </p:tgtEl>
                                        <p:attrNameLst>
                                          <p:attrName>ppt_x</p:attrName>
                                          <p:attrName>ppt_y</p:attrName>
                                        </p:attrNameLst>
                                      </p:cBhvr>
                                      <p:rCtr x="5660" y="0"/>
                                    </p:animMotion>
                                  </p:childTnLst>
                                </p:cTn>
                              </p:par>
                              <p:par>
                                <p:cTn id="80" presetID="35" presetClass="path" presetSubtype="0" accel="50000" decel="50000" fill="hold" nodeType="withEffect">
                                  <p:stCondLst>
                                    <p:cond delay="0"/>
                                  </p:stCondLst>
                                  <p:childTnLst>
                                    <p:animMotion origin="layout" path="M -0.1099 3.7037E-6 L -0.22136 3.7037E-6 " pathEditMode="relative" rAng="0" ptsTypes="AA">
                                      <p:cBhvr>
                                        <p:cTn id="81" dur="2000" fill="hold"/>
                                        <p:tgtEl>
                                          <p:spTgt spid="6"/>
                                        </p:tgtEl>
                                        <p:attrNameLst>
                                          <p:attrName>ppt_x</p:attrName>
                                          <p:attrName>ppt_y</p:attrName>
                                        </p:attrNameLst>
                                      </p:cBhvr>
                                      <p:rCtr x="-55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24" grpId="0" animBg="1"/>
      <p:bldP spid="623624" grpId="1" animBg="1"/>
      <p:bldP spid="623625" grpId="0" animBg="1"/>
      <p:bldP spid="623626" grpId="0" animBg="1"/>
      <p:bldP spid="623626" grpId="1" animBg="1"/>
      <p:bldP spid="623636" grpId="0" animBg="1"/>
      <p:bldP spid="623637" grpId="0" animBg="1"/>
      <p:bldP spid="62365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a:xfrm>
            <a:off x="609600" y="457200"/>
            <a:ext cx="10972800" cy="1066800"/>
          </a:xfrm>
        </p:spPr>
        <p:txBody>
          <a:bodyPr/>
          <a:lstStyle/>
          <a:p>
            <a:pPr>
              <a:defRPr/>
            </a:pPr>
            <a:r>
              <a:rPr lang="en-US"/>
              <a:t>5. Quick Sort</a:t>
            </a:r>
            <a:endParaRPr lang="en-US" altLang="en-US" i="1" smtClean="0"/>
          </a:p>
        </p:txBody>
      </p:sp>
      <p:sp>
        <p:nvSpPr>
          <p:cNvPr id="624643" name="Oval 3"/>
          <p:cNvSpPr>
            <a:spLocks noChangeArrowheads="1"/>
          </p:cNvSpPr>
          <p:nvPr/>
        </p:nvSpPr>
        <p:spPr bwMode="auto">
          <a:xfrm>
            <a:off x="2726267"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624644" name="Oval 4"/>
          <p:cNvSpPr>
            <a:spLocks noChangeArrowheads="1"/>
          </p:cNvSpPr>
          <p:nvPr/>
        </p:nvSpPr>
        <p:spPr bwMode="auto">
          <a:xfrm>
            <a:off x="4091517"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624645" name="Oval 5"/>
          <p:cNvSpPr>
            <a:spLocks noChangeArrowheads="1"/>
          </p:cNvSpPr>
          <p:nvPr/>
        </p:nvSpPr>
        <p:spPr bwMode="auto">
          <a:xfrm>
            <a:off x="5454651"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624646" name="Oval 6"/>
          <p:cNvSpPr>
            <a:spLocks noChangeArrowheads="1"/>
          </p:cNvSpPr>
          <p:nvPr/>
        </p:nvSpPr>
        <p:spPr bwMode="auto">
          <a:xfrm>
            <a:off x="6819900"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sp>
        <p:nvSpPr>
          <p:cNvPr id="624647" name="Oval 7"/>
          <p:cNvSpPr>
            <a:spLocks noChangeArrowheads="1"/>
          </p:cNvSpPr>
          <p:nvPr/>
        </p:nvSpPr>
        <p:spPr bwMode="auto">
          <a:xfrm>
            <a:off x="81830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154634" name="Oval 8"/>
          <p:cNvSpPr>
            <a:spLocks noChangeArrowheads="1"/>
          </p:cNvSpPr>
          <p:nvPr/>
        </p:nvSpPr>
        <p:spPr bwMode="auto">
          <a:xfrm>
            <a:off x="9548284"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12</a:t>
            </a:r>
          </a:p>
        </p:txBody>
      </p:sp>
      <p:sp>
        <p:nvSpPr>
          <p:cNvPr id="154635" name="Oval 9"/>
          <p:cNvSpPr>
            <a:spLocks noChangeArrowheads="1"/>
          </p:cNvSpPr>
          <p:nvPr/>
        </p:nvSpPr>
        <p:spPr bwMode="auto">
          <a:xfrm>
            <a:off x="109135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15</a:t>
            </a:r>
          </a:p>
        </p:txBody>
      </p:sp>
      <p:sp>
        <p:nvSpPr>
          <p:cNvPr id="154636" name="Oval 10"/>
          <p:cNvSpPr>
            <a:spLocks noChangeArrowheads="1"/>
          </p:cNvSpPr>
          <p:nvPr/>
        </p:nvSpPr>
        <p:spPr bwMode="auto">
          <a:xfrm>
            <a:off x="13631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grpSp>
        <p:nvGrpSpPr>
          <p:cNvPr id="154637" name="Group 11"/>
          <p:cNvGrpSpPr>
            <a:grpSpLocks/>
          </p:cNvGrpSpPr>
          <p:nvPr/>
        </p:nvGrpSpPr>
        <p:grpSpPr bwMode="auto">
          <a:xfrm>
            <a:off x="1363133" y="2287588"/>
            <a:ext cx="10524067" cy="649287"/>
            <a:chOff x="644" y="1153"/>
            <a:chExt cx="4972" cy="409"/>
          </a:xfrm>
        </p:grpSpPr>
        <p:sp>
          <p:nvSpPr>
            <p:cNvPr id="154656"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154657"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3</a:t>
              </a:r>
            </a:p>
          </p:txBody>
        </p:sp>
        <p:sp>
          <p:nvSpPr>
            <p:cNvPr id="154658"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154659"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154660"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154661"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7</a:t>
              </a:r>
            </a:p>
          </p:txBody>
        </p:sp>
        <p:sp>
          <p:nvSpPr>
            <p:cNvPr id="154662"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154663"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sp>
        <p:nvSpPr>
          <p:cNvPr id="154638" name="AutoShape 20"/>
          <p:cNvSpPr>
            <a:spLocks noChangeArrowheads="1"/>
          </p:cNvSpPr>
          <p:nvPr/>
        </p:nvSpPr>
        <p:spPr bwMode="auto">
          <a:xfrm>
            <a:off x="1210733" y="3581400"/>
            <a:ext cx="1219200" cy="796528"/>
          </a:xfrm>
          <a:prstGeom prst="upArrowCallout">
            <a:avLst>
              <a:gd name="adj1" fmla="val 31034"/>
              <a:gd name="adj2" fmla="val 31034"/>
              <a:gd name="adj3" fmla="val 16667"/>
              <a:gd name="adj4" fmla="val 5745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VNI-Helve" pitchFamily="2" charset="0"/>
              </a:rPr>
              <a:t>left</a:t>
            </a:r>
          </a:p>
        </p:txBody>
      </p:sp>
      <p:sp>
        <p:nvSpPr>
          <p:cNvPr id="154639" name="AutoShape 21"/>
          <p:cNvSpPr>
            <a:spLocks noChangeArrowheads="1"/>
          </p:cNvSpPr>
          <p:nvPr/>
        </p:nvSpPr>
        <p:spPr bwMode="auto">
          <a:xfrm>
            <a:off x="10780184" y="3551238"/>
            <a:ext cx="1219200" cy="796528"/>
          </a:xfrm>
          <a:prstGeom prst="upArrowCallout">
            <a:avLst>
              <a:gd name="adj1" fmla="val 31034"/>
              <a:gd name="adj2" fmla="val 31034"/>
              <a:gd name="adj3" fmla="val 16667"/>
              <a:gd name="adj4" fmla="val 5745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VNI-Helve" pitchFamily="2" charset="0"/>
              </a:rPr>
              <a:t>right</a:t>
            </a:r>
          </a:p>
        </p:txBody>
      </p:sp>
      <p:grpSp>
        <p:nvGrpSpPr>
          <p:cNvPr id="3" name="Group 22"/>
          <p:cNvGrpSpPr>
            <a:grpSpLocks/>
          </p:cNvGrpSpPr>
          <p:nvPr/>
        </p:nvGrpSpPr>
        <p:grpSpPr bwMode="auto">
          <a:xfrm>
            <a:off x="3651251" y="1328739"/>
            <a:ext cx="1634067" cy="649287"/>
            <a:chOff x="1725" y="837"/>
            <a:chExt cx="772" cy="409"/>
          </a:xfrm>
        </p:grpSpPr>
        <p:sp>
          <p:nvSpPr>
            <p:cNvPr id="154654" name="Oval 23"/>
            <p:cNvSpPr>
              <a:spLocks noChangeArrowheads="1"/>
            </p:cNvSpPr>
            <p:nvPr/>
          </p:nvSpPr>
          <p:spPr bwMode="auto">
            <a:xfrm>
              <a:off x="2037" y="837"/>
              <a:ext cx="460" cy="409"/>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154655" name="Text Box 24"/>
            <p:cNvSpPr txBox="1">
              <a:spLocks noChangeArrowheads="1"/>
            </p:cNvSpPr>
            <p:nvPr/>
          </p:nvSpPr>
          <p:spPr bwMode="auto">
            <a:xfrm>
              <a:off x="1725" y="887"/>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l">
                <a:spcBef>
                  <a:spcPct val="50000"/>
                </a:spcBef>
                <a:buClrTx/>
                <a:buSzTx/>
                <a:buFontTx/>
                <a:buNone/>
              </a:pPr>
              <a:r>
                <a:rPr lang="en-US" altLang="en-US">
                  <a:latin typeface="VNI-Helve" pitchFamily="2" charset="0"/>
                </a:rPr>
                <a:t>X</a:t>
              </a:r>
            </a:p>
          </p:txBody>
        </p:sp>
      </p:grpSp>
      <p:grpSp>
        <p:nvGrpSpPr>
          <p:cNvPr id="4" name="Group 25"/>
          <p:cNvGrpSpPr>
            <a:grpSpLocks/>
          </p:cNvGrpSpPr>
          <p:nvPr/>
        </p:nvGrpSpPr>
        <p:grpSpPr bwMode="auto">
          <a:xfrm>
            <a:off x="3115733" y="4379913"/>
            <a:ext cx="3617384" cy="1198562"/>
            <a:chOff x="1382" y="2788"/>
            <a:chExt cx="1709" cy="755"/>
          </a:xfrm>
        </p:grpSpPr>
        <p:sp>
          <p:nvSpPr>
            <p:cNvPr id="154652" name="AutoShape 26"/>
            <p:cNvSpPr>
              <a:spLocks noChangeArrowheads="1"/>
            </p:cNvSpPr>
            <p:nvPr/>
          </p:nvSpPr>
          <p:spPr bwMode="auto">
            <a:xfrm>
              <a:off x="1959" y="2788"/>
              <a:ext cx="554" cy="488"/>
            </a:xfrm>
            <a:prstGeom prst="octagon">
              <a:avLst>
                <a:gd name="adj" fmla="val 30653"/>
              </a:avLst>
            </a:prstGeom>
            <a:solidFill>
              <a:srgbClr val="FF3300"/>
            </a:solidFill>
            <a:ln w="28575">
              <a:solidFill>
                <a:srgbClr val="FF3300"/>
              </a:solidFill>
              <a:miter lim="800000"/>
              <a:headEnd/>
              <a:tailEnd/>
            </a:ln>
          </p:spPr>
          <p:txBody>
            <a:bodyPr wrap="none" rIns="0"/>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sz="2600" b="1">
                  <a:solidFill>
                    <a:schemeClr val="bg1"/>
                  </a:solidFill>
                  <a:latin typeface="VNI-Helve" pitchFamily="2" charset="0"/>
                </a:rPr>
                <a:t>STOP </a:t>
              </a:r>
            </a:p>
          </p:txBody>
        </p:sp>
        <p:sp>
          <p:nvSpPr>
            <p:cNvPr id="154653" name="Text Box 27"/>
            <p:cNvSpPr txBox="1">
              <a:spLocks noChangeArrowheads="1"/>
            </p:cNvSpPr>
            <p:nvPr/>
          </p:nvSpPr>
          <p:spPr bwMode="auto">
            <a:xfrm>
              <a:off x="1382" y="3255"/>
              <a:ext cx="17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VNI-Helve" pitchFamily="2" charset="0"/>
                </a:rPr>
                <a:t>Not less than X</a:t>
              </a:r>
            </a:p>
          </p:txBody>
        </p:sp>
      </p:grpSp>
      <p:grpSp>
        <p:nvGrpSpPr>
          <p:cNvPr id="5" name="Group 28"/>
          <p:cNvGrpSpPr>
            <a:grpSpLocks/>
          </p:cNvGrpSpPr>
          <p:nvPr/>
        </p:nvGrpSpPr>
        <p:grpSpPr bwMode="auto">
          <a:xfrm>
            <a:off x="2592917" y="1857376"/>
            <a:ext cx="1219200" cy="1011238"/>
            <a:chOff x="575" y="1170"/>
            <a:chExt cx="576" cy="637"/>
          </a:xfrm>
        </p:grpSpPr>
        <p:sp>
          <p:nvSpPr>
            <p:cNvPr id="154650" name="AutoShape 29"/>
            <p:cNvSpPr>
              <a:spLocks noChangeArrowheads="1"/>
            </p:cNvSpPr>
            <p:nvPr/>
          </p:nvSpPr>
          <p:spPr bwMode="auto">
            <a:xfrm>
              <a:off x="575" y="1305"/>
              <a:ext cx="576" cy="502"/>
            </a:xfrm>
            <a:prstGeom prst="downArrowCallout">
              <a:avLst>
                <a:gd name="adj1" fmla="val 31034"/>
                <a:gd name="adj2" fmla="val 31034"/>
                <a:gd name="adj3" fmla="val 16667"/>
                <a:gd name="adj4" fmla="val 57458"/>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VNI-Helve" pitchFamily="2" charset="0"/>
                </a:rPr>
                <a:t>i</a:t>
              </a:r>
            </a:p>
          </p:txBody>
        </p:sp>
        <p:sp>
          <p:nvSpPr>
            <p:cNvPr id="154651" name="Line 30"/>
            <p:cNvSpPr>
              <a:spLocks noChangeShapeType="1"/>
            </p:cNvSpPr>
            <p:nvPr/>
          </p:nvSpPr>
          <p:spPr bwMode="auto">
            <a:xfrm>
              <a:off x="720" y="1170"/>
              <a:ext cx="298"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6" name="Group 31"/>
          <p:cNvGrpSpPr>
            <a:grpSpLocks/>
          </p:cNvGrpSpPr>
          <p:nvPr/>
        </p:nvGrpSpPr>
        <p:grpSpPr bwMode="auto">
          <a:xfrm>
            <a:off x="8049684" y="1855788"/>
            <a:ext cx="1219200" cy="1012825"/>
            <a:chOff x="5083" y="1169"/>
            <a:chExt cx="576" cy="638"/>
          </a:xfrm>
        </p:grpSpPr>
        <p:sp>
          <p:nvSpPr>
            <p:cNvPr id="154648" name="AutoShape 32"/>
            <p:cNvSpPr>
              <a:spLocks noChangeArrowheads="1"/>
            </p:cNvSpPr>
            <p:nvPr/>
          </p:nvSpPr>
          <p:spPr bwMode="auto">
            <a:xfrm>
              <a:off x="5083" y="1305"/>
              <a:ext cx="576" cy="502"/>
            </a:xfrm>
            <a:prstGeom prst="downArrowCallout">
              <a:avLst>
                <a:gd name="adj1" fmla="val 31034"/>
                <a:gd name="adj2" fmla="val 31034"/>
                <a:gd name="adj3" fmla="val 16667"/>
                <a:gd name="adj4" fmla="val 57458"/>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VNI-Helve" pitchFamily="2" charset="0"/>
                </a:rPr>
                <a:t>j</a:t>
              </a:r>
            </a:p>
          </p:txBody>
        </p:sp>
        <p:sp>
          <p:nvSpPr>
            <p:cNvPr id="154649" name="Line 33"/>
            <p:cNvSpPr>
              <a:spLocks noChangeShapeType="1"/>
            </p:cNvSpPr>
            <p:nvPr/>
          </p:nvSpPr>
          <p:spPr bwMode="auto">
            <a:xfrm flipH="1">
              <a:off x="5203" y="1169"/>
              <a:ext cx="298"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7" name="Group 35"/>
          <p:cNvGrpSpPr>
            <a:grpSpLocks/>
          </p:cNvGrpSpPr>
          <p:nvPr/>
        </p:nvGrpSpPr>
        <p:grpSpPr bwMode="auto">
          <a:xfrm>
            <a:off x="5816600" y="4389438"/>
            <a:ext cx="3617384" cy="1198562"/>
            <a:chOff x="1382" y="2788"/>
            <a:chExt cx="1709" cy="755"/>
          </a:xfrm>
        </p:grpSpPr>
        <p:sp>
          <p:nvSpPr>
            <p:cNvPr id="154646" name="AutoShape 36"/>
            <p:cNvSpPr>
              <a:spLocks noChangeArrowheads="1"/>
            </p:cNvSpPr>
            <p:nvPr/>
          </p:nvSpPr>
          <p:spPr bwMode="auto">
            <a:xfrm>
              <a:off x="1959" y="2788"/>
              <a:ext cx="554" cy="488"/>
            </a:xfrm>
            <a:prstGeom prst="octagon">
              <a:avLst>
                <a:gd name="adj" fmla="val 30653"/>
              </a:avLst>
            </a:prstGeom>
            <a:solidFill>
              <a:srgbClr val="FF3300"/>
            </a:solidFill>
            <a:ln w="28575">
              <a:solidFill>
                <a:srgbClr val="FF3300"/>
              </a:solidFill>
              <a:miter lim="800000"/>
              <a:headEnd/>
              <a:tailEnd/>
            </a:ln>
          </p:spPr>
          <p:txBody>
            <a:bodyPr wrap="none" rIns="0"/>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sz="2600" b="1">
                  <a:solidFill>
                    <a:schemeClr val="bg1"/>
                  </a:solidFill>
                  <a:latin typeface="VNI-Helve" pitchFamily="2" charset="0"/>
                </a:rPr>
                <a:t>STOP </a:t>
              </a:r>
            </a:p>
          </p:txBody>
        </p:sp>
        <p:sp>
          <p:nvSpPr>
            <p:cNvPr id="154647" name="Text Box 37"/>
            <p:cNvSpPr txBox="1">
              <a:spLocks noChangeArrowheads="1"/>
            </p:cNvSpPr>
            <p:nvPr/>
          </p:nvSpPr>
          <p:spPr bwMode="auto">
            <a:xfrm>
              <a:off x="1382" y="3255"/>
              <a:ext cx="17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VNI-Helve" pitchFamily="2" charset="0"/>
                </a:rPr>
                <a:t>Not greater than X</a:t>
              </a:r>
            </a:p>
          </p:txBody>
        </p:sp>
      </p:grpSp>
      <p:sp>
        <p:nvSpPr>
          <p:cNvPr id="624678" name="Text Box 38"/>
          <p:cNvSpPr txBox="1">
            <a:spLocks noChangeArrowheads="1"/>
          </p:cNvSpPr>
          <p:nvPr/>
        </p:nvSpPr>
        <p:spPr bwMode="auto">
          <a:xfrm>
            <a:off x="7435851" y="779464"/>
            <a:ext cx="4167716" cy="57943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sz="3200" b="1">
                <a:solidFill>
                  <a:srgbClr val="FFFF00"/>
                </a:solidFill>
              </a:rPr>
              <a:t>Phaân hoaïch daõy</a:t>
            </a:r>
          </a:p>
        </p:txBody>
      </p:sp>
      <p:sp>
        <p:nvSpPr>
          <p:cNvPr id="2" name="Date Placeholder 1"/>
          <p:cNvSpPr>
            <a:spLocks noGrp="1"/>
          </p:cNvSpPr>
          <p:nvPr>
            <p:ph type="dt" sz="half" idx="10"/>
          </p:nvPr>
        </p:nvSpPr>
        <p:spPr/>
        <p:txBody>
          <a:bodyPr/>
          <a:lstStyle/>
          <a:p>
            <a:fld id="{C5C7FC09-A81A-478C-8701-9A33C99E323A}" type="datetime1">
              <a:rPr lang="en-US" smtClean="0"/>
              <a:t>26/03/2024</a:t>
            </a:fld>
            <a:endParaRPr lang="en-US"/>
          </a:p>
        </p:txBody>
      </p:sp>
      <p:sp>
        <p:nvSpPr>
          <p:cNvPr id="8" name="Footer Placeholder 7"/>
          <p:cNvSpPr>
            <a:spLocks noGrp="1"/>
          </p:cNvSpPr>
          <p:nvPr>
            <p:ph type="ftr" sz="quarter" idx="11"/>
          </p:nvPr>
        </p:nvSpPr>
        <p:spPr/>
        <p:txBody>
          <a:bodyPr/>
          <a:lstStyle/>
          <a:p>
            <a:r>
              <a:rPr lang="en-US" smtClean="0"/>
              <a:t>CTDL&amp;GT</a:t>
            </a:r>
            <a:endParaRPr lang="en-US"/>
          </a:p>
        </p:txBody>
      </p:sp>
      <p:sp>
        <p:nvSpPr>
          <p:cNvPr id="9" name="Slide Number Placeholder 8"/>
          <p:cNvSpPr>
            <a:spLocks noGrp="1"/>
          </p:cNvSpPr>
          <p:nvPr>
            <p:ph type="sldNum" sz="quarter" idx="12"/>
          </p:nvPr>
        </p:nvSpPr>
        <p:spPr/>
        <p:txBody>
          <a:bodyPr/>
          <a:lstStyle/>
          <a:p>
            <a:fld id="{3D92597B-1FF7-A145-BDFC-B6DAD8BDE045}" type="slidenum">
              <a:rPr lang="en-US" smtClean="0"/>
              <a:t>63</a:t>
            </a:fld>
            <a:endParaRPr lang="en-US"/>
          </a:p>
        </p:txBody>
      </p:sp>
    </p:spTree>
    <p:extLst>
      <p:ext uri="{BB962C8B-B14F-4D97-AF65-F5344CB8AC3E}">
        <p14:creationId xmlns:p14="http://schemas.microsoft.com/office/powerpoint/2010/main" val="412064140"/>
      </p:ext>
    </p:extLst>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afterEffect">
                                  <p:stCondLst>
                                    <p:cond delay="0"/>
                                  </p:stCondLst>
                                  <p:childTnLst>
                                    <p:animEffect transition="out" filter="fade">
                                      <p:cBhvr>
                                        <p:cTn id="6" dur="2000" tmFilter="0, 0; .2, .5; .8, .5; 1, 0"/>
                                        <p:tgtEl>
                                          <p:spTgt spid="624643"/>
                                        </p:tgtEl>
                                      </p:cBhvr>
                                    </p:animEffect>
                                    <p:animScale>
                                      <p:cBhvr>
                                        <p:cTn id="7" dur="1000" autoRev="1" fill="hold"/>
                                        <p:tgtEl>
                                          <p:spTgt spid="624643"/>
                                        </p:tgtEl>
                                      </p:cBhvr>
                                      <p:by x="105000" y="105000"/>
                                    </p:animScale>
                                  </p:childTnLst>
                                </p:cTn>
                              </p:par>
                              <p:par>
                                <p:cTn id="8" presetID="26" presetClass="emph" presetSubtype="0" fill="hold" nodeType="withEffect">
                                  <p:stCondLst>
                                    <p:cond delay="0"/>
                                  </p:stCondLst>
                                  <p:childTnLst>
                                    <p:animEffect transition="out" filter="fade">
                                      <p:cBhvr>
                                        <p:cTn id="9" dur="2000" tmFilter="0, 0; .2, .5; .8, .5; 1, 0"/>
                                        <p:tgtEl>
                                          <p:spTgt spid="3"/>
                                        </p:tgtEl>
                                      </p:cBhvr>
                                    </p:animEffect>
                                    <p:animScale>
                                      <p:cBhvr>
                                        <p:cTn id="10" dur="1000" autoRev="1" fill="hold"/>
                                        <p:tgtEl>
                                          <p:spTgt spid="3"/>
                                        </p:tgtEl>
                                      </p:cBhvr>
                                      <p:by x="105000" y="105000"/>
                                    </p:animScale>
                                  </p:childTnLst>
                                </p:cTn>
                              </p:par>
                            </p:childTnLst>
                          </p:cTn>
                        </p:par>
                        <p:par>
                          <p:cTn id="11" fill="hold" nodeType="afterGroup">
                            <p:stCondLst>
                              <p:cond delay="2000"/>
                            </p:stCondLst>
                            <p:childTnLst>
                              <p:par>
                                <p:cTn id="12" presetID="63" presetClass="path" presetSubtype="0" accel="50000" decel="50000" fill="hold" nodeType="afterEffect">
                                  <p:stCondLst>
                                    <p:cond delay="0"/>
                                  </p:stCondLst>
                                  <p:childTnLst>
                                    <p:animMotion origin="layout" path="M -3.61111E-6 3.7037E-6 L 0.1132 3.7037E-6 " pathEditMode="relative" rAng="0" ptsTypes="AA">
                                      <p:cBhvr>
                                        <p:cTn id="13" dur="2000" fill="hold"/>
                                        <p:tgtEl>
                                          <p:spTgt spid="5"/>
                                        </p:tgtEl>
                                        <p:attrNameLst>
                                          <p:attrName>ppt_x</p:attrName>
                                          <p:attrName>ppt_y</p:attrName>
                                        </p:attrNameLst>
                                      </p:cBhvr>
                                      <p:rCtr x="5660" y="0"/>
                                    </p:animMotion>
                                  </p:childTnLst>
                                </p:cTn>
                              </p:par>
                            </p:childTnLst>
                          </p:cTn>
                        </p:par>
                        <p:par>
                          <p:cTn id="14" fill="hold" nodeType="afterGroup">
                            <p:stCondLst>
                              <p:cond delay="4000"/>
                            </p:stCondLst>
                            <p:childTnLst>
                              <p:par>
                                <p:cTn id="15" presetID="26" presetClass="emph" presetSubtype="0" fill="hold" grpId="1" nodeType="afterEffect">
                                  <p:stCondLst>
                                    <p:cond delay="0"/>
                                  </p:stCondLst>
                                  <p:childTnLst>
                                    <p:animEffect transition="out" filter="fade">
                                      <p:cBhvr>
                                        <p:cTn id="16" dur="2000" tmFilter="0, 0; .2, .5; .8, .5; 1, 0"/>
                                        <p:tgtEl>
                                          <p:spTgt spid="624644"/>
                                        </p:tgtEl>
                                      </p:cBhvr>
                                    </p:animEffect>
                                    <p:animScale>
                                      <p:cBhvr>
                                        <p:cTn id="17" dur="1000" autoRev="1" fill="hold"/>
                                        <p:tgtEl>
                                          <p:spTgt spid="624644"/>
                                        </p:tgtEl>
                                      </p:cBhvr>
                                      <p:by x="105000" y="105000"/>
                                    </p:animScale>
                                  </p:childTnLst>
                                </p:cTn>
                              </p:par>
                              <p:par>
                                <p:cTn id="18" presetID="26" presetClass="emph" presetSubtype="0" fill="hold" nodeType="withEffect">
                                  <p:stCondLst>
                                    <p:cond delay="0"/>
                                  </p:stCondLst>
                                  <p:childTnLst>
                                    <p:animEffect transition="out" filter="fade">
                                      <p:cBhvr>
                                        <p:cTn id="19" dur="2000" tmFilter="0, 0; .2, .5; .8, .5; 1, 0"/>
                                        <p:tgtEl>
                                          <p:spTgt spid="3"/>
                                        </p:tgtEl>
                                      </p:cBhvr>
                                    </p:animEffect>
                                    <p:animScale>
                                      <p:cBhvr>
                                        <p:cTn id="20" dur="1000" autoRev="1" fill="hold"/>
                                        <p:tgtEl>
                                          <p:spTgt spid="3"/>
                                        </p:tgtEl>
                                      </p:cBhvr>
                                      <p:by x="105000" y="105000"/>
                                    </p:animScale>
                                  </p:childTnLst>
                                </p:cTn>
                              </p:par>
                            </p:childTnLst>
                          </p:cTn>
                        </p:par>
                        <p:par>
                          <p:cTn id="21" fill="hold" nodeType="afterGroup">
                            <p:stCondLst>
                              <p:cond delay="6000"/>
                            </p:stCondLst>
                            <p:childTnLst>
                              <p:par>
                                <p:cTn id="22" presetID="2"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0-#ppt_w/2"/>
                                          </p:val>
                                        </p:tav>
                                        <p:tav tm="100000">
                                          <p:val>
                                            <p:strVal val="#ppt_x"/>
                                          </p:val>
                                        </p:tav>
                                      </p:tavLst>
                                    </p:anim>
                                    <p:anim calcmode="lin" valueType="num">
                                      <p:cBhvr additive="base">
                                        <p:cTn id="25" dur="500" fill="hold"/>
                                        <p:tgtEl>
                                          <p:spTgt spid="4"/>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6500"/>
                            </p:stCondLst>
                            <p:childTnLst>
                              <p:par>
                                <p:cTn id="27" presetID="3" presetClass="exit" presetSubtype="5" fill="hold" nodeType="afterEffect">
                                  <p:stCondLst>
                                    <p:cond delay="2000"/>
                                  </p:stCondLst>
                                  <p:childTnLst>
                                    <p:animEffect transition="out" filter="blinds(vertical)">
                                      <p:cBhvr>
                                        <p:cTn id="28" dur="500"/>
                                        <p:tgtEl>
                                          <p:spTgt spid="4"/>
                                        </p:tgtEl>
                                      </p:cBhvr>
                                    </p:animEffect>
                                    <p:set>
                                      <p:cBhvr>
                                        <p:cTn id="29" dur="1" fill="hold">
                                          <p:stCondLst>
                                            <p:cond delay="499"/>
                                          </p:stCondLst>
                                        </p:cTn>
                                        <p:tgtEl>
                                          <p:spTgt spid="4"/>
                                        </p:tgtEl>
                                        <p:attrNameLst>
                                          <p:attrName>style.visibility</p:attrName>
                                        </p:attrNameLst>
                                      </p:cBhvr>
                                      <p:to>
                                        <p:strVal val="hidden"/>
                                      </p:to>
                                    </p:set>
                                  </p:childTnLst>
                                </p:cTn>
                              </p:par>
                            </p:childTnLst>
                          </p:cTn>
                        </p:par>
                        <p:par>
                          <p:cTn id="30" fill="hold" nodeType="afterGroup">
                            <p:stCondLst>
                              <p:cond delay="9000"/>
                            </p:stCondLst>
                            <p:childTnLst>
                              <p:par>
                                <p:cTn id="31" presetID="26" presetClass="emph" presetSubtype="0" fill="hold" grpId="0" nodeType="afterEffect">
                                  <p:stCondLst>
                                    <p:cond delay="0"/>
                                  </p:stCondLst>
                                  <p:childTnLst>
                                    <p:animEffect transition="out" filter="fade">
                                      <p:cBhvr>
                                        <p:cTn id="32" dur="2000" tmFilter="0, 0; .2, .5; .8, .5; 1, 0"/>
                                        <p:tgtEl>
                                          <p:spTgt spid="624647"/>
                                        </p:tgtEl>
                                      </p:cBhvr>
                                    </p:animEffect>
                                    <p:animScale>
                                      <p:cBhvr>
                                        <p:cTn id="33" dur="1000" autoRev="1" fill="hold"/>
                                        <p:tgtEl>
                                          <p:spTgt spid="624647"/>
                                        </p:tgtEl>
                                      </p:cBhvr>
                                      <p:by x="105000" y="105000"/>
                                    </p:animScale>
                                  </p:childTnLst>
                                </p:cTn>
                              </p:par>
                              <p:par>
                                <p:cTn id="34" presetID="26" presetClass="emph" presetSubtype="0" fill="hold" nodeType="withEffect">
                                  <p:stCondLst>
                                    <p:cond delay="0"/>
                                  </p:stCondLst>
                                  <p:childTnLst>
                                    <p:animEffect transition="out" filter="fade">
                                      <p:cBhvr>
                                        <p:cTn id="35" dur="2000" tmFilter="0, 0; .2, .5; .8, .5; 1, 0"/>
                                        <p:tgtEl>
                                          <p:spTgt spid="3"/>
                                        </p:tgtEl>
                                      </p:cBhvr>
                                    </p:animEffect>
                                    <p:animScale>
                                      <p:cBhvr>
                                        <p:cTn id="36" dur="1000" autoRev="1" fill="hold"/>
                                        <p:tgtEl>
                                          <p:spTgt spid="3"/>
                                        </p:tgtEl>
                                      </p:cBhvr>
                                      <p:by x="105000" y="105000"/>
                                    </p:animScale>
                                  </p:childTnLst>
                                </p:cTn>
                              </p:par>
                            </p:childTnLst>
                          </p:cTn>
                        </p:par>
                        <p:par>
                          <p:cTn id="37" fill="hold" nodeType="afterGroup">
                            <p:stCondLst>
                              <p:cond delay="11000"/>
                            </p:stCondLst>
                            <p:childTnLst>
                              <p:par>
                                <p:cTn id="38" presetID="35" presetClass="path" presetSubtype="0" accel="50000" decel="50000" fill="hold" nodeType="afterEffect">
                                  <p:stCondLst>
                                    <p:cond delay="0"/>
                                  </p:stCondLst>
                                  <p:childTnLst>
                                    <p:animMotion origin="layout" path="M 3.05556E-6 3.7037E-6 L -0.11181 3.7037E-6 " pathEditMode="relative" rAng="0" ptsTypes="AA">
                                      <p:cBhvr>
                                        <p:cTn id="39" dur="2000" fill="hold"/>
                                        <p:tgtEl>
                                          <p:spTgt spid="6"/>
                                        </p:tgtEl>
                                        <p:attrNameLst>
                                          <p:attrName>ppt_x</p:attrName>
                                          <p:attrName>ppt_y</p:attrName>
                                        </p:attrNameLst>
                                      </p:cBhvr>
                                      <p:rCtr x="-5590" y="0"/>
                                    </p:animMotion>
                                  </p:childTnLst>
                                </p:cTn>
                              </p:par>
                            </p:childTnLst>
                          </p:cTn>
                        </p:par>
                        <p:par>
                          <p:cTn id="40" fill="hold" nodeType="afterGroup">
                            <p:stCondLst>
                              <p:cond delay="13000"/>
                            </p:stCondLst>
                            <p:childTnLst>
                              <p:par>
                                <p:cTn id="41" presetID="26" presetClass="emph" presetSubtype="0" fill="hold" grpId="2" nodeType="afterEffect">
                                  <p:stCondLst>
                                    <p:cond delay="0"/>
                                  </p:stCondLst>
                                  <p:childTnLst>
                                    <p:animEffect transition="out" filter="fade">
                                      <p:cBhvr>
                                        <p:cTn id="42" dur="2000" tmFilter="0, 0; .2, .5; .8, .5; 1, 0"/>
                                        <p:tgtEl>
                                          <p:spTgt spid="624646"/>
                                        </p:tgtEl>
                                      </p:cBhvr>
                                    </p:animEffect>
                                    <p:animScale>
                                      <p:cBhvr>
                                        <p:cTn id="43" dur="1000" autoRev="1" fill="hold"/>
                                        <p:tgtEl>
                                          <p:spTgt spid="624646"/>
                                        </p:tgtEl>
                                      </p:cBhvr>
                                      <p:by x="105000" y="105000"/>
                                    </p:animScale>
                                  </p:childTnLst>
                                </p:cTn>
                              </p:par>
                              <p:par>
                                <p:cTn id="44" presetID="26" presetClass="emph" presetSubtype="0" fill="hold" nodeType="withEffect">
                                  <p:stCondLst>
                                    <p:cond delay="0"/>
                                  </p:stCondLst>
                                  <p:childTnLst>
                                    <p:animEffect transition="out" filter="fade">
                                      <p:cBhvr>
                                        <p:cTn id="45" dur="2000" tmFilter="0, 0; .2, .5; .8, .5; 1, 0"/>
                                        <p:tgtEl>
                                          <p:spTgt spid="3"/>
                                        </p:tgtEl>
                                      </p:cBhvr>
                                    </p:animEffect>
                                    <p:animScale>
                                      <p:cBhvr>
                                        <p:cTn id="46" dur="1000" autoRev="1" fill="hold"/>
                                        <p:tgtEl>
                                          <p:spTgt spid="3"/>
                                        </p:tgtEl>
                                      </p:cBhvr>
                                      <p:by x="105000" y="105000"/>
                                    </p:animScale>
                                  </p:childTnLst>
                                </p:cTn>
                              </p:par>
                            </p:childTnLst>
                          </p:cTn>
                        </p:par>
                        <p:par>
                          <p:cTn id="47" fill="hold" nodeType="afterGroup">
                            <p:stCondLst>
                              <p:cond delay="15000"/>
                            </p:stCondLst>
                            <p:childTnLst>
                              <p:par>
                                <p:cTn id="48" presetID="2" presetClass="entr" presetSubtype="2" fill="hold" nodeType="afterEffect">
                                  <p:stCondLst>
                                    <p:cond delay="0"/>
                                  </p:stCondLst>
                                  <p:childTnLst>
                                    <p:set>
                                      <p:cBhvr>
                                        <p:cTn id="49" dur="1" fill="hold">
                                          <p:stCondLst>
                                            <p:cond delay="0"/>
                                          </p:stCondLst>
                                        </p:cTn>
                                        <p:tgtEl>
                                          <p:spTgt spid="7"/>
                                        </p:tgtEl>
                                        <p:attrNameLst>
                                          <p:attrName>style.visibility</p:attrName>
                                        </p:attrNameLst>
                                      </p:cBhvr>
                                      <p:to>
                                        <p:strVal val="visible"/>
                                      </p:to>
                                    </p:set>
                                    <p:anim calcmode="lin" valueType="num">
                                      <p:cBhvr additive="base">
                                        <p:cTn id="50" dur="500" fill="hold"/>
                                        <p:tgtEl>
                                          <p:spTgt spid="7"/>
                                        </p:tgtEl>
                                        <p:attrNameLst>
                                          <p:attrName>ppt_x</p:attrName>
                                        </p:attrNameLst>
                                      </p:cBhvr>
                                      <p:tavLst>
                                        <p:tav tm="0">
                                          <p:val>
                                            <p:strVal val="1+#ppt_w/2"/>
                                          </p:val>
                                        </p:tav>
                                        <p:tav tm="100000">
                                          <p:val>
                                            <p:strVal val="#ppt_x"/>
                                          </p:val>
                                        </p:tav>
                                      </p:tavLst>
                                    </p:anim>
                                    <p:anim calcmode="lin" valueType="num">
                                      <p:cBhvr additive="base">
                                        <p:cTn id="51" dur="500" fill="hold"/>
                                        <p:tgtEl>
                                          <p:spTgt spid="7"/>
                                        </p:tgtEl>
                                        <p:attrNameLst>
                                          <p:attrName>ppt_y</p:attrName>
                                        </p:attrNameLst>
                                      </p:cBhvr>
                                      <p:tavLst>
                                        <p:tav tm="0">
                                          <p:val>
                                            <p:strVal val="#ppt_y"/>
                                          </p:val>
                                        </p:tav>
                                        <p:tav tm="100000">
                                          <p:val>
                                            <p:strVal val="#ppt_y"/>
                                          </p:val>
                                        </p:tav>
                                      </p:tavLst>
                                    </p:anim>
                                  </p:childTnLst>
                                </p:cTn>
                              </p:par>
                            </p:childTnLst>
                          </p:cTn>
                        </p:par>
                        <p:par>
                          <p:cTn id="52" fill="hold" nodeType="afterGroup">
                            <p:stCondLst>
                              <p:cond delay="15500"/>
                            </p:stCondLst>
                            <p:childTnLst>
                              <p:par>
                                <p:cTn id="53" presetID="3" presetClass="exit" presetSubtype="5" fill="hold" nodeType="afterEffect">
                                  <p:stCondLst>
                                    <p:cond delay="2000"/>
                                  </p:stCondLst>
                                  <p:childTnLst>
                                    <p:animEffect transition="out" filter="blinds(vertical)">
                                      <p:cBhvr>
                                        <p:cTn id="54" dur="500"/>
                                        <p:tgtEl>
                                          <p:spTgt spid="7"/>
                                        </p:tgtEl>
                                      </p:cBhvr>
                                    </p:animEffect>
                                    <p:set>
                                      <p:cBhvr>
                                        <p:cTn id="55" dur="1" fill="hold">
                                          <p:stCondLst>
                                            <p:cond delay="499"/>
                                          </p:stCondLst>
                                        </p:cTn>
                                        <p:tgtEl>
                                          <p:spTgt spid="7"/>
                                        </p:tgtEl>
                                        <p:attrNameLst>
                                          <p:attrName>style.visibility</p:attrName>
                                        </p:attrNameLst>
                                      </p:cBhvr>
                                      <p:to>
                                        <p:strVal val="hidden"/>
                                      </p:to>
                                    </p:set>
                                  </p:childTnLst>
                                </p:cTn>
                              </p:par>
                            </p:childTnLst>
                          </p:cTn>
                        </p:par>
                        <p:par>
                          <p:cTn id="56" fill="hold" nodeType="afterGroup">
                            <p:stCondLst>
                              <p:cond delay="18000"/>
                            </p:stCondLst>
                            <p:childTnLst>
                              <p:par>
                                <p:cTn id="57" presetID="42" presetClass="path" presetSubtype="0" accel="50000" decel="50000" fill="hold" grpId="0" nodeType="afterEffect">
                                  <p:stCondLst>
                                    <p:cond delay="0"/>
                                  </p:stCondLst>
                                  <p:childTnLst>
                                    <p:animMotion origin="layout" path="M 4.44444E-6 2.59259E-6 L -0.09653 0.23125 " pathEditMode="relative" rAng="0" ptsTypes="AA">
                                      <p:cBhvr>
                                        <p:cTn id="58" dur="2000" fill="hold"/>
                                        <p:tgtEl>
                                          <p:spTgt spid="624646"/>
                                        </p:tgtEl>
                                        <p:attrNameLst>
                                          <p:attrName>ppt_x</p:attrName>
                                          <p:attrName>ppt_y</p:attrName>
                                        </p:attrNameLst>
                                      </p:cBhvr>
                                      <p:rCtr x="-4826" y="11551"/>
                                    </p:animMotion>
                                  </p:childTnLst>
                                </p:cTn>
                              </p:par>
                            </p:childTnLst>
                          </p:cTn>
                        </p:par>
                        <p:par>
                          <p:cTn id="59" fill="hold" nodeType="afterGroup">
                            <p:stCondLst>
                              <p:cond delay="20000"/>
                            </p:stCondLst>
                            <p:childTnLst>
                              <p:par>
                                <p:cTn id="60" presetID="63" presetClass="path" presetSubtype="0" accel="50000" decel="50000" fill="hold" grpId="0" nodeType="afterEffect">
                                  <p:stCondLst>
                                    <p:cond delay="0"/>
                                  </p:stCondLst>
                                  <p:childTnLst>
                                    <p:animMotion origin="layout" path="M 0.00226 2.59259E-6 L 0.22379 2.59259E-6 " pathEditMode="relative" rAng="0" ptsTypes="AA">
                                      <p:cBhvr>
                                        <p:cTn id="61" dur="2000" fill="hold"/>
                                        <p:tgtEl>
                                          <p:spTgt spid="624644"/>
                                        </p:tgtEl>
                                        <p:attrNameLst>
                                          <p:attrName>ppt_x</p:attrName>
                                          <p:attrName>ppt_y</p:attrName>
                                        </p:attrNameLst>
                                      </p:cBhvr>
                                      <p:rCtr x="11076" y="0"/>
                                    </p:animMotion>
                                  </p:childTnLst>
                                </p:cTn>
                              </p:par>
                            </p:childTnLst>
                          </p:cTn>
                        </p:par>
                        <p:par>
                          <p:cTn id="62" fill="hold" nodeType="afterGroup">
                            <p:stCondLst>
                              <p:cond delay="22000"/>
                            </p:stCondLst>
                            <p:childTnLst>
                              <p:par>
                                <p:cTn id="63" presetID="64" presetClass="path" presetSubtype="0" accel="50000" decel="50000" fill="hold" grpId="1" nodeType="afterEffect">
                                  <p:stCondLst>
                                    <p:cond delay="0"/>
                                  </p:stCondLst>
                                  <p:childTnLst>
                                    <p:animMotion origin="layout" path="M -0.09653 0.23125 L -0.21997 0.00232 " pathEditMode="relative" rAng="0" ptsTypes="AA">
                                      <p:cBhvr>
                                        <p:cTn id="64" dur="2000" fill="hold"/>
                                        <p:tgtEl>
                                          <p:spTgt spid="624646"/>
                                        </p:tgtEl>
                                        <p:attrNameLst>
                                          <p:attrName>ppt_x</p:attrName>
                                          <p:attrName>ppt_y</p:attrName>
                                        </p:attrNameLst>
                                      </p:cBhvr>
                                      <p:rCtr x="-6181" y="-11458"/>
                                    </p:animMotion>
                                  </p:childTnLst>
                                </p:cTn>
                              </p:par>
                            </p:childTnLst>
                          </p:cTn>
                        </p:par>
                        <p:par>
                          <p:cTn id="65" fill="hold" nodeType="afterGroup">
                            <p:stCondLst>
                              <p:cond delay="24000"/>
                            </p:stCondLst>
                            <p:childTnLst>
                              <p:par>
                                <p:cTn id="66" presetID="63" presetClass="path" presetSubtype="0" accel="50000" decel="50000" fill="hold" nodeType="afterEffect">
                                  <p:stCondLst>
                                    <p:cond delay="0"/>
                                  </p:stCondLst>
                                  <p:childTnLst>
                                    <p:animMotion origin="layout" path="M 0.1132 3.7037E-6 L 0.22309 3.7037E-6 " pathEditMode="relative" rAng="0" ptsTypes="AA">
                                      <p:cBhvr>
                                        <p:cTn id="67" dur="2000" fill="hold"/>
                                        <p:tgtEl>
                                          <p:spTgt spid="5"/>
                                        </p:tgtEl>
                                        <p:attrNameLst>
                                          <p:attrName>ppt_x</p:attrName>
                                          <p:attrName>ppt_y</p:attrName>
                                        </p:attrNameLst>
                                      </p:cBhvr>
                                      <p:rCtr x="5486" y="0"/>
                                    </p:animMotion>
                                  </p:childTnLst>
                                </p:cTn>
                              </p:par>
                              <p:par>
                                <p:cTn id="68" presetID="35" presetClass="path" presetSubtype="0" accel="50000" decel="50000" fill="hold" nodeType="withEffect">
                                  <p:stCondLst>
                                    <p:cond delay="0"/>
                                  </p:stCondLst>
                                  <p:childTnLst>
                                    <p:animMotion origin="layout" path="M -0.1118 3.7037E-6 L -0.22326 3.7037E-6 " pathEditMode="relative" rAng="0" ptsTypes="AA">
                                      <p:cBhvr>
                                        <p:cTn id="69" dur="2000" fill="hold"/>
                                        <p:tgtEl>
                                          <p:spTgt spid="6"/>
                                        </p:tgtEl>
                                        <p:attrNameLst>
                                          <p:attrName>ppt_x</p:attrName>
                                          <p:attrName>ppt_y</p:attrName>
                                        </p:attrNameLst>
                                      </p:cBhvr>
                                      <p:rCtr x="-5573" y="0"/>
                                    </p:animMotion>
                                  </p:childTnLst>
                                </p:cTn>
                              </p:par>
                            </p:childTnLst>
                          </p:cTn>
                        </p:par>
                        <p:par>
                          <p:cTn id="70" fill="hold" nodeType="afterGroup">
                            <p:stCondLst>
                              <p:cond delay="26000"/>
                            </p:stCondLst>
                            <p:childTnLst>
                              <p:par>
                                <p:cTn id="71" presetID="26" presetClass="emph" presetSubtype="0" fill="hold" grpId="0" nodeType="afterEffect">
                                  <p:stCondLst>
                                    <p:cond delay="0"/>
                                  </p:stCondLst>
                                  <p:iterate type="lt">
                                    <p:tmPct val="0"/>
                                  </p:iterate>
                                  <p:childTnLst>
                                    <p:animEffect transition="out" filter="fade">
                                      <p:cBhvr>
                                        <p:cTn id="72" dur="2000" tmFilter="0, 0; .2, .5; .8, .5; 1, 0"/>
                                        <p:tgtEl>
                                          <p:spTgt spid="624645"/>
                                        </p:tgtEl>
                                      </p:cBhvr>
                                    </p:animEffect>
                                    <p:animScale>
                                      <p:cBhvr>
                                        <p:cTn id="73" dur="1000" autoRev="1" fill="hold"/>
                                        <p:tgtEl>
                                          <p:spTgt spid="624645"/>
                                        </p:tgtEl>
                                      </p:cBhvr>
                                      <p:by x="105000" y="105000"/>
                                    </p:animScale>
                                  </p:childTnLst>
                                </p:cTn>
                              </p:par>
                              <p:par>
                                <p:cTn id="74" presetID="26" presetClass="emph" presetSubtype="0" fill="hold" nodeType="withEffect">
                                  <p:stCondLst>
                                    <p:cond delay="0"/>
                                  </p:stCondLst>
                                  <p:childTnLst>
                                    <p:animEffect transition="out" filter="fade">
                                      <p:cBhvr>
                                        <p:cTn id="75" dur="2000" tmFilter="0, 0; .2, .5; .8, .5; 1, 0"/>
                                        <p:tgtEl>
                                          <p:spTgt spid="3"/>
                                        </p:tgtEl>
                                      </p:cBhvr>
                                    </p:animEffect>
                                    <p:animScale>
                                      <p:cBhvr>
                                        <p:cTn id="76" dur="1000" autoRev="1" fill="hold"/>
                                        <p:tgtEl>
                                          <p:spTgt spid="3"/>
                                        </p:tgtEl>
                                      </p:cBhvr>
                                      <p:by x="105000" y="105000"/>
                                    </p:animScale>
                                  </p:childTnLst>
                                </p:cTn>
                              </p:par>
                            </p:childTnLst>
                          </p:cTn>
                        </p:par>
                        <p:par>
                          <p:cTn id="77" fill="hold" nodeType="afterGroup">
                            <p:stCondLst>
                              <p:cond delay="28000"/>
                            </p:stCondLst>
                            <p:childTnLst>
                              <p:par>
                                <p:cTn id="78" presetID="2" presetClass="entr" presetSubtype="8" fill="hold" nodeType="afterEffect">
                                  <p:stCondLst>
                                    <p:cond delay="0"/>
                                  </p:stCondLst>
                                  <p:childTnLst>
                                    <p:set>
                                      <p:cBhvr>
                                        <p:cTn id="79" dur="1" fill="hold">
                                          <p:stCondLst>
                                            <p:cond delay="0"/>
                                          </p:stCondLst>
                                        </p:cTn>
                                        <p:tgtEl>
                                          <p:spTgt spid="4"/>
                                        </p:tgtEl>
                                        <p:attrNameLst>
                                          <p:attrName>style.visibility</p:attrName>
                                        </p:attrNameLst>
                                      </p:cBhvr>
                                      <p:to>
                                        <p:strVal val="visible"/>
                                      </p:to>
                                    </p:set>
                                    <p:anim calcmode="lin" valueType="num">
                                      <p:cBhvr additive="base">
                                        <p:cTn id="80" dur="500" fill="hold"/>
                                        <p:tgtEl>
                                          <p:spTgt spid="4"/>
                                        </p:tgtEl>
                                        <p:attrNameLst>
                                          <p:attrName>ppt_x</p:attrName>
                                        </p:attrNameLst>
                                      </p:cBhvr>
                                      <p:tavLst>
                                        <p:tav tm="0">
                                          <p:val>
                                            <p:strVal val="0-#ppt_w/2"/>
                                          </p:val>
                                        </p:tav>
                                        <p:tav tm="100000">
                                          <p:val>
                                            <p:strVal val="#ppt_x"/>
                                          </p:val>
                                        </p:tav>
                                      </p:tavLst>
                                    </p:anim>
                                    <p:anim calcmode="lin" valueType="num">
                                      <p:cBhvr additive="base">
                                        <p:cTn id="81" dur="500" fill="hold"/>
                                        <p:tgtEl>
                                          <p:spTgt spid="4"/>
                                        </p:tgtEl>
                                        <p:attrNameLst>
                                          <p:attrName>ppt_y</p:attrName>
                                        </p:attrNameLst>
                                      </p:cBhvr>
                                      <p:tavLst>
                                        <p:tav tm="0">
                                          <p:val>
                                            <p:strVal val="#ppt_y"/>
                                          </p:val>
                                        </p:tav>
                                        <p:tav tm="100000">
                                          <p:val>
                                            <p:strVal val="#ppt_y"/>
                                          </p:val>
                                        </p:tav>
                                      </p:tavLst>
                                    </p:anim>
                                  </p:childTnLst>
                                </p:cTn>
                              </p:par>
                            </p:childTnLst>
                          </p:cTn>
                        </p:par>
                        <p:par>
                          <p:cTn id="82" fill="hold" nodeType="afterGroup">
                            <p:stCondLst>
                              <p:cond delay="28500"/>
                            </p:stCondLst>
                            <p:childTnLst>
                              <p:par>
                                <p:cTn id="83" presetID="3" presetClass="exit" presetSubtype="10" fill="hold" nodeType="afterEffect">
                                  <p:stCondLst>
                                    <p:cond delay="2000"/>
                                  </p:stCondLst>
                                  <p:childTnLst>
                                    <p:animEffect transition="out" filter="blinds(horizontal)">
                                      <p:cBhvr>
                                        <p:cTn id="84" dur="500"/>
                                        <p:tgtEl>
                                          <p:spTgt spid="4"/>
                                        </p:tgtEl>
                                      </p:cBhvr>
                                    </p:animEffect>
                                    <p:set>
                                      <p:cBhvr>
                                        <p:cTn id="85" dur="1" fill="hold">
                                          <p:stCondLst>
                                            <p:cond delay="499"/>
                                          </p:stCondLst>
                                        </p:cTn>
                                        <p:tgtEl>
                                          <p:spTgt spid="4"/>
                                        </p:tgtEl>
                                        <p:attrNameLst>
                                          <p:attrName>style.visibility</p:attrName>
                                        </p:attrNameLst>
                                      </p:cBhvr>
                                      <p:to>
                                        <p:strVal val="hidden"/>
                                      </p:to>
                                    </p:set>
                                  </p:childTnLst>
                                </p:cTn>
                              </p:par>
                            </p:childTnLst>
                          </p:cTn>
                        </p:par>
                        <p:par>
                          <p:cTn id="86" fill="hold" nodeType="afterGroup">
                            <p:stCondLst>
                              <p:cond delay="31000"/>
                            </p:stCondLst>
                            <p:childTnLst>
                              <p:par>
                                <p:cTn id="87" presetID="26" presetClass="emph" presetSubtype="0" fill="hold" grpId="1" nodeType="afterEffect">
                                  <p:stCondLst>
                                    <p:cond delay="0"/>
                                  </p:stCondLst>
                                  <p:iterate type="lt">
                                    <p:tmPct val="0"/>
                                  </p:iterate>
                                  <p:childTnLst>
                                    <p:animEffect transition="out" filter="fade">
                                      <p:cBhvr>
                                        <p:cTn id="88" dur="2000" tmFilter="0, 0; .2, .5; .8, .5; 1, 0"/>
                                        <p:tgtEl>
                                          <p:spTgt spid="624645"/>
                                        </p:tgtEl>
                                      </p:cBhvr>
                                    </p:animEffect>
                                    <p:animScale>
                                      <p:cBhvr>
                                        <p:cTn id="89" dur="1000" autoRev="1" fill="hold"/>
                                        <p:tgtEl>
                                          <p:spTgt spid="624645"/>
                                        </p:tgtEl>
                                      </p:cBhvr>
                                      <p:by x="105000" y="105000"/>
                                    </p:animScale>
                                  </p:childTnLst>
                                </p:cTn>
                              </p:par>
                              <p:par>
                                <p:cTn id="90" presetID="26" presetClass="emph" presetSubtype="0" fill="hold" nodeType="withEffect">
                                  <p:stCondLst>
                                    <p:cond delay="0"/>
                                  </p:stCondLst>
                                  <p:childTnLst>
                                    <p:animEffect transition="out" filter="fade">
                                      <p:cBhvr>
                                        <p:cTn id="91" dur="2000" tmFilter="0, 0; .2, .5; .8, .5; 1, 0"/>
                                        <p:tgtEl>
                                          <p:spTgt spid="3"/>
                                        </p:tgtEl>
                                      </p:cBhvr>
                                    </p:animEffect>
                                    <p:animScale>
                                      <p:cBhvr>
                                        <p:cTn id="92" dur="1000" autoRev="1" fill="hold"/>
                                        <p:tgtEl>
                                          <p:spTgt spid="3"/>
                                        </p:tgtEl>
                                      </p:cBhvr>
                                      <p:by x="105000" y="105000"/>
                                    </p:animScale>
                                  </p:childTnLst>
                                </p:cTn>
                              </p:par>
                            </p:childTnLst>
                          </p:cTn>
                        </p:par>
                        <p:par>
                          <p:cTn id="93" fill="hold" nodeType="afterGroup">
                            <p:stCondLst>
                              <p:cond delay="33000"/>
                            </p:stCondLst>
                            <p:childTnLst>
                              <p:par>
                                <p:cTn id="94" presetID="2" presetClass="entr" presetSubtype="2" fill="hold" nodeType="afterEffect">
                                  <p:stCondLst>
                                    <p:cond delay="0"/>
                                  </p:stCondLst>
                                  <p:childTnLst>
                                    <p:set>
                                      <p:cBhvr>
                                        <p:cTn id="95" dur="1" fill="hold">
                                          <p:stCondLst>
                                            <p:cond delay="0"/>
                                          </p:stCondLst>
                                        </p:cTn>
                                        <p:tgtEl>
                                          <p:spTgt spid="7"/>
                                        </p:tgtEl>
                                        <p:attrNameLst>
                                          <p:attrName>style.visibility</p:attrName>
                                        </p:attrNameLst>
                                      </p:cBhvr>
                                      <p:to>
                                        <p:strVal val="visible"/>
                                      </p:to>
                                    </p:set>
                                    <p:anim calcmode="lin" valueType="num">
                                      <p:cBhvr additive="base">
                                        <p:cTn id="96" dur="500" fill="hold"/>
                                        <p:tgtEl>
                                          <p:spTgt spid="7"/>
                                        </p:tgtEl>
                                        <p:attrNameLst>
                                          <p:attrName>ppt_x</p:attrName>
                                        </p:attrNameLst>
                                      </p:cBhvr>
                                      <p:tavLst>
                                        <p:tav tm="0">
                                          <p:val>
                                            <p:strVal val="1+#ppt_w/2"/>
                                          </p:val>
                                        </p:tav>
                                        <p:tav tm="100000">
                                          <p:val>
                                            <p:strVal val="#ppt_x"/>
                                          </p:val>
                                        </p:tav>
                                      </p:tavLst>
                                    </p:anim>
                                    <p:anim calcmode="lin" valueType="num">
                                      <p:cBhvr additive="base">
                                        <p:cTn id="97" dur="500" fill="hold"/>
                                        <p:tgtEl>
                                          <p:spTgt spid="7"/>
                                        </p:tgtEl>
                                        <p:attrNameLst>
                                          <p:attrName>ppt_y</p:attrName>
                                        </p:attrNameLst>
                                      </p:cBhvr>
                                      <p:tavLst>
                                        <p:tav tm="0">
                                          <p:val>
                                            <p:strVal val="#ppt_y"/>
                                          </p:val>
                                        </p:tav>
                                        <p:tav tm="100000">
                                          <p:val>
                                            <p:strVal val="#ppt_y"/>
                                          </p:val>
                                        </p:tav>
                                      </p:tavLst>
                                    </p:anim>
                                  </p:childTnLst>
                                </p:cTn>
                              </p:par>
                            </p:childTnLst>
                          </p:cTn>
                        </p:par>
                        <p:par>
                          <p:cTn id="98" fill="hold" nodeType="afterGroup">
                            <p:stCondLst>
                              <p:cond delay="33500"/>
                            </p:stCondLst>
                            <p:childTnLst>
                              <p:par>
                                <p:cTn id="99" presetID="3" presetClass="exit" presetSubtype="10" fill="hold" nodeType="afterEffect">
                                  <p:stCondLst>
                                    <p:cond delay="2000"/>
                                  </p:stCondLst>
                                  <p:childTnLst>
                                    <p:animEffect transition="out" filter="blinds(horizontal)">
                                      <p:cBhvr>
                                        <p:cTn id="100" dur="500"/>
                                        <p:tgtEl>
                                          <p:spTgt spid="7"/>
                                        </p:tgtEl>
                                      </p:cBhvr>
                                    </p:animEffect>
                                    <p:set>
                                      <p:cBhvr>
                                        <p:cTn id="101" dur="1" fill="hold">
                                          <p:stCondLst>
                                            <p:cond delay="499"/>
                                          </p:stCondLst>
                                        </p:cTn>
                                        <p:tgtEl>
                                          <p:spTgt spid="7"/>
                                        </p:tgtEl>
                                        <p:attrNameLst>
                                          <p:attrName>style.visibility</p:attrName>
                                        </p:attrNameLst>
                                      </p:cBhvr>
                                      <p:to>
                                        <p:strVal val="hidden"/>
                                      </p:to>
                                    </p:set>
                                  </p:childTnLst>
                                </p:cTn>
                              </p:par>
                            </p:childTnLst>
                          </p:cTn>
                        </p:par>
                        <p:par>
                          <p:cTn id="102" fill="hold" nodeType="afterGroup">
                            <p:stCondLst>
                              <p:cond delay="36000"/>
                            </p:stCondLst>
                            <p:childTnLst>
                              <p:par>
                                <p:cTn id="103" presetID="36" presetClass="emph" presetSubtype="0" fill="hold" grpId="2" nodeType="afterEffect">
                                  <p:stCondLst>
                                    <p:cond delay="0"/>
                                  </p:stCondLst>
                                  <p:iterate type="lt">
                                    <p:tmPct val="10000"/>
                                  </p:iterate>
                                  <p:childTnLst>
                                    <p:animScale>
                                      <p:cBhvr>
                                        <p:cTn id="104" dur="1000" autoRev="1" fill="hold">
                                          <p:stCondLst>
                                            <p:cond delay="0"/>
                                          </p:stCondLst>
                                        </p:cTn>
                                        <p:tgtEl>
                                          <p:spTgt spid="624645"/>
                                        </p:tgtEl>
                                      </p:cBhvr>
                                      <p:to x="80000" y="100000"/>
                                    </p:animScale>
                                    <p:anim by="(#ppt_w*0.10)" calcmode="lin" valueType="num">
                                      <p:cBhvr>
                                        <p:cTn id="105" dur="1000" autoRev="1" fill="hold">
                                          <p:stCondLst>
                                            <p:cond delay="0"/>
                                          </p:stCondLst>
                                        </p:cTn>
                                        <p:tgtEl>
                                          <p:spTgt spid="624645"/>
                                        </p:tgtEl>
                                        <p:attrNameLst>
                                          <p:attrName>ppt_x</p:attrName>
                                        </p:attrNameLst>
                                      </p:cBhvr>
                                    </p:anim>
                                    <p:anim by="(-#ppt_w*0.10)" calcmode="lin" valueType="num">
                                      <p:cBhvr>
                                        <p:cTn id="106" dur="1000" autoRev="1" fill="hold">
                                          <p:stCondLst>
                                            <p:cond delay="0"/>
                                          </p:stCondLst>
                                        </p:cTn>
                                        <p:tgtEl>
                                          <p:spTgt spid="624645"/>
                                        </p:tgtEl>
                                        <p:attrNameLst>
                                          <p:attrName>ppt_y</p:attrName>
                                        </p:attrNameLst>
                                      </p:cBhvr>
                                    </p:anim>
                                    <p:animRot by="-480000">
                                      <p:cBhvr>
                                        <p:cTn id="107" dur="1000" autoRev="1" fill="hold">
                                          <p:stCondLst>
                                            <p:cond delay="0"/>
                                          </p:stCondLst>
                                        </p:cTn>
                                        <p:tgtEl>
                                          <p:spTgt spid="624645"/>
                                        </p:tgtEl>
                                        <p:attrNameLst>
                                          <p:attrName>r</p:attrName>
                                        </p:attrNameLst>
                                      </p:cBhvr>
                                    </p:animRot>
                                  </p:childTnLst>
                                </p:cTn>
                              </p:par>
                            </p:childTnLst>
                          </p:cTn>
                        </p:par>
                        <p:par>
                          <p:cTn id="108" fill="hold" nodeType="afterGroup">
                            <p:stCondLst>
                              <p:cond delay="38000"/>
                            </p:stCondLst>
                            <p:childTnLst>
                              <p:par>
                                <p:cTn id="109" presetID="63" presetClass="path" presetSubtype="0" accel="50000" decel="50000" fill="hold" nodeType="afterEffect">
                                  <p:stCondLst>
                                    <p:cond delay="0"/>
                                  </p:stCondLst>
                                  <p:childTnLst>
                                    <p:animMotion origin="layout" path="M 0.22309 3.7037E-6 L 0.33646 3.7037E-6 " pathEditMode="relative" rAng="0" ptsTypes="AA">
                                      <p:cBhvr>
                                        <p:cTn id="110" dur="2000" fill="hold"/>
                                        <p:tgtEl>
                                          <p:spTgt spid="5"/>
                                        </p:tgtEl>
                                        <p:attrNameLst>
                                          <p:attrName>ppt_x</p:attrName>
                                          <p:attrName>ppt_y</p:attrName>
                                        </p:attrNameLst>
                                      </p:cBhvr>
                                      <p:rCtr x="5660" y="0"/>
                                    </p:animMotion>
                                  </p:childTnLst>
                                </p:cTn>
                              </p:par>
                              <p:par>
                                <p:cTn id="111" presetID="35" presetClass="path" presetSubtype="0" accel="50000" decel="50000" fill="hold" nodeType="withEffect">
                                  <p:stCondLst>
                                    <p:cond delay="0"/>
                                  </p:stCondLst>
                                  <p:childTnLst>
                                    <p:animMotion origin="layout" path="M -0.22448 3.7037E-6 L -0.33611 3.7037E-6 " pathEditMode="relative" rAng="0" ptsTypes="AA">
                                      <p:cBhvr>
                                        <p:cTn id="112" dur="2000" fill="hold"/>
                                        <p:tgtEl>
                                          <p:spTgt spid="6"/>
                                        </p:tgtEl>
                                        <p:attrNameLst>
                                          <p:attrName>ppt_x</p:attrName>
                                          <p:attrName>ppt_y</p:attrName>
                                        </p:attrNameLst>
                                      </p:cBhvr>
                                      <p:rCtr x="-5590" y="0"/>
                                    </p:animMotion>
                                  </p:childTnLst>
                                </p:cTn>
                              </p:par>
                            </p:childTnLst>
                          </p:cTn>
                        </p:par>
                        <p:par>
                          <p:cTn id="113" fill="hold" nodeType="afterGroup">
                            <p:stCondLst>
                              <p:cond delay="40000"/>
                            </p:stCondLst>
                            <p:childTnLst>
                              <p:par>
                                <p:cTn id="114" presetID="47" presetClass="exit" presetSubtype="0" fill="hold" nodeType="afterEffect">
                                  <p:stCondLst>
                                    <p:cond delay="0"/>
                                  </p:stCondLst>
                                  <p:childTnLst>
                                    <p:animEffect transition="out" filter="fade">
                                      <p:cBhvr>
                                        <p:cTn id="115" dur="1000"/>
                                        <p:tgtEl>
                                          <p:spTgt spid="3"/>
                                        </p:tgtEl>
                                      </p:cBhvr>
                                    </p:animEffect>
                                    <p:anim calcmode="lin" valueType="num">
                                      <p:cBhvr>
                                        <p:cTn id="116" dur="1000"/>
                                        <p:tgtEl>
                                          <p:spTgt spid="3"/>
                                        </p:tgtEl>
                                        <p:attrNameLst>
                                          <p:attrName>ppt_x</p:attrName>
                                        </p:attrNameLst>
                                      </p:cBhvr>
                                      <p:tavLst>
                                        <p:tav tm="0">
                                          <p:val>
                                            <p:strVal val="ppt_x"/>
                                          </p:val>
                                        </p:tav>
                                        <p:tav tm="100000">
                                          <p:val>
                                            <p:strVal val="ppt_x"/>
                                          </p:val>
                                        </p:tav>
                                      </p:tavLst>
                                    </p:anim>
                                    <p:anim calcmode="lin" valueType="num">
                                      <p:cBhvr>
                                        <p:cTn id="117" dur="1000"/>
                                        <p:tgtEl>
                                          <p:spTgt spid="3"/>
                                        </p:tgtEl>
                                        <p:attrNameLst>
                                          <p:attrName>ppt_y</p:attrName>
                                        </p:attrNameLst>
                                      </p:cBhvr>
                                      <p:tavLst>
                                        <p:tav tm="0">
                                          <p:val>
                                            <p:strVal val="ppt_y"/>
                                          </p:val>
                                        </p:tav>
                                        <p:tav tm="100000">
                                          <p:val>
                                            <p:strVal val="ppt_y-.1"/>
                                          </p:val>
                                        </p:tav>
                                      </p:tavLst>
                                    </p:anim>
                                    <p:set>
                                      <p:cBhvr>
                                        <p:cTn id="118" dur="1" fill="hold">
                                          <p:stCondLst>
                                            <p:cond delay="999"/>
                                          </p:stCondLst>
                                        </p:cTn>
                                        <p:tgtEl>
                                          <p:spTgt spid="3"/>
                                        </p:tgtEl>
                                        <p:attrNameLst>
                                          <p:attrName>style.visibility</p:attrName>
                                        </p:attrNameLst>
                                      </p:cBhvr>
                                      <p:to>
                                        <p:strVal val="hidden"/>
                                      </p:to>
                                    </p:set>
                                  </p:childTnLst>
                                </p:cTn>
                              </p:par>
                            </p:childTnLst>
                          </p:cTn>
                        </p:par>
                        <p:par>
                          <p:cTn id="119" fill="hold" nodeType="afterGroup">
                            <p:stCondLst>
                              <p:cond delay="41000"/>
                            </p:stCondLst>
                            <p:childTnLst>
                              <p:par>
                                <p:cTn id="120" presetID="47" presetClass="exit" presetSubtype="0" fill="hold" grpId="0" nodeType="afterEffect">
                                  <p:stCondLst>
                                    <p:cond delay="0"/>
                                  </p:stCondLst>
                                  <p:childTnLst>
                                    <p:animEffect transition="out" filter="fade">
                                      <p:cBhvr>
                                        <p:cTn id="121" dur="1000"/>
                                        <p:tgtEl>
                                          <p:spTgt spid="624678"/>
                                        </p:tgtEl>
                                      </p:cBhvr>
                                    </p:animEffect>
                                    <p:anim calcmode="lin" valueType="num">
                                      <p:cBhvr>
                                        <p:cTn id="122" dur="1000"/>
                                        <p:tgtEl>
                                          <p:spTgt spid="624678"/>
                                        </p:tgtEl>
                                        <p:attrNameLst>
                                          <p:attrName>ppt_x</p:attrName>
                                        </p:attrNameLst>
                                      </p:cBhvr>
                                      <p:tavLst>
                                        <p:tav tm="0">
                                          <p:val>
                                            <p:strVal val="ppt_x"/>
                                          </p:val>
                                        </p:tav>
                                        <p:tav tm="100000">
                                          <p:val>
                                            <p:strVal val="ppt_x"/>
                                          </p:val>
                                        </p:tav>
                                      </p:tavLst>
                                    </p:anim>
                                    <p:anim calcmode="lin" valueType="num">
                                      <p:cBhvr>
                                        <p:cTn id="123" dur="1000"/>
                                        <p:tgtEl>
                                          <p:spTgt spid="624678"/>
                                        </p:tgtEl>
                                        <p:attrNameLst>
                                          <p:attrName>ppt_y</p:attrName>
                                        </p:attrNameLst>
                                      </p:cBhvr>
                                      <p:tavLst>
                                        <p:tav tm="0">
                                          <p:val>
                                            <p:strVal val="ppt_y"/>
                                          </p:val>
                                        </p:tav>
                                        <p:tav tm="100000">
                                          <p:val>
                                            <p:strVal val="ppt_y-.1"/>
                                          </p:val>
                                        </p:tav>
                                      </p:tavLst>
                                    </p:anim>
                                    <p:set>
                                      <p:cBhvr>
                                        <p:cTn id="124" dur="1" fill="hold">
                                          <p:stCondLst>
                                            <p:cond delay="999"/>
                                          </p:stCondLst>
                                        </p:cTn>
                                        <p:tgtEl>
                                          <p:spTgt spid="6246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43" grpId="0" animBg="1"/>
      <p:bldP spid="624644" grpId="0" animBg="1"/>
      <p:bldP spid="624644" grpId="1" animBg="1"/>
      <p:bldP spid="624645" grpId="0" animBg="1"/>
      <p:bldP spid="624645" grpId="1" animBg="1"/>
      <p:bldP spid="624645" grpId="2" animBg="1"/>
      <p:bldP spid="624646" grpId="0" animBg="1"/>
      <p:bldP spid="624646" grpId="1" animBg="1"/>
      <p:bldP spid="624646" grpId="2" animBg="1"/>
      <p:bldP spid="624647" grpId="0" animBg="1"/>
      <p:bldP spid="62467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ChangeArrowheads="1"/>
          </p:cNvSpPr>
          <p:nvPr>
            <p:ph type="title"/>
          </p:nvPr>
        </p:nvSpPr>
        <p:spPr>
          <a:xfrm>
            <a:off x="609600" y="457200"/>
            <a:ext cx="10972800" cy="1066800"/>
          </a:xfrm>
        </p:spPr>
        <p:txBody>
          <a:bodyPr/>
          <a:lstStyle/>
          <a:p>
            <a:pPr>
              <a:defRPr/>
            </a:pPr>
            <a:r>
              <a:rPr lang="en-US"/>
              <a:t>5. Quick Sort</a:t>
            </a:r>
            <a:endParaRPr lang="en-US" altLang="en-US" i="1" smtClean="0"/>
          </a:p>
        </p:txBody>
      </p:sp>
      <p:sp>
        <p:nvSpPr>
          <p:cNvPr id="155653" name="Oval 3"/>
          <p:cNvSpPr>
            <a:spLocks noChangeArrowheads="1"/>
          </p:cNvSpPr>
          <p:nvPr/>
        </p:nvSpPr>
        <p:spPr bwMode="auto">
          <a:xfrm>
            <a:off x="2726267" y="2871789"/>
            <a:ext cx="973667"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155654" name="Oval 4"/>
          <p:cNvSpPr>
            <a:spLocks noChangeArrowheads="1"/>
          </p:cNvSpPr>
          <p:nvPr/>
        </p:nvSpPr>
        <p:spPr bwMode="auto">
          <a:xfrm>
            <a:off x="4091517" y="2871789"/>
            <a:ext cx="973667"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sp>
        <p:nvSpPr>
          <p:cNvPr id="155655" name="Oval 5"/>
          <p:cNvSpPr>
            <a:spLocks noChangeArrowheads="1"/>
          </p:cNvSpPr>
          <p:nvPr/>
        </p:nvSpPr>
        <p:spPr bwMode="auto">
          <a:xfrm>
            <a:off x="5454651"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155656" name="Oval 6"/>
          <p:cNvSpPr>
            <a:spLocks noChangeArrowheads="1"/>
          </p:cNvSpPr>
          <p:nvPr/>
        </p:nvSpPr>
        <p:spPr bwMode="auto">
          <a:xfrm>
            <a:off x="6819900" y="2871789"/>
            <a:ext cx="973667" cy="649188"/>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155657" name="Oval 7"/>
          <p:cNvSpPr>
            <a:spLocks noChangeArrowheads="1"/>
          </p:cNvSpPr>
          <p:nvPr/>
        </p:nvSpPr>
        <p:spPr bwMode="auto">
          <a:xfrm>
            <a:off x="8183033" y="2871789"/>
            <a:ext cx="973667" cy="649188"/>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155658" name="Oval 8"/>
          <p:cNvSpPr>
            <a:spLocks noChangeArrowheads="1"/>
          </p:cNvSpPr>
          <p:nvPr/>
        </p:nvSpPr>
        <p:spPr bwMode="auto">
          <a:xfrm>
            <a:off x="9548284" y="2871789"/>
            <a:ext cx="973667" cy="649188"/>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12</a:t>
            </a:r>
          </a:p>
        </p:txBody>
      </p:sp>
      <p:sp>
        <p:nvSpPr>
          <p:cNvPr id="155659" name="Oval 9"/>
          <p:cNvSpPr>
            <a:spLocks noChangeArrowheads="1"/>
          </p:cNvSpPr>
          <p:nvPr/>
        </p:nvSpPr>
        <p:spPr bwMode="auto">
          <a:xfrm>
            <a:off x="10913533" y="2871789"/>
            <a:ext cx="973667" cy="649188"/>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15</a:t>
            </a:r>
          </a:p>
        </p:txBody>
      </p:sp>
      <p:sp>
        <p:nvSpPr>
          <p:cNvPr id="155660" name="Oval 10"/>
          <p:cNvSpPr>
            <a:spLocks noChangeArrowheads="1"/>
          </p:cNvSpPr>
          <p:nvPr/>
        </p:nvSpPr>
        <p:spPr bwMode="auto">
          <a:xfrm>
            <a:off x="1363133" y="2871789"/>
            <a:ext cx="973667"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grpSp>
        <p:nvGrpSpPr>
          <p:cNvPr id="155661" name="Group 11"/>
          <p:cNvGrpSpPr>
            <a:grpSpLocks/>
          </p:cNvGrpSpPr>
          <p:nvPr/>
        </p:nvGrpSpPr>
        <p:grpSpPr bwMode="auto">
          <a:xfrm>
            <a:off x="1363133" y="2287588"/>
            <a:ext cx="10524067" cy="649287"/>
            <a:chOff x="644" y="1153"/>
            <a:chExt cx="4972" cy="409"/>
          </a:xfrm>
        </p:grpSpPr>
        <p:sp>
          <p:nvSpPr>
            <p:cNvPr id="155671"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155672"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3</a:t>
              </a:r>
            </a:p>
          </p:txBody>
        </p:sp>
        <p:sp>
          <p:nvSpPr>
            <p:cNvPr id="155673"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155674"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155675"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155676"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7</a:t>
              </a:r>
            </a:p>
          </p:txBody>
        </p:sp>
        <p:sp>
          <p:nvSpPr>
            <p:cNvPr id="155677"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155678"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sp>
        <p:nvSpPr>
          <p:cNvPr id="155662" name="AutoShape 20"/>
          <p:cNvSpPr>
            <a:spLocks noChangeArrowheads="1"/>
          </p:cNvSpPr>
          <p:nvPr/>
        </p:nvSpPr>
        <p:spPr bwMode="auto">
          <a:xfrm>
            <a:off x="1210733" y="3581400"/>
            <a:ext cx="1219200" cy="796528"/>
          </a:xfrm>
          <a:prstGeom prst="upArrowCallout">
            <a:avLst>
              <a:gd name="adj1" fmla="val 31034"/>
              <a:gd name="adj2" fmla="val 31034"/>
              <a:gd name="adj3" fmla="val 16667"/>
              <a:gd name="adj4" fmla="val 5745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VNI-Helve" pitchFamily="2" charset="0"/>
              </a:rPr>
              <a:t>left</a:t>
            </a:r>
          </a:p>
        </p:txBody>
      </p:sp>
      <p:sp>
        <p:nvSpPr>
          <p:cNvPr id="155663" name="AutoShape 21"/>
          <p:cNvSpPr>
            <a:spLocks noChangeArrowheads="1"/>
          </p:cNvSpPr>
          <p:nvPr/>
        </p:nvSpPr>
        <p:spPr bwMode="auto">
          <a:xfrm>
            <a:off x="10780184" y="3551238"/>
            <a:ext cx="1219200" cy="796528"/>
          </a:xfrm>
          <a:prstGeom prst="upArrowCallout">
            <a:avLst>
              <a:gd name="adj1" fmla="val 31034"/>
              <a:gd name="adj2" fmla="val 31034"/>
              <a:gd name="adj3" fmla="val 16667"/>
              <a:gd name="adj4" fmla="val 5745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VNI-Helve" pitchFamily="2" charset="0"/>
              </a:rPr>
              <a:t>right</a:t>
            </a:r>
          </a:p>
        </p:txBody>
      </p:sp>
      <p:grpSp>
        <p:nvGrpSpPr>
          <p:cNvPr id="155664" name="Group 28"/>
          <p:cNvGrpSpPr>
            <a:grpSpLocks/>
          </p:cNvGrpSpPr>
          <p:nvPr/>
        </p:nvGrpSpPr>
        <p:grpSpPr bwMode="auto">
          <a:xfrm>
            <a:off x="6678084" y="1857376"/>
            <a:ext cx="1219200" cy="1011238"/>
            <a:chOff x="575" y="1170"/>
            <a:chExt cx="576" cy="637"/>
          </a:xfrm>
        </p:grpSpPr>
        <p:sp>
          <p:nvSpPr>
            <p:cNvPr id="155669" name="AutoShape 29"/>
            <p:cNvSpPr>
              <a:spLocks noChangeArrowheads="1"/>
            </p:cNvSpPr>
            <p:nvPr/>
          </p:nvSpPr>
          <p:spPr bwMode="auto">
            <a:xfrm>
              <a:off x="575" y="1305"/>
              <a:ext cx="576" cy="502"/>
            </a:xfrm>
            <a:prstGeom prst="downArrowCallout">
              <a:avLst>
                <a:gd name="adj1" fmla="val 31034"/>
                <a:gd name="adj2" fmla="val 31034"/>
                <a:gd name="adj3" fmla="val 16667"/>
                <a:gd name="adj4" fmla="val 57458"/>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VNI-Helve" pitchFamily="2" charset="0"/>
                </a:rPr>
                <a:t>i</a:t>
              </a:r>
            </a:p>
          </p:txBody>
        </p:sp>
        <p:sp>
          <p:nvSpPr>
            <p:cNvPr id="155670" name="Line 30"/>
            <p:cNvSpPr>
              <a:spLocks noChangeShapeType="1"/>
            </p:cNvSpPr>
            <p:nvPr/>
          </p:nvSpPr>
          <p:spPr bwMode="auto">
            <a:xfrm>
              <a:off x="720" y="1170"/>
              <a:ext cx="298"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55665" name="Group 31"/>
          <p:cNvGrpSpPr>
            <a:grpSpLocks/>
          </p:cNvGrpSpPr>
          <p:nvPr/>
        </p:nvGrpSpPr>
        <p:grpSpPr bwMode="auto">
          <a:xfrm>
            <a:off x="3964517" y="1855788"/>
            <a:ext cx="1219200" cy="1012825"/>
            <a:chOff x="5083" y="1169"/>
            <a:chExt cx="576" cy="638"/>
          </a:xfrm>
        </p:grpSpPr>
        <p:sp>
          <p:nvSpPr>
            <p:cNvPr id="155667" name="AutoShape 32"/>
            <p:cNvSpPr>
              <a:spLocks noChangeArrowheads="1"/>
            </p:cNvSpPr>
            <p:nvPr/>
          </p:nvSpPr>
          <p:spPr bwMode="auto">
            <a:xfrm>
              <a:off x="5083" y="1305"/>
              <a:ext cx="576" cy="502"/>
            </a:xfrm>
            <a:prstGeom prst="downArrowCallout">
              <a:avLst>
                <a:gd name="adj1" fmla="val 31034"/>
                <a:gd name="adj2" fmla="val 31034"/>
                <a:gd name="adj3" fmla="val 16667"/>
                <a:gd name="adj4" fmla="val 57458"/>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VNI-Helve" pitchFamily="2" charset="0"/>
                </a:rPr>
                <a:t>j</a:t>
              </a:r>
            </a:p>
          </p:txBody>
        </p:sp>
        <p:sp>
          <p:nvSpPr>
            <p:cNvPr id="155668" name="Line 33"/>
            <p:cNvSpPr>
              <a:spLocks noChangeShapeType="1"/>
            </p:cNvSpPr>
            <p:nvPr/>
          </p:nvSpPr>
          <p:spPr bwMode="auto">
            <a:xfrm flipH="1">
              <a:off x="5203" y="1169"/>
              <a:ext cx="298"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55666" name="Text Box 34"/>
          <p:cNvSpPr txBox="1">
            <a:spLocks noChangeArrowheads="1"/>
          </p:cNvSpPr>
          <p:nvPr/>
        </p:nvSpPr>
        <p:spPr bwMode="auto">
          <a:xfrm>
            <a:off x="9245601" y="5456238"/>
            <a:ext cx="15028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l">
              <a:spcBef>
                <a:spcPct val="50000"/>
              </a:spcBef>
              <a:buClrTx/>
              <a:buSzTx/>
              <a:buFontTx/>
              <a:buNone/>
            </a:pPr>
            <a:endParaRPr lang="en-US" altLang="en-US" sz="1800">
              <a:latin typeface="VNI-Helve" pitchFamily="2" charset="0"/>
            </a:endParaRPr>
          </a:p>
        </p:txBody>
      </p:sp>
      <p:sp>
        <p:nvSpPr>
          <p:cNvPr id="2" name="Date Placeholder 1"/>
          <p:cNvSpPr>
            <a:spLocks noGrp="1"/>
          </p:cNvSpPr>
          <p:nvPr>
            <p:ph type="dt" sz="half" idx="10"/>
          </p:nvPr>
        </p:nvSpPr>
        <p:spPr/>
        <p:txBody>
          <a:bodyPr/>
          <a:lstStyle/>
          <a:p>
            <a:fld id="{D7C34457-CA91-4197-978D-F94FB7A67BA2}" type="datetime1">
              <a:rPr lang="en-US" smtClean="0"/>
              <a:t>26/03/2024</a:t>
            </a:fld>
            <a:endParaRPr lang="en-US"/>
          </a:p>
        </p:txBody>
      </p:sp>
      <p:sp>
        <p:nvSpPr>
          <p:cNvPr id="3" name="Footer Placeholder 2"/>
          <p:cNvSpPr>
            <a:spLocks noGrp="1"/>
          </p:cNvSpPr>
          <p:nvPr>
            <p:ph type="ftr" sz="quarter" idx="11"/>
          </p:nvPr>
        </p:nvSpPr>
        <p:spPr/>
        <p:txBody>
          <a:bodyPr/>
          <a:lstStyle/>
          <a:p>
            <a:r>
              <a:rPr lang="en-US" smtClean="0"/>
              <a:t>CTDL&amp;GT</a:t>
            </a:r>
            <a:endParaRPr lang="en-US"/>
          </a:p>
        </p:txBody>
      </p:sp>
      <p:sp>
        <p:nvSpPr>
          <p:cNvPr id="4" name="Slide Number Placeholder 3"/>
          <p:cNvSpPr>
            <a:spLocks noGrp="1"/>
          </p:cNvSpPr>
          <p:nvPr>
            <p:ph type="sldNum" sz="quarter" idx="12"/>
          </p:nvPr>
        </p:nvSpPr>
        <p:spPr/>
        <p:txBody>
          <a:bodyPr/>
          <a:lstStyle/>
          <a:p>
            <a:fld id="{3D92597B-1FF7-A145-BDFC-B6DAD8BDE045}" type="slidenum">
              <a:rPr lang="en-US" smtClean="0"/>
              <a:t>64</a:t>
            </a:fld>
            <a:endParaRPr lang="en-US"/>
          </a:p>
        </p:txBody>
      </p:sp>
    </p:spTree>
    <p:extLst>
      <p:ext uri="{BB962C8B-B14F-4D97-AF65-F5344CB8AC3E}">
        <p14:creationId xmlns:p14="http://schemas.microsoft.com/office/powerpoint/2010/main" val="1402942262"/>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9"/>
          <p:cNvGrpSpPr>
            <a:grpSpLocks/>
          </p:cNvGrpSpPr>
          <p:nvPr/>
        </p:nvGrpSpPr>
        <p:grpSpPr bwMode="auto">
          <a:xfrm>
            <a:off x="8384117" y="1512889"/>
            <a:ext cx="1634067" cy="649287"/>
            <a:chOff x="1725" y="837"/>
            <a:chExt cx="772" cy="409"/>
          </a:xfrm>
        </p:grpSpPr>
        <p:sp>
          <p:nvSpPr>
            <p:cNvPr id="156712" name="Oval 30"/>
            <p:cNvSpPr>
              <a:spLocks noChangeArrowheads="1"/>
            </p:cNvSpPr>
            <p:nvPr/>
          </p:nvSpPr>
          <p:spPr bwMode="auto">
            <a:xfrm>
              <a:off x="2037" y="837"/>
              <a:ext cx="460" cy="409"/>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156713" name="Text Box 31"/>
            <p:cNvSpPr txBox="1">
              <a:spLocks noChangeArrowheads="1"/>
            </p:cNvSpPr>
            <p:nvPr/>
          </p:nvSpPr>
          <p:spPr bwMode="auto">
            <a:xfrm>
              <a:off x="1725" y="887"/>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l">
                <a:spcBef>
                  <a:spcPct val="50000"/>
                </a:spcBef>
                <a:buClrTx/>
                <a:buSzTx/>
                <a:buFontTx/>
                <a:buNone/>
              </a:pPr>
              <a:r>
                <a:rPr lang="en-US" altLang="en-US">
                  <a:latin typeface="VNI-Helve" pitchFamily="2" charset="0"/>
                </a:rPr>
                <a:t>X</a:t>
              </a:r>
            </a:p>
          </p:txBody>
        </p:sp>
      </p:grpSp>
      <p:sp>
        <p:nvSpPr>
          <p:cNvPr id="626690" name="Rectangle 2"/>
          <p:cNvSpPr>
            <a:spLocks noGrp="1" noChangeArrowheads="1"/>
          </p:cNvSpPr>
          <p:nvPr>
            <p:ph type="title"/>
          </p:nvPr>
        </p:nvSpPr>
        <p:spPr>
          <a:xfrm>
            <a:off x="609600" y="457200"/>
            <a:ext cx="10972800" cy="1066800"/>
          </a:xfrm>
        </p:spPr>
        <p:txBody>
          <a:bodyPr/>
          <a:lstStyle/>
          <a:p>
            <a:pPr>
              <a:defRPr/>
            </a:pPr>
            <a:r>
              <a:rPr lang="en-US"/>
              <a:t>5. Quick Sort</a:t>
            </a:r>
            <a:endParaRPr lang="en-US" altLang="en-US" i="1" smtClean="0"/>
          </a:p>
        </p:txBody>
      </p:sp>
      <p:sp>
        <p:nvSpPr>
          <p:cNvPr id="156678" name="Oval 3"/>
          <p:cNvSpPr>
            <a:spLocks noChangeArrowheads="1"/>
          </p:cNvSpPr>
          <p:nvPr/>
        </p:nvSpPr>
        <p:spPr bwMode="auto">
          <a:xfrm>
            <a:off x="2726267"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156679" name="Oval 4"/>
          <p:cNvSpPr>
            <a:spLocks noChangeArrowheads="1"/>
          </p:cNvSpPr>
          <p:nvPr/>
        </p:nvSpPr>
        <p:spPr bwMode="auto">
          <a:xfrm>
            <a:off x="4091517"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156680" name="Oval 5"/>
          <p:cNvSpPr>
            <a:spLocks noChangeArrowheads="1"/>
          </p:cNvSpPr>
          <p:nvPr/>
        </p:nvSpPr>
        <p:spPr bwMode="auto">
          <a:xfrm>
            <a:off x="5454651"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626694" name="Oval 6"/>
          <p:cNvSpPr>
            <a:spLocks noChangeArrowheads="1"/>
          </p:cNvSpPr>
          <p:nvPr/>
        </p:nvSpPr>
        <p:spPr bwMode="auto">
          <a:xfrm>
            <a:off x="6819900"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626695" name="Oval 7"/>
          <p:cNvSpPr>
            <a:spLocks noChangeArrowheads="1"/>
          </p:cNvSpPr>
          <p:nvPr/>
        </p:nvSpPr>
        <p:spPr bwMode="auto">
          <a:xfrm>
            <a:off x="81830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626696" name="Oval 8"/>
          <p:cNvSpPr>
            <a:spLocks noChangeArrowheads="1"/>
          </p:cNvSpPr>
          <p:nvPr/>
        </p:nvSpPr>
        <p:spPr bwMode="auto">
          <a:xfrm>
            <a:off x="9548284"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12</a:t>
            </a:r>
          </a:p>
        </p:txBody>
      </p:sp>
      <p:sp>
        <p:nvSpPr>
          <p:cNvPr id="626697" name="Oval 9"/>
          <p:cNvSpPr>
            <a:spLocks noChangeArrowheads="1"/>
          </p:cNvSpPr>
          <p:nvPr/>
        </p:nvSpPr>
        <p:spPr bwMode="auto">
          <a:xfrm>
            <a:off x="109135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15</a:t>
            </a:r>
          </a:p>
        </p:txBody>
      </p:sp>
      <p:sp>
        <p:nvSpPr>
          <p:cNvPr id="156685" name="Oval 10"/>
          <p:cNvSpPr>
            <a:spLocks noChangeArrowheads="1"/>
          </p:cNvSpPr>
          <p:nvPr/>
        </p:nvSpPr>
        <p:spPr bwMode="auto">
          <a:xfrm>
            <a:off x="1363133"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nvGrpSpPr>
          <p:cNvPr id="156686" name="Group 11"/>
          <p:cNvGrpSpPr>
            <a:grpSpLocks/>
          </p:cNvGrpSpPr>
          <p:nvPr/>
        </p:nvGrpSpPr>
        <p:grpSpPr bwMode="auto">
          <a:xfrm>
            <a:off x="1363133" y="2287588"/>
            <a:ext cx="10524067" cy="649287"/>
            <a:chOff x="644" y="1153"/>
            <a:chExt cx="4972" cy="409"/>
          </a:xfrm>
        </p:grpSpPr>
        <p:sp>
          <p:nvSpPr>
            <p:cNvPr id="156704"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156705"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3</a:t>
              </a:r>
            </a:p>
          </p:txBody>
        </p:sp>
        <p:sp>
          <p:nvSpPr>
            <p:cNvPr id="156706"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156707"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156708"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156709"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7</a:t>
              </a:r>
            </a:p>
          </p:txBody>
        </p:sp>
        <p:sp>
          <p:nvSpPr>
            <p:cNvPr id="156710"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156711"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sp>
        <p:nvSpPr>
          <p:cNvPr id="626708" name="AutoShape 20"/>
          <p:cNvSpPr>
            <a:spLocks noChangeArrowheads="1"/>
          </p:cNvSpPr>
          <p:nvPr/>
        </p:nvSpPr>
        <p:spPr bwMode="auto">
          <a:xfrm>
            <a:off x="6671733" y="3581400"/>
            <a:ext cx="1219200" cy="796528"/>
          </a:xfrm>
          <a:prstGeom prst="upArrowCallout">
            <a:avLst>
              <a:gd name="adj1" fmla="val 31034"/>
              <a:gd name="adj2" fmla="val 31034"/>
              <a:gd name="adj3" fmla="val 16667"/>
              <a:gd name="adj4" fmla="val 5745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VNI-Helve" pitchFamily="2" charset="0"/>
              </a:rPr>
              <a:t>left</a:t>
            </a:r>
          </a:p>
        </p:txBody>
      </p:sp>
      <p:sp>
        <p:nvSpPr>
          <p:cNvPr id="626709" name="AutoShape 21"/>
          <p:cNvSpPr>
            <a:spLocks noChangeArrowheads="1"/>
          </p:cNvSpPr>
          <p:nvPr/>
        </p:nvSpPr>
        <p:spPr bwMode="auto">
          <a:xfrm>
            <a:off x="10780184" y="3551238"/>
            <a:ext cx="1219200" cy="796528"/>
          </a:xfrm>
          <a:prstGeom prst="upArrowCallout">
            <a:avLst>
              <a:gd name="adj1" fmla="val 31034"/>
              <a:gd name="adj2" fmla="val 31034"/>
              <a:gd name="adj3" fmla="val 16667"/>
              <a:gd name="adj4" fmla="val 5745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VNI-Helve" pitchFamily="2" charset="0"/>
              </a:rPr>
              <a:t>right</a:t>
            </a:r>
          </a:p>
        </p:txBody>
      </p:sp>
      <p:grpSp>
        <p:nvGrpSpPr>
          <p:cNvPr id="4" name="Group 22"/>
          <p:cNvGrpSpPr>
            <a:grpSpLocks/>
          </p:cNvGrpSpPr>
          <p:nvPr/>
        </p:nvGrpSpPr>
        <p:grpSpPr bwMode="auto">
          <a:xfrm>
            <a:off x="6678084" y="1857376"/>
            <a:ext cx="1219200" cy="1011238"/>
            <a:chOff x="575" y="1170"/>
            <a:chExt cx="576" cy="637"/>
          </a:xfrm>
        </p:grpSpPr>
        <p:sp>
          <p:nvSpPr>
            <p:cNvPr id="156702" name="AutoShape 23"/>
            <p:cNvSpPr>
              <a:spLocks noChangeArrowheads="1"/>
            </p:cNvSpPr>
            <p:nvPr/>
          </p:nvSpPr>
          <p:spPr bwMode="auto">
            <a:xfrm>
              <a:off x="575" y="1305"/>
              <a:ext cx="576" cy="502"/>
            </a:xfrm>
            <a:prstGeom prst="downArrowCallout">
              <a:avLst>
                <a:gd name="adj1" fmla="val 31034"/>
                <a:gd name="adj2" fmla="val 31034"/>
                <a:gd name="adj3" fmla="val 16667"/>
                <a:gd name="adj4" fmla="val 57458"/>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VNI-Helve" pitchFamily="2" charset="0"/>
                </a:rPr>
                <a:t>i</a:t>
              </a:r>
            </a:p>
          </p:txBody>
        </p:sp>
        <p:sp>
          <p:nvSpPr>
            <p:cNvPr id="156703" name="Line 24"/>
            <p:cNvSpPr>
              <a:spLocks noChangeShapeType="1"/>
            </p:cNvSpPr>
            <p:nvPr/>
          </p:nvSpPr>
          <p:spPr bwMode="auto">
            <a:xfrm>
              <a:off x="720" y="1170"/>
              <a:ext cx="298"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5" name="Group 25"/>
          <p:cNvGrpSpPr>
            <a:grpSpLocks/>
          </p:cNvGrpSpPr>
          <p:nvPr/>
        </p:nvGrpSpPr>
        <p:grpSpPr bwMode="auto">
          <a:xfrm>
            <a:off x="10759017" y="1855788"/>
            <a:ext cx="1219200" cy="1012825"/>
            <a:chOff x="5083" y="1169"/>
            <a:chExt cx="576" cy="638"/>
          </a:xfrm>
        </p:grpSpPr>
        <p:sp>
          <p:nvSpPr>
            <p:cNvPr id="156700" name="AutoShape 26"/>
            <p:cNvSpPr>
              <a:spLocks noChangeArrowheads="1"/>
            </p:cNvSpPr>
            <p:nvPr/>
          </p:nvSpPr>
          <p:spPr bwMode="auto">
            <a:xfrm>
              <a:off x="5083" y="1305"/>
              <a:ext cx="576" cy="502"/>
            </a:xfrm>
            <a:prstGeom prst="downArrowCallout">
              <a:avLst>
                <a:gd name="adj1" fmla="val 31034"/>
                <a:gd name="adj2" fmla="val 31034"/>
                <a:gd name="adj3" fmla="val 16667"/>
                <a:gd name="adj4" fmla="val 57458"/>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VNI-Helve" pitchFamily="2" charset="0"/>
                </a:rPr>
                <a:t>j</a:t>
              </a:r>
            </a:p>
          </p:txBody>
        </p:sp>
        <p:sp>
          <p:nvSpPr>
            <p:cNvPr id="156701" name="Line 27"/>
            <p:cNvSpPr>
              <a:spLocks noChangeShapeType="1"/>
            </p:cNvSpPr>
            <p:nvPr/>
          </p:nvSpPr>
          <p:spPr bwMode="auto">
            <a:xfrm flipH="1">
              <a:off x="5203" y="1169"/>
              <a:ext cx="298"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56691" name="Text Box 28"/>
          <p:cNvSpPr txBox="1">
            <a:spLocks noChangeArrowheads="1"/>
          </p:cNvSpPr>
          <p:nvPr/>
        </p:nvSpPr>
        <p:spPr bwMode="auto">
          <a:xfrm>
            <a:off x="9245601" y="5456238"/>
            <a:ext cx="15028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l">
              <a:spcBef>
                <a:spcPct val="50000"/>
              </a:spcBef>
              <a:buClrTx/>
              <a:buSzTx/>
              <a:buFontTx/>
              <a:buNone/>
            </a:pPr>
            <a:endParaRPr lang="en-US" altLang="en-US" sz="1800">
              <a:latin typeface="VNI-Helve" pitchFamily="2" charset="0"/>
            </a:endParaRPr>
          </a:p>
        </p:txBody>
      </p:sp>
      <p:grpSp>
        <p:nvGrpSpPr>
          <p:cNvPr id="6" name="Group 32"/>
          <p:cNvGrpSpPr>
            <a:grpSpLocks/>
          </p:cNvGrpSpPr>
          <p:nvPr/>
        </p:nvGrpSpPr>
        <p:grpSpPr bwMode="auto">
          <a:xfrm>
            <a:off x="5689600" y="4532313"/>
            <a:ext cx="3617384" cy="1198562"/>
            <a:chOff x="1382" y="2788"/>
            <a:chExt cx="1709" cy="755"/>
          </a:xfrm>
        </p:grpSpPr>
        <p:sp>
          <p:nvSpPr>
            <p:cNvPr id="156698" name="AutoShape 33"/>
            <p:cNvSpPr>
              <a:spLocks noChangeArrowheads="1"/>
            </p:cNvSpPr>
            <p:nvPr/>
          </p:nvSpPr>
          <p:spPr bwMode="auto">
            <a:xfrm>
              <a:off x="1959" y="2788"/>
              <a:ext cx="554" cy="488"/>
            </a:xfrm>
            <a:prstGeom prst="octagon">
              <a:avLst>
                <a:gd name="adj" fmla="val 30653"/>
              </a:avLst>
            </a:prstGeom>
            <a:solidFill>
              <a:srgbClr val="FF3300"/>
            </a:solidFill>
            <a:ln w="28575">
              <a:solidFill>
                <a:srgbClr val="FF3300"/>
              </a:solidFill>
              <a:miter lim="800000"/>
              <a:headEnd/>
              <a:tailEnd/>
            </a:ln>
          </p:spPr>
          <p:txBody>
            <a:bodyPr wrap="none" rIns="0"/>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sz="2600" b="1">
                  <a:solidFill>
                    <a:schemeClr val="bg1"/>
                  </a:solidFill>
                  <a:latin typeface="VNI-Helve" pitchFamily="2" charset="0"/>
                </a:rPr>
                <a:t>STOP </a:t>
              </a:r>
            </a:p>
          </p:txBody>
        </p:sp>
        <p:sp>
          <p:nvSpPr>
            <p:cNvPr id="156699" name="Text Box 34"/>
            <p:cNvSpPr txBox="1">
              <a:spLocks noChangeArrowheads="1"/>
            </p:cNvSpPr>
            <p:nvPr/>
          </p:nvSpPr>
          <p:spPr bwMode="auto">
            <a:xfrm>
              <a:off x="1382" y="3255"/>
              <a:ext cx="17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VNI-Helve" pitchFamily="2" charset="0"/>
                </a:rPr>
                <a:t>Not less than X</a:t>
              </a:r>
            </a:p>
          </p:txBody>
        </p:sp>
      </p:grpSp>
      <p:grpSp>
        <p:nvGrpSpPr>
          <p:cNvPr id="7" name="Group 35"/>
          <p:cNvGrpSpPr>
            <a:grpSpLocks/>
          </p:cNvGrpSpPr>
          <p:nvPr/>
        </p:nvGrpSpPr>
        <p:grpSpPr bwMode="auto">
          <a:xfrm>
            <a:off x="8390467" y="4541838"/>
            <a:ext cx="3617384" cy="1198562"/>
            <a:chOff x="1382" y="2788"/>
            <a:chExt cx="1709" cy="755"/>
          </a:xfrm>
        </p:grpSpPr>
        <p:sp>
          <p:nvSpPr>
            <p:cNvPr id="156696" name="AutoShape 36"/>
            <p:cNvSpPr>
              <a:spLocks noChangeArrowheads="1"/>
            </p:cNvSpPr>
            <p:nvPr/>
          </p:nvSpPr>
          <p:spPr bwMode="auto">
            <a:xfrm>
              <a:off x="1959" y="2788"/>
              <a:ext cx="554" cy="488"/>
            </a:xfrm>
            <a:prstGeom prst="octagon">
              <a:avLst>
                <a:gd name="adj" fmla="val 30653"/>
              </a:avLst>
            </a:prstGeom>
            <a:solidFill>
              <a:srgbClr val="FF3300"/>
            </a:solidFill>
            <a:ln w="28575">
              <a:solidFill>
                <a:srgbClr val="FF3300"/>
              </a:solidFill>
              <a:miter lim="800000"/>
              <a:headEnd/>
              <a:tailEnd/>
            </a:ln>
          </p:spPr>
          <p:txBody>
            <a:bodyPr wrap="none" rIns="0"/>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sz="2600" b="1">
                  <a:solidFill>
                    <a:schemeClr val="bg1"/>
                  </a:solidFill>
                  <a:latin typeface="VNI-Helve" pitchFamily="2" charset="0"/>
                </a:rPr>
                <a:t>STOP </a:t>
              </a:r>
            </a:p>
          </p:txBody>
        </p:sp>
        <p:sp>
          <p:nvSpPr>
            <p:cNvPr id="156697" name="Text Box 37"/>
            <p:cNvSpPr txBox="1">
              <a:spLocks noChangeArrowheads="1"/>
            </p:cNvSpPr>
            <p:nvPr/>
          </p:nvSpPr>
          <p:spPr bwMode="auto">
            <a:xfrm>
              <a:off x="1382" y="3255"/>
              <a:ext cx="17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VNI-Helve" pitchFamily="2" charset="0"/>
                </a:rPr>
                <a:t>Not greater than X</a:t>
              </a:r>
            </a:p>
          </p:txBody>
        </p:sp>
      </p:grpSp>
      <p:sp>
        <p:nvSpPr>
          <p:cNvPr id="626726" name="Text Box 38"/>
          <p:cNvSpPr txBox="1">
            <a:spLocks noChangeArrowheads="1"/>
          </p:cNvSpPr>
          <p:nvPr/>
        </p:nvSpPr>
        <p:spPr bwMode="auto">
          <a:xfrm>
            <a:off x="1640418" y="4476750"/>
            <a:ext cx="4167716" cy="579438"/>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sz="3200" b="1">
                <a:solidFill>
                  <a:srgbClr val="FFFF00"/>
                </a:solidFill>
              </a:rPr>
              <a:t>Saép xeáp ñoaïn 3</a:t>
            </a:r>
          </a:p>
        </p:txBody>
      </p:sp>
      <p:sp>
        <p:nvSpPr>
          <p:cNvPr id="626727" name="Text Box 39"/>
          <p:cNvSpPr txBox="1">
            <a:spLocks noChangeArrowheads="1"/>
          </p:cNvSpPr>
          <p:nvPr/>
        </p:nvSpPr>
        <p:spPr bwMode="auto">
          <a:xfrm>
            <a:off x="7435851" y="779464"/>
            <a:ext cx="4167716" cy="57943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sz="3200" b="1">
                <a:solidFill>
                  <a:srgbClr val="FFFF00"/>
                </a:solidFill>
              </a:rPr>
              <a:t>Phaân hoaïch daõy</a:t>
            </a:r>
          </a:p>
        </p:txBody>
      </p:sp>
      <p:sp>
        <p:nvSpPr>
          <p:cNvPr id="3" name="Date Placeholder 2"/>
          <p:cNvSpPr>
            <a:spLocks noGrp="1"/>
          </p:cNvSpPr>
          <p:nvPr>
            <p:ph type="dt" sz="half" idx="10"/>
          </p:nvPr>
        </p:nvSpPr>
        <p:spPr/>
        <p:txBody>
          <a:bodyPr/>
          <a:lstStyle/>
          <a:p>
            <a:fld id="{1668C865-5A9A-4CC7-8547-7EE4A9CDB457}" type="datetime1">
              <a:rPr lang="en-US" smtClean="0"/>
              <a:t>26/03/2024</a:t>
            </a:fld>
            <a:endParaRPr lang="en-US"/>
          </a:p>
        </p:txBody>
      </p:sp>
      <p:sp>
        <p:nvSpPr>
          <p:cNvPr id="8" name="Footer Placeholder 7"/>
          <p:cNvSpPr>
            <a:spLocks noGrp="1"/>
          </p:cNvSpPr>
          <p:nvPr>
            <p:ph type="ftr" sz="quarter" idx="11"/>
          </p:nvPr>
        </p:nvSpPr>
        <p:spPr/>
        <p:txBody>
          <a:bodyPr/>
          <a:lstStyle/>
          <a:p>
            <a:r>
              <a:rPr lang="en-US" smtClean="0"/>
              <a:t>CTDL&amp;GT</a:t>
            </a:r>
            <a:endParaRPr lang="en-US"/>
          </a:p>
        </p:txBody>
      </p:sp>
      <p:sp>
        <p:nvSpPr>
          <p:cNvPr id="9" name="Slide Number Placeholder 8"/>
          <p:cNvSpPr>
            <a:spLocks noGrp="1"/>
          </p:cNvSpPr>
          <p:nvPr>
            <p:ph type="sldNum" sz="quarter" idx="12"/>
          </p:nvPr>
        </p:nvSpPr>
        <p:spPr/>
        <p:txBody>
          <a:bodyPr/>
          <a:lstStyle/>
          <a:p>
            <a:fld id="{3D92597B-1FF7-A145-BDFC-B6DAD8BDE045}" type="slidenum">
              <a:rPr lang="en-US" smtClean="0"/>
              <a:t>65</a:t>
            </a:fld>
            <a:endParaRPr lang="en-US"/>
          </a:p>
        </p:txBody>
      </p:sp>
    </p:spTree>
    <p:extLst>
      <p:ext uri="{BB962C8B-B14F-4D97-AF65-F5344CB8AC3E}">
        <p14:creationId xmlns:p14="http://schemas.microsoft.com/office/powerpoint/2010/main" val="1871054124"/>
      </p:ext>
    </p:extLst>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6726"/>
                                        </p:tgtEl>
                                        <p:attrNameLst>
                                          <p:attrName>style.visibility</p:attrName>
                                        </p:attrNameLst>
                                      </p:cBhvr>
                                      <p:to>
                                        <p:strVal val="visible"/>
                                      </p:to>
                                    </p:set>
                                    <p:anim calcmode="lin" valueType="num">
                                      <p:cBhvr additive="base">
                                        <p:cTn id="7" dur="500" fill="hold"/>
                                        <p:tgtEl>
                                          <p:spTgt spid="626726"/>
                                        </p:tgtEl>
                                        <p:attrNameLst>
                                          <p:attrName>ppt_x</p:attrName>
                                        </p:attrNameLst>
                                      </p:cBhvr>
                                      <p:tavLst>
                                        <p:tav tm="0">
                                          <p:val>
                                            <p:strVal val="0-#ppt_w/2"/>
                                          </p:val>
                                        </p:tav>
                                        <p:tav tm="100000">
                                          <p:val>
                                            <p:strVal val="#ppt_x"/>
                                          </p:val>
                                        </p:tav>
                                      </p:tavLst>
                                    </p:anim>
                                    <p:anim calcmode="lin" valueType="num">
                                      <p:cBhvr additive="base">
                                        <p:cTn id="8" dur="500" fill="hold"/>
                                        <p:tgtEl>
                                          <p:spTgt spid="62672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626727"/>
                                        </p:tgtEl>
                                        <p:attrNameLst>
                                          <p:attrName>style.visibility</p:attrName>
                                        </p:attrNameLst>
                                      </p:cBhvr>
                                      <p:to>
                                        <p:strVal val="visible"/>
                                      </p:to>
                                    </p:set>
                                    <p:anim calcmode="lin" valueType="num">
                                      <p:cBhvr additive="base">
                                        <p:cTn id="13" dur="500" fill="hold"/>
                                        <p:tgtEl>
                                          <p:spTgt spid="626727"/>
                                        </p:tgtEl>
                                        <p:attrNameLst>
                                          <p:attrName>ppt_x</p:attrName>
                                        </p:attrNameLst>
                                      </p:cBhvr>
                                      <p:tavLst>
                                        <p:tav tm="0">
                                          <p:val>
                                            <p:strVal val="#ppt_x"/>
                                          </p:val>
                                        </p:tav>
                                        <p:tav tm="100000">
                                          <p:val>
                                            <p:strVal val="#ppt_x"/>
                                          </p:val>
                                        </p:tav>
                                      </p:tavLst>
                                    </p:anim>
                                    <p:anim calcmode="lin" valueType="num">
                                      <p:cBhvr additive="base">
                                        <p:cTn id="14" dur="500" fill="hold"/>
                                        <p:tgtEl>
                                          <p:spTgt spid="626727"/>
                                        </p:tgtEl>
                                        <p:attrNameLst>
                                          <p:attrName>ppt_y</p:attrName>
                                        </p:attrNameLst>
                                      </p:cBhvr>
                                      <p:tavLst>
                                        <p:tav tm="0">
                                          <p:val>
                                            <p:strVal val="0-#ppt_h/2"/>
                                          </p:val>
                                        </p:tav>
                                        <p:tav tm="100000">
                                          <p:val>
                                            <p:strVal val="#ppt_y"/>
                                          </p:val>
                                        </p:tav>
                                      </p:tavLst>
                                    </p:anim>
                                  </p:childTnLst>
                                </p:cTn>
                              </p:par>
                            </p:childTnLst>
                          </p:cTn>
                        </p:par>
                        <p:par>
                          <p:cTn id="15" fill="hold" nodeType="afterGroup">
                            <p:stCondLst>
                              <p:cond delay="500"/>
                            </p:stCondLst>
                            <p:childTnLst>
                              <p:par>
                                <p:cTn id="16" presetID="3" presetClass="entr" presetSubtype="10" fill="hold" grpId="0" nodeType="afterEffect">
                                  <p:stCondLst>
                                    <p:cond delay="0"/>
                                  </p:stCondLst>
                                  <p:childTnLst>
                                    <p:set>
                                      <p:cBhvr>
                                        <p:cTn id="17" dur="1" fill="hold">
                                          <p:stCondLst>
                                            <p:cond delay="0"/>
                                          </p:stCondLst>
                                        </p:cTn>
                                        <p:tgtEl>
                                          <p:spTgt spid="626708"/>
                                        </p:tgtEl>
                                        <p:attrNameLst>
                                          <p:attrName>style.visibility</p:attrName>
                                        </p:attrNameLst>
                                      </p:cBhvr>
                                      <p:to>
                                        <p:strVal val="visible"/>
                                      </p:to>
                                    </p:set>
                                    <p:animEffect transition="in" filter="blinds(horizontal)">
                                      <p:cBhvr>
                                        <p:cTn id="18" dur="500"/>
                                        <p:tgtEl>
                                          <p:spTgt spid="62670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26709"/>
                                        </p:tgtEl>
                                        <p:attrNameLst>
                                          <p:attrName>style.visibility</p:attrName>
                                        </p:attrNameLst>
                                      </p:cBhvr>
                                      <p:to>
                                        <p:strVal val="visible"/>
                                      </p:to>
                                    </p:set>
                                    <p:animEffect transition="in" filter="blinds(horizontal)">
                                      <p:cBhvr>
                                        <p:cTn id="21" dur="500"/>
                                        <p:tgtEl>
                                          <p:spTgt spid="626709"/>
                                        </p:tgtEl>
                                      </p:cBhvr>
                                    </p:animEffect>
                                  </p:childTnLst>
                                </p:cTn>
                              </p:par>
                            </p:childTnLst>
                          </p:cTn>
                        </p:par>
                        <p:par>
                          <p:cTn id="22" fill="hold" nodeType="afterGroup">
                            <p:stCondLst>
                              <p:cond delay="1000"/>
                            </p:stCondLst>
                            <p:childTnLst>
                              <p:par>
                                <p:cTn id="23" presetID="2" presetClass="entr" presetSubtype="2"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1+#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1500"/>
                            </p:stCondLst>
                            <p:childTnLst>
                              <p:par>
                                <p:cTn id="28" presetID="3" presetClass="entr" presetSubtype="10"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linds(horizontal)">
                                      <p:cBhvr>
                                        <p:cTn id="30" dur="500"/>
                                        <p:tgtEl>
                                          <p:spTgt spid="4"/>
                                        </p:tgtEl>
                                      </p:cBhvr>
                                    </p:animEffect>
                                  </p:childTnLst>
                                </p:cTn>
                              </p:par>
                            </p:childTnLst>
                          </p:cTn>
                        </p:par>
                        <p:par>
                          <p:cTn id="31" fill="hold" nodeType="afterGroup">
                            <p:stCondLst>
                              <p:cond delay="2000"/>
                            </p:stCondLst>
                            <p:childTnLst>
                              <p:par>
                                <p:cTn id="32" presetID="26" presetClass="emph" presetSubtype="0" fill="hold" grpId="0" nodeType="afterEffect">
                                  <p:stCondLst>
                                    <p:cond delay="0"/>
                                  </p:stCondLst>
                                  <p:childTnLst>
                                    <p:animEffect transition="out" filter="fade">
                                      <p:cBhvr>
                                        <p:cTn id="33" dur="2000" tmFilter="0, 0; .2, .5; .8, .5; 1, 0"/>
                                        <p:tgtEl>
                                          <p:spTgt spid="626694"/>
                                        </p:tgtEl>
                                      </p:cBhvr>
                                    </p:animEffect>
                                    <p:animScale>
                                      <p:cBhvr>
                                        <p:cTn id="34" dur="1000" autoRev="1" fill="hold"/>
                                        <p:tgtEl>
                                          <p:spTgt spid="626694"/>
                                        </p:tgtEl>
                                      </p:cBhvr>
                                      <p:by x="105000" y="105000"/>
                                    </p:animScale>
                                  </p:childTnLst>
                                </p:cTn>
                              </p:par>
                              <p:par>
                                <p:cTn id="35" presetID="26" presetClass="emph" presetSubtype="0" fill="hold" nodeType="withEffect">
                                  <p:stCondLst>
                                    <p:cond delay="0"/>
                                  </p:stCondLst>
                                  <p:childTnLst>
                                    <p:animEffect transition="out" filter="fade">
                                      <p:cBhvr>
                                        <p:cTn id="36" dur="2000" tmFilter="0, 0; .2, .5; .8, .5; 1, 0"/>
                                        <p:tgtEl>
                                          <p:spTgt spid="2"/>
                                        </p:tgtEl>
                                      </p:cBhvr>
                                    </p:animEffect>
                                    <p:animScale>
                                      <p:cBhvr>
                                        <p:cTn id="37" dur="1000" autoRev="1" fill="hold"/>
                                        <p:tgtEl>
                                          <p:spTgt spid="2"/>
                                        </p:tgtEl>
                                      </p:cBhvr>
                                      <p:by x="105000" y="105000"/>
                                    </p:animScale>
                                  </p:childTnLst>
                                </p:cTn>
                              </p:par>
                            </p:childTnLst>
                          </p:cTn>
                        </p:par>
                        <p:par>
                          <p:cTn id="38" fill="hold" nodeType="afterGroup">
                            <p:stCondLst>
                              <p:cond delay="4000"/>
                            </p:stCondLst>
                            <p:childTnLst>
                              <p:par>
                                <p:cTn id="39" presetID="2" presetClass="entr" presetSubtype="1" fill="hold" nodeType="after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ppt_x"/>
                                          </p:val>
                                        </p:tav>
                                        <p:tav tm="100000">
                                          <p:val>
                                            <p:strVal val="#ppt_x"/>
                                          </p:val>
                                        </p:tav>
                                      </p:tavLst>
                                    </p:anim>
                                    <p:anim calcmode="lin" valueType="num">
                                      <p:cBhvr additive="base">
                                        <p:cTn id="42" dur="500" fill="hold"/>
                                        <p:tgtEl>
                                          <p:spTgt spid="6"/>
                                        </p:tgtEl>
                                        <p:attrNameLst>
                                          <p:attrName>ppt_y</p:attrName>
                                        </p:attrNameLst>
                                      </p:cBhvr>
                                      <p:tavLst>
                                        <p:tav tm="0">
                                          <p:val>
                                            <p:strVal val="0-#ppt_h/2"/>
                                          </p:val>
                                        </p:tav>
                                        <p:tav tm="100000">
                                          <p:val>
                                            <p:strVal val="#ppt_y"/>
                                          </p:val>
                                        </p:tav>
                                      </p:tavLst>
                                    </p:anim>
                                  </p:childTnLst>
                                </p:cTn>
                              </p:par>
                            </p:childTnLst>
                          </p:cTn>
                        </p:par>
                        <p:par>
                          <p:cTn id="43" fill="hold" nodeType="afterGroup">
                            <p:stCondLst>
                              <p:cond delay="4500"/>
                            </p:stCondLst>
                            <p:childTnLst>
                              <p:par>
                                <p:cTn id="44" presetID="3" presetClass="exit" presetSubtype="10" fill="hold" nodeType="afterEffect">
                                  <p:stCondLst>
                                    <p:cond delay="2000"/>
                                  </p:stCondLst>
                                  <p:childTnLst>
                                    <p:animEffect transition="out" filter="blinds(horizontal)">
                                      <p:cBhvr>
                                        <p:cTn id="45" dur="500"/>
                                        <p:tgtEl>
                                          <p:spTgt spid="6"/>
                                        </p:tgtEl>
                                      </p:cBhvr>
                                    </p:animEffect>
                                    <p:set>
                                      <p:cBhvr>
                                        <p:cTn id="46" dur="1" fill="hold">
                                          <p:stCondLst>
                                            <p:cond delay="499"/>
                                          </p:stCondLst>
                                        </p:cTn>
                                        <p:tgtEl>
                                          <p:spTgt spid="6"/>
                                        </p:tgtEl>
                                        <p:attrNameLst>
                                          <p:attrName>style.visibility</p:attrName>
                                        </p:attrNameLst>
                                      </p:cBhvr>
                                      <p:to>
                                        <p:strVal val="hidden"/>
                                      </p:to>
                                    </p:set>
                                  </p:childTnLst>
                                </p:cTn>
                              </p:par>
                            </p:childTnLst>
                          </p:cTn>
                        </p:par>
                        <p:par>
                          <p:cTn id="47" fill="hold" nodeType="afterGroup">
                            <p:stCondLst>
                              <p:cond delay="7000"/>
                            </p:stCondLst>
                            <p:childTnLst>
                              <p:par>
                                <p:cTn id="48" presetID="3" presetClass="entr" presetSubtype="10" fill="hold" nodeType="after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blinds(horizontal)">
                                      <p:cBhvr>
                                        <p:cTn id="50" dur="500"/>
                                        <p:tgtEl>
                                          <p:spTgt spid="5"/>
                                        </p:tgtEl>
                                      </p:cBhvr>
                                    </p:animEffect>
                                  </p:childTnLst>
                                </p:cTn>
                              </p:par>
                            </p:childTnLst>
                          </p:cTn>
                        </p:par>
                        <p:par>
                          <p:cTn id="51" fill="hold" nodeType="afterGroup">
                            <p:stCondLst>
                              <p:cond delay="7500"/>
                            </p:stCondLst>
                            <p:childTnLst>
                              <p:par>
                                <p:cTn id="52" presetID="26" presetClass="emph" presetSubtype="0" fill="hold" grpId="0" nodeType="afterEffect">
                                  <p:stCondLst>
                                    <p:cond delay="0"/>
                                  </p:stCondLst>
                                  <p:childTnLst>
                                    <p:animEffect transition="out" filter="fade">
                                      <p:cBhvr>
                                        <p:cTn id="53" dur="2000" tmFilter="0, 0; .2, .5; .8, .5; 1, 0"/>
                                        <p:tgtEl>
                                          <p:spTgt spid="626697"/>
                                        </p:tgtEl>
                                      </p:cBhvr>
                                    </p:animEffect>
                                    <p:animScale>
                                      <p:cBhvr>
                                        <p:cTn id="54" dur="1000" autoRev="1" fill="hold"/>
                                        <p:tgtEl>
                                          <p:spTgt spid="626697"/>
                                        </p:tgtEl>
                                      </p:cBhvr>
                                      <p:by x="105000" y="105000"/>
                                    </p:animScale>
                                  </p:childTnLst>
                                </p:cTn>
                              </p:par>
                              <p:par>
                                <p:cTn id="55" presetID="26" presetClass="emph" presetSubtype="0" fill="hold" nodeType="withEffect">
                                  <p:stCondLst>
                                    <p:cond delay="0"/>
                                  </p:stCondLst>
                                  <p:childTnLst>
                                    <p:animEffect transition="out" filter="fade">
                                      <p:cBhvr>
                                        <p:cTn id="56" dur="2000" tmFilter="0, 0; .2, .5; .8, .5; 1, 0"/>
                                        <p:tgtEl>
                                          <p:spTgt spid="2"/>
                                        </p:tgtEl>
                                      </p:cBhvr>
                                    </p:animEffect>
                                    <p:animScale>
                                      <p:cBhvr>
                                        <p:cTn id="57" dur="1000" autoRev="1" fill="hold"/>
                                        <p:tgtEl>
                                          <p:spTgt spid="2"/>
                                        </p:tgtEl>
                                      </p:cBhvr>
                                      <p:by x="105000" y="105000"/>
                                    </p:animScale>
                                  </p:childTnLst>
                                </p:cTn>
                              </p:par>
                            </p:childTnLst>
                          </p:cTn>
                        </p:par>
                        <p:par>
                          <p:cTn id="58" fill="hold" nodeType="afterGroup">
                            <p:stCondLst>
                              <p:cond delay="9500"/>
                            </p:stCondLst>
                            <p:childTnLst>
                              <p:par>
                                <p:cTn id="59" presetID="35" presetClass="path" presetSubtype="0" accel="50000" decel="50000" fill="hold" nodeType="afterEffect">
                                  <p:stCondLst>
                                    <p:cond delay="0"/>
                                  </p:stCondLst>
                                  <p:childTnLst>
                                    <p:animMotion origin="layout" path="M 4.72222E-6 3.7037E-6 L -0.11007 3.7037E-6 " pathEditMode="relative" rAng="0" ptsTypes="AA">
                                      <p:cBhvr>
                                        <p:cTn id="60" dur="2000" fill="hold"/>
                                        <p:tgtEl>
                                          <p:spTgt spid="5"/>
                                        </p:tgtEl>
                                        <p:attrNameLst>
                                          <p:attrName>ppt_x</p:attrName>
                                          <p:attrName>ppt_y</p:attrName>
                                        </p:attrNameLst>
                                      </p:cBhvr>
                                      <p:rCtr x="-5503" y="0"/>
                                    </p:animMotion>
                                  </p:childTnLst>
                                </p:cTn>
                              </p:par>
                            </p:childTnLst>
                          </p:cTn>
                        </p:par>
                        <p:par>
                          <p:cTn id="61" fill="hold" nodeType="afterGroup">
                            <p:stCondLst>
                              <p:cond delay="11500"/>
                            </p:stCondLst>
                            <p:childTnLst>
                              <p:par>
                                <p:cTn id="62" presetID="26" presetClass="emph" presetSubtype="0" fill="hold" grpId="0" nodeType="afterEffect">
                                  <p:stCondLst>
                                    <p:cond delay="0"/>
                                  </p:stCondLst>
                                  <p:childTnLst>
                                    <p:animEffect transition="out" filter="fade">
                                      <p:cBhvr>
                                        <p:cTn id="63" dur="2000" tmFilter="0, 0; .2, .5; .8, .5; 1, 0"/>
                                        <p:tgtEl>
                                          <p:spTgt spid="626696"/>
                                        </p:tgtEl>
                                      </p:cBhvr>
                                    </p:animEffect>
                                    <p:animScale>
                                      <p:cBhvr>
                                        <p:cTn id="64" dur="1000" autoRev="1" fill="hold"/>
                                        <p:tgtEl>
                                          <p:spTgt spid="626696"/>
                                        </p:tgtEl>
                                      </p:cBhvr>
                                      <p:by x="105000" y="105000"/>
                                    </p:animScale>
                                  </p:childTnLst>
                                </p:cTn>
                              </p:par>
                              <p:par>
                                <p:cTn id="65" presetID="26" presetClass="emph" presetSubtype="0" fill="hold" nodeType="withEffect">
                                  <p:stCondLst>
                                    <p:cond delay="0"/>
                                  </p:stCondLst>
                                  <p:childTnLst>
                                    <p:animEffect transition="out" filter="fade">
                                      <p:cBhvr>
                                        <p:cTn id="66" dur="2000" tmFilter="0, 0; .2, .5; .8, .5; 1, 0"/>
                                        <p:tgtEl>
                                          <p:spTgt spid="2"/>
                                        </p:tgtEl>
                                      </p:cBhvr>
                                    </p:animEffect>
                                    <p:animScale>
                                      <p:cBhvr>
                                        <p:cTn id="67" dur="1000" autoRev="1" fill="hold"/>
                                        <p:tgtEl>
                                          <p:spTgt spid="2"/>
                                        </p:tgtEl>
                                      </p:cBhvr>
                                      <p:by x="105000" y="105000"/>
                                    </p:animScale>
                                  </p:childTnLst>
                                </p:cTn>
                              </p:par>
                            </p:childTnLst>
                          </p:cTn>
                        </p:par>
                        <p:par>
                          <p:cTn id="68" fill="hold" nodeType="afterGroup">
                            <p:stCondLst>
                              <p:cond delay="13500"/>
                            </p:stCondLst>
                            <p:childTnLst>
                              <p:par>
                                <p:cTn id="69" presetID="35" presetClass="path" presetSubtype="0" accel="50000" decel="50000" fill="hold" nodeType="afterEffect">
                                  <p:stCondLst>
                                    <p:cond delay="0"/>
                                  </p:stCondLst>
                                  <p:childTnLst>
                                    <p:animMotion origin="layout" path="M -0.11007 3.7037E-6 L -0.22171 3.7037E-6 " pathEditMode="relative" rAng="0" ptsTypes="AA">
                                      <p:cBhvr>
                                        <p:cTn id="70" dur="2000" fill="hold"/>
                                        <p:tgtEl>
                                          <p:spTgt spid="5"/>
                                        </p:tgtEl>
                                        <p:attrNameLst>
                                          <p:attrName>ppt_x</p:attrName>
                                          <p:attrName>ppt_y</p:attrName>
                                        </p:attrNameLst>
                                      </p:cBhvr>
                                      <p:rCtr x="-5590" y="0"/>
                                    </p:animMotion>
                                  </p:childTnLst>
                                </p:cTn>
                              </p:par>
                            </p:childTnLst>
                          </p:cTn>
                        </p:par>
                        <p:par>
                          <p:cTn id="71" fill="hold" nodeType="afterGroup">
                            <p:stCondLst>
                              <p:cond delay="15500"/>
                            </p:stCondLst>
                            <p:childTnLst>
                              <p:par>
                                <p:cTn id="72" presetID="26" presetClass="emph" presetSubtype="0" fill="hold" grpId="0" nodeType="afterEffect">
                                  <p:stCondLst>
                                    <p:cond delay="0"/>
                                  </p:stCondLst>
                                  <p:childTnLst>
                                    <p:animEffect transition="out" filter="fade">
                                      <p:cBhvr>
                                        <p:cTn id="73" dur="2000" tmFilter="0, 0; .2, .5; .8, .5; 1, 0"/>
                                        <p:tgtEl>
                                          <p:spTgt spid="626695"/>
                                        </p:tgtEl>
                                      </p:cBhvr>
                                    </p:animEffect>
                                    <p:animScale>
                                      <p:cBhvr>
                                        <p:cTn id="74" dur="1000" autoRev="1" fill="hold"/>
                                        <p:tgtEl>
                                          <p:spTgt spid="626695"/>
                                        </p:tgtEl>
                                      </p:cBhvr>
                                      <p:by x="105000" y="105000"/>
                                    </p:animScale>
                                  </p:childTnLst>
                                </p:cTn>
                              </p:par>
                              <p:par>
                                <p:cTn id="75" presetID="26" presetClass="emph" presetSubtype="0" fill="hold" nodeType="withEffect">
                                  <p:stCondLst>
                                    <p:cond delay="0"/>
                                  </p:stCondLst>
                                  <p:childTnLst>
                                    <p:animEffect transition="out" filter="fade">
                                      <p:cBhvr>
                                        <p:cTn id="76" dur="2000" tmFilter="0, 0; .2, .5; .8, .5; 1, 0"/>
                                        <p:tgtEl>
                                          <p:spTgt spid="2"/>
                                        </p:tgtEl>
                                      </p:cBhvr>
                                    </p:animEffect>
                                    <p:animScale>
                                      <p:cBhvr>
                                        <p:cTn id="77" dur="1000" autoRev="1" fill="hold"/>
                                        <p:tgtEl>
                                          <p:spTgt spid="2"/>
                                        </p:tgtEl>
                                      </p:cBhvr>
                                      <p:by x="105000" y="105000"/>
                                    </p:animScale>
                                  </p:childTnLst>
                                </p:cTn>
                              </p:par>
                            </p:childTnLst>
                          </p:cTn>
                        </p:par>
                        <p:par>
                          <p:cTn id="78" fill="hold" nodeType="afterGroup">
                            <p:stCondLst>
                              <p:cond delay="17500"/>
                            </p:stCondLst>
                            <p:childTnLst>
                              <p:par>
                                <p:cTn id="79" presetID="2" presetClass="entr" presetSubtype="1" fill="hold" nodeType="afterEffect">
                                  <p:stCondLst>
                                    <p:cond delay="0"/>
                                  </p:stCondLst>
                                  <p:childTnLst>
                                    <p:set>
                                      <p:cBhvr>
                                        <p:cTn id="80" dur="1" fill="hold">
                                          <p:stCondLst>
                                            <p:cond delay="0"/>
                                          </p:stCondLst>
                                        </p:cTn>
                                        <p:tgtEl>
                                          <p:spTgt spid="7"/>
                                        </p:tgtEl>
                                        <p:attrNameLst>
                                          <p:attrName>style.visibility</p:attrName>
                                        </p:attrNameLst>
                                      </p:cBhvr>
                                      <p:to>
                                        <p:strVal val="visible"/>
                                      </p:to>
                                    </p:set>
                                    <p:anim calcmode="lin" valueType="num">
                                      <p:cBhvr additive="base">
                                        <p:cTn id="81" dur="500" fill="hold"/>
                                        <p:tgtEl>
                                          <p:spTgt spid="7"/>
                                        </p:tgtEl>
                                        <p:attrNameLst>
                                          <p:attrName>ppt_x</p:attrName>
                                        </p:attrNameLst>
                                      </p:cBhvr>
                                      <p:tavLst>
                                        <p:tav tm="0">
                                          <p:val>
                                            <p:strVal val="#ppt_x"/>
                                          </p:val>
                                        </p:tav>
                                        <p:tav tm="100000">
                                          <p:val>
                                            <p:strVal val="#ppt_x"/>
                                          </p:val>
                                        </p:tav>
                                      </p:tavLst>
                                    </p:anim>
                                    <p:anim calcmode="lin" valueType="num">
                                      <p:cBhvr additive="base">
                                        <p:cTn id="82" dur="500" fill="hold"/>
                                        <p:tgtEl>
                                          <p:spTgt spid="7"/>
                                        </p:tgtEl>
                                        <p:attrNameLst>
                                          <p:attrName>ppt_y</p:attrName>
                                        </p:attrNameLst>
                                      </p:cBhvr>
                                      <p:tavLst>
                                        <p:tav tm="0">
                                          <p:val>
                                            <p:strVal val="0-#ppt_h/2"/>
                                          </p:val>
                                        </p:tav>
                                        <p:tav tm="100000">
                                          <p:val>
                                            <p:strVal val="#ppt_y"/>
                                          </p:val>
                                        </p:tav>
                                      </p:tavLst>
                                    </p:anim>
                                  </p:childTnLst>
                                </p:cTn>
                              </p:par>
                            </p:childTnLst>
                          </p:cTn>
                        </p:par>
                        <p:par>
                          <p:cTn id="83" fill="hold" nodeType="afterGroup">
                            <p:stCondLst>
                              <p:cond delay="18000"/>
                            </p:stCondLst>
                            <p:childTnLst>
                              <p:par>
                                <p:cTn id="84" presetID="3" presetClass="exit" presetSubtype="10" fill="hold" nodeType="afterEffect">
                                  <p:stCondLst>
                                    <p:cond delay="2000"/>
                                  </p:stCondLst>
                                  <p:childTnLst>
                                    <p:animEffect transition="out" filter="blinds(horizontal)">
                                      <p:cBhvr>
                                        <p:cTn id="85" dur="500"/>
                                        <p:tgtEl>
                                          <p:spTgt spid="7"/>
                                        </p:tgtEl>
                                      </p:cBhvr>
                                    </p:animEffect>
                                    <p:set>
                                      <p:cBhvr>
                                        <p:cTn id="86" dur="1" fill="hold">
                                          <p:stCondLst>
                                            <p:cond delay="499"/>
                                          </p:stCondLst>
                                        </p:cTn>
                                        <p:tgtEl>
                                          <p:spTgt spid="7"/>
                                        </p:tgtEl>
                                        <p:attrNameLst>
                                          <p:attrName>style.visibility</p:attrName>
                                        </p:attrNameLst>
                                      </p:cBhvr>
                                      <p:to>
                                        <p:strVal val="hidden"/>
                                      </p:to>
                                    </p:set>
                                  </p:childTnLst>
                                </p:cTn>
                              </p:par>
                            </p:childTnLst>
                          </p:cTn>
                        </p:par>
                        <p:par>
                          <p:cTn id="87" fill="hold" nodeType="afterGroup">
                            <p:stCondLst>
                              <p:cond delay="20500"/>
                            </p:stCondLst>
                            <p:childTnLst>
                              <p:par>
                                <p:cTn id="88" presetID="42" presetClass="path" presetSubtype="0" accel="50000" decel="50000" fill="hold" grpId="1" nodeType="afterEffect">
                                  <p:stCondLst>
                                    <p:cond delay="0"/>
                                  </p:stCondLst>
                                  <p:childTnLst>
                                    <p:animMotion origin="layout" path="M -0.00174 0.00023 L -0.05347 0.23819 " pathEditMode="relative" rAng="0" ptsTypes="AA">
                                      <p:cBhvr>
                                        <p:cTn id="89" dur="2000" fill="hold"/>
                                        <p:tgtEl>
                                          <p:spTgt spid="626695"/>
                                        </p:tgtEl>
                                        <p:attrNameLst>
                                          <p:attrName>ppt_x</p:attrName>
                                          <p:attrName>ppt_y</p:attrName>
                                        </p:attrNameLst>
                                      </p:cBhvr>
                                      <p:rCtr x="-2587" y="11898"/>
                                    </p:animMotion>
                                  </p:childTnLst>
                                </p:cTn>
                              </p:par>
                            </p:childTnLst>
                          </p:cTn>
                        </p:par>
                        <p:par>
                          <p:cTn id="90" fill="hold" nodeType="afterGroup">
                            <p:stCondLst>
                              <p:cond delay="22500"/>
                            </p:stCondLst>
                            <p:childTnLst>
                              <p:par>
                                <p:cTn id="91" presetID="63" presetClass="path" presetSubtype="0" accel="50000" decel="50000" fill="hold" grpId="1" nodeType="afterEffect">
                                  <p:stCondLst>
                                    <p:cond delay="0"/>
                                  </p:stCondLst>
                                  <p:childTnLst>
                                    <p:animMotion origin="layout" path="M -1.66667E-6 2.59259E-6 L 0.11007 0.00023 " pathEditMode="relative" rAng="0" ptsTypes="AA">
                                      <p:cBhvr>
                                        <p:cTn id="92" dur="2000" fill="hold"/>
                                        <p:tgtEl>
                                          <p:spTgt spid="626694"/>
                                        </p:tgtEl>
                                        <p:attrNameLst>
                                          <p:attrName>ppt_x</p:attrName>
                                          <p:attrName>ppt_y</p:attrName>
                                        </p:attrNameLst>
                                      </p:cBhvr>
                                      <p:rCtr x="5503" y="0"/>
                                    </p:animMotion>
                                  </p:childTnLst>
                                </p:cTn>
                              </p:par>
                            </p:childTnLst>
                          </p:cTn>
                        </p:par>
                        <p:par>
                          <p:cTn id="93" fill="hold" nodeType="afterGroup">
                            <p:stCondLst>
                              <p:cond delay="24500"/>
                            </p:stCondLst>
                            <p:childTnLst>
                              <p:par>
                                <p:cTn id="94" presetID="64" presetClass="path" presetSubtype="0" accel="50000" decel="50000" fill="hold" grpId="2" nodeType="afterEffect">
                                  <p:stCondLst>
                                    <p:cond delay="0"/>
                                  </p:stCondLst>
                                  <p:childTnLst>
                                    <p:animMotion origin="layout" path="M -0.05347 0.23819 L -0.11684 0.00023 " pathEditMode="relative" rAng="0" ptsTypes="AA">
                                      <p:cBhvr>
                                        <p:cTn id="95" dur="2000" fill="hold"/>
                                        <p:tgtEl>
                                          <p:spTgt spid="626695"/>
                                        </p:tgtEl>
                                        <p:attrNameLst>
                                          <p:attrName>ppt_x</p:attrName>
                                          <p:attrName>ppt_y</p:attrName>
                                        </p:attrNameLst>
                                      </p:cBhvr>
                                      <p:rCtr x="-3177" y="-11898"/>
                                    </p:animMotion>
                                  </p:childTnLst>
                                </p:cTn>
                              </p:par>
                            </p:childTnLst>
                          </p:cTn>
                        </p:par>
                        <p:par>
                          <p:cTn id="96" fill="hold" nodeType="afterGroup">
                            <p:stCondLst>
                              <p:cond delay="26500"/>
                            </p:stCondLst>
                            <p:childTnLst>
                              <p:par>
                                <p:cTn id="97" presetID="63" presetClass="path" presetSubtype="0" accel="50000" decel="50000" fill="hold" nodeType="afterEffect">
                                  <p:stCondLst>
                                    <p:cond delay="0"/>
                                  </p:stCondLst>
                                  <p:childTnLst>
                                    <p:animMotion origin="layout" path="M -3.05556E-6 3.7037E-6 L 0.11007 3.7037E-6 " pathEditMode="relative" rAng="0" ptsTypes="AA">
                                      <p:cBhvr>
                                        <p:cTn id="98" dur="2000" fill="hold"/>
                                        <p:tgtEl>
                                          <p:spTgt spid="4"/>
                                        </p:tgtEl>
                                        <p:attrNameLst>
                                          <p:attrName>ppt_x</p:attrName>
                                          <p:attrName>ppt_y</p:attrName>
                                        </p:attrNameLst>
                                      </p:cBhvr>
                                      <p:rCtr x="5503" y="0"/>
                                    </p:animMotion>
                                  </p:childTnLst>
                                </p:cTn>
                              </p:par>
                              <p:par>
                                <p:cTn id="99" presetID="35" presetClass="path" presetSubtype="0" accel="50000" decel="50000" fill="hold" nodeType="withEffect">
                                  <p:stCondLst>
                                    <p:cond delay="0"/>
                                  </p:stCondLst>
                                  <p:childTnLst>
                                    <p:animMotion origin="layout" path="M -0.22344 3.7037E-6 L -0.3349 3.7037E-6 " pathEditMode="relative" rAng="0" ptsTypes="AA">
                                      <p:cBhvr>
                                        <p:cTn id="100" dur="2000" fill="hold"/>
                                        <p:tgtEl>
                                          <p:spTgt spid="5"/>
                                        </p:tgtEl>
                                        <p:attrNameLst>
                                          <p:attrName>ppt_x</p:attrName>
                                          <p:attrName>ppt_y</p:attrName>
                                        </p:attrNameLst>
                                      </p:cBhvr>
                                      <p:rCtr x="-5573" y="0"/>
                                    </p:animMotion>
                                  </p:childTnLst>
                                </p:cTn>
                              </p:par>
                            </p:childTnLst>
                          </p:cTn>
                        </p:par>
                        <p:par>
                          <p:cTn id="101" fill="hold" nodeType="afterGroup">
                            <p:stCondLst>
                              <p:cond delay="28500"/>
                            </p:stCondLst>
                            <p:childTnLst>
                              <p:par>
                                <p:cTn id="102" presetID="47" presetClass="exit" presetSubtype="0" fill="hold" nodeType="afterEffect">
                                  <p:stCondLst>
                                    <p:cond delay="0"/>
                                  </p:stCondLst>
                                  <p:childTnLst>
                                    <p:animEffect transition="out" filter="fade">
                                      <p:cBhvr>
                                        <p:cTn id="103" dur="1000"/>
                                        <p:tgtEl>
                                          <p:spTgt spid="2"/>
                                        </p:tgtEl>
                                      </p:cBhvr>
                                    </p:animEffect>
                                    <p:anim calcmode="lin" valueType="num">
                                      <p:cBhvr>
                                        <p:cTn id="104" dur="1000"/>
                                        <p:tgtEl>
                                          <p:spTgt spid="2"/>
                                        </p:tgtEl>
                                        <p:attrNameLst>
                                          <p:attrName>ppt_x</p:attrName>
                                        </p:attrNameLst>
                                      </p:cBhvr>
                                      <p:tavLst>
                                        <p:tav tm="0">
                                          <p:val>
                                            <p:strVal val="ppt_x"/>
                                          </p:val>
                                        </p:tav>
                                        <p:tav tm="100000">
                                          <p:val>
                                            <p:strVal val="ppt_x"/>
                                          </p:val>
                                        </p:tav>
                                      </p:tavLst>
                                    </p:anim>
                                    <p:anim calcmode="lin" valueType="num">
                                      <p:cBhvr>
                                        <p:cTn id="105" dur="1000"/>
                                        <p:tgtEl>
                                          <p:spTgt spid="2"/>
                                        </p:tgtEl>
                                        <p:attrNameLst>
                                          <p:attrName>ppt_y</p:attrName>
                                        </p:attrNameLst>
                                      </p:cBhvr>
                                      <p:tavLst>
                                        <p:tav tm="0">
                                          <p:val>
                                            <p:strVal val="ppt_y"/>
                                          </p:val>
                                        </p:tav>
                                        <p:tav tm="100000">
                                          <p:val>
                                            <p:strVal val="ppt_y-.1"/>
                                          </p:val>
                                        </p:tav>
                                      </p:tavLst>
                                    </p:anim>
                                    <p:set>
                                      <p:cBhvr>
                                        <p:cTn id="106" dur="1" fill="hold">
                                          <p:stCondLst>
                                            <p:cond delay="999"/>
                                          </p:stCondLst>
                                        </p:cTn>
                                        <p:tgtEl>
                                          <p:spTgt spid="2"/>
                                        </p:tgtEl>
                                        <p:attrNameLst>
                                          <p:attrName>style.visibility</p:attrName>
                                        </p:attrNameLst>
                                      </p:cBhvr>
                                      <p:to>
                                        <p:strVal val="hidden"/>
                                      </p:to>
                                    </p:set>
                                  </p:childTnLst>
                                </p:cTn>
                              </p:par>
                            </p:childTnLst>
                          </p:cTn>
                        </p:par>
                        <p:par>
                          <p:cTn id="107" fill="hold" nodeType="afterGroup">
                            <p:stCondLst>
                              <p:cond delay="29500"/>
                            </p:stCondLst>
                            <p:childTnLst>
                              <p:par>
                                <p:cTn id="108" presetID="2" presetClass="exit" presetSubtype="4" fill="hold" grpId="1" nodeType="afterEffect">
                                  <p:stCondLst>
                                    <p:cond delay="0"/>
                                  </p:stCondLst>
                                  <p:childTnLst>
                                    <p:anim calcmode="lin" valueType="num">
                                      <p:cBhvr additive="base">
                                        <p:cTn id="109" dur="500"/>
                                        <p:tgtEl>
                                          <p:spTgt spid="626727"/>
                                        </p:tgtEl>
                                        <p:attrNameLst>
                                          <p:attrName>ppt_x</p:attrName>
                                        </p:attrNameLst>
                                      </p:cBhvr>
                                      <p:tavLst>
                                        <p:tav tm="0">
                                          <p:val>
                                            <p:strVal val="ppt_x"/>
                                          </p:val>
                                        </p:tav>
                                        <p:tav tm="100000">
                                          <p:val>
                                            <p:strVal val="ppt_x"/>
                                          </p:val>
                                        </p:tav>
                                      </p:tavLst>
                                    </p:anim>
                                    <p:anim calcmode="lin" valueType="num">
                                      <p:cBhvr additive="base">
                                        <p:cTn id="110" dur="500"/>
                                        <p:tgtEl>
                                          <p:spTgt spid="626727"/>
                                        </p:tgtEl>
                                        <p:attrNameLst>
                                          <p:attrName>ppt_y</p:attrName>
                                        </p:attrNameLst>
                                      </p:cBhvr>
                                      <p:tavLst>
                                        <p:tav tm="0">
                                          <p:val>
                                            <p:strVal val="ppt_y"/>
                                          </p:val>
                                        </p:tav>
                                        <p:tav tm="100000">
                                          <p:val>
                                            <p:strVal val="1+ppt_h/2"/>
                                          </p:val>
                                        </p:tav>
                                      </p:tavLst>
                                    </p:anim>
                                    <p:set>
                                      <p:cBhvr>
                                        <p:cTn id="111" dur="1" fill="hold">
                                          <p:stCondLst>
                                            <p:cond delay="499"/>
                                          </p:stCondLst>
                                        </p:cTn>
                                        <p:tgtEl>
                                          <p:spTgt spid="6267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4" grpId="0" animBg="1"/>
      <p:bldP spid="626694" grpId="1" animBg="1"/>
      <p:bldP spid="626695" grpId="0" animBg="1"/>
      <p:bldP spid="626695" grpId="1" animBg="1"/>
      <p:bldP spid="626695" grpId="2" animBg="1"/>
      <p:bldP spid="626696" grpId="0" animBg="1"/>
      <p:bldP spid="626697" grpId="0" animBg="1"/>
      <p:bldP spid="626708" grpId="0" animBg="1"/>
      <p:bldP spid="626709" grpId="0" animBg="1"/>
      <p:bldP spid="626726" grpId="0" animBg="1"/>
      <p:bldP spid="626727" grpId="0" animBg="1"/>
      <p:bldP spid="626727"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7" name="Rectangle 5"/>
          <p:cNvSpPr>
            <a:spLocks noGrp="1" noChangeArrowheads="1"/>
          </p:cNvSpPr>
          <p:nvPr>
            <p:ph type="title"/>
          </p:nvPr>
        </p:nvSpPr>
        <p:spPr>
          <a:xfrm>
            <a:off x="609600" y="457200"/>
            <a:ext cx="10972800" cy="1066800"/>
          </a:xfrm>
        </p:spPr>
        <p:txBody>
          <a:bodyPr/>
          <a:lstStyle/>
          <a:p>
            <a:pPr>
              <a:defRPr/>
            </a:pPr>
            <a:r>
              <a:rPr lang="en-US"/>
              <a:t>5. Quick Sort</a:t>
            </a:r>
            <a:endParaRPr lang="en-US" altLang="en-US" i="1" smtClean="0"/>
          </a:p>
        </p:txBody>
      </p:sp>
      <p:sp>
        <p:nvSpPr>
          <p:cNvPr id="157701" name="Oval 6"/>
          <p:cNvSpPr>
            <a:spLocks noChangeArrowheads="1"/>
          </p:cNvSpPr>
          <p:nvPr/>
        </p:nvSpPr>
        <p:spPr bwMode="auto">
          <a:xfrm>
            <a:off x="2726267"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157702" name="Oval 7"/>
          <p:cNvSpPr>
            <a:spLocks noChangeArrowheads="1"/>
          </p:cNvSpPr>
          <p:nvPr/>
        </p:nvSpPr>
        <p:spPr bwMode="auto">
          <a:xfrm>
            <a:off x="4091517"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157703" name="Oval 8"/>
          <p:cNvSpPr>
            <a:spLocks noChangeArrowheads="1"/>
          </p:cNvSpPr>
          <p:nvPr/>
        </p:nvSpPr>
        <p:spPr bwMode="auto">
          <a:xfrm>
            <a:off x="5454651"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157704" name="Oval 9"/>
          <p:cNvSpPr>
            <a:spLocks noChangeArrowheads="1"/>
          </p:cNvSpPr>
          <p:nvPr/>
        </p:nvSpPr>
        <p:spPr bwMode="auto">
          <a:xfrm>
            <a:off x="6819900" y="2871789"/>
            <a:ext cx="973667" cy="649188"/>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157705" name="Oval 10"/>
          <p:cNvSpPr>
            <a:spLocks noChangeArrowheads="1"/>
          </p:cNvSpPr>
          <p:nvPr/>
        </p:nvSpPr>
        <p:spPr bwMode="auto">
          <a:xfrm>
            <a:off x="8183033" y="2871789"/>
            <a:ext cx="973667"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157706" name="Oval 11"/>
          <p:cNvSpPr>
            <a:spLocks noChangeArrowheads="1"/>
          </p:cNvSpPr>
          <p:nvPr/>
        </p:nvSpPr>
        <p:spPr bwMode="auto">
          <a:xfrm>
            <a:off x="9548284" y="2871789"/>
            <a:ext cx="973667"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12</a:t>
            </a:r>
          </a:p>
        </p:txBody>
      </p:sp>
      <p:sp>
        <p:nvSpPr>
          <p:cNvPr id="157707" name="Oval 12"/>
          <p:cNvSpPr>
            <a:spLocks noChangeArrowheads="1"/>
          </p:cNvSpPr>
          <p:nvPr/>
        </p:nvSpPr>
        <p:spPr bwMode="auto">
          <a:xfrm>
            <a:off x="10913533" y="2871789"/>
            <a:ext cx="973667"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15</a:t>
            </a:r>
          </a:p>
        </p:txBody>
      </p:sp>
      <p:sp>
        <p:nvSpPr>
          <p:cNvPr id="157708" name="Oval 13"/>
          <p:cNvSpPr>
            <a:spLocks noChangeArrowheads="1"/>
          </p:cNvSpPr>
          <p:nvPr/>
        </p:nvSpPr>
        <p:spPr bwMode="auto">
          <a:xfrm>
            <a:off x="1363133"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nvGrpSpPr>
          <p:cNvPr id="157709" name="Group 14"/>
          <p:cNvGrpSpPr>
            <a:grpSpLocks/>
          </p:cNvGrpSpPr>
          <p:nvPr/>
        </p:nvGrpSpPr>
        <p:grpSpPr bwMode="auto">
          <a:xfrm>
            <a:off x="1363133" y="2287588"/>
            <a:ext cx="10524067" cy="649287"/>
            <a:chOff x="644" y="1153"/>
            <a:chExt cx="4972" cy="409"/>
          </a:xfrm>
        </p:grpSpPr>
        <p:sp>
          <p:nvSpPr>
            <p:cNvPr id="157720" name="Oval 15"/>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157721" name="Oval 16"/>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3</a:t>
              </a:r>
            </a:p>
          </p:txBody>
        </p:sp>
        <p:sp>
          <p:nvSpPr>
            <p:cNvPr id="157722" name="Oval 17"/>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157723" name="Oval 18"/>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157724" name="Oval 19"/>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157725" name="Oval 20"/>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7</a:t>
              </a:r>
            </a:p>
          </p:txBody>
        </p:sp>
        <p:sp>
          <p:nvSpPr>
            <p:cNvPr id="157726" name="Oval 21"/>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157727" name="Oval 22"/>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sp>
        <p:nvSpPr>
          <p:cNvPr id="157710" name="AutoShape 23"/>
          <p:cNvSpPr>
            <a:spLocks noChangeArrowheads="1"/>
          </p:cNvSpPr>
          <p:nvPr/>
        </p:nvSpPr>
        <p:spPr bwMode="auto">
          <a:xfrm>
            <a:off x="6671733" y="3581400"/>
            <a:ext cx="1219200" cy="796528"/>
          </a:xfrm>
          <a:prstGeom prst="upArrowCallout">
            <a:avLst>
              <a:gd name="adj1" fmla="val 31034"/>
              <a:gd name="adj2" fmla="val 31034"/>
              <a:gd name="adj3" fmla="val 16667"/>
              <a:gd name="adj4" fmla="val 5745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VNI-Helve" pitchFamily="2" charset="0"/>
              </a:rPr>
              <a:t>left</a:t>
            </a:r>
          </a:p>
        </p:txBody>
      </p:sp>
      <p:sp>
        <p:nvSpPr>
          <p:cNvPr id="157711" name="AutoShape 24"/>
          <p:cNvSpPr>
            <a:spLocks noChangeArrowheads="1"/>
          </p:cNvSpPr>
          <p:nvPr/>
        </p:nvSpPr>
        <p:spPr bwMode="auto">
          <a:xfrm>
            <a:off x="10780184" y="3551238"/>
            <a:ext cx="1219200" cy="796528"/>
          </a:xfrm>
          <a:prstGeom prst="upArrowCallout">
            <a:avLst>
              <a:gd name="adj1" fmla="val 31034"/>
              <a:gd name="adj2" fmla="val 31034"/>
              <a:gd name="adj3" fmla="val 16667"/>
              <a:gd name="adj4" fmla="val 5745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VNI-Helve" pitchFamily="2" charset="0"/>
              </a:rPr>
              <a:t>right</a:t>
            </a:r>
          </a:p>
        </p:txBody>
      </p:sp>
      <p:grpSp>
        <p:nvGrpSpPr>
          <p:cNvPr id="157712" name="Group 25"/>
          <p:cNvGrpSpPr>
            <a:grpSpLocks/>
          </p:cNvGrpSpPr>
          <p:nvPr/>
        </p:nvGrpSpPr>
        <p:grpSpPr bwMode="auto">
          <a:xfrm>
            <a:off x="8032751" y="1857376"/>
            <a:ext cx="1219200" cy="1011238"/>
            <a:chOff x="575" y="1170"/>
            <a:chExt cx="576" cy="637"/>
          </a:xfrm>
        </p:grpSpPr>
        <p:sp>
          <p:nvSpPr>
            <p:cNvPr id="157718" name="AutoShape 26"/>
            <p:cNvSpPr>
              <a:spLocks noChangeArrowheads="1"/>
            </p:cNvSpPr>
            <p:nvPr/>
          </p:nvSpPr>
          <p:spPr bwMode="auto">
            <a:xfrm>
              <a:off x="575" y="1305"/>
              <a:ext cx="576" cy="502"/>
            </a:xfrm>
            <a:prstGeom prst="downArrowCallout">
              <a:avLst>
                <a:gd name="adj1" fmla="val 31034"/>
                <a:gd name="adj2" fmla="val 31034"/>
                <a:gd name="adj3" fmla="val 16667"/>
                <a:gd name="adj4" fmla="val 57458"/>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VNI-Helve" pitchFamily="2" charset="0"/>
                </a:rPr>
                <a:t>i</a:t>
              </a:r>
            </a:p>
          </p:txBody>
        </p:sp>
        <p:sp>
          <p:nvSpPr>
            <p:cNvPr id="157719" name="Line 27"/>
            <p:cNvSpPr>
              <a:spLocks noChangeShapeType="1"/>
            </p:cNvSpPr>
            <p:nvPr/>
          </p:nvSpPr>
          <p:spPr bwMode="auto">
            <a:xfrm>
              <a:off x="720" y="1170"/>
              <a:ext cx="298"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57713" name="Group 28"/>
          <p:cNvGrpSpPr>
            <a:grpSpLocks/>
          </p:cNvGrpSpPr>
          <p:nvPr/>
        </p:nvGrpSpPr>
        <p:grpSpPr bwMode="auto">
          <a:xfrm>
            <a:off x="6673851" y="1855788"/>
            <a:ext cx="1219200" cy="1012825"/>
            <a:chOff x="5083" y="1169"/>
            <a:chExt cx="576" cy="638"/>
          </a:xfrm>
        </p:grpSpPr>
        <p:sp>
          <p:nvSpPr>
            <p:cNvPr id="157716" name="AutoShape 29"/>
            <p:cNvSpPr>
              <a:spLocks noChangeArrowheads="1"/>
            </p:cNvSpPr>
            <p:nvPr/>
          </p:nvSpPr>
          <p:spPr bwMode="auto">
            <a:xfrm>
              <a:off x="5083" y="1305"/>
              <a:ext cx="576" cy="502"/>
            </a:xfrm>
            <a:prstGeom prst="downArrowCallout">
              <a:avLst>
                <a:gd name="adj1" fmla="val 31034"/>
                <a:gd name="adj2" fmla="val 31034"/>
                <a:gd name="adj3" fmla="val 16667"/>
                <a:gd name="adj4" fmla="val 57458"/>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VNI-Helve" pitchFamily="2" charset="0"/>
                </a:rPr>
                <a:t>j</a:t>
              </a:r>
            </a:p>
          </p:txBody>
        </p:sp>
        <p:sp>
          <p:nvSpPr>
            <p:cNvPr id="157717" name="Line 30"/>
            <p:cNvSpPr>
              <a:spLocks noChangeShapeType="1"/>
            </p:cNvSpPr>
            <p:nvPr/>
          </p:nvSpPr>
          <p:spPr bwMode="auto">
            <a:xfrm flipH="1">
              <a:off x="5203" y="1169"/>
              <a:ext cx="298"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57714" name="Text Box 31"/>
          <p:cNvSpPr txBox="1">
            <a:spLocks noChangeArrowheads="1"/>
          </p:cNvSpPr>
          <p:nvPr/>
        </p:nvSpPr>
        <p:spPr bwMode="auto">
          <a:xfrm>
            <a:off x="9245601" y="5456238"/>
            <a:ext cx="15028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l">
              <a:spcBef>
                <a:spcPct val="50000"/>
              </a:spcBef>
              <a:buClrTx/>
              <a:buSzTx/>
              <a:buFontTx/>
              <a:buNone/>
            </a:pPr>
            <a:endParaRPr lang="en-US" altLang="en-US" sz="1800">
              <a:latin typeface="VNI-Helve" pitchFamily="2" charset="0"/>
            </a:endParaRPr>
          </a:p>
        </p:txBody>
      </p:sp>
      <p:sp>
        <p:nvSpPr>
          <p:cNvPr id="627750" name="Text Box 38"/>
          <p:cNvSpPr txBox="1">
            <a:spLocks noChangeArrowheads="1"/>
          </p:cNvSpPr>
          <p:nvPr/>
        </p:nvSpPr>
        <p:spPr bwMode="auto">
          <a:xfrm>
            <a:off x="1640418" y="4476750"/>
            <a:ext cx="4167716" cy="579438"/>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sz="3200" b="1">
                <a:solidFill>
                  <a:srgbClr val="FFFF00"/>
                </a:solidFill>
              </a:rPr>
              <a:t>Saép xeáp ñoaïn 3</a:t>
            </a:r>
          </a:p>
        </p:txBody>
      </p:sp>
      <p:sp>
        <p:nvSpPr>
          <p:cNvPr id="2" name="Date Placeholder 1"/>
          <p:cNvSpPr>
            <a:spLocks noGrp="1"/>
          </p:cNvSpPr>
          <p:nvPr>
            <p:ph type="dt" sz="half" idx="10"/>
          </p:nvPr>
        </p:nvSpPr>
        <p:spPr/>
        <p:txBody>
          <a:bodyPr/>
          <a:lstStyle/>
          <a:p>
            <a:fld id="{E242DAD9-A059-40B1-93FB-1E6F9218B245}" type="datetime1">
              <a:rPr lang="en-US" smtClean="0"/>
              <a:t>26/03/2024</a:t>
            </a:fld>
            <a:endParaRPr lang="en-US"/>
          </a:p>
        </p:txBody>
      </p:sp>
      <p:sp>
        <p:nvSpPr>
          <p:cNvPr id="3" name="Footer Placeholder 2"/>
          <p:cNvSpPr>
            <a:spLocks noGrp="1"/>
          </p:cNvSpPr>
          <p:nvPr>
            <p:ph type="ftr" sz="quarter" idx="11"/>
          </p:nvPr>
        </p:nvSpPr>
        <p:spPr/>
        <p:txBody>
          <a:bodyPr/>
          <a:lstStyle/>
          <a:p>
            <a:r>
              <a:rPr lang="en-US" smtClean="0"/>
              <a:t>CTDL&amp;GT</a:t>
            </a:r>
            <a:endParaRPr lang="en-US"/>
          </a:p>
        </p:txBody>
      </p:sp>
      <p:sp>
        <p:nvSpPr>
          <p:cNvPr id="4" name="Slide Number Placeholder 3"/>
          <p:cNvSpPr>
            <a:spLocks noGrp="1"/>
          </p:cNvSpPr>
          <p:nvPr>
            <p:ph type="sldNum" sz="quarter" idx="12"/>
          </p:nvPr>
        </p:nvSpPr>
        <p:spPr/>
        <p:txBody>
          <a:bodyPr/>
          <a:lstStyle/>
          <a:p>
            <a:fld id="{3D92597B-1FF7-A145-BDFC-B6DAD8BDE045}" type="slidenum">
              <a:rPr lang="en-US" smtClean="0"/>
              <a:t>66</a:t>
            </a:fld>
            <a:endParaRPr lang="en-US"/>
          </a:p>
        </p:txBody>
      </p:sp>
    </p:spTree>
    <p:extLst>
      <p:ext uri="{BB962C8B-B14F-4D97-AF65-F5344CB8AC3E}">
        <p14:creationId xmlns:p14="http://schemas.microsoft.com/office/powerpoint/2010/main" val="38498233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xit" presetSubtype="10" fill="hold" grpId="0" nodeType="afterEffect">
                                  <p:stCondLst>
                                    <p:cond delay="0"/>
                                  </p:stCondLst>
                                  <p:childTnLst>
                                    <p:animEffect transition="out" filter="checkerboard(across)">
                                      <p:cBhvr>
                                        <p:cTn id="6" dur="500"/>
                                        <p:tgtEl>
                                          <p:spTgt spid="627750"/>
                                        </p:tgtEl>
                                      </p:cBhvr>
                                    </p:animEffect>
                                    <p:set>
                                      <p:cBhvr>
                                        <p:cTn id="7" dur="1" fill="hold">
                                          <p:stCondLst>
                                            <p:cond delay="499"/>
                                          </p:stCondLst>
                                        </p:cTn>
                                        <p:tgtEl>
                                          <p:spTgt spid="6277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5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363133" y="2871789"/>
            <a:ext cx="10524067" cy="649287"/>
            <a:chOff x="644" y="1809"/>
            <a:chExt cx="4972" cy="409"/>
          </a:xfrm>
        </p:grpSpPr>
        <p:sp>
          <p:nvSpPr>
            <p:cNvPr id="158736" name="Oval 3"/>
            <p:cNvSpPr>
              <a:spLocks noChangeArrowheads="1"/>
            </p:cNvSpPr>
            <p:nvPr/>
          </p:nvSpPr>
          <p:spPr bwMode="auto">
            <a:xfrm>
              <a:off x="1288" y="1809"/>
              <a:ext cx="460" cy="40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158737" name="Oval 4"/>
            <p:cNvSpPr>
              <a:spLocks noChangeArrowheads="1"/>
            </p:cNvSpPr>
            <p:nvPr/>
          </p:nvSpPr>
          <p:spPr bwMode="auto">
            <a:xfrm>
              <a:off x="1933" y="1809"/>
              <a:ext cx="460" cy="40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158738" name="Oval 5"/>
            <p:cNvSpPr>
              <a:spLocks noChangeArrowheads="1"/>
            </p:cNvSpPr>
            <p:nvPr/>
          </p:nvSpPr>
          <p:spPr bwMode="auto">
            <a:xfrm>
              <a:off x="2577" y="1809"/>
              <a:ext cx="460" cy="40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158739" name="Oval 6"/>
            <p:cNvSpPr>
              <a:spLocks noChangeArrowheads="1"/>
            </p:cNvSpPr>
            <p:nvPr/>
          </p:nvSpPr>
          <p:spPr bwMode="auto">
            <a:xfrm>
              <a:off x="3222" y="1809"/>
              <a:ext cx="460" cy="40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158740" name="Oval 7"/>
            <p:cNvSpPr>
              <a:spLocks noChangeArrowheads="1"/>
            </p:cNvSpPr>
            <p:nvPr/>
          </p:nvSpPr>
          <p:spPr bwMode="auto">
            <a:xfrm>
              <a:off x="3866" y="1809"/>
              <a:ext cx="460" cy="40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158741" name="Oval 8"/>
            <p:cNvSpPr>
              <a:spLocks noChangeArrowheads="1"/>
            </p:cNvSpPr>
            <p:nvPr/>
          </p:nvSpPr>
          <p:spPr bwMode="auto">
            <a:xfrm>
              <a:off x="4511" y="1809"/>
              <a:ext cx="460" cy="40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12</a:t>
              </a:r>
            </a:p>
          </p:txBody>
        </p:sp>
        <p:sp>
          <p:nvSpPr>
            <p:cNvPr id="158742" name="Oval 9"/>
            <p:cNvSpPr>
              <a:spLocks noChangeArrowheads="1"/>
            </p:cNvSpPr>
            <p:nvPr/>
          </p:nvSpPr>
          <p:spPr bwMode="auto">
            <a:xfrm>
              <a:off x="5156" y="1809"/>
              <a:ext cx="460" cy="40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15</a:t>
              </a:r>
            </a:p>
          </p:txBody>
        </p:sp>
        <p:sp>
          <p:nvSpPr>
            <p:cNvPr id="158743" name="Oval 10"/>
            <p:cNvSpPr>
              <a:spLocks noChangeArrowheads="1"/>
            </p:cNvSpPr>
            <p:nvPr/>
          </p:nvSpPr>
          <p:spPr bwMode="auto">
            <a:xfrm>
              <a:off x="644" y="1809"/>
              <a:ext cx="460" cy="40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grpSp>
        <p:nvGrpSpPr>
          <p:cNvPr id="158725" name="Group 11"/>
          <p:cNvGrpSpPr>
            <a:grpSpLocks/>
          </p:cNvGrpSpPr>
          <p:nvPr/>
        </p:nvGrpSpPr>
        <p:grpSpPr bwMode="auto">
          <a:xfrm>
            <a:off x="1363133" y="2287588"/>
            <a:ext cx="10524067" cy="649287"/>
            <a:chOff x="644" y="1153"/>
            <a:chExt cx="4972" cy="409"/>
          </a:xfrm>
        </p:grpSpPr>
        <p:sp>
          <p:nvSpPr>
            <p:cNvPr id="158728"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158729"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3</a:t>
              </a:r>
            </a:p>
          </p:txBody>
        </p:sp>
        <p:sp>
          <p:nvSpPr>
            <p:cNvPr id="158730"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158731"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158732"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158733"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7</a:t>
              </a:r>
            </a:p>
          </p:txBody>
        </p:sp>
        <p:sp>
          <p:nvSpPr>
            <p:cNvPr id="158734"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158735"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sp>
        <p:nvSpPr>
          <p:cNvPr id="158726" name="Text Box 21"/>
          <p:cNvSpPr txBox="1">
            <a:spLocks noChangeArrowheads="1"/>
          </p:cNvSpPr>
          <p:nvPr/>
        </p:nvSpPr>
        <p:spPr bwMode="auto">
          <a:xfrm>
            <a:off x="9571567" y="5410201"/>
            <a:ext cx="812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l">
              <a:spcBef>
                <a:spcPct val="50000"/>
              </a:spcBef>
              <a:buClrTx/>
              <a:buSzTx/>
              <a:buFontTx/>
              <a:buNone/>
            </a:pPr>
            <a:endParaRPr lang="en-US" altLang="en-US" sz="1800">
              <a:latin typeface="VNI-Helve" pitchFamily="2" charset="0"/>
            </a:endParaRPr>
          </a:p>
        </p:txBody>
      </p:sp>
      <p:sp>
        <p:nvSpPr>
          <p:cNvPr id="25" name="Rectangle 5"/>
          <p:cNvSpPr txBox="1">
            <a:spLocks noChangeArrowheads="1"/>
          </p:cNvSpPr>
          <p:nvPr/>
        </p:nvSpPr>
        <p:spPr bwMode="auto">
          <a:xfrm>
            <a:off x="609600" y="457200"/>
            <a:ext cx="10972800" cy="1066800"/>
          </a:xfrm>
          <a:prstGeom prst="rect">
            <a:avLst/>
          </a:prstGeom>
          <a:noFill/>
          <a:ln w="9525">
            <a:noFill/>
            <a:miter lim="800000"/>
            <a:headEnd/>
            <a:tailEnd/>
          </a:ln>
          <a:effectLst/>
        </p:spPr>
        <p:txBody>
          <a:bodyPr anchor="ctr"/>
          <a:lstStyle>
            <a:lvl1pPr>
              <a:defRPr>
                <a:solidFill>
                  <a:schemeClr val="tx1"/>
                </a:solidFill>
                <a:latin typeface="VNI-Helve" pitchFamily="2" charset="0"/>
              </a:defRPr>
            </a:lvl1pPr>
            <a:lvl2pPr marL="742950" indent="-285750">
              <a:defRPr>
                <a:solidFill>
                  <a:schemeClr val="tx1"/>
                </a:solidFill>
                <a:latin typeface="VNI-Helve" pitchFamily="2" charset="0"/>
              </a:defRPr>
            </a:lvl2pPr>
            <a:lvl3pPr marL="1143000" indent="-228600">
              <a:defRPr>
                <a:solidFill>
                  <a:schemeClr val="tx1"/>
                </a:solidFill>
                <a:latin typeface="VNI-Helve" pitchFamily="2" charset="0"/>
              </a:defRPr>
            </a:lvl3pPr>
            <a:lvl4pPr marL="1600200" indent="-228600">
              <a:defRPr>
                <a:solidFill>
                  <a:schemeClr val="tx1"/>
                </a:solidFill>
                <a:latin typeface="VNI-Helve" pitchFamily="2" charset="0"/>
              </a:defRPr>
            </a:lvl4pPr>
            <a:lvl5pPr marL="2057400" indent="-228600">
              <a:defRPr>
                <a:solidFill>
                  <a:schemeClr val="tx1"/>
                </a:solidFill>
                <a:latin typeface="VNI-Helve" pitchFamily="2" charset="0"/>
              </a:defRPr>
            </a:lvl5pPr>
            <a:lvl6pPr marL="2514600" indent="-228600" eaLnBrk="0" fontAlgn="base" hangingPunct="0">
              <a:spcBef>
                <a:spcPct val="0"/>
              </a:spcBef>
              <a:spcAft>
                <a:spcPct val="0"/>
              </a:spcAft>
              <a:defRPr>
                <a:solidFill>
                  <a:schemeClr val="tx1"/>
                </a:solidFill>
                <a:latin typeface="VNI-Helve" pitchFamily="2" charset="0"/>
              </a:defRPr>
            </a:lvl6pPr>
            <a:lvl7pPr marL="2971800" indent="-228600" eaLnBrk="0" fontAlgn="base" hangingPunct="0">
              <a:spcBef>
                <a:spcPct val="0"/>
              </a:spcBef>
              <a:spcAft>
                <a:spcPct val="0"/>
              </a:spcAft>
              <a:defRPr>
                <a:solidFill>
                  <a:schemeClr val="tx1"/>
                </a:solidFill>
                <a:latin typeface="VNI-Helve" pitchFamily="2" charset="0"/>
              </a:defRPr>
            </a:lvl7pPr>
            <a:lvl8pPr marL="3429000" indent="-228600" eaLnBrk="0" fontAlgn="base" hangingPunct="0">
              <a:spcBef>
                <a:spcPct val="0"/>
              </a:spcBef>
              <a:spcAft>
                <a:spcPct val="0"/>
              </a:spcAft>
              <a:defRPr>
                <a:solidFill>
                  <a:schemeClr val="tx1"/>
                </a:solidFill>
                <a:latin typeface="VNI-Helve" pitchFamily="2" charset="0"/>
              </a:defRPr>
            </a:lvl8pPr>
            <a:lvl9pPr marL="3886200" indent="-228600" eaLnBrk="0" fontAlgn="base" hangingPunct="0">
              <a:spcBef>
                <a:spcPct val="0"/>
              </a:spcBef>
              <a:spcAft>
                <a:spcPct val="0"/>
              </a:spcAft>
              <a:defRPr>
                <a:solidFill>
                  <a:schemeClr val="tx1"/>
                </a:solidFill>
                <a:latin typeface="VNI-Helve" pitchFamily="2" charset="0"/>
              </a:defRPr>
            </a:lvl9pPr>
          </a:lstStyle>
          <a:p>
            <a:pPr>
              <a:lnSpc>
                <a:spcPct val="90000"/>
              </a:lnSpc>
              <a:spcBef>
                <a:spcPct val="0"/>
              </a:spcBef>
              <a:defRPr/>
            </a:pPr>
            <a:r>
              <a:rPr lang="en-US" sz="4400" b="1">
                <a:solidFill>
                  <a:srgbClr val="063B7A"/>
                </a:solidFill>
                <a:latin typeface="+mj-lt"/>
                <a:ea typeface="Calibri" charset="0"/>
                <a:cs typeface="Calibri" charset="0"/>
              </a:rPr>
              <a:t>5. Quick Sort</a:t>
            </a:r>
            <a:endParaRPr lang="en-US" altLang="en-US" sz="4400" b="1">
              <a:solidFill>
                <a:srgbClr val="063B7A"/>
              </a:solidFill>
              <a:latin typeface="+mj-lt"/>
              <a:ea typeface="Calibri" charset="0"/>
              <a:cs typeface="Calibri" charset="0"/>
            </a:endParaRPr>
          </a:p>
        </p:txBody>
      </p:sp>
      <p:sp>
        <p:nvSpPr>
          <p:cNvPr id="3" name="Date Placeholder 2"/>
          <p:cNvSpPr>
            <a:spLocks noGrp="1"/>
          </p:cNvSpPr>
          <p:nvPr>
            <p:ph type="dt" sz="half" idx="10"/>
          </p:nvPr>
        </p:nvSpPr>
        <p:spPr/>
        <p:txBody>
          <a:bodyPr/>
          <a:lstStyle/>
          <a:p>
            <a:fld id="{509A8A19-6EDE-416A-97DB-C5CA91A0B7A8}" type="datetime1">
              <a:rPr lang="en-US" smtClean="0"/>
              <a:t>26/03/2024</a:t>
            </a:fld>
            <a:endParaRPr lang="en-US"/>
          </a:p>
        </p:txBody>
      </p:sp>
      <p:sp>
        <p:nvSpPr>
          <p:cNvPr id="4" name="Footer Placeholder 3"/>
          <p:cNvSpPr>
            <a:spLocks noGrp="1"/>
          </p:cNvSpPr>
          <p:nvPr>
            <p:ph type="ftr" sz="quarter" idx="11"/>
          </p:nvPr>
        </p:nvSpPr>
        <p:spPr/>
        <p:txBody>
          <a:bodyPr/>
          <a:lstStyle/>
          <a:p>
            <a:r>
              <a:rPr lang="en-US" smtClean="0"/>
              <a:t>CTDL&amp;GT</a:t>
            </a:r>
            <a:endParaRPr lang="en-US"/>
          </a:p>
        </p:txBody>
      </p:sp>
      <p:sp>
        <p:nvSpPr>
          <p:cNvPr id="5" name="Slide Number Placeholder 4"/>
          <p:cNvSpPr>
            <a:spLocks noGrp="1"/>
          </p:cNvSpPr>
          <p:nvPr>
            <p:ph type="sldNum" sz="quarter" idx="12"/>
          </p:nvPr>
        </p:nvSpPr>
        <p:spPr/>
        <p:txBody>
          <a:bodyPr/>
          <a:lstStyle/>
          <a:p>
            <a:fld id="{3D92597B-1FF7-A145-BDFC-B6DAD8BDE045}" type="slidenum">
              <a:rPr lang="en-US" smtClean="0"/>
              <a:t>67</a:t>
            </a:fld>
            <a:endParaRPr lang="en-US"/>
          </a:p>
        </p:txBody>
      </p:sp>
    </p:spTree>
    <p:extLst>
      <p:ext uri="{BB962C8B-B14F-4D97-AF65-F5344CB8AC3E}">
        <p14:creationId xmlns:p14="http://schemas.microsoft.com/office/powerpoint/2010/main" val="26422766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259"/>
            <a:ext cx="10515600" cy="1325563"/>
          </a:xfrm>
        </p:spPr>
        <p:txBody>
          <a:bodyPr/>
          <a:lstStyle/>
          <a:p>
            <a:r>
              <a:rPr lang="en-US"/>
              <a:t>5. Quick Sort</a:t>
            </a:r>
            <a:r>
              <a:rPr lang="en-US" altLang="en-US"/>
              <a:t> </a:t>
            </a:r>
            <a:r>
              <a:rPr lang="en-US" altLang="en-US" smtClean="0"/>
              <a:t>– </a:t>
            </a:r>
            <a:r>
              <a:rPr lang="en-US" smtClean="0"/>
              <a:t>Cài đặt</a:t>
            </a:r>
            <a:endParaRPr lang="en-US"/>
          </a:p>
        </p:txBody>
      </p:sp>
      <p:sp>
        <p:nvSpPr>
          <p:cNvPr id="3" name="Date Placeholder 2"/>
          <p:cNvSpPr>
            <a:spLocks noGrp="1"/>
          </p:cNvSpPr>
          <p:nvPr>
            <p:ph type="dt" sz="half" idx="10"/>
          </p:nvPr>
        </p:nvSpPr>
        <p:spPr/>
        <p:txBody>
          <a:bodyPr/>
          <a:lstStyle/>
          <a:p>
            <a:fld id="{6BDC3914-9334-4D35-9EFE-4D66536A6A1E}" type="datetime1">
              <a:rPr lang="en-US" smtClean="0"/>
              <a:t>26/03/2024</a:t>
            </a:fld>
            <a:endParaRPr lang="en-US"/>
          </a:p>
        </p:txBody>
      </p:sp>
      <p:sp>
        <p:nvSpPr>
          <p:cNvPr id="4" name="Footer Placeholder 3"/>
          <p:cNvSpPr>
            <a:spLocks noGrp="1"/>
          </p:cNvSpPr>
          <p:nvPr>
            <p:ph type="ftr" sz="quarter" idx="11"/>
          </p:nvPr>
        </p:nvSpPr>
        <p:spPr/>
        <p:txBody>
          <a:bodyPr/>
          <a:lstStyle/>
          <a:p>
            <a:r>
              <a:rPr lang="en-US" smtClean="0"/>
              <a:t>CTDL&amp;GT</a:t>
            </a:r>
            <a:endParaRPr lang="en-US"/>
          </a:p>
        </p:txBody>
      </p:sp>
      <p:sp>
        <p:nvSpPr>
          <p:cNvPr id="5" name="Slide Number Placeholder 4"/>
          <p:cNvSpPr>
            <a:spLocks noGrp="1"/>
          </p:cNvSpPr>
          <p:nvPr>
            <p:ph type="sldNum" sz="quarter" idx="12"/>
          </p:nvPr>
        </p:nvSpPr>
        <p:spPr/>
        <p:txBody>
          <a:bodyPr/>
          <a:lstStyle/>
          <a:p>
            <a:fld id="{3D92597B-1FF7-A145-BDFC-B6DAD8BDE045}" type="slidenum">
              <a:rPr lang="en-US" smtClean="0"/>
              <a:t>68</a:t>
            </a:fld>
            <a:endParaRPr lang="en-US"/>
          </a:p>
        </p:txBody>
      </p:sp>
      <p:sp>
        <p:nvSpPr>
          <p:cNvPr id="7" name="Rectangle 6"/>
          <p:cNvSpPr/>
          <p:nvPr/>
        </p:nvSpPr>
        <p:spPr>
          <a:xfrm>
            <a:off x="806668" y="867590"/>
            <a:ext cx="11033234" cy="5770811"/>
          </a:xfrm>
          <a:prstGeom prst="rect">
            <a:avLst/>
          </a:prstGeom>
        </p:spPr>
        <p:txBody>
          <a:bodyPr wrap="square">
            <a:spAutoFit/>
          </a:bodyPr>
          <a:lstStyle/>
          <a:p>
            <a:r>
              <a:rPr lang="en-US" dirty="0">
                <a:solidFill>
                  <a:srgbClr val="0000FF"/>
                </a:solidFill>
                <a:latin typeface="Consolas"/>
                <a:ea typeface="MS Mincho"/>
                <a:cs typeface="Consolas"/>
              </a:rPr>
              <a:t>static</a:t>
            </a:r>
            <a:r>
              <a:rPr lang="en-US" dirty="0">
                <a:solidFill>
                  <a:srgbClr val="000000"/>
                </a:solidFill>
                <a:latin typeface="Consolas"/>
                <a:ea typeface="MS Mincho"/>
                <a:cs typeface="Consolas"/>
              </a:rPr>
              <a:t> </a:t>
            </a:r>
            <a:r>
              <a:rPr lang="en-US" dirty="0">
                <a:solidFill>
                  <a:srgbClr val="0000FF"/>
                </a:solidFill>
                <a:latin typeface="Consolas"/>
                <a:ea typeface="MS Mincho"/>
                <a:cs typeface="Consolas"/>
              </a:rPr>
              <a:t>void</a:t>
            </a:r>
            <a:r>
              <a:rPr lang="en-US" dirty="0">
                <a:solidFill>
                  <a:srgbClr val="000000"/>
                </a:solidFill>
                <a:latin typeface="Consolas"/>
                <a:ea typeface="MS Mincho"/>
                <a:cs typeface="Consolas"/>
              </a:rPr>
              <a:t> </a:t>
            </a:r>
            <a:r>
              <a:rPr lang="en-US" dirty="0" err="1">
                <a:solidFill>
                  <a:srgbClr val="000000"/>
                </a:solidFill>
                <a:latin typeface="Consolas"/>
                <a:ea typeface="MS Mincho"/>
                <a:cs typeface="Consolas"/>
              </a:rPr>
              <a:t>QuickSort</a:t>
            </a:r>
            <a:r>
              <a:rPr lang="en-US" dirty="0">
                <a:solidFill>
                  <a:srgbClr val="000000"/>
                </a:solidFill>
                <a:latin typeface="Consolas"/>
                <a:ea typeface="MS Mincho"/>
                <a:cs typeface="Consolas"/>
              </a:rPr>
              <a:t>(</a:t>
            </a:r>
            <a:r>
              <a:rPr lang="en-US" dirty="0" err="1">
                <a:solidFill>
                  <a:srgbClr val="0000FF"/>
                </a:solidFill>
                <a:latin typeface="Consolas"/>
                <a:ea typeface="MS Mincho"/>
                <a:cs typeface="Consolas"/>
              </a:rPr>
              <a:t>int</a:t>
            </a:r>
            <a:r>
              <a:rPr lang="en-US" dirty="0">
                <a:solidFill>
                  <a:srgbClr val="000000"/>
                </a:solidFill>
                <a:latin typeface="Consolas"/>
                <a:ea typeface="MS Mincho"/>
                <a:cs typeface="Consolas"/>
              </a:rPr>
              <a:t>[] </a:t>
            </a:r>
            <a:r>
              <a:rPr lang="en-US" dirty="0" err="1">
                <a:solidFill>
                  <a:srgbClr val="000000"/>
                </a:solidFill>
                <a:latin typeface="Consolas"/>
                <a:ea typeface="MS Mincho"/>
                <a:cs typeface="Consolas"/>
              </a:rPr>
              <a:t>arrInt</a:t>
            </a:r>
            <a:r>
              <a:rPr lang="en-US" dirty="0">
                <a:solidFill>
                  <a:srgbClr val="000000"/>
                </a:solidFill>
                <a:latin typeface="Consolas"/>
                <a:ea typeface="MS Mincho"/>
                <a:cs typeface="Consolas"/>
              </a:rPr>
              <a:t>, </a:t>
            </a:r>
            <a:r>
              <a:rPr lang="en-US" dirty="0" err="1">
                <a:solidFill>
                  <a:srgbClr val="0000FF"/>
                </a:solidFill>
                <a:latin typeface="Consolas"/>
                <a:ea typeface="MS Mincho"/>
                <a:cs typeface="Consolas"/>
              </a:rPr>
              <a:t>int</a:t>
            </a:r>
            <a:r>
              <a:rPr lang="en-US" dirty="0">
                <a:solidFill>
                  <a:srgbClr val="000000"/>
                </a:solidFill>
                <a:latin typeface="Consolas"/>
                <a:ea typeface="MS Mincho"/>
                <a:cs typeface="Consolas"/>
              </a:rPr>
              <a:t> left, </a:t>
            </a:r>
            <a:r>
              <a:rPr lang="en-US" dirty="0" err="1">
                <a:solidFill>
                  <a:srgbClr val="0000FF"/>
                </a:solidFill>
                <a:latin typeface="Consolas"/>
                <a:ea typeface="MS Mincho"/>
                <a:cs typeface="Consolas"/>
              </a:rPr>
              <a:t>int</a:t>
            </a:r>
            <a:r>
              <a:rPr lang="en-US" dirty="0">
                <a:solidFill>
                  <a:srgbClr val="000000"/>
                </a:solidFill>
                <a:latin typeface="Consolas"/>
                <a:ea typeface="MS Mincho"/>
                <a:cs typeface="Consolas"/>
              </a:rPr>
              <a:t> </a:t>
            </a:r>
            <a:r>
              <a:rPr lang="en-US">
                <a:solidFill>
                  <a:srgbClr val="000000"/>
                </a:solidFill>
                <a:latin typeface="Consolas"/>
                <a:ea typeface="MS Mincho"/>
                <a:cs typeface="Consolas"/>
              </a:rPr>
              <a:t>right</a:t>
            </a:r>
            <a:r>
              <a:rPr lang="en-US" smtClean="0">
                <a:solidFill>
                  <a:srgbClr val="000000"/>
                </a:solidFill>
                <a:latin typeface="Consolas"/>
                <a:ea typeface="MS Mincho"/>
                <a:cs typeface="Consolas"/>
              </a:rPr>
              <a:t>){</a:t>
            </a:r>
            <a:endParaRPr lang="en-US" dirty="0">
              <a:latin typeface="Cambria"/>
              <a:ea typeface="MS Mincho"/>
              <a:cs typeface="Times New Roman"/>
            </a:endParaRPr>
          </a:p>
          <a:p>
            <a:r>
              <a:rPr lang="en-US" dirty="0">
                <a:solidFill>
                  <a:srgbClr val="000000"/>
                </a:solidFill>
                <a:latin typeface="Consolas"/>
                <a:ea typeface="MS Mincho"/>
                <a:cs typeface="Consolas"/>
              </a:rPr>
              <a:t>    </a:t>
            </a:r>
            <a:r>
              <a:rPr lang="en-US" dirty="0">
                <a:solidFill>
                  <a:srgbClr val="0000FF"/>
                </a:solidFill>
                <a:latin typeface="Consolas"/>
                <a:ea typeface="MS Mincho"/>
                <a:cs typeface="Consolas"/>
              </a:rPr>
              <a:t>if</a:t>
            </a:r>
            <a:r>
              <a:rPr lang="en-US" dirty="0">
                <a:solidFill>
                  <a:srgbClr val="000000"/>
                </a:solidFill>
                <a:latin typeface="Consolas"/>
                <a:ea typeface="MS Mincho"/>
                <a:cs typeface="Consolas"/>
              </a:rPr>
              <a:t> (left &gt;= right) </a:t>
            </a:r>
            <a:r>
              <a:rPr lang="en-US" dirty="0">
                <a:solidFill>
                  <a:srgbClr val="0000FF"/>
                </a:solidFill>
                <a:latin typeface="Consolas"/>
                <a:ea typeface="MS Mincho"/>
                <a:cs typeface="Consolas"/>
              </a:rPr>
              <a:t>return</a:t>
            </a:r>
            <a:r>
              <a:rPr lang="en-US" dirty="0">
                <a:solidFill>
                  <a:srgbClr val="000000"/>
                </a:solidFill>
                <a:latin typeface="Consolas"/>
                <a:ea typeface="MS Mincho"/>
                <a:cs typeface="Consolas"/>
              </a:rPr>
              <a:t>;</a:t>
            </a:r>
            <a:endParaRPr lang="en-US" dirty="0">
              <a:latin typeface="Cambria"/>
              <a:ea typeface="MS Mincho"/>
              <a:cs typeface="Times New Roman"/>
            </a:endParaRPr>
          </a:p>
          <a:p>
            <a:r>
              <a:rPr lang="en-US" dirty="0">
                <a:solidFill>
                  <a:srgbClr val="000000"/>
                </a:solidFill>
                <a:latin typeface="Consolas"/>
                <a:ea typeface="MS Mincho"/>
                <a:cs typeface="Consolas"/>
              </a:rPr>
              <a:t> </a:t>
            </a:r>
            <a:endParaRPr lang="en-US" dirty="0">
              <a:latin typeface="Cambria"/>
              <a:ea typeface="MS Mincho"/>
              <a:cs typeface="Times New Roman"/>
            </a:endParaRPr>
          </a:p>
          <a:p>
            <a:r>
              <a:rPr lang="en-US" dirty="0">
                <a:solidFill>
                  <a:srgbClr val="000000"/>
                </a:solidFill>
                <a:latin typeface="Consolas"/>
                <a:ea typeface="MS Mincho"/>
                <a:cs typeface="Consolas"/>
              </a:rPr>
              <a:t>    </a:t>
            </a:r>
            <a:r>
              <a:rPr lang="en-US" dirty="0" err="1">
                <a:solidFill>
                  <a:srgbClr val="0000FF"/>
                </a:solidFill>
                <a:latin typeface="Consolas"/>
                <a:ea typeface="MS Mincho"/>
                <a:cs typeface="Consolas"/>
              </a:rPr>
              <a:t>int</a:t>
            </a:r>
            <a:r>
              <a:rPr lang="en-US" dirty="0">
                <a:solidFill>
                  <a:srgbClr val="000000"/>
                </a:solidFill>
                <a:latin typeface="Consolas"/>
                <a:ea typeface="MS Mincho"/>
                <a:cs typeface="Consolas"/>
              </a:rPr>
              <a:t> i = left, j </a:t>
            </a:r>
            <a:r>
              <a:rPr lang="en-US">
                <a:solidFill>
                  <a:srgbClr val="000000"/>
                </a:solidFill>
                <a:latin typeface="Consolas"/>
                <a:ea typeface="MS Mincho"/>
                <a:cs typeface="Consolas"/>
              </a:rPr>
              <a:t>= </a:t>
            </a:r>
            <a:r>
              <a:rPr lang="en-US" smtClean="0">
                <a:solidFill>
                  <a:srgbClr val="000000"/>
                </a:solidFill>
                <a:latin typeface="Consolas"/>
                <a:ea typeface="MS Mincho"/>
                <a:cs typeface="Consolas"/>
              </a:rPr>
              <a:t>right;</a:t>
            </a:r>
          </a:p>
          <a:p>
            <a:r>
              <a:rPr lang="en-US" smtClean="0">
                <a:solidFill>
                  <a:srgbClr val="000000"/>
                </a:solidFill>
                <a:latin typeface="Consolas"/>
                <a:ea typeface="MS Mincho"/>
                <a:cs typeface="Consolas"/>
              </a:rPr>
              <a:t>    </a:t>
            </a:r>
            <a:r>
              <a:rPr lang="en-US">
                <a:solidFill>
                  <a:srgbClr val="0000FF"/>
                </a:solidFill>
                <a:latin typeface="Consolas"/>
                <a:ea typeface="MS Mincho"/>
                <a:cs typeface="Consolas"/>
              </a:rPr>
              <a:t>int</a:t>
            </a:r>
            <a:r>
              <a:rPr lang="en-US" smtClean="0">
                <a:solidFill>
                  <a:srgbClr val="000000"/>
                </a:solidFill>
                <a:latin typeface="Consolas"/>
                <a:ea typeface="MS Mincho"/>
                <a:cs typeface="Consolas"/>
              </a:rPr>
              <a:t> mid </a:t>
            </a:r>
            <a:r>
              <a:rPr lang="en-US" dirty="0">
                <a:solidFill>
                  <a:srgbClr val="000000"/>
                </a:solidFill>
                <a:latin typeface="Consolas"/>
                <a:ea typeface="MS Mincho"/>
                <a:cs typeface="Consolas"/>
              </a:rPr>
              <a:t>= </a:t>
            </a:r>
            <a:r>
              <a:rPr lang="en-US" dirty="0" err="1">
                <a:solidFill>
                  <a:srgbClr val="000000"/>
                </a:solidFill>
                <a:latin typeface="Consolas"/>
                <a:ea typeface="MS Mincho"/>
                <a:cs typeface="Consolas"/>
              </a:rPr>
              <a:t>arrInt</a:t>
            </a:r>
            <a:r>
              <a:rPr lang="en-US" dirty="0">
                <a:solidFill>
                  <a:srgbClr val="000000"/>
                </a:solidFill>
                <a:latin typeface="Consolas"/>
                <a:ea typeface="MS Mincho"/>
                <a:cs typeface="Consolas"/>
              </a:rPr>
              <a:t>[(left + right) / </a:t>
            </a:r>
            <a:r>
              <a:rPr lang="en-US">
                <a:solidFill>
                  <a:srgbClr val="000000"/>
                </a:solidFill>
                <a:latin typeface="Consolas"/>
                <a:ea typeface="MS Mincho"/>
                <a:cs typeface="Consolas"/>
              </a:rPr>
              <a:t>2</a:t>
            </a:r>
            <a:r>
              <a:rPr lang="en-US" smtClean="0">
                <a:solidFill>
                  <a:srgbClr val="000000"/>
                </a:solidFill>
                <a:latin typeface="Consolas"/>
                <a:ea typeface="MS Mincho"/>
                <a:cs typeface="Consolas"/>
              </a:rPr>
              <a:t>];</a:t>
            </a:r>
          </a:p>
          <a:p>
            <a:r>
              <a:rPr lang="en-US" smtClean="0">
                <a:solidFill>
                  <a:srgbClr val="000000"/>
                </a:solidFill>
                <a:latin typeface="Consolas"/>
                <a:ea typeface="MS Mincho"/>
                <a:cs typeface="Times New Roman"/>
              </a:rPr>
              <a:t>    int temp = 0;</a:t>
            </a:r>
            <a:endParaRPr lang="en-US" dirty="0">
              <a:latin typeface="Cambria"/>
              <a:ea typeface="MS Mincho"/>
              <a:cs typeface="Times New Roman"/>
            </a:endParaRPr>
          </a:p>
          <a:p>
            <a:r>
              <a:rPr lang="en-US" dirty="0">
                <a:solidFill>
                  <a:srgbClr val="000000"/>
                </a:solidFill>
                <a:latin typeface="Consolas"/>
                <a:ea typeface="MS Mincho"/>
                <a:cs typeface="Consolas"/>
              </a:rPr>
              <a:t>    </a:t>
            </a:r>
            <a:r>
              <a:rPr lang="en-US" dirty="0">
                <a:solidFill>
                  <a:srgbClr val="0000FF"/>
                </a:solidFill>
                <a:latin typeface="Consolas"/>
                <a:ea typeface="MS Mincho"/>
                <a:cs typeface="Consolas"/>
              </a:rPr>
              <a:t>while</a:t>
            </a:r>
            <a:r>
              <a:rPr lang="en-US" dirty="0">
                <a:solidFill>
                  <a:srgbClr val="000000"/>
                </a:solidFill>
                <a:latin typeface="Consolas"/>
                <a:ea typeface="MS Mincho"/>
                <a:cs typeface="Consolas"/>
              </a:rPr>
              <a:t> (i &lt;= </a:t>
            </a:r>
            <a:r>
              <a:rPr lang="en-US">
                <a:solidFill>
                  <a:srgbClr val="000000"/>
                </a:solidFill>
                <a:latin typeface="Consolas"/>
                <a:ea typeface="MS Mincho"/>
                <a:cs typeface="Consolas"/>
              </a:rPr>
              <a:t>j</a:t>
            </a:r>
            <a:r>
              <a:rPr lang="en-US" smtClean="0">
                <a:solidFill>
                  <a:srgbClr val="000000"/>
                </a:solidFill>
                <a:latin typeface="Consolas"/>
                <a:ea typeface="MS Mincho"/>
                <a:cs typeface="Consolas"/>
              </a:rPr>
              <a:t>){</a:t>
            </a:r>
            <a:endParaRPr lang="en-US" dirty="0">
              <a:latin typeface="Cambria"/>
              <a:ea typeface="MS Mincho"/>
              <a:cs typeface="Times New Roman"/>
            </a:endParaRPr>
          </a:p>
          <a:p>
            <a:r>
              <a:rPr lang="en-US" dirty="0">
                <a:solidFill>
                  <a:srgbClr val="000000"/>
                </a:solidFill>
                <a:latin typeface="Consolas"/>
                <a:ea typeface="MS Mincho"/>
                <a:cs typeface="Consolas"/>
              </a:rPr>
              <a:t>        </a:t>
            </a:r>
            <a:r>
              <a:rPr lang="en-US" dirty="0">
                <a:solidFill>
                  <a:srgbClr val="0000FF"/>
                </a:solidFill>
                <a:latin typeface="Consolas"/>
                <a:ea typeface="MS Mincho"/>
                <a:cs typeface="Consolas"/>
              </a:rPr>
              <a:t>while</a:t>
            </a:r>
            <a:r>
              <a:rPr lang="en-US" dirty="0">
                <a:solidFill>
                  <a:srgbClr val="000000"/>
                </a:solidFill>
                <a:latin typeface="Consolas"/>
                <a:ea typeface="MS Mincho"/>
                <a:cs typeface="Consolas"/>
              </a:rPr>
              <a:t> (</a:t>
            </a:r>
            <a:r>
              <a:rPr lang="en-US" dirty="0" err="1">
                <a:solidFill>
                  <a:srgbClr val="000000"/>
                </a:solidFill>
                <a:latin typeface="Consolas"/>
                <a:ea typeface="MS Mincho"/>
                <a:cs typeface="Consolas"/>
              </a:rPr>
              <a:t>arrInt</a:t>
            </a:r>
            <a:r>
              <a:rPr lang="en-US" dirty="0">
                <a:solidFill>
                  <a:srgbClr val="000000"/>
                </a:solidFill>
                <a:latin typeface="Consolas"/>
                <a:ea typeface="MS Mincho"/>
                <a:cs typeface="Consolas"/>
              </a:rPr>
              <a:t>[i] &lt; mid) i++;</a:t>
            </a:r>
            <a:endParaRPr lang="en-US" dirty="0">
              <a:latin typeface="Cambria"/>
              <a:ea typeface="MS Mincho"/>
              <a:cs typeface="Times New Roman"/>
            </a:endParaRPr>
          </a:p>
          <a:p>
            <a:r>
              <a:rPr lang="en-US" dirty="0">
                <a:solidFill>
                  <a:srgbClr val="000000"/>
                </a:solidFill>
                <a:latin typeface="Consolas"/>
                <a:ea typeface="MS Mincho"/>
                <a:cs typeface="Consolas"/>
              </a:rPr>
              <a:t>        </a:t>
            </a:r>
            <a:r>
              <a:rPr lang="en-US" dirty="0">
                <a:solidFill>
                  <a:srgbClr val="0000FF"/>
                </a:solidFill>
                <a:latin typeface="Consolas"/>
                <a:ea typeface="MS Mincho"/>
                <a:cs typeface="Consolas"/>
              </a:rPr>
              <a:t>while</a:t>
            </a:r>
            <a:r>
              <a:rPr lang="en-US" dirty="0">
                <a:solidFill>
                  <a:srgbClr val="000000"/>
                </a:solidFill>
                <a:latin typeface="Consolas"/>
                <a:ea typeface="MS Mincho"/>
                <a:cs typeface="Consolas"/>
              </a:rPr>
              <a:t> (</a:t>
            </a:r>
            <a:r>
              <a:rPr lang="en-US" dirty="0" err="1">
                <a:solidFill>
                  <a:srgbClr val="000000"/>
                </a:solidFill>
                <a:latin typeface="Consolas"/>
                <a:ea typeface="MS Mincho"/>
                <a:cs typeface="Consolas"/>
              </a:rPr>
              <a:t>arrInt</a:t>
            </a:r>
            <a:r>
              <a:rPr lang="en-US" dirty="0">
                <a:solidFill>
                  <a:srgbClr val="000000"/>
                </a:solidFill>
                <a:latin typeface="Consolas"/>
                <a:ea typeface="MS Mincho"/>
                <a:cs typeface="Consolas"/>
              </a:rPr>
              <a:t>[j] &gt; mid) j--;</a:t>
            </a:r>
            <a:endParaRPr lang="en-US" dirty="0">
              <a:latin typeface="Cambria"/>
              <a:ea typeface="MS Mincho"/>
              <a:cs typeface="Times New Roman"/>
            </a:endParaRPr>
          </a:p>
          <a:p>
            <a:r>
              <a:rPr lang="en-US" dirty="0">
                <a:solidFill>
                  <a:srgbClr val="000000"/>
                </a:solidFill>
                <a:latin typeface="Consolas"/>
                <a:ea typeface="MS Mincho"/>
                <a:cs typeface="Consolas"/>
              </a:rPr>
              <a:t>        </a:t>
            </a:r>
            <a:r>
              <a:rPr lang="en-US" dirty="0">
                <a:solidFill>
                  <a:srgbClr val="0000FF"/>
                </a:solidFill>
                <a:latin typeface="Consolas"/>
                <a:ea typeface="MS Mincho"/>
                <a:cs typeface="Consolas"/>
              </a:rPr>
              <a:t>if</a:t>
            </a:r>
            <a:r>
              <a:rPr lang="en-US" dirty="0">
                <a:solidFill>
                  <a:srgbClr val="000000"/>
                </a:solidFill>
                <a:latin typeface="Consolas"/>
                <a:ea typeface="MS Mincho"/>
                <a:cs typeface="Consolas"/>
              </a:rPr>
              <a:t> (i &lt;= j)</a:t>
            </a:r>
            <a:endParaRPr lang="en-US" dirty="0">
              <a:latin typeface="Cambria"/>
              <a:ea typeface="MS Mincho"/>
              <a:cs typeface="Times New Roman"/>
            </a:endParaRPr>
          </a:p>
          <a:p>
            <a:r>
              <a:rPr lang="en-US" dirty="0">
                <a:solidFill>
                  <a:srgbClr val="000000"/>
                </a:solidFill>
                <a:latin typeface="Consolas"/>
                <a:ea typeface="MS Mincho"/>
                <a:cs typeface="Consolas"/>
              </a:rPr>
              <a:t>        {</a:t>
            </a:r>
            <a:r>
              <a:rPr lang="en-US" dirty="0">
                <a:solidFill>
                  <a:srgbClr val="008000"/>
                </a:solidFill>
                <a:latin typeface="Consolas"/>
                <a:ea typeface="MS Mincho"/>
                <a:cs typeface="Consolas"/>
              </a:rPr>
              <a:t>//</a:t>
            </a:r>
            <a:r>
              <a:rPr lang="en-US" dirty="0" err="1">
                <a:solidFill>
                  <a:srgbClr val="008000"/>
                </a:solidFill>
                <a:latin typeface="Consolas"/>
                <a:ea typeface="MS Mincho"/>
                <a:cs typeface="Consolas"/>
              </a:rPr>
              <a:t>hoán</a:t>
            </a:r>
            <a:r>
              <a:rPr lang="en-US" dirty="0">
                <a:solidFill>
                  <a:srgbClr val="008000"/>
                </a:solidFill>
                <a:latin typeface="Consolas"/>
                <a:ea typeface="MS Mincho"/>
                <a:cs typeface="Consolas"/>
              </a:rPr>
              <a:t> </a:t>
            </a:r>
            <a:r>
              <a:rPr lang="en-US" dirty="0" err="1">
                <a:solidFill>
                  <a:srgbClr val="008000"/>
                </a:solidFill>
                <a:latin typeface="Consolas"/>
                <a:ea typeface="MS Mincho"/>
                <a:cs typeface="Consolas"/>
              </a:rPr>
              <a:t>vị</a:t>
            </a:r>
            <a:r>
              <a:rPr lang="en-US" dirty="0">
                <a:solidFill>
                  <a:srgbClr val="008000"/>
                </a:solidFill>
                <a:latin typeface="Consolas"/>
                <a:ea typeface="MS Mincho"/>
                <a:cs typeface="Consolas"/>
              </a:rPr>
              <a:t> </a:t>
            </a:r>
            <a:r>
              <a:rPr lang="en-US" dirty="0" err="1">
                <a:solidFill>
                  <a:srgbClr val="008000"/>
                </a:solidFill>
                <a:latin typeface="Consolas"/>
                <a:ea typeface="MS Mincho"/>
                <a:cs typeface="Consolas"/>
              </a:rPr>
              <a:t>arrInt</a:t>
            </a:r>
            <a:r>
              <a:rPr lang="en-US" dirty="0">
                <a:solidFill>
                  <a:srgbClr val="008000"/>
                </a:solidFill>
                <a:latin typeface="Consolas"/>
                <a:ea typeface="MS Mincho"/>
                <a:cs typeface="Consolas"/>
              </a:rPr>
              <a:t>[j] </a:t>
            </a:r>
            <a:r>
              <a:rPr lang="en-US" dirty="0" err="1">
                <a:solidFill>
                  <a:srgbClr val="008000"/>
                </a:solidFill>
                <a:latin typeface="Consolas"/>
                <a:ea typeface="MS Mincho"/>
                <a:cs typeface="Consolas"/>
              </a:rPr>
              <a:t>và</a:t>
            </a:r>
            <a:r>
              <a:rPr lang="en-US" dirty="0">
                <a:solidFill>
                  <a:srgbClr val="008000"/>
                </a:solidFill>
                <a:latin typeface="Consolas"/>
                <a:ea typeface="MS Mincho"/>
                <a:cs typeface="Consolas"/>
              </a:rPr>
              <a:t> </a:t>
            </a:r>
            <a:r>
              <a:rPr lang="en-US" dirty="0" err="1">
                <a:solidFill>
                  <a:srgbClr val="008000"/>
                </a:solidFill>
                <a:latin typeface="Consolas"/>
                <a:ea typeface="MS Mincho"/>
                <a:cs typeface="Consolas"/>
              </a:rPr>
              <a:t>arrInt</a:t>
            </a:r>
            <a:r>
              <a:rPr lang="en-US" dirty="0">
                <a:solidFill>
                  <a:srgbClr val="008000"/>
                </a:solidFill>
                <a:latin typeface="Consolas"/>
                <a:ea typeface="MS Mincho"/>
                <a:cs typeface="Consolas"/>
              </a:rPr>
              <a:t>[i]</a:t>
            </a:r>
            <a:endParaRPr lang="en-US" dirty="0">
              <a:latin typeface="Cambria"/>
              <a:ea typeface="MS Mincho"/>
              <a:cs typeface="Times New Roman"/>
            </a:endParaRPr>
          </a:p>
          <a:p>
            <a:r>
              <a:rPr lang="en-US">
                <a:solidFill>
                  <a:srgbClr val="000000"/>
                </a:solidFill>
                <a:latin typeface="Consolas"/>
                <a:ea typeface="MS Mincho"/>
                <a:cs typeface="Consolas"/>
              </a:rPr>
              <a:t>            </a:t>
            </a:r>
            <a:r>
              <a:rPr lang="en-US">
                <a:solidFill>
                  <a:srgbClr val="000000"/>
                </a:solidFill>
                <a:latin typeface="Consolas"/>
                <a:ea typeface="MS Mincho"/>
                <a:cs typeface="Consolas"/>
              </a:rPr>
              <a:t>temp</a:t>
            </a:r>
            <a:r>
              <a:rPr lang="en-US" smtClean="0">
                <a:solidFill>
                  <a:srgbClr val="0000FF"/>
                </a:solidFill>
                <a:latin typeface="Consolas"/>
                <a:ea typeface="MS Mincho"/>
                <a:cs typeface="Consolas"/>
              </a:rPr>
              <a:t> = </a:t>
            </a:r>
            <a:r>
              <a:rPr lang="en-US" smtClean="0">
                <a:solidFill>
                  <a:srgbClr val="000000"/>
                </a:solidFill>
                <a:latin typeface="Consolas"/>
                <a:ea typeface="MS Mincho"/>
                <a:cs typeface="Consolas"/>
              </a:rPr>
              <a:t>arrInt[j];</a:t>
            </a:r>
          </a:p>
          <a:p>
            <a:r>
              <a:rPr lang="en-US">
                <a:solidFill>
                  <a:srgbClr val="000000"/>
                </a:solidFill>
                <a:latin typeface="Consolas"/>
                <a:ea typeface="MS Mincho"/>
                <a:cs typeface="Consolas"/>
              </a:rPr>
              <a:t>	 </a:t>
            </a:r>
            <a:r>
              <a:rPr lang="en-US" smtClean="0">
                <a:solidFill>
                  <a:srgbClr val="000000"/>
                </a:solidFill>
                <a:latin typeface="Consolas"/>
                <a:ea typeface="MS Mincho"/>
                <a:cs typeface="Consolas"/>
              </a:rPr>
              <a:t>    arrInt[j] =</a:t>
            </a:r>
            <a:r>
              <a:rPr lang="en-US" smtClean="0">
                <a:solidFill>
                  <a:srgbClr val="000000"/>
                </a:solidFill>
                <a:latin typeface="Consolas"/>
                <a:ea typeface="MS Mincho"/>
                <a:cs typeface="Consolas"/>
              </a:rPr>
              <a:t> </a:t>
            </a:r>
            <a:r>
              <a:rPr lang="en-US" err="1" smtClean="0">
                <a:solidFill>
                  <a:srgbClr val="000000"/>
                </a:solidFill>
                <a:latin typeface="Consolas"/>
                <a:ea typeface="MS Mincho"/>
                <a:cs typeface="Consolas"/>
              </a:rPr>
              <a:t>arrInt</a:t>
            </a:r>
            <a:r>
              <a:rPr lang="en-US" smtClean="0">
                <a:solidFill>
                  <a:srgbClr val="000000"/>
                </a:solidFill>
                <a:latin typeface="Consolas"/>
                <a:ea typeface="MS Mincho"/>
                <a:cs typeface="Consolas"/>
              </a:rPr>
              <a:t>[i</a:t>
            </a:r>
            <a:r>
              <a:rPr lang="en-US" smtClean="0">
                <a:solidFill>
                  <a:srgbClr val="000000"/>
                </a:solidFill>
                <a:latin typeface="Consolas"/>
                <a:ea typeface="MS Mincho"/>
                <a:cs typeface="Consolas"/>
              </a:rPr>
              <a:t>];</a:t>
            </a:r>
          </a:p>
          <a:p>
            <a:r>
              <a:rPr lang="en-US">
                <a:solidFill>
                  <a:srgbClr val="000000"/>
                </a:solidFill>
                <a:latin typeface="Consolas"/>
                <a:ea typeface="MS Mincho"/>
                <a:cs typeface="Times New Roman"/>
              </a:rPr>
              <a:t>	</a:t>
            </a:r>
            <a:r>
              <a:rPr lang="en-US" smtClean="0">
                <a:solidFill>
                  <a:srgbClr val="000000"/>
                </a:solidFill>
                <a:latin typeface="Consolas"/>
                <a:ea typeface="MS Mincho"/>
                <a:cs typeface="Times New Roman"/>
              </a:rPr>
              <a:t>     </a:t>
            </a:r>
            <a:r>
              <a:rPr lang="en-US">
                <a:solidFill>
                  <a:srgbClr val="000000"/>
                </a:solidFill>
                <a:latin typeface="Consolas"/>
                <a:ea typeface="MS Mincho"/>
                <a:cs typeface="Consolas"/>
              </a:rPr>
              <a:t>arrInt[i</a:t>
            </a:r>
            <a:r>
              <a:rPr lang="en-US" smtClean="0">
                <a:solidFill>
                  <a:srgbClr val="000000"/>
                </a:solidFill>
                <a:latin typeface="Consolas"/>
                <a:ea typeface="MS Mincho"/>
                <a:cs typeface="Consolas"/>
              </a:rPr>
              <a:t>] = temp;</a:t>
            </a:r>
            <a:endParaRPr lang="en-US" dirty="0">
              <a:latin typeface="Cambria"/>
              <a:ea typeface="MS Mincho"/>
              <a:cs typeface="Times New Roman"/>
            </a:endParaRPr>
          </a:p>
          <a:p>
            <a:r>
              <a:rPr lang="en-US" dirty="0">
                <a:solidFill>
                  <a:srgbClr val="000000"/>
                </a:solidFill>
                <a:latin typeface="Consolas"/>
                <a:ea typeface="MS Mincho"/>
                <a:cs typeface="Consolas"/>
              </a:rPr>
              <a:t>            i++; j--;</a:t>
            </a:r>
            <a:endParaRPr lang="en-US" dirty="0">
              <a:latin typeface="Cambria"/>
              <a:ea typeface="MS Mincho"/>
              <a:cs typeface="Times New Roman"/>
            </a:endParaRPr>
          </a:p>
          <a:p>
            <a:r>
              <a:rPr lang="en-US" dirty="0">
                <a:solidFill>
                  <a:srgbClr val="000000"/>
                </a:solidFill>
                <a:latin typeface="Consolas"/>
                <a:ea typeface="MS Mincho"/>
                <a:cs typeface="Consolas"/>
              </a:rPr>
              <a:t>        }</a:t>
            </a:r>
            <a:endParaRPr lang="en-US" dirty="0">
              <a:latin typeface="Cambria"/>
              <a:ea typeface="MS Mincho"/>
              <a:cs typeface="Times New Roman"/>
            </a:endParaRPr>
          </a:p>
          <a:p>
            <a:r>
              <a:rPr lang="en-US" dirty="0">
                <a:solidFill>
                  <a:srgbClr val="000000"/>
                </a:solidFill>
                <a:latin typeface="Consolas"/>
                <a:ea typeface="MS Mincho"/>
                <a:cs typeface="Consolas"/>
              </a:rPr>
              <a:t>    }</a:t>
            </a:r>
            <a:endParaRPr lang="en-US" dirty="0">
              <a:latin typeface="Cambria"/>
              <a:ea typeface="MS Mincho"/>
              <a:cs typeface="Times New Roman"/>
            </a:endParaRPr>
          </a:p>
          <a:p>
            <a:r>
              <a:rPr lang="en-US" dirty="0">
                <a:solidFill>
                  <a:srgbClr val="000000"/>
                </a:solidFill>
                <a:latin typeface="Consolas"/>
                <a:ea typeface="MS Mincho"/>
                <a:cs typeface="Consolas"/>
              </a:rPr>
              <a:t>    </a:t>
            </a:r>
            <a:r>
              <a:rPr lang="en-US" dirty="0" err="1">
                <a:solidFill>
                  <a:srgbClr val="000000"/>
                </a:solidFill>
                <a:latin typeface="Consolas"/>
                <a:ea typeface="MS Mincho"/>
                <a:cs typeface="Consolas"/>
              </a:rPr>
              <a:t>QuickSort</a:t>
            </a:r>
            <a:r>
              <a:rPr lang="en-US" dirty="0">
                <a:solidFill>
                  <a:srgbClr val="000000"/>
                </a:solidFill>
                <a:latin typeface="Consolas"/>
                <a:ea typeface="MS Mincho"/>
                <a:cs typeface="Consolas"/>
              </a:rPr>
              <a:t>(</a:t>
            </a:r>
            <a:r>
              <a:rPr lang="en-US" dirty="0" err="1">
                <a:solidFill>
                  <a:srgbClr val="000000"/>
                </a:solidFill>
                <a:latin typeface="Consolas"/>
                <a:ea typeface="MS Mincho"/>
                <a:cs typeface="Consolas"/>
              </a:rPr>
              <a:t>arrInt</a:t>
            </a:r>
            <a:r>
              <a:rPr lang="en-US" dirty="0">
                <a:solidFill>
                  <a:srgbClr val="000000"/>
                </a:solidFill>
                <a:latin typeface="Consolas"/>
                <a:ea typeface="MS Mincho"/>
                <a:cs typeface="Consolas"/>
              </a:rPr>
              <a:t>, left, j);</a:t>
            </a:r>
            <a:endParaRPr lang="en-US" dirty="0">
              <a:latin typeface="Cambria"/>
              <a:ea typeface="MS Mincho"/>
              <a:cs typeface="Times New Roman"/>
            </a:endParaRPr>
          </a:p>
          <a:p>
            <a:r>
              <a:rPr lang="en-US" dirty="0">
                <a:solidFill>
                  <a:srgbClr val="000000"/>
                </a:solidFill>
                <a:latin typeface="Consolas"/>
                <a:ea typeface="MS Mincho"/>
                <a:cs typeface="Consolas"/>
              </a:rPr>
              <a:t>    </a:t>
            </a:r>
            <a:r>
              <a:rPr lang="en-US" dirty="0" err="1">
                <a:solidFill>
                  <a:srgbClr val="000000"/>
                </a:solidFill>
                <a:latin typeface="Consolas"/>
                <a:ea typeface="MS Mincho"/>
                <a:cs typeface="Consolas"/>
              </a:rPr>
              <a:t>QuickSort</a:t>
            </a:r>
            <a:r>
              <a:rPr lang="en-US" dirty="0">
                <a:solidFill>
                  <a:srgbClr val="000000"/>
                </a:solidFill>
                <a:latin typeface="Consolas"/>
                <a:ea typeface="MS Mincho"/>
                <a:cs typeface="Consolas"/>
              </a:rPr>
              <a:t>(</a:t>
            </a:r>
            <a:r>
              <a:rPr lang="en-US" dirty="0" err="1">
                <a:solidFill>
                  <a:srgbClr val="000000"/>
                </a:solidFill>
                <a:latin typeface="Consolas"/>
                <a:ea typeface="MS Mincho"/>
                <a:cs typeface="Consolas"/>
              </a:rPr>
              <a:t>arrInt</a:t>
            </a:r>
            <a:r>
              <a:rPr lang="en-US" dirty="0">
                <a:solidFill>
                  <a:srgbClr val="000000"/>
                </a:solidFill>
                <a:latin typeface="Consolas"/>
                <a:ea typeface="MS Mincho"/>
                <a:cs typeface="Consolas"/>
              </a:rPr>
              <a:t>, i, right</a:t>
            </a:r>
            <a:r>
              <a:rPr lang="en-US" dirty="0" smtClean="0">
                <a:solidFill>
                  <a:srgbClr val="000000"/>
                </a:solidFill>
                <a:latin typeface="Consolas"/>
                <a:ea typeface="MS Mincho"/>
                <a:cs typeface="Consolas"/>
              </a:rPr>
              <a:t>);</a:t>
            </a:r>
            <a:endParaRPr lang="en-US" dirty="0" smtClean="0">
              <a:latin typeface="Cambria"/>
              <a:ea typeface="MS Mincho"/>
              <a:cs typeface="Times New Roman"/>
            </a:endParaRPr>
          </a:p>
          <a:p>
            <a:pPr algn="just">
              <a:lnSpc>
                <a:spcPct val="150000"/>
              </a:lnSpc>
            </a:pPr>
            <a:r>
              <a:rPr lang="en-US" dirty="0" smtClean="0">
                <a:solidFill>
                  <a:srgbClr val="000000"/>
                </a:solidFill>
                <a:latin typeface="Consolas"/>
                <a:ea typeface="MS Mincho"/>
                <a:cs typeface="Consolas"/>
              </a:rPr>
              <a:t>}</a:t>
            </a:r>
            <a:endParaRPr lang="en-US" sz="2000" dirty="0">
              <a:effectLst/>
              <a:latin typeface="Times New Roman"/>
              <a:ea typeface="MS Mincho"/>
              <a:cs typeface="Times New Roman"/>
            </a:endParaRPr>
          </a:p>
        </p:txBody>
      </p:sp>
    </p:spTree>
    <p:extLst>
      <p:ext uri="{BB962C8B-B14F-4D97-AF65-F5344CB8AC3E}">
        <p14:creationId xmlns:p14="http://schemas.microsoft.com/office/powerpoint/2010/main" val="3070967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 Quick Sort</a:t>
            </a:r>
            <a:r>
              <a:rPr lang="en-US" altLang="en-US" smtClean="0"/>
              <a:t> </a:t>
            </a:r>
            <a:r>
              <a:rPr lang="en-US" altLang="en-US"/>
              <a:t>- </a:t>
            </a:r>
            <a:r>
              <a:rPr lang="en-US"/>
              <a:t>Đánh giá giải thuật</a:t>
            </a:r>
          </a:p>
        </p:txBody>
      </p:sp>
      <p:sp>
        <p:nvSpPr>
          <p:cNvPr id="3" name="Date Placeholder 2"/>
          <p:cNvSpPr>
            <a:spLocks noGrp="1"/>
          </p:cNvSpPr>
          <p:nvPr>
            <p:ph type="dt" sz="half" idx="10"/>
          </p:nvPr>
        </p:nvSpPr>
        <p:spPr/>
        <p:txBody>
          <a:bodyPr/>
          <a:lstStyle/>
          <a:p>
            <a:fld id="{6BDC3914-9334-4D35-9EFE-4D66536A6A1E}" type="datetime1">
              <a:rPr lang="en-US" smtClean="0"/>
              <a:t>26/03/2024</a:t>
            </a:fld>
            <a:endParaRPr lang="en-US"/>
          </a:p>
        </p:txBody>
      </p:sp>
      <p:sp>
        <p:nvSpPr>
          <p:cNvPr id="4" name="Footer Placeholder 3"/>
          <p:cNvSpPr>
            <a:spLocks noGrp="1"/>
          </p:cNvSpPr>
          <p:nvPr>
            <p:ph type="ftr" sz="quarter" idx="11"/>
          </p:nvPr>
        </p:nvSpPr>
        <p:spPr/>
        <p:txBody>
          <a:bodyPr/>
          <a:lstStyle/>
          <a:p>
            <a:r>
              <a:rPr lang="en-US" smtClean="0"/>
              <a:t>CTDL&amp;GT</a:t>
            </a:r>
            <a:endParaRPr lang="en-US"/>
          </a:p>
        </p:txBody>
      </p:sp>
      <p:sp>
        <p:nvSpPr>
          <p:cNvPr id="5" name="Slide Number Placeholder 4"/>
          <p:cNvSpPr>
            <a:spLocks noGrp="1"/>
          </p:cNvSpPr>
          <p:nvPr>
            <p:ph type="sldNum" sz="quarter" idx="12"/>
          </p:nvPr>
        </p:nvSpPr>
        <p:spPr/>
        <p:txBody>
          <a:bodyPr/>
          <a:lstStyle/>
          <a:p>
            <a:fld id="{3D92597B-1FF7-A145-BDFC-B6DAD8BDE045}" type="slidenum">
              <a:rPr lang="en-US" smtClean="0"/>
              <a:t>69</a:t>
            </a:fld>
            <a:endParaRPr lang="en-US"/>
          </a:p>
        </p:txBody>
      </p:sp>
      <p:sp>
        <p:nvSpPr>
          <p:cNvPr id="6" name="Rectangle 5"/>
          <p:cNvSpPr/>
          <p:nvPr/>
        </p:nvSpPr>
        <p:spPr>
          <a:xfrm>
            <a:off x="1011626" y="1867133"/>
            <a:ext cx="6096000" cy="1815882"/>
          </a:xfrm>
          <a:prstGeom prst="rect">
            <a:avLst/>
          </a:prstGeom>
        </p:spPr>
        <p:txBody>
          <a:bodyPr>
            <a:spAutoFit/>
          </a:bodyPr>
          <a:lstStyle/>
          <a:p>
            <a:r>
              <a:rPr lang="en-US" sz="2800" b="1">
                <a:latin typeface="+mj-lt"/>
              </a:rPr>
              <a:t>Độ phức tạp:</a:t>
            </a:r>
            <a:endParaRPr lang="en-US" sz="2800">
              <a:latin typeface="+mj-lt"/>
            </a:endParaRPr>
          </a:p>
          <a:p>
            <a:r>
              <a:rPr lang="en-US" sz="2800">
                <a:latin typeface="+mj-lt"/>
              </a:rPr>
              <a:t>Trường hợp tốt nhất: O(nlog</a:t>
            </a:r>
            <a:r>
              <a:rPr lang="en-US" sz="2800" baseline="-25000">
                <a:latin typeface="+mj-lt"/>
              </a:rPr>
              <a:t>2</a:t>
            </a:r>
            <a:r>
              <a:rPr lang="en-US" sz="2800">
                <a:latin typeface="+mj-lt"/>
              </a:rPr>
              <a:t>n).</a:t>
            </a:r>
            <a:br>
              <a:rPr lang="en-US" sz="2800">
                <a:latin typeface="+mj-lt"/>
              </a:rPr>
            </a:br>
            <a:r>
              <a:rPr lang="en-US" sz="2800">
                <a:latin typeface="+mj-lt"/>
              </a:rPr>
              <a:t>Trường hợp xấu nhất: O(n</a:t>
            </a:r>
            <a:r>
              <a:rPr lang="en-US" sz="2800" baseline="30000">
                <a:latin typeface="+mj-lt"/>
              </a:rPr>
              <a:t>2</a:t>
            </a:r>
            <a:r>
              <a:rPr lang="en-US" sz="2800">
                <a:latin typeface="+mj-lt"/>
              </a:rPr>
              <a:t>).</a:t>
            </a:r>
            <a:br>
              <a:rPr lang="en-US" sz="2800">
                <a:latin typeface="+mj-lt"/>
              </a:rPr>
            </a:br>
            <a:r>
              <a:rPr lang="en-US" sz="2800">
                <a:latin typeface="+mj-lt"/>
              </a:rPr>
              <a:t>Trường hợp trung bình: O(nlog</a:t>
            </a:r>
            <a:r>
              <a:rPr lang="en-US" sz="2800" baseline="-25000">
                <a:latin typeface="+mj-lt"/>
              </a:rPr>
              <a:t>2</a:t>
            </a:r>
            <a:r>
              <a:rPr lang="en-US" sz="2800">
                <a:latin typeface="+mj-lt"/>
              </a:rPr>
              <a:t>n).</a:t>
            </a:r>
          </a:p>
        </p:txBody>
      </p:sp>
    </p:spTree>
    <p:extLst>
      <p:ext uri="{BB962C8B-B14F-4D97-AF65-F5344CB8AC3E}">
        <p14:creationId xmlns:p14="http://schemas.microsoft.com/office/powerpoint/2010/main" val="940764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title"/>
          </p:nvPr>
        </p:nvSpPr>
        <p:spPr>
          <a:xfrm>
            <a:off x="609600" y="457201"/>
            <a:ext cx="10972800" cy="715963"/>
          </a:xfrm>
        </p:spPr>
        <p:txBody>
          <a:bodyPr/>
          <a:lstStyle/>
          <a:p>
            <a:pPr>
              <a:defRPr/>
            </a:pPr>
            <a:r>
              <a:rPr lang="en-US"/>
              <a:t>4. Interchange sort</a:t>
            </a:r>
            <a:endParaRPr lang="en-US" altLang="en-US" i="1" smtClean="0"/>
          </a:p>
        </p:txBody>
      </p:sp>
      <p:sp>
        <p:nvSpPr>
          <p:cNvPr id="70661" name="Oval 3"/>
          <p:cNvSpPr>
            <a:spLocks noChangeArrowheads="1"/>
          </p:cNvSpPr>
          <p:nvPr/>
        </p:nvSpPr>
        <p:spPr bwMode="auto">
          <a:xfrm>
            <a:off x="2705100"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664580" name="Oval 4"/>
          <p:cNvSpPr>
            <a:spLocks noChangeArrowheads="1"/>
          </p:cNvSpPr>
          <p:nvPr/>
        </p:nvSpPr>
        <p:spPr bwMode="auto">
          <a:xfrm>
            <a:off x="4091517"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12</a:t>
            </a:r>
          </a:p>
        </p:txBody>
      </p:sp>
      <p:sp>
        <p:nvSpPr>
          <p:cNvPr id="664581" name="Oval 5"/>
          <p:cNvSpPr>
            <a:spLocks noChangeArrowheads="1"/>
          </p:cNvSpPr>
          <p:nvPr/>
        </p:nvSpPr>
        <p:spPr bwMode="auto">
          <a:xfrm>
            <a:off x="5454651"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664582" name="Oval 6"/>
          <p:cNvSpPr>
            <a:spLocks noChangeArrowheads="1"/>
          </p:cNvSpPr>
          <p:nvPr/>
        </p:nvSpPr>
        <p:spPr bwMode="auto">
          <a:xfrm>
            <a:off x="67987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664583" name="Oval 7"/>
          <p:cNvSpPr>
            <a:spLocks noChangeArrowheads="1"/>
          </p:cNvSpPr>
          <p:nvPr/>
        </p:nvSpPr>
        <p:spPr bwMode="auto">
          <a:xfrm>
            <a:off x="8161867"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664584" name="Oval 8"/>
          <p:cNvSpPr>
            <a:spLocks noChangeArrowheads="1"/>
          </p:cNvSpPr>
          <p:nvPr/>
        </p:nvSpPr>
        <p:spPr bwMode="auto">
          <a:xfrm>
            <a:off x="9527117"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664585" name="Oval 9"/>
          <p:cNvSpPr>
            <a:spLocks noChangeArrowheads="1"/>
          </p:cNvSpPr>
          <p:nvPr/>
        </p:nvSpPr>
        <p:spPr bwMode="auto">
          <a:xfrm>
            <a:off x="109135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15</a:t>
            </a:r>
          </a:p>
        </p:txBody>
      </p:sp>
      <p:sp>
        <p:nvSpPr>
          <p:cNvPr id="70668" name="Oval 10"/>
          <p:cNvSpPr>
            <a:spLocks noChangeArrowheads="1"/>
          </p:cNvSpPr>
          <p:nvPr/>
        </p:nvSpPr>
        <p:spPr bwMode="auto">
          <a:xfrm>
            <a:off x="1363133"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nvGrpSpPr>
          <p:cNvPr id="70669" name="Group 11"/>
          <p:cNvGrpSpPr>
            <a:grpSpLocks/>
          </p:cNvGrpSpPr>
          <p:nvPr/>
        </p:nvGrpSpPr>
        <p:grpSpPr bwMode="auto">
          <a:xfrm>
            <a:off x="1363133" y="2287588"/>
            <a:ext cx="10524067" cy="649287"/>
            <a:chOff x="644" y="1153"/>
            <a:chExt cx="4972" cy="409"/>
          </a:xfrm>
        </p:grpSpPr>
        <p:sp>
          <p:nvSpPr>
            <p:cNvPr id="70673"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70674"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3</a:t>
              </a:r>
            </a:p>
          </p:txBody>
        </p:sp>
        <p:sp>
          <p:nvSpPr>
            <p:cNvPr id="70675"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70676"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70677"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70678"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7</a:t>
              </a:r>
            </a:p>
          </p:txBody>
        </p:sp>
        <p:sp>
          <p:nvSpPr>
            <p:cNvPr id="70679"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70680"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sp>
        <p:nvSpPr>
          <p:cNvPr id="664596" name="AutoShape 20"/>
          <p:cNvSpPr>
            <a:spLocks noChangeArrowheads="1"/>
          </p:cNvSpPr>
          <p:nvPr/>
        </p:nvSpPr>
        <p:spPr bwMode="auto">
          <a:xfrm>
            <a:off x="2584451" y="3556001"/>
            <a:ext cx="12192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Times New Roman" pitchFamily="18" charset="0"/>
              </a:rPr>
              <a:t>i</a:t>
            </a:r>
          </a:p>
        </p:txBody>
      </p:sp>
      <p:sp>
        <p:nvSpPr>
          <p:cNvPr id="664597" name="AutoShape 21"/>
          <p:cNvSpPr>
            <a:spLocks noChangeArrowheads="1"/>
          </p:cNvSpPr>
          <p:nvPr/>
        </p:nvSpPr>
        <p:spPr bwMode="auto">
          <a:xfrm>
            <a:off x="5171017" y="2039939"/>
            <a:ext cx="1524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solidFill>
                  <a:srgbClr val="0000FF"/>
                </a:solidFill>
                <a:latin typeface="Times New Roman" pitchFamily="18" charset="0"/>
              </a:rPr>
              <a:t>j</a:t>
            </a:r>
          </a:p>
        </p:txBody>
      </p:sp>
      <p:sp>
        <p:nvSpPr>
          <p:cNvPr id="664615" name="Oval 39"/>
          <p:cNvSpPr>
            <a:spLocks noChangeArrowheads="1"/>
          </p:cNvSpPr>
          <p:nvPr/>
        </p:nvSpPr>
        <p:spPr bwMode="auto">
          <a:xfrm>
            <a:off x="4093633" y="2874964"/>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2" name="Date Placeholder 1"/>
          <p:cNvSpPr>
            <a:spLocks noGrp="1"/>
          </p:cNvSpPr>
          <p:nvPr>
            <p:ph type="dt" sz="half" idx="10"/>
          </p:nvPr>
        </p:nvSpPr>
        <p:spPr/>
        <p:txBody>
          <a:bodyPr/>
          <a:lstStyle/>
          <a:p>
            <a:fld id="{20191B0F-94B2-4FC3-B65C-8893EEEFAA91}" type="datetime1">
              <a:rPr lang="en-US" smtClean="0"/>
              <a:t>26/03/2024</a:t>
            </a:fld>
            <a:endParaRPr lang="en-US"/>
          </a:p>
        </p:txBody>
      </p:sp>
      <p:sp>
        <p:nvSpPr>
          <p:cNvPr id="3" name="Footer Placeholder 2"/>
          <p:cNvSpPr>
            <a:spLocks noGrp="1"/>
          </p:cNvSpPr>
          <p:nvPr>
            <p:ph type="ftr" sz="quarter" idx="11"/>
          </p:nvPr>
        </p:nvSpPr>
        <p:spPr/>
        <p:txBody>
          <a:bodyPr/>
          <a:lstStyle/>
          <a:p>
            <a:r>
              <a:rPr lang="en-US" smtClean="0"/>
              <a:t>CTDL&amp;GT</a:t>
            </a:r>
            <a:endParaRPr lang="en-US"/>
          </a:p>
        </p:txBody>
      </p:sp>
      <p:sp>
        <p:nvSpPr>
          <p:cNvPr id="4" name="Slide Number Placeholder 3"/>
          <p:cNvSpPr>
            <a:spLocks noGrp="1"/>
          </p:cNvSpPr>
          <p:nvPr>
            <p:ph type="sldNum" sz="quarter" idx="12"/>
          </p:nvPr>
        </p:nvSpPr>
        <p:spPr/>
        <p:txBody>
          <a:bodyPr/>
          <a:lstStyle/>
          <a:p>
            <a:fld id="{3D92597B-1FF7-A145-BDFC-B6DAD8BDE045}" type="slidenum">
              <a:rPr lang="en-US" smtClean="0"/>
              <a:t>7</a:t>
            </a:fld>
            <a:endParaRPr lang="en-US"/>
          </a:p>
        </p:txBody>
      </p:sp>
    </p:spTree>
    <p:extLst>
      <p:ext uri="{BB962C8B-B14F-4D97-AF65-F5344CB8AC3E}">
        <p14:creationId xmlns:p14="http://schemas.microsoft.com/office/powerpoint/2010/main" val="1728122242"/>
      </p:ext>
    </p:extLst>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8.33333E-7 0.00232 L 0.11337 0.00232 " pathEditMode="relative" rAng="0" ptsTypes="AA">
                                      <p:cBhvr>
                                        <p:cTn id="6" dur="2000" fill="hold"/>
                                        <p:tgtEl>
                                          <p:spTgt spid="664596"/>
                                        </p:tgtEl>
                                        <p:attrNameLst>
                                          <p:attrName>ppt_x</p:attrName>
                                          <p:attrName>ppt_y</p:attrName>
                                        </p:attrNameLst>
                                      </p:cBhvr>
                                      <p:rCtr x="5660" y="0"/>
                                    </p:animMotion>
                                  </p:childTnLst>
                                </p:cTn>
                              </p:par>
                            </p:childTnLst>
                          </p:cTn>
                        </p:par>
                        <p:par>
                          <p:cTn id="7" fill="hold" nodeType="afterGroup">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664597"/>
                                        </p:tgtEl>
                                        <p:attrNameLst>
                                          <p:attrName>style.visibility</p:attrName>
                                        </p:attrNameLst>
                                      </p:cBhvr>
                                      <p:to>
                                        <p:strVal val="visible"/>
                                      </p:to>
                                    </p:set>
                                    <p:animEffect transition="in" filter="blinds(horizontal)">
                                      <p:cBhvr>
                                        <p:cTn id="10" dur="500"/>
                                        <p:tgtEl>
                                          <p:spTgt spid="664597"/>
                                        </p:tgtEl>
                                      </p:cBhvr>
                                    </p:animEffect>
                                  </p:childTnLst>
                                </p:cTn>
                              </p:par>
                            </p:childTnLst>
                          </p:cTn>
                        </p:par>
                        <p:par>
                          <p:cTn id="11" fill="hold" nodeType="afterGroup">
                            <p:stCondLst>
                              <p:cond delay="3000"/>
                            </p:stCondLst>
                            <p:childTnLst>
                              <p:par>
                                <p:cTn id="12" presetID="26" presetClass="emph" presetSubtype="0" fill="hold" grpId="0" nodeType="afterEffect">
                                  <p:stCondLst>
                                    <p:cond delay="0"/>
                                  </p:stCondLst>
                                  <p:childTnLst>
                                    <p:animEffect transition="out" filter="fade">
                                      <p:cBhvr>
                                        <p:cTn id="13" dur="2000" tmFilter="0, 0; .2, .5; .8, .5; 1, 0"/>
                                        <p:tgtEl>
                                          <p:spTgt spid="664581"/>
                                        </p:tgtEl>
                                      </p:cBhvr>
                                    </p:animEffect>
                                    <p:animScale>
                                      <p:cBhvr>
                                        <p:cTn id="14" dur="1000" autoRev="1" fill="hold"/>
                                        <p:tgtEl>
                                          <p:spTgt spid="664581"/>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664580"/>
                                        </p:tgtEl>
                                      </p:cBhvr>
                                    </p:animEffect>
                                    <p:animScale>
                                      <p:cBhvr>
                                        <p:cTn id="17" dur="1000" autoRev="1" fill="hold"/>
                                        <p:tgtEl>
                                          <p:spTgt spid="664580"/>
                                        </p:tgtEl>
                                      </p:cBhvr>
                                      <p:by x="105000" y="105000"/>
                                    </p:animScale>
                                  </p:childTnLst>
                                </p:cTn>
                              </p:par>
                            </p:childTnLst>
                          </p:cTn>
                        </p:par>
                        <p:par>
                          <p:cTn id="18" fill="hold" nodeType="afterGroup">
                            <p:stCondLst>
                              <p:cond delay="5000"/>
                            </p:stCondLst>
                            <p:childTnLst>
                              <p:par>
                                <p:cTn id="19" presetID="42" presetClass="path" presetSubtype="0" accel="50000" decel="50000" fill="hold" grpId="1" nodeType="afterEffect">
                                  <p:stCondLst>
                                    <p:cond delay="0"/>
                                  </p:stCondLst>
                                  <p:childTnLst>
                                    <p:animMotion origin="layout" path="M 3.61111E-6 2.59259E-6 L -0.05348 0.21319 " pathEditMode="relative" rAng="0" ptsTypes="AA">
                                      <p:cBhvr>
                                        <p:cTn id="20" dur="2000" fill="hold"/>
                                        <p:tgtEl>
                                          <p:spTgt spid="664581"/>
                                        </p:tgtEl>
                                        <p:attrNameLst>
                                          <p:attrName>ppt_x</p:attrName>
                                          <p:attrName>ppt_y</p:attrName>
                                        </p:attrNameLst>
                                      </p:cBhvr>
                                      <p:rCtr x="-2674" y="10648"/>
                                    </p:animMotion>
                                  </p:childTnLst>
                                </p:cTn>
                              </p:par>
                            </p:childTnLst>
                          </p:cTn>
                        </p:par>
                        <p:par>
                          <p:cTn id="21" fill="hold" nodeType="afterGroup">
                            <p:stCondLst>
                              <p:cond delay="7000"/>
                            </p:stCondLst>
                            <p:childTnLst>
                              <p:par>
                                <p:cTn id="22" presetID="63" presetClass="path" presetSubtype="0" accel="50000" decel="50000" fill="hold" grpId="1" nodeType="afterEffect">
                                  <p:stCondLst>
                                    <p:cond delay="0"/>
                                  </p:stCondLst>
                                  <p:childTnLst>
                                    <p:animMotion origin="layout" path="M -0.00156 2.59259E-6 L 0.11181 2.59259E-6 " pathEditMode="relative" rAng="0" ptsTypes="AA">
                                      <p:cBhvr>
                                        <p:cTn id="23" dur="2000" fill="hold"/>
                                        <p:tgtEl>
                                          <p:spTgt spid="664580"/>
                                        </p:tgtEl>
                                        <p:attrNameLst>
                                          <p:attrName>ppt_x</p:attrName>
                                          <p:attrName>ppt_y</p:attrName>
                                        </p:attrNameLst>
                                      </p:cBhvr>
                                      <p:rCtr x="5660" y="0"/>
                                    </p:animMotion>
                                  </p:childTnLst>
                                </p:cTn>
                              </p:par>
                            </p:childTnLst>
                          </p:cTn>
                        </p:par>
                        <p:par>
                          <p:cTn id="24" fill="hold" nodeType="afterGroup">
                            <p:stCondLst>
                              <p:cond delay="9000"/>
                            </p:stCondLst>
                            <p:childTnLst>
                              <p:par>
                                <p:cTn id="25" presetID="64" presetClass="path" presetSubtype="0" accel="50000" decel="50000" fill="hold" grpId="2" nodeType="afterEffect">
                                  <p:stCondLst>
                                    <p:cond delay="0"/>
                                  </p:stCondLst>
                                  <p:childTnLst>
                                    <p:animMotion origin="layout" path="M -0.05348 0.21319 L -0.11181 0.00208 " pathEditMode="relative" rAng="0" ptsTypes="AA">
                                      <p:cBhvr>
                                        <p:cTn id="26" dur="2000" fill="hold"/>
                                        <p:tgtEl>
                                          <p:spTgt spid="664581"/>
                                        </p:tgtEl>
                                        <p:attrNameLst>
                                          <p:attrName>ppt_x</p:attrName>
                                          <p:attrName>ppt_y</p:attrName>
                                        </p:attrNameLst>
                                      </p:cBhvr>
                                      <p:rCtr x="-2917" y="-10556"/>
                                    </p:animMotion>
                                  </p:childTnLst>
                                </p:cTn>
                              </p:par>
                            </p:childTnLst>
                          </p:cTn>
                        </p:par>
                        <p:par>
                          <p:cTn id="27" fill="hold" nodeType="afterGroup">
                            <p:stCondLst>
                              <p:cond delay="11000"/>
                            </p:stCondLst>
                            <p:childTnLst>
                              <p:par>
                                <p:cTn id="28" presetID="63" presetClass="path" presetSubtype="0" accel="50000" decel="50000" fill="hold" grpId="2" nodeType="afterEffect">
                                  <p:stCondLst>
                                    <p:cond delay="0"/>
                                  </p:stCondLst>
                                  <p:iterate type="lt">
                                    <p:tmPct val="0"/>
                                  </p:iterate>
                                  <p:childTnLst>
                                    <p:animMotion origin="layout" path="M -1.94444E-6 -2.22222E-6 L 0.11163 -2.22222E-6 " pathEditMode="relative" rAng="0" ptsTypes="AA">
                                      <p:cBhvr>
                                        <p:cTn id="29" dur="2000" fill="hold"/>
                                        <p:tgtEl>
                                          <p:spTgt spid="664597"/>
                                        </p:tgtEl>
                                        <p:attrNameLst>
                                          <p:attrName>ppt_x</p:attrName>
                                          <p:attrName>ppt_y</p:attrName>
                                        </p:attrNameLst>
                                      </p:cBhvr>
                                      <p:rCtr x="5573" y="0"/>
                                    </p:animMotion>
                                  </p:childTnLst>
                                </p:cTn>
                              </p:par>
                            </p:childTnLst>
                          </p:cTn>
                        </p:par>
                        <p:par>
                          <p:cTn id="30" fill="hold" nodeType="afterGroup">
                            <p:stCondLst>
                              <p:cond delay="13000"/>
                            </p:stCondLst>
                            <p:childTnLst>
                              <p:par>
                                <p:cTn id="31" presetID="26" presetClass="emph" presetSubtype="0" fill="hold" grpId="0" nodeType="afterEffect">
                                  <p:stCondLst>
                                    <p:cond delay="0"/>
                                  </p:stCondLst>
                                  <p:childTnLst>
                                    <p:animEffect transition="out" filter="fade">
                                      <p:cBhvr>
                                        <p:cTn id="32" dur="2000" tmFilter="0, 0; .2, .5; .8, .5; 1, 0"/>
                                        <p:tgtEl>
                                          <p:spTgt spid="664582"/>
                                        </p:tgtEl>
                                      </p:cBhvr>
                                    </p:animEffect>
                                    <p:animScale>
                                      <p:cBhvr>
                                        <p:cTn id="33" dur="1000" autoRev="1" fill="hold"/>
                                        <p:tgtEl>
                                          <p:spTgt spid="664582"/>
                                        </p:tgtEl>
                                      </p:cBhvr>
                                      <p:by x="105000" y="105000"/>
                                    </p:animScale>
                                  </p:childTnLst>
                                </p:cTn>
                              </p:par>
                              <p:par>
                                <p:cTn id="34" presetID="26" presetClass="emph" presetSubtype="0" fill="hold" grpId="3" nodeType="withEffect">
                                  <p:stCondLst>
                                    <p:cond delay="0"/>
                                  </p:stCondLst>
                                  <p:childTnLst>
                                    <p:animEffect transition="out" filter="fade">
                                      <p:cBhvr>
                                        <p:cTn id="35" dur="2000" tmFilter="0, 0; .2, .5; .8, .5; 1, 0"/>
                                        <p:tgtEl>
                                          <p:spTgt spid="664581"/>
                                        </p:tgtEl>
                                      </p:cBhvr>
                                    </p:animEffect>
                                    <p:animScale>
                                      <p:cBhvr>
                                        <p:cTn id="36" dur="1000" autoRev="1" fill="hold"/>
                                        <p:tgtEl>
                                          <p:spTgt spid="664581"/>
                                        </p:tgtEl>
                                      </p:cBhvr>
                                      <p:by x="105000" y="105000"/>
                                    </p:animScale>
                                  </p:childTnLst>
                                </p:cTn>
                              </p:par>
                            </p:childTnLst>
                          </p:cTn>
                        </p:par>
                        <p:par>
                          <p:cTn id="37" fill="hold" nodeType="afterGroup">
                            <p:stCondLst>
                              <p:cond delay="15000"/>
                            </p:stCondLst>
                            <p:childTnLst>
                              <p:par>
                                <p:cTn id="38" presetID="42" presetClass="path" presetSubtype="0" accel="50000" decel="50000" fill="hold" grpId="1" nodeType="afterEffect">
                                  <p:stCondLst>
                                    <p:cond delay="0"/>
                                  </p:stCondLst>
                                  <p:childTnLst>
                                    <p:animMotion origin="layout" path="M 5.55556E-7 2.59259E-6 L -0.11163 0.21551 " pathEditMode="relative" rAng="0" ptsTypes="AA">
                                      <p:cBhvr>
                                        <p:cTn id="39" dur="2000" fill="hold"/>
                                        <p:tgtEl>
                                          <p:spTgt spid="664582"/>
                                        </p:tgtEl>
                                        <p:attrNameLst>
                                          <p:attrName>ppt_x</p:attrName>
                                          <p:attrName>ppt_y</p:attrName>
                                        </p:attrNameLst>
                                      </p:cBhvr>
                                      <p:rCtr x="-5590" y="10764"/>
                                    </p:animMotion>
                                  </p:childTnLst>
                                </p:cTn>
                              </p:par>
                            </p:childTnLst>
                          </p:cTn>
                        </p:par>
                        <p:par>
                          <p:cTn id="40" fill="hold" nodeType="afterGroup">
                            <p:stCondLst>
                              <p:cond delay="17000"/>
                            </p:stCondLst>
                            <p:childTnLst>
                              <p:par>
                                <p:cTn id="41" presetID="63" presetClass="path" presetSubtype="0" accel="50000" decel="50000" fill="hold" grpId="4" nodeType="afterEffect">
                                  <p:stCondLst>
                                    <p:cond delay="0"/>
                                  </p:stCondLst>
                                  <p:childTnLst>
                                    <p:animMotion origin="layout" path="M -0.1118 0.00209 L 0.1132 0.00209 " pathEditMode="relative" rAng="0" ptsTypes="AA">
                                      <p:cBhvr>
                                        <p:cTn id="42" dur="2000" fill="hold"/>
                                        <p:tgtEl>
                                          <p:spTgt spid="664581"/>
                                        </p:tgtEl>
                                        <p:attrNameLst>
                                          <p:attrName>ppt_x</p:attrName>
                                          <p:attrName>ppt_y</p:attrName>
                                        </p:attrNameLst>
                                      </p:cBhvr>
                                      <p:rCtr x="11250" y="0"/>
                                    </p:animMotion>
                                  </p:childTnLst>
                                </p:cTn>
                              </p:par>
                            </p:childTnLst>
                          </p:cTn>
                        </p:par>
                        <p:par>
                          <p:cTn id="43" fill="hold" nodeType="afterGroup">
                            <p:stCondLst>
                              <p:cond delay="19000"/>
                            </p:stCondLst>
                            <p:childTnLst>
                              <p:par>
                                <p:cTn id="44" presetID="64" presetClass="path" presetSubtype="0" accel="50000" decel="50000" fill="hold" grpId="2" nodeType="afterEffect">
                                  <p:stCondLst>
                                    <p:cond delay="0"/>
                                  </p:stCondLst>
                                  <p:childTnLst>
                                    <p:animMotion origin="layout" path="M -0.11163 0.21551 L -0.22483 0.00208 " pathEditMode="relative" rAng="0" ptsTypes="AA">
                                      <p:cBhvr>
                                        <p:cTn id="45" dur="2000" fill="hold"/>
                                        <p:tgtEl>
                                          <p:spTgt spid="664582"/>
                                        </p:tgtEl>
                                        <p:attrNameLst>
                                          <p:attrName>ppt_x</p:attrName>
                                          <p:attrName>ppt_y</p:attrName>
                                        </p:attrNameLst>
                                      </p:cBhvr>
                                      <p:rCtr x="-5660" y="-10671"/>
                                    </p:animMotion>
                                  </p:childTnLst>
                                </p:cTn>
                              </p:par>
                            </p:childTnLst>
                          </p:cTn>
                        </p:par>
                        <p:par>
                          <p:cTn id="46" fill="hold" nodeType="afterGroup">
                            <p:stCondLst>
                              <p:cond delay="21000"/>
                            </p:stCondLst>
                            <p:childTnLst>
                              <p:par>
                                <p:cTn id="47" presetID="63" presetClass="path" presetSubtype="0" accel="50000" decel="50000" fill="hold" grpId="3" nodeType="afterEffect">
                                  <p:stCondLst>
                                    <p:cond delay="0"/>
                                  </p:stCondLst>
                                  <p:iterate type="lt">
                                    <p:tmPct val="0"/>
                                  </p:iterate>
                                  <p:childTnLst>
                                    <p:animMotion origin="layout" path="M 0.11163 -2.22222E-6 L 0.22343 -2.22222E-6 " pathEditMode="relative" rAng="0" ptsTypes="AA">
                                      <p:cBhvr>
                                        <p:cTn id="48" dur="2000" fill="hold"/>
                                        <p:tgtEl>
                                          <p:spTgt spid="664597"/>
                                        </p:tgtEl>
                                        <p:attrNameLst>
                                          <p:attrName>ppt_x</p:attrName>
                                          <p:attrName>ppt_y</p:attrName>
                                        </p:attrNameLst>
                                      </p:cBhvr>
                                      <p:rCtr x="5590" y="0"/>
                                    </p:animMotion>
                                  </p:childTnLst>
                                </p:cTn>
                              </p:par>
                            </p:childTnLst>
                          </p:cTn>
                        </p:par>
                        <p:par>
                          <p:cTn id="49" fill="hold" nodeType="afterGroup">
                            <p:stCondLst>
                              <p:cond delay="23000"/>
                            </p:stCondLst>
                            <p:childTnLst>
                              <p:par>
                                <p:cTn id="50" presetID="26" presetClass="emph" presetSubtype="0" fill="hold" grpId="0" nodeType="afterEffect">
                                  <p:stCondLst>
                                    <p:cond delay="0"/>
                                  </p:stCondLst>
                                  <p:childTnLst>
                                    <p:animEffect transition="out" filter="fade">
                                      <p:cBhvr>
                                        <p:cTn id="51" dur="2000" tmFilter="0, 0; .2, .5; .8, .5; 1, 0"/>
                                        <p:tgtEl>
                                          <p:spTgt spid="664583"/>
                                        </p:tgtEl>
                                      </p:cBhvr>
                                    </p:animEffect>
                                    <p:animScale>
                                      <p:cBhvr>
                                        <p:cTn id="52" dur="1000" autoRev="1" fill="hold"/>
                                        <p:tgtEl>
                                          <p:spTgt spid="664583"/>
                                        </p:tgtEl>
                                      </p:cBhvr>
                                      <p:by x="105000" y="105000"/>
                                    </p:animScale>
                                  </p:childTnLst>
                                </p:cTn>
                              </p:par>
                              <p:par>
                                <p:cTn id="53" presetID="26" presetClass="emph" presetSubtype="0" fill="hold" grpId="3" nodeType="withEffect">
                                  <p:stCondLst>
                                    <p:cond delay="0"/>
                                  </p:stCondLst>
                                  <p:childTnLst>
                                    <p:animEffect transition="out" filter="fade">
                                      <p:cBhvr>
                                        <p:cTn id="54" dur="2000" tmFilter="0, 0; .2, .5; .8, .5; 1, 0"/>
                                        <p:tgtEl>
                                          <p:spTgt spid="664582"/>
                                        </p:tgtEl>
                                      </p:cBhvr>
                                    </p:animEffect>
                                    <p:animScale>
                                      <p:cBhvr>
                                        <p:cTn id="55" dur="1000" autoRev="1" fill="hold"/>
                                        <p:tgtEl>
                                          <p:spTgt spid="664582"/>
                                        </p:tgtEl>
                                      </p:cBhvr>
                                      <p:by x="105000" y="105000"/>
                                    </p:animScale>
                                  </p:childTnLst>
                                </p:cTn>
                              </p:par>
                            </p:childTnLst>
                          </p:cTn>
                        </p:par>
                        <p:par>
                          <p:cTn id="56" fill="hold" nodeType="afterGroup">
                            <p:stCondLst>
                              <p:cond delay="25000"/>
                            </p:stCondLst>
                            <p:childTnLst>
                              <p:par>
                                <p:cTn id="57" presetID="63" presetClass="path" presetSubtype="0" accel="50000" decel="50000" fill="hold" grpId="4" nodeType="afterEffect">
                                  <p:stCondLst>
                                    <p:cond delay="0"/>
                                  </p:stCondLst>
                                  <p:iterate type="lt">
                                    <p:tmPct val="0"/>
                                  </p:iterate>
                                  <p:childTnLst>
                                    <p:animMotion origin="layout" path="M 0.22344 -2.22222E-6 L 0.33507 -2.22222E-6 " pathEditMode="relative" rAng="0" ptsTypes="AA">
                                      <p:cBhvr>
                                        <p:cTn id="58" dur="2000" fill="hold"/>
                                        <p:tgtEl>
                                          <p:spTgt spid="664597"/>
                                        </p:tgtEl>
                                        <p:attrNameLst>
                                          <p:attrName>ppt_x</p:attrName>
                                          <p:attrName>ppt_y</p:attrName>
                                        </p:attrNameLst>
                                      </p:cBhvr>
                                      <p:rCtr x="5573" y="0"/>
                                    </p:animMotion>
                                  </p:childTnLst>
                                </p:cTn>
                              </p:par>
                            </p:childTnLst>
                          </p:cTn>
                        </p:par>
                        <p:par>
                          <p:cTn id="59" fill="hold" nodeType="afterGroup">
                            <p:stCondLst>
                              <p:cond delay="27000"/>
                            </p:stCondLst>
                            <p:childTnLst>
                              <p:par>
                                <p:cTn id="60" presetID="26" presetClass="emph" presetSubtype="0" fill="hold" grpId="0" nodeType="afterEffect">
                                  <p:stCondLst>
                                    <p:cond delay="0"/>
                                  </p:stCondLst>
                                  <p:childTnLst>
                                    <p:animEffect transition="out" filter="fade">
                                      <p:cBhvr>
                                        <p:cTn id="61" dur="2000" tmFilter="0, 0; .2, .5; .8, .5; 1, 0"/>
                                        <p:tgtEl>
                                          <p:spTgt spid="664584"/>
                                        </p:tgtEl>
                                      </p:cBhvr>
                                    </p:animEffect>
                                    <p:animScale>
                                      <p:cBhvr>
                                        <p:cTn id="62" dur="1000" autoRev="1" fill="hold"/>
                                        <p:tgtEl>
                                          <p:spTgt spid="664584"/>
                                        </p:tgtEl>
                                      </p:cBhvr>
                                      <p:by x="105000" y="105000"/>
                                    </p:animScale>
                                  </p:childTnLst>
                                </p:cTn>
                              </p:par>
                              <p:par>
                                <p:cTn id="63" presetID="26" presetClass="emph" presetSubtype="0" fill="hold" grpId="4" nodeType="withEffect">
                                  <p:stCondLst>
                                    <p:cond delay="0"/>
                                  </p:stCondLst>
                                  <p:childTnLst>
                                    <p:animEffect transition="out" filter="fade">
                                      <p:cBhvr>
                                        <p:cTn id="64" dur="2000" tmFilter="0, 0; .2, .5; .8, .5; 1, 0"/>
                                        <p:tgtEl>
                                          <p:spTgt spid="664582"/>
                                        </p:tgtEl>
                                      </p:cBhvr>
                                    </p:animEffect>
                                    <p:animScale>
                                      <p:cBhvr>
                                        <p:cTn id="65" dur="1000" autoRev="1" fill="hold"/>
                                        <p:tgtEl>
                                          <p:spTgt spid="664582"/>
                                        </p:tgtEl>
                                      </p:cBhvr>
                                      <p:by x="105000" y="105000"/>
                                    </p:animScale>
                                  </p:childTnLst>
                                </p:cTn>
                              </p:par>
                            </p:childTnLst>
                          </p:cTn>
                        </p:par>
                        <p:par>
                          <p:cTn id="66" fill="hold" nodeType="afterGroup">
                            <p:stCondLst>
                              <p:cond delay="29000"/>
                            </p:stCondLst>
                            <p:childTnLst>
                              <p:par>
                                <p:cTn id="67" presetID="42" presetClass="path" presetSubtype="0" accel="50000" decel="50000" fill="hold" grpId="1" nodeType="afterEffect">
                                  <p:stCondLst>
                                    <p:cond delay="0"/>
                                  </p:stCondLst>
                                  <p:childTnLst>
                                    <p:animMotion origin="layout" path="M -4.16667E-6 2.59259E-6 L -0.22013 0.21319 " pathEditMode="relative" rAng="0" ptsTypes="AA">
                                      <p:cBhvr>
                                        <p:cTn id="68" dur="2000" fill="hold"/>
                                        <p:tgtEl>
                                          <p:spTgt spid="664584"/>
                                        </p:tgtEl>
                                        <p:attrNameLst>
                                          <p:attrName>ppt_x</p:attrName>
                                          <p:attrName>ppt_y</p:attrName>
                                        </p:attrNameLst>
                                      </p:cBhvr>
                                      <p:rCtr x="-11007" y="10648"/>
                                    </p:animMotion>
                                  </p:childTnLst>
                                </p:cTn>
                              </p:par>
                            </p:childTnLst>
                          </p:cTn>
                        </p:par>
                        <p:par>
                          <p:cTn id="69" fill="hold" nodeType="afterGroup">
                            <p:stCondLst>
                              <p:cond delay="31000"/>
                            </p:stCondLst>
                            <p:childTnLst>
                              <p:par>
                                <p:cTn id="70" presetID="63" presetClass="path" presetSubtype="0" accel="50000" decel="50000" fill="hold" grpId="5" nodeType="afterEffect">
                                  <p:stCondLst>
                                    <p:cond delay="0"/>
                                  </p:stCondLst>
                                  <p:childTnLst>
                                    <p:animMotion origin="layout" path="M -0.22205 0.00208 L 0.22621 0.00208 " pathEditMode="relative" rAng="0" ptsTypes="AA">
                                      <p:cBhvr>
                                        <p:cTn id="71" dur="2000" fill="hold"/>
                                        <p:tgtEl>
                                          <p:spTgt spid="664582"/>
                                        </p:tgtEl>
                                        <p:attrNameLst>
                                          <p:attrName>ppt_x</p:attrName>
                                          <p:attrName>ppt_y</p:attrName>
                                        </p:attrNameLst>
                                      </p:cBhvr>
                                      <p:rCtr x="22413" y="0"/>
                                    </p:animMotion>
                                  </p:childTnLst>
                                </p:cTn>
                              </p:par>
                            </p:childTnLst>
                          </p:cTn>
                        </p:par>
                        <p:par>
                          <p:cTn id="72" fill="hold" nodeType="afterGroup">
                            <p:stCondLst>
                              <p:cond delay="33000"/>
                            </p:stCondLst>
                            <p:childTnLst>
                              <p:par>
                                <p:cTn id="73" presetID="64" presetClass="path" presetSubtype="0" accel="50000" decel="50000" fill="hold" grpId="2" nodeType="afterEffect">
                                  <p:stCondLst>
                                    <p:cond delay="0"/>
                                  </p:stCondLst>
                                  <p:childTnLst>
                                    <p:animMotion origin="layout" path="M -0.22013 0.21319 L -0.44704 -0.00023 " pathEditMode="relative" rAng="0" ptsTypes="AA">
                                      <p:cBhvr>
                                        <p:cTn id="74" dur="2000" fill="hold"/>
                                        <p:tgtEl>
                                          <p:spTgt spid="664584"/>
                                        </p:tgtEl>
                                        <p:attrNameLst>
                                          <p:attrName>ppt_x</p:attrName>
                                          <p:attrName>ppt_y</p:attrName>
                                        </p:attrNameLst>
                                      </p:cBhvr>
                                      <p:rCtr x="-11354" y="-10671"/>
                                    </p:animMotion>
                                  </p:childTnLst>
                                </p:cTn>
                              </p:par>
                            </p:childTnLst>
                          </p:cTn>
                        </p:par>
                        <p:par>
                          <p:cTn id="75" fill="hold" nodeType="afterGroup">
                            <p:stCondLst>
                              <p:cond delay="35000"/>
                            </p:stCondLst>
                            <p:childTnLst>
                              <p:par>
                                <p:cTn id="76" presetID="63" presetClass="path" presetSubtype="0" accel="50000" decel="50000" fill="hold" grpId="5" nodeType="afterEffect">
                                  <p:stCondLst>
                                    <p:cond delay="0"/>
                                  </p:stCondLst>
                                  <p:iterate type="lt">
                                    <p:tmPct val="0"/>
                                  </p:iterate>
                                  <p:childTnLst>
                                    <p:animMotion origin="layout" path="M 0.33507 -2.22222E-6 L 0.44844 -2.22222E-6 " pathEditMode="relative" rAng="0" ptsTypes="AA">
                                      <p:cBhvr>
                                        <p:cTn id="77" dur="2000" fill="hold"/>
                                        <p:tgtEl>
                                          <p:spTgt spid="664597"/>
                                        </p:tgtEl>
                                        <p:attrNameLst>
                                          <p:attrName>ppt_x</p:attrName>
                                          <p:attrName>ppt_y</p:attrName>
                                        </p:attrNameLst>
                                      </p:cBhvr>
                                      <p:rCtr x="5660" y="0"/>
                                    </p:animMotion>
                                  </p:childTnLst>
                                </p:cTn>
                              </p:par>
                            </p:childTnLst>
                          </p:cTn>
                        </p:par>
                        <p:par>
                          <p:cTn id="78" fill="hold" nodeType="afterGroup">
                            <p:stCondLst>
                              <p:cond delay="37000"/>
                            </p:stCondLst>
                            <p:childTnLst>
                              <p:par>
                                <p:cTn id="79" presetID="26" presetClass="emph" presetSubtype="0" fill="hold" grpId="0" nodeType="afterEffect">
                                  <p:stCondLst>
                                    <p:cond delay="0"/>
                                  </p:stCondLst>
                                  <p:childTnLst>
                                    <p:animEffect transition="out" filter="fade">
                                      <p:cBhvr>
                                        <p:cTn id="80" dur="2000" tmFilter="0, 0; .2, .5; .8, .5; 1, 0"/>
                                        <p:tgtEl>
                                          <p:spTgt spid="664585"/>
                                        </p:tgtEl>
                                      </p:cBhvr>
                                    </p:animEffect>
                                    <p:animScale>
                                      <p:cBhvr>
                                        <p:cTn id="81" dur="1000" autoRev="1" fill="hold"/>
                                        <p:tgtEl>
                                          <p:spTgt spid="664585"/>
                                        </p:tgtEl>
                                      </p:cBhvr>
                                      <p:by x="105000" y="105000"/>
                                    </p:animScale>
                                  </p:childTnLst>
                                </p:cTn>
                              </p:par>
                              <p:par>
                                <p:cTn id="82" presetID="26" presetClass="emph" presetSubtype="0" fill="hold" grpId="3" nodeType="withEffect">
                                  <p:stCondLst>
                                    <p:cond delay="0"/>
                                  </p:stCondLst>
                                  <p:childTnLst>
                                    <p:animEffect transition="out" filter="fade">
                                      <p:cBhvr>
                                        <p:cTn id="83" dur="2000" tmFilter="0, 0; .2, .5; .8, .5; 1, 0"/>
                                        <p:tgtEl>
                                          <p:spTgt spid="664584"/>
                                        </p:tgtEl>
                                      </p:cBhvr>
                                    </p:animEffect>
                                    <p:animScale>
                                      <p:cBhvr>
                                        <p:cTn id="84" dur="1000" autoRev="1" fill="hold"/>
                                        <p:tgtEl>
                                          <p:spTgt spid="664584"/>
                                        </p:tgtEl>
                                      </p:cBhvr>
                                      <p:by x="105000" y="105000"/>
                                    </p:animScale>
                                  </p:childTnLst>
                                </p:cTn>
                              </p:par>
                            </p:childTnLst>
                          </p:cTn>
                        </p:par>
                        <p:par>
                          <p:cTn id="85" fill="hold" nodeType="afterGroup">
                            <p:stCondLst>
                              <p:cond delay="39000"/>
                            </p:stCondLst>
                            <p:childTnLst>
                              <p:par>
                                <p:cTn id="86" presetID="3" presetClass="exit" presetSubtype="10" fill="hold" grpId="1" nodeType="afterEffect">
                                  <p:stCondLst>
                                    <p:cond delay="0"/>
                                  </p:stCondLst>
                                  <p:iterate type="lt">
                                    <p:tmPct val="0"/>
                                  </p:iterate>
                                  <p:childTnLst>
                                    <p:animEffect transition="out" filter="blinds(horizontal)">
                                      <p:cBhvr>
                                        <p:cTn id="87" dur="500"/>
                                        <p:tgtEl>
                                          <p:spTgt spid="664597"/>
                                        </p:tgtEl>
                                      </p:cBhvr>
                                    </p:animEffect>
                                    <p:set>
                                      <p:cBhvr>
                                        <p:cTn id="88" dur="1" fill="hold">
                                          <p:stCondLst>
                                            <p:cond delay="499"/>
                                          </p:stCondLst>
                                        </p:cTn>
                                        <p:tgtEl>
                                          <p:spTgt spid="664597"/>
                                        </p:tgtEl>
                                        <p:attrNameLst>
                                          <p:attrName>style.visibility</p:attrName>
                                        </p:attrNameLst>
                                      </p:cBhvr>
                                      <p:to>
                                        <p:strVal val="hidden"/>
                                      </p:to>
                                    </p:set>
                                  </p:childTnLst>
                                </p:cTn>
                              </p:par>
                            </p:childTnLst>
                          </p:cTn>
                        </p:par>
                        <p:par>
                          <p:cTn id="89" fill="hold" nodeType="afterGroup">
                            <p:stCondLst>
                              <p:cond delay="39500"/>
                            </p:stCondLst>
                            <p:childTnLst>
                              <p:par>
                                <p:cTn id="90" presetID="8" presetClass="exit" presetSubtype="16" fill="hold" grpId="4" nodeType="afterEffect">
                                  <p:stCondLst>
                                    <p:cond delay="0"/>
                                  </p:stCondLst>
                                  <p:childTnLst>
                                    <p:animEffect transition="out" filter="diamond(in)">
                                      <p:cBhvr>
                                        <p:cTn id="91" dur="1000"/>
                                        <p:tgtEl>
                                          <p:spTgt spid="664584"/>
                                        </p:tgtEl>
                                      </p:cBhvr>
                                    </p:animEffect>
                                    <p:set>
                                      <p:cBhvr>
                                        <p:cTn id="92" dur="1" fill="hold">
                                          <p:stCondLst>
                                            <p:cond delay="999"/>
                                          </p:stCondLst>
                                        </p:cTn>
                                        <p:tgtEl>
                                          <p:spTgt spid="664584"/>
                                        </p:tgtEl>
                                        <p:attrNameLst>
                                          <p:attrName>style.visibility</p:attrName>
                                        </p:attrNameLst>
                                      </p:cBhvr>
                                      <p:to>
                                        <p:strVal val="hidden"/>
                                      </p:to>
                                    </p:set>
                                  </p:childTnLst>
                                </p:cTn>
                              </p:par>
                              <p:par>
                                <p:cTn id="93" presetID="8" presetClass="entr" presetSubtype="16" fill="hold" grpId="0" nodeType="withEffect">
                                  <p:stCondLst>
                                    <p:cond delay="0"/>
                                  </p:stCondLst>
                                  <p:childTnLst>
                                    <p:set>
                                      <p:cBhvr>
                                        <p:cTn id="94" dur="1" fill="hold">
                                          <p:stCondLst>
                                            <p:cond delay="0"/>
                                          </p:stCondLst>
                                        </p:cTn>
                                        <p:tgtEl>
                                          <p:spTgt spid="664615"/>
                                        </p:tgtEl>
                                        <p:attrNameLst>
                                          <p:attrName>style.visibility</p:attrName>
                                        </p:attrNameLst>
                                      </p:cBhvr>
                                      <p:to>
                                        <p:strVal val="visible"/>
                                      </p:to>
                                    </p:set>
                                    <p:animEffect transition="in" filter="diamond(in)">
                                      <p:cBhvr>
                                        <p:cTn id="95" dur="1000"/>
                                        <p:tgtEl>
                                          <p:spTgt spid="664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4580" grpId="0" animBg="1"/>
      <p:bldP spid="664580" grpId="1" animBg="1"/>
      <p:bldP spid="664581" grpId="0" animBg="1"/>
      <p:bldP spid="664581" grpId="1" animBg="1"/>
      <p:bldP spid="664581" grpId="2" animBg="1"/>
      <p:bldP spid="664581" grpId="3" animBg="1"/>
      <p:bldP spid="664581" grpId="4" animBg="1"/>
      <p:bldP spid="664582" grpId="0" animBg="1"/>
      <p:bldP spid="664582" grpId="1" animBg="1"/>
      <p:bldP spid="664582" grpId="2" animBg="1"/>
      <p:bldP spid="664582" grpId="3" animBg="1"/>
      <p:bldP spid="664582" grpId="4" animBg="1"/>
      <p:bldP spid="664582" grpId="5" animBg="1"/>
      <p:bldP spid="664583" grpId="0" animBg="1"/>
      <p:bldP spid="664584" grpId="0" animBg="1"/>
      <p:bldP spid="664584" grpId="1" animBg="1"/>
      <p:bldP spid="664584" grpId="2" animBg="1"/>
      <p:bldP spid="664584" grpId="3" animBg="1"/>
      <p:bldP spid="664584" grpId="4" animBg="1"/>
      <p:bldP spid="664585" grpId="0" animBg="1"/>
      <p:bldP spid="664596" grpId="0" animBg="1"/>
      <p:bldP spid="664597" grpId="0" animBg="1"/>
      <p:bldP spid="664597" grpId="1" animBg="1"/>
      <p:bldP spid="664597" grpId="2" animBg="1"/>
      <p:bldP spid="664597" grpId="3" animBg="1"/>
      <p:bldP spid="664597" grpId="4" animBg="1"/>
      <p:bldP spid="664597" grpId="5" animBg="1"/>
      <p:bldP spid="66461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sánh các giải thuật</a:t>
            </a:r>
            <a:endParaRPr lang="en-US" dirty="0"/>
          </a:p>
        </p:txBody>
      </p:sp>
      <p:sp>
        <p:nvSpPr>
          <p:cNvPr id="4" name="Slide Number Placeholder 3"/>
          <p:cNvSpPr>
            <a:spLocks noGrp="1"/>
          </p:cNvSpPr>
          <p:nvPr>
            <p:ph type="sldNum" sz="quarter" idx="12"/>
          </p:nvPr>
        </p:nvSpPr>
        <p:spPr/>
        <p:txBody>
          <a:bodyPr/>
          <a:lstStyle/>
          <a:p>
            <a:fld id="{3D92597B-1FF7-A145-BDFC-B6DAD8BDE045}" type="slidenum">
              <a:rPr lang="en-US" smtClean="0"/>
              <a:t>70</a:t>
            </a:fld>
            <a:endParaRPr lang="en-US"/>
          </a:p>
        </p:txBody>
      </p:sp>
      <p:pic>
        <p:nvPicPr>
          <p:cNvPr id="9218" name="Picture 2" descr="Kết quả hình ảnh cho bảng so sánh độ phức tạp của giải thuật sắp xế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187" y="1284760"/>
            <a:ext cx="10901516" cy="5514634"/>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69F051AA-BE86-4B4C-9B78-EC49FE6A70DB}" type="datetime1">
              <a:rPr lang="en-US" smtClean="0"/>
              <a:t>26/03/2024</a:t>
            </a:fld>
            <a:endParaRPr lang="en-US"/>
          </a:p>
        </p:txBody>
      </p:sp>
      <p:sp>
        <p:nvSpPr>
          <p:cNvPr id="5" name="Footer Placeholder 4"/>
          <p:cNvSpPr>
            <a:spLocks noGrp="1"/>
          </p:cNvSpPr>
          <p:nvPr>
            <p:ph type="ftr" sz="quarter" idx="11"/>
          </p:nvPr>
        </p:nvSpPr>
        <p:spPr/>
        <p:txBody>
          <a:bodyPr/>
          <a:lstStyle/>
          <a:p>
            <a:r>
              <a:rPr lang="en-US" smtClean="0"/>
              <a:t>CTDL&amp;GT</a:t>
            </a:r>
            <a:endParaRPr lang="en-US"/>
          </a:p>
        </p:txBody>
      </p:sp>
    </p:spTree>
    <p:extLst>
      <p:ext uri="{BB962C8B-B14F-4D97-AF65-F5344CB8AC3E}">
        <p14:creationId xmlns:p14="http://schemas.microsoft.com/office/powerpoint/2010/main" val="383071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D92597B-1FF7-A145-BDFC-B6DAD8BDE045}" type="slidenum">
              <a:rPr lang="en-US" smtClean="0"/>
              <a:t>71</a:t>
            </a:fld>
            <a:endParaRPr lang="en-US"/>
          </a:p>
        </p:txBody>
      </p:sp>
      <p:pic>
        <p:nvPicPr>
          <p:cNvPr id="6146" name="Picture 2" descr="Kết quả hình ảnh cho câu hỏ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1691" y="954856"/>
            <a:ext cx="4460670" cy="46847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hstatic.net/418/1000070418/10/2016/8-1/education__15_.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822450" y="1609725"/>
            <a:ext cx="3333750" cy="3095625"/>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72F3B263-A757-4B2D-943B-05700AC75297}" type="datetime1">
              <a:rPr lang="en-US" smtClean="0"/>
              <a:t>26/03/2024</a:t>
            </a:fld>
            <a:endParaRPr lang="en-US"/>
          </a:p>
        </p:txBody>
      </p:sp>
      <p:sp>
        <p:nvSpPr>
          <p:cNvPr id="3" name="Footer Placeholder 2"/>
          <p:cNvSpPr>
            <a:spLocks noGrp="1"/>
          </p:cNvSpPr>
          <p:nvPr>
            <p:ph type="ftr" sz="quarter" idx="11"/>
          </p:nvPr>
        </p:nvSpPr>
        <p:spPr/>
        <p:txBody>
          <a:bodyPr/>
          <a:lstStyle/>
          <a:p>
            <a:r>
              <a:rPr lang="en-US" smtClean="0"/>
              <a:t>CTDL&amp;GT</a:t>
            </a:r>
            <a:endParaRPr lang="en-US"/>
          </a:p>
        </p:txBody>
      </p:sp>
    </p:spTree>
    <p:extLst>
      <p:ext uri="{BB962C8B-B14F-4D97-AF65-F5344CB8AC3E}">
        <p14:creationId xmlns:p14="http://schemas.microsoft.com/office/powerpoint/2010/main" val="1239282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2"/>
          <p:cNvSpPr txBox="1">
            <a:spLocks/>
          </p:cNvSpPr>
          <p:nvPr/>
        </p:nvSpPr>
        <p:spPr>
          <a:xfrm>
            <a:off x="5157693" y="2828191"/>
            <a:ext cx="4011707" cy="1413679"/>
          </a:xfrm>
          <a:prstGeom prst="rect">
            <a:avLst/>
          </a:prstGeom>
        </p:spPr>
        <p:txBody>
          <a:bodyPr lIns="121897" tIns="121897" rIns="121897" bIns="121897"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b="1" dirty="0" smtClean="0"/>
              <a:t>FACULTY OF INFORMATION TECHNOLOGY</a:t>
            </a:r>
          </a:p>
          <a:p>
            <a:r>
              <a:rPr lang="en-US" b="1" dirty="0" smtClean="0"/>
              <a:t>Thu </a:t>
            </a:r>
            <a:r>
              <a:rPr lang="en-US" b="1" dirty="0" err="1" smtClean="0"/>
              <a:t>Duc</a:t>
            </a:r>
            <a:r>
              <a:rPr lang="en-US" b="1" dirty="0" smtClean="0"/>
              <a:t> College of Technology</a:t>
            </a:r>
          </a:p>
          <a:p>
            <a:endParaRPr lang="en-US" dirty="0" smtClean="0"/>
          </a:p>
          <a:p>
            <a:r>
              <a:rPr lang="en-US" dirty="0" smtClean="0"/>
              <a:t>Phone: 	</a:t>
            </a:r>
            <a:r>
              <a:rPr lang="is-IS" dirty="0" smtClean="0"/>
              <a:t>(+848</a:t>
            </a:r>
            <a:r>
              <a:rPr lang="is-IS" dirty="0"/>
              <a:t>) 22 158 642</a:t>
            </a:r>
            <a:endParaRPr lang="en-US" dirty="0" smtClean="0"/>
          </a:p>
          <a:p>
            <a:r>
              <a:rPr lang="en-US" dirty="0" smtClean="0"/>
              <a:t>Email:	fit</a:t>
            </a:r>
            <a:r>
              <a:rPr lang="en-US" dirty="0"/>
              <a:t>@</a:t>
            </a:r>
            <a:r>
              <a:rPr lang="en-US" dirty="0" smtClean="0"/>
              <a:t>tdc.edu.vn</a:t>
            </a:r>
          </a:p>
          <a:p>
            <a:r>
              <a:rPr lang="en-US" dirty="0"/>
              <a:t>Website:	</a:t>
            </a:r>
            <a:r>
              <a:rPr lang="en-US" dirty="0" err="1" smtClean="0"/>
              <a:t>fit.tdc.edu.vn</a:t>
            </a:r>
            <a:endParaRPr lang="en-US" dirty="0" smtClean="0"/>
          </a:p>
          <a:p>
            <a:endParaRPr lang="en" dirty="0"/>
          </a:p>
        </p:txBody>
      </p:sp>
      <p:sp>
        <p:nvSpPr>
          <p:cNvPr id="2" name="Title 1"/>
          <p:cNvSpPr>
            <a:spLocks noGrp="1"/>
          </p:cNvSpPr>
          <p:nvPr>
            <p:ph type="title"/>
          </p:nvPr>
        </p:nvSpPr>
        <p:spPr/>
        <p:txBody>
          <a:bodyPr/>
          <a:lstStyle/>
          <a:p>
            <a:r>
              <a:rPr lang="en-US" dirty="0" smtClean="0"/>
              <a:t>Thanks for your attention!</a:t>
            </a:r>
            <a:endParaRPr lang="en-US" dirty="0"/>
          </a:p>
        </p:txBody>
      </p:sp>
      <p:pic>
        <p:nvPicPr>
          <p:cNvPr id="6" name="Picture 5" descr="fitlog_blu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99169" y="2652298"/>
            <a:ext cx="1631227" cy="1631227"/>
          </a:xfrm>
          <a:prstGeom prst="rect">
            <a:avLst/>
          </a:prstGeom>
        </p:spPr>
      </p:pic>
      <p:sp>
        <p:nvSpPr>
          <p:cNvPr id="7" name="Slide Number Placeholder 6"/>
          <p:cNvSpPr>
            <a:spLocks noGrp="1"/>
          </p:cNvSpPr>
          <p:nvPr>
            <p:ph type="sldNum" sz="quarter" idx="12"/>
          </p:nvPr>
        </p:nvSpPr>
        <p:spPr/>
        <p:txBody>
          <a:bodyPr/>
          <a:lstStyle/>
          <a:p>
            <a:fld id="{3D92597B-1FF7-A145-BDFC-B6DAD8BDE045}" type="slidenum">
              <a:rPr lang="en-US" smtClean="0"/>
              <a:t>72</a:t>
            </a:fld>
            <a:endParaRPr lang="en-US"/>
          </a:p>
        </p:txBody>
      </p:sp>
      <p:sp>
        <p:nvSpPr>
          <p:cNvPr id="3" name="Date Placeholder 2"/>
          <p:cNvSpPr>
            <a:spLocks noGrp="1"/>
          </p:cNvSpPr>
          <p:nvPr>
            <p:ph type="dt" sz="half" idx="10"/>
          </p:nvPr>
        </p:nvSpPr>
        <p:spPr/>
        <p:txBody>
          <a:bodyPr/>
          <a:lstStyle/>
          <a:p>
            <a:fld id="{E7D44BB5-04CB-4F8C-BE88-2C77C57EA868}" type="datetime1">
              <a:rPr lang="en-US" smtClean="0"/>
              <a:t>26/03/2024</a:t>
            </a:fld>
            <a:endParaRPr lang="en-US"/>
          </a:p>
        </p:txBody>
      </p:sp>
      <p:sp>
        <p:nvSpPr>
          <p:cNvPr id="5" name="Footer Placeholder 4"/>
          <p:cNvSpPr>
            <a:spLocks noGrp="1"/>
          </p:cNvSpPr>
          <p:nvPr>
            <p:ph type="ftr" sz="quarter" idx="11"/>
          </p:nvPr>
        </p:nvSpPr>
        <p:spPr/>
        <p:txBody>
          <a:bodyPr/>
          <a:lstStyle/>
          <a:p>
            <a:r>
              <a:rPr lang="en-US" smtClean="0"/>
              <a:t>CTDL&amp;GT</a:t>
            </a:r>
            <a:endParaRPr lang="en-US"/>
          </a:p>
        </p:txBody>
      </p:sp>
    </p:spTree>
    <p:extLst>
      <p:ext uri="{BB962C8B-B14F-4D97-AF65-F5344CB8AC3E}">
        <p14:creationId xmlns:p14="http://schemas.microsoft.com/office/powerpoint/2010/main" val="2001128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a:xfrm>
            <a:off x="609600" y="457201"/>
            <a:ext cx="10972800" cy="715963"/>
          </a:xfrm>
        </p:spPr>
        <p:txBody>
          <a:bodyPr/>
          <a:lstStyle/>
          <a:p>
            <a:pPr>
              <a:defRPr/>
            </a:pPr>
            <a:r>
              <a:rPr lang="en-US"/>
              <a:t>4. Interchange sort</a:t>
            </a:r>
            <a:endParaRPr lang="en-US" altLang="en-US" i="1" smtClean="0"/>
          </a:p>
        </p:txBody>
      </p:sp>
      <p:sp>
        <p:nvSpPr>
          <p:cNvPr id="71685" name="Oval 3"/>
          <p:cNvSpPr>
            <a:spLocks noChangeArrowheads="1"/>
          </p:cNvSpPr>
          <p:nvPr/>
        </p:nvSpPr>
        <p:spPr bwMode="auto">
          <a:xfrm>
            <a:off x="2705100"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71686" name="Oval 4"/>
          <p:cNvSpPr>
            <a:spLocks noChangeArrowheads="1"/>
          </p:cNvSpPr>
          <p:nvPr/>
        </p:nvSpPr>
        <p:spPr bwMode="auto">
          <a:xfrm>
            <a:off x="4091517"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665605" name="Oval 5"/>
          <p:cNvSpPr>
            <a:spLocks noChangeArrowheads="1"/>
          </p:cNvSpPr>
          <p:nvPr/>
        </p:nvSpPr>
        <p:spPr bwMode="auto">
          <a:xfrm>
            <a:off x="5454651"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12</a:t>
            </a:r>
          </a:p>
        </p:txBody>
      </p:sp>
      <p:sp>
        <p:nvSpPr>
          <p:cNvPr id="665606" name="Oval 6"/>
          <p:cNvSpPr>
            <a:spLocks noChangeArrowheads="1"/>
          </p:cNvSpPr>
          <p:nvPr/>
        </p:nvSpPr>
        <p:spPr bwMode="auto">
          <a:xfrm>
            <a:off x="67987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665607" name="Oval 7"/>
          <p:cNvSpPr>
            <a:spLocks noChangeArrowheads="1"/>
          </p:cNvSpPr>
          <p:nvPr/>
        </p:nvSpPr>
        <p:spPr bwMode="auto">
          <a:xfrm>
            <a:off x="8161867"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665608" name="Oval 8"/>
          <p:cNvSpPr>
            <a:spLocks noChangeArrowheads="1"/>
          </p:cNvSpPr>
          <p:nvPr/>
        </p:nvSpPr>
        <p:spPr bwMode="auto">
          <a:xfrm>
            <a:off x="9527117"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665609" name="Oval 9"/>
          <p:cNvSpPr>
            <a:spLocks noChangeArrowheads="1"/>
          </p:cNvSpPr>
          <p:nvPr/>
        </p:nvSpPr>
        <p:spPr bwMode="auto">
          <a:xfrm>
            <a:off x="10913533" y="2871789"/>
            <a:ext cx="973667"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15</a:t>
            </a:r>
          </a:p>
        </p:txBody>
      </p:sp>
      <p:sp>
        <p:nvSpPr>
          <p:cNvPr id="71692" name="Oval 10"/>
          <p:cNvSpPr>
            <a:spLocks noChangeArrowheads="1"/>
          </p:cNvSpPr>
          <p:nvPr/>
        </p:nvSpPr>
        <p:spPr bwMode="auto">
          <a:xfrm>
            <a:off x="1363133"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nvGrpSpPr>
          <p:cNvPr id="71693" name="Group 11"/>
          <p:cNvGrpSpPr>
            <a:grpSpLocks/>
          </p:cNvGrpSpPr>
          <p:nvPr/>
        </p:nvGrpSpPr>
        <p:grpSpPr bwMode="auto">
          <a:xfrm>
            <a:off x="1363133" y="2287588"/>
            <a:ext cx="10524067" cy="649287"/>
            <a:chOff x="644" y="1153"/>
            <a:chExt cx="4972" cy="409"/>
          </a:xfrm>
        </p:grpSpPr>
        <p:sp>
          <p:nvSpPr>
            <p:cNvPr id="71697"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71698"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3</a:t>
              </a:r>
            </a:p>
          </p:txBody>
        </p:sp>
        <p:sp>
          <p:nvSpPr>
            <p:cNvPr id="71699"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71700"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71701"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71702"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7</a:t>
              </a:r>
            </a:p>
          </p:txBody>
        </p:sp>
        <p:sp>
          <p:nvSpPr>
            <p:cNvPr id="71703"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71704"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sp>
        <p:nvSpPr>
          <p:cNvPr id="665620" name="AutoShape 20"/>
          <p:cNvSpPr>
            <a:spLocks noChangeArrowheads="1"/>
          </p:cNvSpPr>
          <p:nvPr/>
        </p:nvSpPr>
        <p:spPr bwMode="auto">
          <a:xfrm>
            <a:off x="3981451" y="3556001"/>
            <a:ext cx="12192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latin typeface="Times New Roman" pitchFamily="18" charset="0"/>
              </a:rPr>
              <a:t>i</a:t>
            </a:r>
          </a:p>
        </p:txBody>
      </p:sp>
      <p:sp>
        <p:nvSpPr>
          <p:cNvPr id="665621" name="AutoShape 21"/>
          <p:cNvSpPr>
            <a:spLocks noChangeArrowheads="1"/>
          </p:cNvSpPr>
          <p:nvPr/>
        </p:nvSpPr>
        <p:spPr bwMode="auto">
          <a:xfrm>
            <a:off x="6525684" y="2039939"/>
            <a:ext cx="1524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a:solidFill>
                  <a:srgbClr val="0000FF"/>
                </a:solidFill>
                <a:latin typeface="Times New Roman" pitchFamily="18" charset="0"/>
              </a:rPr>
              <a:t>j</a:t>
            </a:r>
          </a:p>
        </p:txBody>
      </p:sp>
      <p:sp>
        <p:nvSpPr>
          <p:cNvPr id="665638" name="Oval 38"/>
          <p:cNvSpPr>
            <a:spLocks noChangeArrowheads="1"/>
          </p:cNvSpPr>
          <p:nvPr/>
        </p:nvSpPr>
        <p:spPr bwMode="auto">
          <a:xfrm>
            <a:off x="5448300" y="2874964"/>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2" name="Date Placeholder 1"/>
          <p:cNvSpPr>
            <a:spLocks noGrp="1"/>
          </p:cNvSpPr>
          <p:nvPr>
            <p:ph type="dt" sz="half" idx="10"/>
          </p:nvPr>
        </p:nvSpPr>
        <p:spPr/>
        <p:txBody>
          <a:bodyPr/>
          <a:lstStyle/>
          <a:p>
            <a:fld id="{D33AFD3B-0D68-4A33-B398-0BC2EA4B9A1C}" type="datetime1">
              <a:rPr lang="en-US" smtClean="0"/>
              <a:t>26/03/2024</a:t>
            </a:fld>
            <a:endParaRPr lang="en-US"/>
          </a:p>
        </p:txBody>
      </p:sp>
      <p:sp>
        <p:nvSpPr>
          <p:cNvPr id="3" name="Footer Placeholder 2"/>
          <p:cNvSpPr>
            <a:spLocks noGrp="1"/>
          </p:cNvSpPr>
          <p:nvPr>
            <p:ph type="ftr" sz="quarter" idx="11"/>
          </p:nvPr>
        </p:nvSpPr>
        <p:spPr/>
        <p:txBody>
          <a:bodyPr/>
          <a:lstStyle/>
          <a:p>
            <a:r>
              <a:rPr lang="en-US" smtClean="0"/>
              <a:t>CTDL&amp;GT</a:t>
            </a:r>
            <a:endParaRPr lang="en-US"/>
          </a:p>
        </p:txBody>
      </p:sp>
      <p:sp>
        <p:nvSpPr>
          <p:cNvPr id="4" name="Slide Number Placeholder 3"/>
          <p:cNvSpPr>
            <a:spLocks noGrp="1"/>
          </p:cNvSpPr>
          <p:nvPr>
            <p:ph type="sldNum" sz="quarter" idx="12"/>
          </p:nvPr>
        </p:nvSpPr>
        <p:spPr/>
        <p:txBody>
          <a:bodyPr/>
          <a:lstStyle/>
          <a:p>
            <a:fld id="{3D92597B-1FF7-A145-BDFC-B6DAD8BDE045}" type="slidenum">
              <a:rPr lang="en-US" smtClean="0"/>
              <a:t>8</a:t>
            </a:fld>
            <a:endParaRPr lang="en-US"/>
          </a:p>
        </p:txBody>
      </p:sp>
    </p:spTree>
    <p:extLst>
      <p:ext uri="{BB962C8B-B14F-4D97-AF65-F5344CB8AC3E}">
        <p14:creationId xmlns:p14="http://schemas.microsoft.com/office/powerpoint/2010/main" val="25230478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2.5E-6 0.00232 L 0.11163 0.00232 " pathEditMode="relative" rAng="0" ptsTypes="AA">
                                      <p:cBhvr>
                                        <p:cTn id="6" dur="2000" fill="hold"/>
                                        <p:tgtEl>
                                          <p:spTgt spid="665620"/>
                                        </p:tgtEl>
                                        <p:attrNameLst>
                                          <p:attrName>ppt_x</p:attrName>
                                          <p:attrName>ppt_y</p:attrName>
                                        </p:attrNameLst>
                                      </p:cBhvr>
                                      <p:rCtr x="5573" y="0"/>
                                    </p:animMotion>
                                  </p:childTnLst>
                                </p:cTn>
                              </p:par>
                            </p:childTnLst>
                          </p:cTn>
                        </p:par>
                        <p:par>
                          <p:cTn id="7" fill="hold" nodeType="afterGroup">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665621"/>
                                        </p:tgtEl>
                                        <p:attrNameLst>
                                          <p:attrName>style.visibility</p:attrName>
                                        </p:attrNameLst>
                                      </p:cBhvr>
                                      <p:to>
                                        <p:strVal val="visible"/>
                                      </p:to>
                                    </p:set>
                                    <p:animEffect transition="in" filter="blinds(horizontal)">
                                      <p:cBhvr>
                                        <p:cTn id="10" dur="500"/>
                                        <p:tgtEl>
                                          <p:spTgt spid="665621"/>
                                        </p:tgtEl>
                                      </p:cBhvr>
                                    </p:animEffect>
                                  </p:childTnLst>
                                </p:cTn>
                              </p:par>
                            </p:childTnLst>
                          </p:cTn>
                        </p:par>
                        <p:par>
                          <p:cTn id="11" fill="hold" nodeType="afterGroup">
                            <p:stCondLst>
                              <p:cond delay="3000"/>
                            </p:stCondLst>
                            <p:childTnLst>
                              <p:par>
                                <p:cTn id="12" presetID="26" presetClass="emph" presetSubtype="0" fill="hold" grpId="0" nodeType="afterEffect">
                                  <p:stCondLst>
                                    <p:cond delay="0"/>
                                  </p:stCondLst>
                                  <p:childTnLst>
                                    <p:animEffect transition="out" filter="fade">
                                      <p:cBhvr>
                                        <p:cTn id="13" dur="2000" tmFilter="0, 0; .2, .5; .8, .5; 1, 0"/>
                                        <p:tgtEl>
                                          <p:spTgt spid="665606"/>
                                        </p:tgtEl>
                                      </p:cBhvr>
                                    </p:animEffect>
                                    <p:animScale>
                                      <p:cBhvr>
                                        <p:cTn id="14" dur="1000" autoRev="1" fill="hold"/>
                                        <p:tgtEl>
                                          <p:spTgt spid="665606"/>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665605"/>
                                        </p:tgtEl>
                                      </p:cBhvr>
                                    </p:animEffect>
                                    <p:animScale>
                                      <p:cBhvr>
                                        <p:cTn id="17" dur="1000" autoRev="1" fill="hold"/>
                                        <p:tgtEl>
                                          <p:spTgt spid="665605"/>
                                        </p:tgtEl>
                                      </p:cBhvr>
                                      <p:by x="105000" y="105000"/>
                                    </p:animScale>
                                  </p:childTnLst>
                                </p:cTn>
                              </p:par>
                            </p:childTnLst>
                          </p:cTn>
                        </p:par>
                        <p:par>
                          <p:cTn id="18" fill="hold" nodeType="afterGroup">
                            <p:stCondLst>
                              <p:cond delay="5000"/>
                            </p:stCondLst>
                            <p:childTnLst>
                              <p:par>
                                <p:cTn id="19" presetID="42" presetClass="path" presetSubtype="0" accel="50000" decel="50000" fill="hold" grpId="1" nodeType="afterEffect">
                                  <p:stCondLst>
                                    <p:cond delay="0"/>
                                  </p:stCondLst>
                                  <p:childTnLst>
                                    <p:animMotion origin="layout" path="M 5.55556E-7 2.59259E-6 L -0.05833 0.21111 " pathEditMode="relative" rAng="0" ptsTypes="AA">
                                      <p:cBhvr>
                                        <p:cTn id="20" dur="2000" fill="hold"/>
                                        <p:tgtEl>
                                          <p:spTgt spid="665606"/>
                                        </p:tgtEl>
                                        <p:attrNameLst>
                                          <p:attrName>ppt_x</p:attrName>
                                          <p:attrName>ppt_y</p:attrName>
                                        </p:attrNameLst>
                                      </p:cBhvr>
                                      <p:rCtr x="-2917" y="10556"/>
                                    </p:animMotion>
                                  </p:childTnLst>
                                </p:cTn>
                              </p:par>
                            </p:childTnLst>
                          </p:cTn>
                        </p:par>
                        <p:par>
                          <p:cTn id="21" fill="hold" nodeType="afterGroup">
                            <p:stCondLst>
                              <p:cond delay="7000"/>
                            </p:stCondLst>
                            <p:childTnLst>
                              <p:par>
                                <p:cTn id="22" presetID="63" presetClass="path" presetSubtype="0" accel="50000" decel="50000" fill="hold" grpId="1" nodeType="afterEffect">
                                  <p:stCondLst>
                                    <p:cond delay="0"/>
                                  </p:stCondLst>
                                  <p:childTnLst>
                                    <p:animMotion origin="layout" path="M -0.00121 2.59259E-6 L 0.11024 2.59259E-6 " pathEditMode="relative" rAng="0" ptsTypes="AA">
                                      <p:cBhvr>
                                        <p:cTn id="23" dur="2000" fill="hold"/>
                                        <p:tgtEl>
                                          <p:spTgt spid="665605"/>
                                        </p:tgtEl>
                                        <p:attrNameLst>
                                          <p:attrName>ppt_x</p:attrName>
                                          <p:attrName>ppt_y</p:attrName>
                                        </p:attrNameLst>
                                      </p:cBhvr>
                                      <p:rCtr x="5573" y="0"/>
                                    </p:animMotion>
                                  </p:childTnLst>
                                </p:cTn>
                              </p:par>
                            </p:childTnLst>
                          </p:cTn>
                        </p:par>
                        <p:par>
                          <p:cTn id="24" fill="hold" nodeType="afterGroup">
                            <p:stCondLst>
                              <p:cond delay="9000"/>
                            </p:stCondLst>
                            <p:childTnLst>
                              <p:par>
                                <p:cTn id="25" presetID="64" presetClass="path" presetSubtype="0" accel="50000" decel="50000" fill="hold" grpId="2" nodeType="afterEffect">
                                  <p:stCondLst>
                                    <p:cond delay="0"/>
                                  </p:stCondLst>
                                  <p:childTnLst>
                                    <p:animMotion origin="layout" path="M -0.05833 0.21112 L -0.11163 0.00209 " pathEditMode="relative" rAng="0" ptsTypes="AA">
                                      <p:cBhvr>
                                        <p:cTn id="26" dur="2000" fill="hold"/>
                                        <p:tgtEl>
                                          <p:spTgt spid="665606"/>
                                        </p:tgtEl>
                                        <p:attrNameLst>
                                          <p:attrName>ppt_x</p:attrName>
                                          <p:attrName>ppt_y</p:attrName>
                                        </p:attrNameLst>
                                      </p:cBhvr>
                                      <p:rCtr x="-2674" y="-10463"/>
                                    </p:animMotion>
                                  </p:childTnLst>
                                </p:cTn>
                              </p:par>
                            </p:childTnLst>
                          </p:cTn>
                        </p:par>
                        <p:par>
                          <p:cTn id="27" fill="hold" nodeType="afterGroup">
                            <p:stCondLst>
                              <p:cond delay="11000"/>
                            </p:stCondLst>
                            <p:childTnLst>
                              <p:par>
                                <p:cTn id="28" presetID="63" presetClass="path" presetSubtype="0" accel="50000" decel="50000" fill="hold" grpId="2" nodeType="afterEffect">
                                  <p:stCondLst>
                                    <p:cond delay="0"/>
                                  </p:stCondLst>
                                  <p:iterate type="lt">
                                    <p:tmPct val="0"/>
                                  </p:iterate>
                                  <p:childTnLst>
                                    <p:animMotion origin="layout" path="M -3.05556E-6 -2.22222E-6 L 0.11181 -2.22222E-6 " pathEditMode="relative" rAng="0" ptsTypes="AA">
                                      <p:cBhvr>
                                        <p:cTn id="29" dur="2000" fill="hold"/>
                                        <p:tgtEl>
                                          <p:spTgt spid="665621"/>
                                        </p:tgtEl>
                                        <p:attrNameLst>
                                          <p:attrName>ppt_x</p:attrName>
                                          <p:attrName>ppt_y</p:attrName>
                                        </p:attrNameLst>
                                      </p:cBhvr>
                                      <p:rCtr x="5590" y="0"/>
                                    </p:animMotion>
                                  </p:childTnLst>
                                </p:cTn>
                              </p:par>
                            </p:childTnLst>
                          </p:cTn>
                        </p:par>
                        <p:par>
                          <p:cTn id="30" fill="hold" nodeType="afterGroup">
                            <p:stCondLst>
                              <p:cond delay="13000"/>
                            </p:stCondLst>
                            <p:childTnLst>
                              <p:par>
                                <p:cTn id="31" presetID="26" presetClass="emph" presetSubtype="0" fill="hold" grpId="0" nodeType="afterEffect">
                                  <p:stCondLst>
                                    <p:cond delay="0"/>
                                  </p:stCondLst>
                                  <p:childTnLst>
                                    <p:animEffect transition="out" filter="fade">
                                      <p:cBhvr>
                                        <p:cTn id="32" dur="2000" tmFilter="0, 0; .2, .5; .8, .5; 1, 0"/>
                                        <p:tgtEl>
                                          <p:spTgt spid="665607"/>
                                        </p:tgtEl>
                                      </p:cBhvr>
                                    </p:animEffect>
                                    <p:animScale>
                                      <p:cBhvr>
                                        <p:cTn id="33" dur="1000" autoRev="1" fill="hold"/>
                                        <p:tgtEl>
                                          <p:spTgt spid="665607"/>
                                        </p:tgtEl>
                                      </p:cBhvr>
                                      <p:by x="105000" y="105000"/>
                                    </p:animScale>
                                  </p:childTnLst>
                                </p:cTn>
                              </p:par>
                              <p:par>
                                <p:cTn id="34" presetID="26" presetClass="emph" presetSubtype="0" fill="hold" grpId="3" nodeType="withEffect">
                                  <p:stCondLst>
                                    <p:cond delay="0"/>
                                  </p:stCondLst>
                                  <p:childTnLst>
                                    <p:animEffect transition="out" filter="fade">
                                      <p:cBhvr>
                                        <p:cTn id="35" dur="2000" tmFilter="0, 0; .2, .5; .8, .5; 1, 0"/>
                                        <p:tgtEl>
                                          <p:spTgt spid="665606"/>
                                        </p:tgtEl>
                                      </p:cBhvr>
                                    </p:animEffect>
                                    <p:animScale>
                                      <p:cBhvr>
                                        <p:cTn id="36" dur="1000" autoRev="1" fill="hold"/>
                                        <p:tgtEl>
                                          <p:spTgt spid="665606"/>
                                        </p:tgtEl>
                                      </p:cBhvr>
                                      <p:by x="105000" y="105000"/>
                                    </p:animScale>
                                  </p:childTnLst>
                                </p:cTn>
                              </p:par>
                            </p:childTnLst>
                          </p:cTn>
                        </p:par>
                        <p:par>
                          <p:cTn id="37" fill="hold" nodeType="afterGroup">
                            <p:stCondLst>
                              <p:cond delay="15000"/>
                            </p:stCondLst>
                            <p:childTnLst>
                              <p:par>
                                <p:cTn id="38" presetID="42" presetClass="path" presetSubtype="0" accel="50000" decel="50000" fill="hold" grpId="1" nodeType="afterEffect">
                                  <p:stCondLst>
                                    <p:cond delay="0"/>
                                  </p:stCondLst>
                                  <p:childTnLst>
                                    <p:animMotion origin="layout" path="M 5E-6 2.59259E-6 L -0.11337 0.21111 " pathEditMode="relative" rAng="0" ptsTypes="AA">
                                      <p:cBhvr>
                                        <p:cTn id="39" dur="2000" fill="hold"/>
                                        <p:tgtEl>
                                          <p:spTgt spid="665607"/>
                                        </p:tgtEl>
                                        <p:attrNameLst>
                                          <p:attrName>ppt_x</p:attrName>
                                          <p:attrName>ppt_y</p:attrName>
                                        </p:attrNameLst>
                                      </p:cBhvr>
                                      <p:rCtr x="-5677" y="10556"/>
                                    </p:animMotion>
                                  </p:childTnLst>
                                </p:cTn>
                              </p:par>
                            </p:childTnLst>
                          </p:cTn>
                        </p:par>
                        <p:par>
                          <p:cTn id="40" fill="hold" nodeType="afterGroup">
                            <p:stCondLst>
                              <p:cond delay="17000"/>
                            </p:stCondLst>
                            <p:childTnLst>
                              <p:par>
                                <p:cTn id="41" presetID="63" presetClass="path" presetSubtype="0" accel="50000" decel="50000" fill="hold" grpId="4" nodeType="afterEffect">
                                  <p:stCondLst>
                                    <p:cond delay="0"/>
                                  </p:stCondLst>
                                  <p:childTnLst>
                                    <p:animMotion origin="layout" path="M -0.11163 0.00208 L 0.11354 0.00208 " pathEditMode="relative" rAng="0" ptsTypes="AA">
                                      <p:cBhvr>
                                        <p:cTn id="42" dur="2000" fill="hold"/>
                                        <p:tgtEl>
                                          <p:spTgt spid="665606"/>
                                        </p:tgtEl>
                                        <p:attrNameLst>
                                          <p:attrName>ppt_x</p:attrName>
                                          <p:attrName>ppt_y</p:attrName>
                                        </p:attrNameLst>
                                      </p:cBhvr>
                                      <p:rCtr x="11250" y="0"/>
                                    </p:animMotion>
                                  </p:childTnLst>
                                </p:cTn>
                              </p:par>
                            </p:childTnLst>
                          </p:cTn>
                        </p:par>
                        <p:par>
                          <p:cTn id="43" fill="hold" nodeType="afterGroup">
                            <p:stCondLst>
                              <p:cond delay="19000"/>
                            </p:stCondLst>
                            <p:childTnLst>
                              <p:par>
                                <p:cTn id="44" presetID="64" presetClass="path" presetSubtype="0" accel="50000" decel="50000" fill="hold" grpId="2" nodeType="afterEffect">
                                  <p:stCondLst>
                                    <p:cond delay="0"/>
                                  </p:stCondLst>
                                  <p:childTnLst>
                                    <p:animMotion origin="layout" path="M -0.11337 0.21111 L -0.2231 2.59259E-6 " pathEditMode="relative" rAng="0" ptsTypes="AA">
                                      <p:cBhvr>
                                        <p:cTn id="45" dur="2000" fill="hold"/>
                                        <p:tgtEl>
                                          <p:spTgt spid="665607"/>
                                        </p:tgtEl>
                                        <p:attrNameLst>
                                          <p:attrName>ppt_x</p:attrName>
                                          <p:attrName>ppt_y</p:attrName>
                                        </p:attrNameLst>
                                      </p:cBhvr>
                                      <p:rCtr x="-5486" y="-10556"/>
                                    </p:animMotion>
                                  </p:childTnLst>
                                </p:cTn>
                              </p:par>
                            </p:childTnLst>
                          </p:cTn>
                        </p:par>
                        <p:par>
                          <p:cTn id="46" fill="hold" nodeType="afterGroup">
                            <p:stCondLst>
                              <p:cond delay="21000"/>
                            </p:stCondLst>
                            <p:childTnLst>
                              <p:par>
                                <p:cTn id="47" presetID="63" presetClass="path" presetSubtype="0" accel="50000" decel="50000" fill="hold" grpId="3" nodeType="afterEffect">
                                  <p:stCondLst>
                                    <p:cond delay="0"/>
                                  </p:stCondLst>
                                  <p:iterate type="lt">
                                    <p:tmPct val="0"/>
                                  </p:iterate>
                                  <p:childTnLst>
                                    <p:animMotion origin="layout" path="M 0.11181 -2.22222E-6 L 0.22344 -2.22222E-6 " pathEditMode="relative" rAng="0" ptsTypes="AA">
                                      <p:cBhvr>
                                        <p:cTn id="48" dur="2000" fill="hold"/>
                                        <p:tgtEl>
                                          <p:spTgt spid="665621"/>
                                        </p:tgtEl>
                                        <p:attrNameLst>
                                          <p:attrName>ppt_x</p:attrName>
                                          <p:attrName>ppt_y</p:attrName>
                                        </p:attrNameLst>
                                      </p:cBhvr>
                                      <p:rCtr x="5573" y="0"/>
                                    </p:animMotion>
                                  </p:childTnLst>
                                </p:cTn>
                              </p:par>
                            </p:childTnLst>
                          </p:cTn>
                        </p:par>
                        <p:par>
                          <p:cTn id="49" fill="hold" nodeType="afterGroup">
                            <p:stCondLst>
                              <p:cond delay="23000"/>
                            </p:stCondLst>
                            <p:childTnLst>
                              <p:par>
                                <p:cTn id="50" presetID="26" presetClass="emph" presetSubtype="0" fill="hold" grpId="0" nodeType="afterEffect">
                                  <p:stCondLst>
                                    <p:cond delay="0"/>
                                  </p:stCondLst>
                                  <p:childTnLst>
                                    <p:animEffect transition="out" filter="fade">
                                      <p:cBhvr>
                                        <p:cTn id="51" dur="2000" tmFilter="0, 0; .2, .5; .8, .5; 1, 0"/>
                                        <p:tgtEl>
                                          <p:spTgt spid="665608"/>
                                        </p:tgtEl>
                                      </p:cBhvr>
                                    </p:animEffect>
                                    <p:animScale>
                                      <p:cBhvr>
                                        <p:cTn id="52" dur="1000" autoRev="1" fill="hold"/>
                                        <p:tgtEl>
                                          <p:spTgt spid="665608"/>
                                        </p:tgtEl>
                                      </p:cBhvr>
                                      <p:by x="105000" y="105000"/>
                                    </p:animScale>
                                  </p:childTnLst>
                                </p:cTn>
                              </p:par>
                              <p:par>
                                <p:cTn id="53" presetID="26" presetClass="emph" presetSubtype="0" fill="hold" grpId="3" nodeType="withEffect">
                                  <p:stCondLst>
                                    <p:cond delay="0"/>
                                  </p:stCondLst>
                                  <p:childTnLst>
                                    <p:animEffect transition="out" filter="fade">
                                      <p:cBhvr>
                                        <p:cTn id="54" dur="2000" tmFilter="0, 0; .2, .5; .8, .5; 1, 0"/>
                                        <p:tgtEl>
                                          <p:spTgt spid="665607"/>
                                        </p:tgtEl>
                                      </p:cBhvr>
                                    </p:animEffect>
                                    <p:animScale>
                                      <p:cBhvr>
                                        <p:cTn id="55" dur="1000" autoRev="1" fill="hold"/>
                                        <p:tgtEl>
                                          <p:spTgt spid="665607"/>
                                        </p:tgtEl>
                                      </p:cBhvr>
                                      <p:by x="105000" y="105000"/>
                                    </p:animScale>
                                  </p:childTnLst>
                                </p:cTn>
                              </p:par>
                            </p:childTnLst>
                          </p:cTn>
                        </p:par>
                        <p:par>
                          <p:cTn id="56" fill="hold" nodeType="afterGroup">
                            <p:stCondLst>
                              <p:cond delay="25000"/>
                            </p:stCondLst>
                            <p:childTnLst>
                              <p:par>
                                <p:cTn id="57" presetID="42" presetClass="path" presetSubtype="0" accel="50000" decel="50000" fill="hold" grpId="1" nodeType="afterEffect">
                                  <p:stCondLst>
                                    <p:cond delay="0"/>
                                  </p:stCondLst>
                                  <p:childTnLst>
                                    <p:animMotion origin="layout" path="M -4.16667E-6 2.59259E-6 L -0.16666 0.21319 " pathEditMode="relative" rAng="0" ptsTypes="AA">
                                      <p:cBhvr>
                                        <p:cTn id="58" dur="2000" fill="hold"/>
                                        <p:tgtEl>
                                          <p:spTgt spid="665608"/>
                                        </p:tgtEl>
                                        <p:attrNameLst>
                                          <p:attrName>ppt_x</p:attrName>
                                          <p:attrName>ppt_y</p:attrName>
                                        </p:attrNameLst>
                                      </p:cBhvr>
                                      <p:rCtr x="-8333" y="10648"/>
                                    </p:animMotion>
                                  </p:childTnLst>
                                </p:cTn>
                              </p:par>
                            </p:childTnLst>
                          </p:cTn>
                        </p:par>
                        <p:par>
                          <p:cTn id="59" fill="hold" nodeType="afterGroup">
                            <p:stCondLst>
                              <p:cond delay="27000"/>
                            </p:stCondLst>
                            <p:childTnLst>
                              <p:par>
                                <p:cTn id="60" presetID="63" presetClass="path" presetSubtype="0" accel="50000" decel="50000" fill="hold" grpId="4" nodeType="afterEffect">
                                  <p:stCondLst>
                                    <p:cond delay="0"/>
                                  </p:stCondLst>
                                  <p:childTnLst>
                                    <p:animMotion origin="layout" path="M -0.22344 0.00208 L 0.11164 -0.00023 " pathEditMode="relative" rAng="0" ptsTypes="AA">
                                      <p:cBhvr>
                                        <p:cTn id="61" dur="2000" fill="hold"/>
                                        <p:tgtEl>
                                          <p:spTgt spid="665607"/>
                                        </p:tgtEl>
                                        <p:attrNameLst>
                                          <p:attrName>ppt_x</p:attrName>
                                          <p:attrName>ppt_y</p:attrName>
                                        </p:attrNameLst>
                                      </p:cBhvr>
                                      <p:rCtr x="16753" y="-116"/>
                                    </p:animMotion>
                                  </p:childTnLst>
                                </p:cTn>
                              </p:par>
                            </p:childTnLst>
                          </p:cTn>
                        </p:par>
                        <p:par>
                          <p:cTn id="62" fill="hold" nodeType="afterGroup">
                            <p:stCondLst>
                              <p:cond delay="29000"/>
                            </p:stCondLst>
                            <p:childTnLst>
                              <p:par>
                                <p:cTn id="63" presetID="64" presetClass="path" presetSubtype="0" accel="50000" decel="50000" fill="hold" grpId="2" nodeType="afterEffect">
                                  <p:stCondLst>
                                    <p:cond delay="0"/>
                                  </p:stCondLst>
                                  <p:childTnLst>
                                    <p:animMotion origin="layout" path="M -0.16667 0.21319 L -0.33507 -0.00023 " pathEditMode="relative" rAng="0" ptsTypes="AA">
                                      <p:cBhvr>
                                        <p:cTn id="64" dur="2000" fill="hold"/>
                                        <p:tgtEl>
                                          <p:spTgt spid="665608"/>
                                        </p:tgtEl>
                                        <p:attrNameLst>
                                          <p:attrName>ppt_x</p:attrName>
                                          <p:attrName>ppt_y</p:attrName>
                                        </p:attrNameLst>
                                      </p:cBhvr>
                                      <p:rCtr x="-8420" y="-10671"/>
                                    </p:animMotion>
                                  </p:childTnLst>
                                </p:cTn>
                              </p:par>
                            </p:childTnLst>
                          </p:cTn>
                        </p:par>
                        <p:par>
                          <p:cTn id="65" fill="hold" nodeType="afterGroup">
                            <p:stCondLst>
                              <p:cond delay="31000"/>
                            </p:stCondLst>
                            <p:childTnLst>
                              <p:par>
                                <p:cTn id="66" presetID="63" presetClass="path" presetSubtype="0" accel="50000" decel="50000" fill="hold" grpId="4" nodeType="afterEffect">
                                  <p:stCondLst>
                                    <p:cond delay="0"/>
                                  </p:stCondLst>
                                  <p:iterate type="lt">
                                    <p:tmPct val="0"/>
                                  </p:iterate>
                                  <p:childTnLst>
                                    <p:animMotion origin="layout" path="M 0.22344 -2.22222E-6 L 0.33681 -2.22222E-6 " pathEditMode="relative" rAng="0" ptsTypes="AA">
                                      <p:cBhvr>
                                        <p:cTn id="67" dur="2000" fill="hold"/>
                                        <p:tgtEl>
                                          <p:spTgt spid="665621"/>
                                        </p:tgtEl>
                                        <p:attrNameLst>
                                          <p:attrName>ppt_x</p:attrName>
                                          <p:attrName>ppt_y</p:attrName>
                                        </p:attrNameLst>
                                      </p:cBhvr>
                                      <p:rCtr x="5660" y="0"/>
                                    </p:animMotion>
                                  </p:childTnLst>
                                </p:cTn>
                              </p:par>
                            </p:childTnLst>
                          </p:cTn>
                        </p:par>
                        <p:par>
                          <p:cTn id="68" fill="hold" nodeType="afterGroup">
                            <p:stCondLst>
                              <p:cond delay="33000"/>
                            </p:stCondLst>
                            <p:childTnLst>
                              <p:par>
                                <p:cTn id="69" presetID="26" presetClass="emph" presetSubtype="0" fill="hold" grpId="0" nodeType="afterEffect">
                                  <p:stCondLst>
                                    <p:cond delay="0"/>
                                  </p:stCondLst>
                                  <p:childTnLst>
                                    <p:animEffect transition="out" filter="fade">
                                      <p:cBhvr>
                                        <p:cTn id="70" dur="2000" tmFilter="0, 0; .2, .5; .8, .5; 1, 0"/>
                                        <p:tgtEl>
                                          <p:spTgt spid="665609"/>
                                        </p:tgtEl>
                                      </p:cBhvr>
                                    </p:animEffect>
                                    <p:animScale>
                                      <p:cBhvr>
                                        <p:cTn id="71" dur="1000" autoRev="1" fill="hold"/>
                                        <p:tgtEl>
                                          <p:spTgt spid="665609"/>
                                        </p:tgtEl>
                                      </p:cBhvr>
                                      <p:by x="105000" y="105000"/>
                                    </p:animScale>
                                  </p:childTnLst>
                                </p:cTn>
                              </p:par>
                              <p:par>
                                <p:cTn id="72" presetID="26" presetClass="emph" presetSubtype="0" fill="hold" grpId="3" nodeType="withEffect">
                                  <p:stCondLst>
                                    <p:cond delay="0"/>
                                  </p:stCondLst>
                                  <p:childTnLst>
                                    <p:animEffect transition="out" filter="fade">
                                      <p:cBhvr>
                                        <p:cTn id="73" dur="2000" tmFilter="0, 0; .2, .5; .8, .5; 1, 0"/>
                                        <p:tgtEl>
                                          <p:spTgt spid="665608"/>
                                        </p:tgtEl>
                                      </p:cBhvr>
                                    </p:animEffect>
                                    <p:animScale>
                                      <p:cBhvr>
                                        <p:cTn id="74" dur="1000" autoRev="1" fill="hold"/>
                                        <p:tgtEl>
                                          <p:spTgt spid="665608"/>
                                        </p:tgtEl>
                                      </p:cBhvr>
                                      <p:by x="105000" y="105000"/>
                                    </p:animScale>
                                  </p:childTnLst>
                                </p:cTn>
                              </p:par>
                            </p:childTnLst>
                          </p:cTn>
                        </p:par>
                        <p:par>
                          <p:cTn id="75" fill="hold" nodeType="afterGroup">
                            <p:stCondLst>
                              <p:cond delay="35000"/>
                            </p:stCondLst>
                            <p:childTnLst>
                              <p:par>
                                <p:cTn id="76" presetID="3" presetClass="exit" presetSubtype="10" fill="hold" grpId="1" nodeType="afterEffect">
                                  <p:stCondLst>
                                    <p:cond delay="0"/>
                                  </p:stCondLst>
                                  <p:iterate type="lt">
                                    <p:tmPct val="0"/>
                                  </p:iterate>
                                  <p:childTnLst>
                                    <p:animEffect transition="out" filter="blinds(horizontal)">
                                      <p:cBhvr>
                                        <p:cTn id="77" dur="500"/>
                                        <p:tgtEl>
                                          <p:spTgt spid="665621"/>
                                        </p:tgtEl>
                                      </p:cBhvr>
                                    </p:animEffect>
                                    <p:set>
                                      <p:cBhvr>
                                        <p:cTn id="78" dur="1" fill="hold">
                                          <p:stCondLst>
                                            <p:cond delay="499"/>
                                          </p:stCondLst>
                                        </p:cTn>
                                        <p:tgtEl>
                                          <p:spTgt spid="665621"/>
                                        </p:tgtEl>
                                        <p:attrNameLst>
                                          <p:attrName>style.visibility</p:attrName>
                                        </p:attrNameLst>
                                      </p:cBhvr>
                                      <p:to>
                                        <p:strVal val="hidden"/>
                                      </p:to>
                                    </p:set>
                                  </p:childTnLst>
                                </p:cTn>
                              </p:par>
                            </p:childTnLst>
                          </p:cTn>
                        </p:par>
                        <p:par>
                          <p:cTn id="79" fill="hold" nodeType="afterGroup">
                            <p:stCondLst>
                              <p:cond delay="35500"/>
                            </p:stCondLst>
                            <p:childTnLst>
                              <p:par>
                                <p:cTn id="80" presetID="8" presetClass="exit" presetSubtype="16" fill="hold" grpId="4" nodeType="afterEffect">
                                  <p:stCondLst>
                                    <p:cond delay="0"/>
                                  </p:stCondLst>
                                  <p:childTnLst>
                                    <p:animEffect transition="out" filter="diamond(in)">
                                      <p:cBhvr>
                                        <p:cTn id="81" dur="1000"/>
                                        <p:tgtEl>
                                          <p:spTgt spid="665608"/>
                                        </p:tgtEl>
                                      </p:cBhvr>
                                    </p:animEffect>
                                    <p:set>
                                      <p:cBhvr>
                                        <p:cTn id="82" dur="1" fill="hold">
                                          <p:stCondLst>
                                            <p:cond delay="999"/>
                                          </p:stCondLst>
                                        </p:cTn>
                                        <p:tgtEl>
                                          <p:spTgt spid="665608"/>
                                        </p:tgtEl>
                                        <p:attrNameLst>
                                          <p:attrName>style.visibility</p:attrName>
                                        </p:attrNameLst>
                                      </p:cBhvr>
                                      <p:to>
                                        <p:strVal val="hidden"/>
                                      </p:to>
                                    </p:set>
                                  </p:childTnLst>
                                </p:cTn>
                              </p:par>
                              <p:par>
                                <p:cTn id="83" presetID="8" presetClass="entr" presetSubtype="16" fill="hold" grpId="0" nodeType="withEffect">
                                  <p:stCondLst>
                                    <p:cond delay="0"/>
                                  </p:stCondLst>
                                  <p:childTnLst>
                                    <p:set>
                                      <p:cBhvr>
                                        <p:cTn id="84" dur="1" fill="hold">
                                          <p:stCondLst>
                                            <p:cond delay="0"/>
                                          </p:stCondLst>
                                        </p:cTn>
                                        <p:tgtEl>
                                          <p:spTgt spid="665638"/>
                                        </p:tgtEl>
                                        <p:attrNameLst>
                                          <p:attrName>style.visibility</p:attrName>
                                        </p:attrNameLst>
                                      </p:cBhvr>
                                      <p:to>
                                        <p:strVal val="visible"/>
                                      </p:to>
                                    </p:set>
                                    <p:animEffect transition="in" filter="diamond(in)">
                                      <p:cBhvr>
                                        <p:cTn id="85" dur="1000"/>
                                        <p:tgtEl>
                                          <p:spTgt spid="665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05" grpId="0" animBg="1"/>
      <p:bldP spid="665605" grpId="1" animBg="1"/>
      <p:bldP spid="665606" grpId="0" animBg="1"/>
      <p:bldP spid="665606" grpId="1" animBg="1"/>
      <p:bldP spid="665606" grpId="2" animBg="1"/>
      <p:bldP spid="665606" grpId="3" animBg="1"/>
      <p:bldP spid="665606" grpId="4" animBg="1"/>
      <p:bldP spid="665607" grpId="0" animBg="1"/>
      <p:bldP spid="665607" grpId="1" animBg="1"/>
      <p:bldP spid="665607" grpId="2" animBg="1"/>
      <p:bldP spid="665607" grpId="3" animBg="1"/>
      <p:bldP spid="665607" grpId="4" animBg="1"/>
      <p:bldP spid="665608" grpId="0" animBg="1"/>
      <p:bldP spid="665608" grpId="1" animBg="1"/>
      <p:bldP spid="665608" grpId="2" animBg="1"/>
      <p:bldP spid="665608" grpId="3" animBg="1"/>
      <p:bldP spid="665608" grpId="4" animBg="1"/>
      <p:bldP spid="665609" grpId="0" animBg="1"/>
      <p:bldP spid="665620" grpId="0" animBg="1"/>
      <p:bldP spid="665621" grpId="0" animBg="1"/>
      <p:bldP spid="665621" grpId="1" animBg="1"/>
      <p:bldP spid="665621" grpId="2" animBg="1"/>
      <p:bldP spid="665621" grpId="3" animBg="1"/>
      <p:bldP spid="665621" grpId="4" animBg="1"/>
      <p:bldP spid="66563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title"/>
          </p:nvPr>
        </p:nvSpPr>
        <p:spPr>
          <a:xfrm>
            <a:off x="609600" y="457201"/>
            <a:ext cx="10972800" cy="715963"/>
          </a:xfrm>
        </p:spPr>
        <p:txBody>
          <a:bodyPr/>
          <a:lstStyle/>
          <a:p>
            <a:pPr>
              <a:defRPr/>
            </a:pPr>
            <a:r>
              <a:rPr lang="en-US"/>
              <a:t>4. Interchange sort</a:t>
            </a:r>
            <a:endParaRPr lang="en-US" altLang="en-US" i="1" smtClean="0"/>
          </a:p>
        </p:txBody>
      </p:sp>
      <p:sp>
        <p:nvSpPr>
          <p:cNvPr id="666627" name="Oval 3"/>
          <p:cNvSpPr>
            <a:spLocks noChangeArrowheads="1"/>
          </p:cNvSpPr>
          <p:nvPr/>
        </p:nvSpPr>
        <p:spPr bwMode="auto">
          <a:xfrm>
            <a:off x="2705100"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666628" name="Oval 4"/>
          <p:cNvSpPr>
            <a:spLocks noChangeArrowheads="1"/>
          </p:cNvSpPr>
          <p:nvPr/>
        </p:nvSpPr>
        <p:spPr bwMode="auto">
          <a:xfrm>
            <a:off x="4091517"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666629" name="Oval 5"/>
          <p:cNvSpPr>
            <a:spLocks noChangeArrowheads="1"/>
          </p:cNvSpPr>
          <p:nvPr/>
        </p:nvSpPr>
        <p:spPr bwMode="auto">
          <a:xfrm>
            <a:off x="5454651"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666630" name="Oval 6"/>
          <p:cNvSpPr>
            <a:spLocks noChangeArrowheads="1"/>
          </p:cNvSpPr>
          <p:nvPr/>
        </p:nvSpPr>
        <p:spPr bwMode="auto">
          <a:xfrm>
            <a:off x="6798733"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666631" name="Oval 7"/>
          <p:cNvSpPr>
            <a:spLocks noChangeArrowheads="1"/>
          </p:cNvSpPr>
          <p:nvPr/>
        </p:nvSpPr>
        <p:spPr bwMode="auto">
          <a:xfrm>
            <a:off x="8161867"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666632" name="Oval 8"/>
          <p:cNvSpPr>
            <a:spLocks noChangeArrowheads="1"/>
          </p:cNvSpPr>
          <p:nvPr/>
        </p:nvSpPr>
        <p:spPr bwMode="auto">
          <a:xfrm>
            <a:off x="9527117"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12</a:t>
            </a:r>
          </a:p>
        </p:txBody>
      </p:sp>
      <p:sp>
        <p:nvSpPr>
          <p:cNvPr id="666633" name="Oval 9"/>
          <p:cNvSpPr>
            <a:spLocks noChangeArrowheads="1"/>
          </p:cNvSpPr>
          <p:nvPr/>
        </p:nvSpPr>
        <p:spPr bwMode="auto">
          <a:xfrm>
            <a:off x="10913533"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15</a:t>
            </a:r>
          </a:p>
        </p:txBody>
      </p:sp>
      <p:sp>
        <p:nvSpPr>
          <p:cNvPr id="666634" name="Oval 10"/>
          <p:cNvSpPr>
            <a:spLocks noChangeArrowheads="1"/>
          </p:cNvSpPr>
          <p:nvPr/>
        </p:nvSpPr>
        <p:spPr bwMode="auto">
          <a:xfrm>
            <a:off x="1363133" y="2871789"/>
            <a:ext cx="973667"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nvGrpSpPr>
          <p:cNvPr id="72717" name="Group 11"/>
          <p:cNvGrpSpPr>
            <a:grpSpLocks/>
          </p:cNvGrpSpPr>
          <p:nvPr/>
        </p:nvGrpSpPr>
        <p:grpSpPr bwMode="auto">
          <a:xfrm>
            <a:off x="1363133" y="2287588"/>
            <a:ext cx="10524067" cy="649287"/>
            <a:chOff x="644" y="1153"/>
            <a:chExt cx="4972" cy="409"/>
          </a:xfrm>
        </p:grpSpPr>
        <p:sp>
          <p:nvSpPr>
            <p:cNvPr id="72718"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2</a:t>
              </a:r>
            </a:p>
          </p:txBody>
        </p:sp>
        <p:sp>
          <p:nvSpPr>
            <p:cNvPr id="72719"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3</a:t>
              </a:r>
            </a:p>
          </p:txBody>
        </p:sp>
        <p:sp>
          <p:nvSpPr>
            <p:cNvPr id="72720"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4</a:t>
              </a:r>
            </a:p>
          </p:txBody>
        </p:sp>
        <p:sp>
          <p:nvSpPr>
            <p:cNvPr id="72721"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5</a:t>
              </a:r>
            </a:p>
          </p:txBody>
        </p:sp>
        <p:sp>
          <p:nvSpPr>
            <p:cNvPr id="72722"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6</a:t>
              </a:r>
            </a:p>
          </p:txBody>
        </p:sp>
        <p:sp>
          <p:nvSpPr>
            <p:cNvPr id="72723"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7</a:t>
              </a:r>
            </a:p>
          </p:txBody>
        </p:sp>
        <p:sp>
          <p:nvSpPr>
            <p:cNvPr id="72724"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8</a:t>
              </a:r>
            </a:p>
          </p:txBody>
        </p:sp>
        <p:sp>
          <p:nvSpPr>
            <p:cNvPr id="72725"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lgn="just">
                <a:spcBef>
                  <a:spcPct val="20000"/>
                </a:spcBef>
                <a:buClr>
                  <a:schemeClr val="bg2"/>
                </a:buClr>
                <a:buSzPct val="75000"/>
                <a:buFont typeface="Wingdings" pitchFamily="2" charset="2"/>
                <a:buChar char="n"/>
                <a:defRPr sz="2400">
                  <a:solidFill>
                    <a:schemeClr val="tx1"/>
                  </a:solidFill>
                  <a:latin typeface="VNI-Times" pitchFamily="2" charset="0"/>
                </a:defRPr>
              </a:lvl1pPr>
              <a:lvl2pPr marL="742950" indent="-285750" algn="just">
                <a:spcBef>
                  <a:spcPct val="20000"/>
                </a:spcBef>
                <a:buClr>
                  <a:schemeClr val="accent2"/>
                </a:buClr>
                <a:buSzPct val="80000"/>
                <a:buFont typeface="Wingdings" pitchFamily="2" charset="2"/>
                <a:buChar char="¨"/>
                <a:defRPr sz="2400">
                  <a:solidFill>
                    <a:schemeClr val="tx1"/>
                  </a:solidFill>
                  <a:latin typeface="VNI-Times" pitchFamily="2" charset="0"/>
                </a:defRPr>
              </a:lvl2pPr>
              <a:lvl3pPr marL="1143000" indent="-228600" algn="just">
                <a:spcBef>
                  <a:spcPct val="20000"/>
                </a:spcBef>
                <a:buClr>
                  <a:schemeClr val="bg2"/>
                </a:buClr>
                <a:buSzPct val="65000"/>
                <a:buFont typeface="Wingdings" pitchFamily="2" charset="2"/>
                <a:buChar char="n"/>
                <a:defRPr sz="2400">
                  <a:solidFill>
                    <a:schemeClr val="tx1"/>
                  </a:solidFill>
                  <a:latin typeface="VNI-Times" pitchFamily="2" charset="0"/>
                </a:defRPr>
              </a:lvl3pPr>
              <a:lvl4pPr marL="1600200" indent="-228600" algn="just">
                <a:spcBef>
                  <a:spcPct val="20000"/>
                </a:spcBef>
                <a:buClr>
                  <a:schemeClr val="accent2"/>
                </a:buClr>
                <a:buSzPct val="70000"/>
                <a:buFont typeface="Wingdings" pitchFamily="2" charset="2"/>
                <a:buChar char="¨"/>
                <a:defRPr sz="2400">
                  <a:solidFill>
                    <a:schemeClr val="tx1"/>
                  </a:solidFill>
                  <a:latin typeface="VNI-Times" pitchFamily="2" charset="0"/>
                </a:defRPr>
              </a:lvl4pPr>
              <a:lvl5pPr marL="2057400" indent="-228600" algn="just">
                <a:spcBef>
                  <a:spcPct val="20000"/>
                </a:spcBef>
                <a:buClr>
                  <a:schemeClr val="bg2"/>
                </a:buClr>
                <a:buFont typeface="Wingdings" pitchFamily="2" charset="2"/>
                <a:buChar char="§"/>
                <a:defRPr sz="2400">
                  <a:solidFill>
                    <a:schemeClr val="tx1"/>
                  </a:solidFill>
                  <a:latin typeface="VNI-Times" pitchFamily="2" charset="0"/>
                </a:defRPr>
              </a:lvl5pPr>
              <a:lvl6pPr marL="25146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6pPr>
              <a:lvl7pPr marL="29718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7pPr>
              <a:lvl8pPr marL="34290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8pPr>
              <a:lvl9pPr marL="3886200" indent="-228600" algn="just" eaLnBrk="0" fontAlgn="base" hangingPunct="0">
                <a:spcBef>
                  <a:spcPct val="20000"/>
                </a:spcBef>
                <a:spcAft>
                  <a:spcPct val="0"/>
                </a:spcAft>
                <a:buClr>
                  <a:schemeClr val="bg2"/>
                </a:buClr>
                <a:buFont typeface="Wingdings" pitchFamily="2" charset="2"/>
                <a:buChar char="§"/>
                <a:defRPr sz="2400">
                  <a:solidFill>
                    <a:schemeClr val="tx1"/>
                  </a:solidFill>
                  <a:latin typeface="VNI-Times" pitchFamily="2" charset="0"/>
                </a:defRPr>
              </a:lvl9pPr>
            </a:lstStyle>
            <a:p>
              <a:pPr algn="ctr">
                <a:spcBef>
                  <a:spcPct val="50000"/>
                </a:spcBef>
                <a:buClrTx/>
                <a:buSzTx/>
                <a:buFontTx/>
                <a:buNone/>
              </a:pPr>
              <a:r>
                <a:rPr lang="en-US" altLang="en-US" b="1">
                  <a:latin typeface="VNI-Helve" pitchFamily="2" charset="0"/>
                </a:rPr>
                <a:t>1</a:t>
              </a:r>
            </a:p>
          </p:txBody>
        </p:sp>
      </p:grpSp>
      <p:sp>
        <p:nvSpPr>
          <p:cNvPr id="2" name="Date Placeholder 1"/>
          <p:cNvSpPr>
            <a:spLocks noGrp="1"/>
          </p:cNvSpPr>
          <p:nvPr>
            <p:ph type="dt" sz="half" idx="10"/>
          </p:nvPr>
        </p:nvSpPr>
        <p:spPr/>
        <p:txBody>
          <a:bodyPr/>
          <a:lstStyle/>
          <a:p>
            <a:fld id="{030FC472-89EB-4187-9AFA-2A2A1FFCE12F}" type="datetime1">
              <a:rPr lang="en-US" smtClean="0"/>
              <a:t>26/03/2024</a:t>
            </a:fld>
            <a:endParaRPr lang="en-US"/>
          </a:p>
        </p:txBody>
      </p:sp>
      <p:sp>
        <p:nvSpPr>
          <p:cNvPr id="3" name="Footer Placeholder 2"/>
          <p:cNvSpPr>
            <a:spLocks noGrp="1"/>
          </p:cNvSpPr>
          <p:nvPr>
            <p:ph type="ftr" sz="quarter" idx="11"/>
          </p:nvPr>
        </p:nvSpPr>
        <p:spPr/>
        <p:txBody>
          <a:bodyPr/>
          <a:lstStyle/>
          <a:p>
            <a:r>
              <a:rPr lang="en-US" smtClean="0"/>
              <a:t>CTDL&amp;GT</a:t>
            </a:r>
            <a:endParaRPr lang="en-US"/>
          </a:p>
        </p:txBody>
      </p:sp>
      <p:sp>
        <p:nvSpPr>
          <p:cNvPr id="4" name="Slide Number Placeholder 3"/>
          <p:cNvSpPr>
            <a:spLocks noGrp="1"/>
          </p:cNvSpPr>
          <p:nvPr>
            <p:ph type="sldNum" sz="quarter" idx="12"/>
          </p:nvPr>
        </p:nvSpPr>
        <p:spPr/>
        <p:txBody>
          <a:bodyPr/>
          <a:lstStyle/>
          <a:p>
            <a:fld id="{3D92597B-1FF7-A145-BDFC-B6DAD8BDE045}" type="slidenum">
              <a:rPr lang="en-US" smtClean="0"/>
              <a:t>9</a:t>
            </a:fld>
            <a:endParaRPr lang="en-US"/>
          </a:p>
        </p:txBody>
      </p:sp>
    </p:spTree>
    <p:extLst>
      <p:ext uri="{BB962C8B-B14F-4D97-AF65-F5344CB8AC3E}">
        <p14:creationId xmlns:p14="http://schemas.microsoft.com/office/powerpoint/2010/main" val="1006085068"/>
      </p:ext>
    </p:extLst>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666627"/>
                                        </p:tgtEl>
                                        <p:attrNameLst>
                                          <p:attrName>style.visibility</p:attrName>
                                        </p:attrNameLst>
                                      </p:cBhvr>
                                      <p:to>
                                        <p:strVal val="visible"/>
                                      </p:to>
                                    </p:set>
                                    <p:animEffect transition="in" filter="strips(downRight)">
                                      <p:cBhvr>
                                        <p:cTn id="7" dur="1000"/>
                                        <p:tgtEl>
                                          <p:spTgt spid="666627"/>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666628"/>
                                        </p:tgtEl>
                                        <p:attrNameLst>
                                          <p:attrName>style.visibility</p:attrName>
                                        </p:attrNameLst>
                                      </p:cBhvr>
                                      <p:to>
                                        <p:strVal val="visible"/>
                                      </p:to>
                                    </p:set>
                                    <p:animEffect transition="in" filter="strips(downRight)">
                                      <p:cBhvr>
                                        <p:cTn id="10" dur="1000"/>
                                        <p:tgtEl>
                                          <p:spTgt spid="666628"/>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666629"/>
                                        </p:tgtEl>
                                        <p:attrNameLst>
                                          <p:attrName>style.visibility</p:attrName>
                                        </p:attrNameLst>
                                      </p:cBhvr>
                                      <p:to>
                                        <p:strVal val="visible"/>
                                      </p:to>
                                    </p:set>
                                    <p:animEffect transition="in" filter="strips(downRight)">
                                      <p:cBhvr>
                                        <p:cTn id="13" dur="1000"/>
                                        <p:tgtEl>
                                          <p:spTgt spid="666629"/>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666630"/>
                                        </p:tgtEl>
                                        <p:attrNameLst>
                                          <p:attrName>style.visibility</p:attrName>
                                        </p:attrNameLst>
                                      </p:cBhvr>
                                      <p:to>
                                        <p:strVal val="visible"/>
                                      </p:to>
                                    </p:set>
                                    <p:animEffect transition="in" filter="strips(downRight)">
                                      <p:cBhvr>
                                        <p:cTn id="16" dur="1000"/>
                                        <p:tgtEl>
                                          <p:spTgt spid="666630"/>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666631"/>
                                        </p:tgtEl>
                                        <p:attrNameLst>
                                          <p:attrName>style.visibility</p:attrName>
                                        </p:attrNameLst>
                                      </p:cBhvr>
                                      <p:to>
                                        <p:strVal val="visible"/>
                                      </p:to>
                                    </p:set>
                                    <p:animEffect transition="in" filter="strips(downRight)">
                                      <p:cBhvr>
                                        <p:cTn id="19" dur="1000"/>
                                        <p:tgtEl>
                                          <p:spTgt spid="666631"/>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666632"/>
                                        </p:tgtEl>
                                        <p:attrNameLst>
                                          <p:attrName>style.visibility</p:attrName>
                                        </p:attrNameLst>
                                      </p:cBhvr>
                                      <p:to>
                                        <p:strVal val="visible"/>
                                      </p:to>
                                    </p:set>
                                    <p:animEffect transition="in" filter="strips(downRight)">
                                      <p:cBhvr>
                                        <p:cTn id="22" dur="1000"/>
                                        <p:tgtEl>
                                          <p:spTgt spid="666632"/>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666633"/>
                                        </p:tgtEl>
                                        <p:attrNameLst>
                                          <p:attrName>style.visibility</p:attrName>
                                        </p:attrNameLst>
                                      </p:cBhvr>
                                      <p:to>
                                        <p:strVal val="visible"/>
                                      </p:to>
                                    </p:set>
                                    <p:animEffect transition="in" filter="strips(downRight)">
                                      <p:cBhvr>
                                        <p:cTn id="25" dur="1000"/>
                                        <p:tgtEl>
                                          <p:spTgt spid="666633"/>
                                        </p:tgtEl>
                                      </p:cBhvr>
                                    </p:animEffect>
                                  </p:childTnLst>
                                </p:cTn>
                              </p:par>
                              <p:par>
                                <p:cTn id="26" presetID="18" presetClass="entr" presetSubtype="6" fill="hold" grpId="0" nodeType="withEffect">
                                  <p:stCondLst>
                                    <p:cond delay="0"/>
                                  </p:stCondLst>
                                  <p:childTnLst>
                                    <p:set>
                                      <p:cBhvr>
                                        <p:cTn id="27" dur="1" fill="hold">
                                          <p:stCondLst>
                                            <p:cond delay="0"/>
                                          </p:stCondLst>
                                        </p:cTn>
                                        <p:tgtEl>
                                          <p:spTgt spid="666634"/>
                                        </p:tgtEl>
                                        <p:attrNameLst>
                                          <p:attrName>style.visibility</p:attrName>
                                        </p:attrNameLst>
                                      </p:cBhvr>
                                      <p:to>
                                        <p:strVal val="visible"/>
                                      </p:to>
                                    </p:set>
                                    <p:animEffect transition="in" filter="strips(downRight)">
                                      <p:cBhvr>
                                        <p:cTn id="28" dur="1000"/>
                                        <p:tgtEl>
                                          <p:spTgt spid="666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627" grpId="0" animBg="1"/>
      <p:bldP spid="666628" grpId="0" animBg="1"/>
      <p:bldP spid="666629" grpId="0" animBg="1"/>
      <p:bldP spid="666630" grpId="0" animBg="1"/>
      <p:bldP spid="666631" grpId="0" animBg="1"/>
      <p:bldP spid="666632" grpId="0" animBg="1"/>
      <p:bldP spid="666633" grpId="0" animBg="1"/>
      <p:bldP spid="66663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3219</TotalTime>
  <Words>2954</Words>
  <Application>Microsoft Office PowerPoint</Application>
  <PresentationFormat>Widescreen</PresentationFormat>
  <Paragraphs>1230</Paragraphs>
  <Slides>72</Slides>
  <Notes>29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72</vt:i4>
      </vt:variant>
    </vt:vector>
  </HeadingPairs>
  <TitlesOfParts>
    <vt:vector size="85" baseType="lpstr">
      <vt:lpstr>Yu Gothic</vt:lpstr>
      <vt:lpstr>Arial</vt:lpstr>
      <vt:lpstr>Calibri</vt:lpstr>
      <vt:lpstr>Calibri Light</vt:lpstr>
      <vt:lpstr>Cambria</vt:lpstr>
      <vt:lpstr>Consolas</vt:lpstr>
      <vt:lpstr>MS Mincho</vt:lpstr>
      <vt:lpstr>Symbol</vt:lpstr>
      <vt:lpstr>Times New Roman</vt:lpstr>
      <vt:lpstr>VNI-Helve</vt:lpstr>
      <vt:lpstr>VNI-Times</vt:lpstr>
      <vt:lpstr>Wingdings</vt:lpstr>
      <vt:lpstr>Office Theme</vt:lpstr>
      <vt:lpstr>CẤU TRÚC DỮ LIỆU &amp; GIẢI THUẬT</vt:lpstr>
      <vt:lpstr>Chương 3. MỘT SỐ THUẬT TOÁN SẮP XẾP</vt:lpstr>
      <vt:lpstr>Nội dung</vt:lpstr>
      <vt:lpstr>4. Interchange sort  - Ý tưởng</vt:lpstr>
      <vt:lpstr>4. Interchange sort</vt:lpstr>
      <vt:lpstr>4. Interchange sort</vt:lpstr>
      <vt:lpstr>4. Interchange sort</vt:lpstr>
      <vt:lpstr>4. Interchange sort</vt:lpstr>
      <vt:lpstr>4. Interchange sort</vt:lpstr>
      <vt:lpstr>4. Interchange sort  - Quá trình phát sinh code</vt:lpstr>
      <vt:lpstr>4. Interchange sort  - Cài đặt</vt:lpstr>
      <vt:lpstr>4. Interchange sort - Đánh giá giải thuật</vt:lpstr>
      <vt:lpstr>Nội dung</vt:lpstr>
      <vt:lpstr>3. Bubble Sort  - Ý tưởng</vt:lpstr>
      <vt:lpstr>3. Bubble Sort</vt:lpstr>
      <vt:lpstr>3. Bubble Sort</vt:lpstr>
      <vt:lpstr>3. Bubble Sort</vt:lpstr>
      <vt:lpstr>3. Bubble Sort</vt:lpstr>
      <vt:lpstr>3. Bubble Sort</vt:lpstr>
      <vt:lpstr>3. Bubble Sort</vt:lpstr>
      <vt:lpstr>3. Bubble Sort</vt:lpstr>
      <vt:lpstr>3. Bubble Sort  - Quá trình phát sinh code</vt:lpstr>
      <vt:lpstr>3. Bubble Sort – Cài đặt</vt:lpstr>
      <vt:lpstr>3. Bubble Sort - Đánh giá giải thuật</vt:lpstr>
      <vt:lpstr>3. Bubble Sort Cải tiến </vt:lpstr>
      <vt:lpstr>3. Bubble Sort Cải tiến – Cài đặt</vt:lpstr>
      <vt:lpstr>3. Bubble Sort Cải tiến – Đánh giá giải thuật</vt:lpstr>
      <vt:lpstr>3. Bubble Sort  - Sắp xếp trên dữ liệu có cấu trúc</vt:lpstr>
      <vt:lpstr>Nội dung</vt:lpstr>
      <vt:lpstr>1. Selection Sort – Ý tưởng</vt:lpstr>
      <vt:lpstr>1. Selection sort </vt:lpstr>
      <vt:lpstr>1. Selection sort </vt:lpstr>
      <vt:lpstr>1. Selection sort </vt:lpstr>
      <vt:lpstr>1. Selection sort </vt:lpstr>
      <vt:lpstr>1. Selection sort </vt:lpstr>
      <vt:lpstr>1. Selection sort </vt:lpstr>
      <vt:lpstr>1. Selection sort </vt:lpstr>
      <vt:lpstr>1. Selection sort  - Quá trình phát sinh code</vt:lpstr>
      <vt:lpstr>1. Selection sort – Cài đặt</vt:lpstr>
      <vt:lpstr>1. Selection sort  - Đánh giá giải thuật</vt:lpstr>
      <vt:lpstr>1. Selection sort  - Sắp xếp trên dữ liệu có cấu trúc</vt:lpstr>
      <vt:lpstr>Nội dung</vt:lpstr>
      <vt:lpstr>2. Insertion Sort</vt:lpstr>
      <vt:lpstr>2. Insertion Sort - Ý tưởng</vt:lpstr>
      <vt:lpstr>2. Insertion Sort</vt:lpstr>
      <vt:lpstr>2. Insertion Sort</vt:lpstr>
      <vt:lpstr>2. Insertion Sort</vt:lpstr>
      <vt:lpstr>2. Insertion Sort</vt:lpstr>
      <vt:lpstr>2. Insertion Sort</vt:lpstr>
      <vt:lpstr>2. Insertion Sort</vt:lpstr>
      <vt:lpstr>2. Insertion Sort</vt:lpstr>
      <vt:lpstr>2. Insertion Sort</vt:lpstr>
      <vt:lpstr>2. Insertion Sort</vt:lpstr>
      <vt:lpstr>2. Insertion Sort - Quá trình phát sinh code</vt:lpstr>
      <vt:lpstr>2. Insertion sort – Cài đặt</vt:lpstr>
      <vt:lpstr>2. Insertion sort - Đánh giá giải thuật</vt:lpstr>
      <vt:lpstr>2. Insertion Sort - Sắp xếp trên dữ liệu có cấu trúc</vt:lpstr>
      <vt:lpstr>Nội dung</vt:lpstr>
      <vt:lpstr>5. Quick Sort  - Ý tưởng</vt:lpstr>
      <vt:lpstr>5. Quick Sort  - Ý tưởng</vt:lpstr>
      <vt:lpstr>5. Quick Sort  - Mô tả thuật toán Quick Sort</vt:lpstr>
      <vt:lpstr>5. Quick Sort</vt:lpstr>
      <vt:lpstr>5. Quick Sort</vt:lpstr>
      <vt:lpstr>5. Quick Sort</vt:lpstr>
      <vt:lpstr>5. Quick Sort</vt:lpstr>
      <vt:lpstr>5. Quick Sort</vt:lpstr>
      <vt:lpstr>PowerPoint Presentation</vt:lpstr>
      <vt:lpstr>5. Quick Sort – Cài đặt</vt:lpstr>
      <vt:lpstr>5. Quick Sort - Đánh giá giải thuật</vt:lpstr>
      <vt:lpstr>So sánh các giải thuật</vt:lpstr>
      <vt:lpstr>PowerPoint Presentation</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Nguyen</dc:creator>
  <cp:lastModifiedBy>ADMIN</cp:lastModifiedBy>
  <cp:revision>203</cp:revision>
  <cp:lastPrinted>2016-12-08T04:08:40Z</cp:lastPrinted>
  <dcterms:created xsi:type="dcterms:W3CDTF">2016-12-06T18:40:07Z</dcterms:created>
  <dcterms:modified xsi:type="dcterms:W3CDTF">2024-03-26T04:00:10Z</dcterms:modified>
</cp:coreProperties>
</file>