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8" r:id="rId5"/>
    <p:sldId id="259" r:id="rId6"/>
    <p:sldId id="261" r:id="rId7"/>
    <p:sldId id="264" r:id="rId8"/>
    <p:sldId id="266" r:id="rId9"/>
    <p:sldId id="267" r:id="rId10"/>
    <p:sldId id="262" r:id="rId11"/>
    <p:sldId id="263"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15" autoAdjust="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8A3CBC-6518-4F31-BC69-70BE4EDC8E48}"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n-US"/>
        </a:p>
      </dgm:t>
    </dgm:pt>
    <dgm:pt modelId="{02695985-06D2-4E87-A6B3-8EB990AB7FA0}">
      <dgm:prSet phldrT="[Text]" custT="1"/>
      <dgm:spPr/>
      <dgm:t>
        <a:bodyPr/>
        <a:lstStyle/>
        <a:p>
          <a:r>
            <a:rPr lang="en-US" sz="1400" dirty="0"/>
            <a:t>9am- 6pm</a:t>
          </a:r>
        </a:p>
      </dgm:t>
    </dgm:pt>
    <dgm:pt modelId="{3F7DA512-AC31-4AF3-8033-79994D3039BC}" type="parTrans" cxnId="{EC3B58EB-53B0-4547-B711-E0FFFA91F5A4}">
      <dgm:prSet/>
      <dgm:spPr/>
      <dgm:t>
        <a:bodyPr/>
        <a:lstStyle/>
        <a:p>
          <a:endParaRPr lang="en-US"/>
        </a:p>
      </dgm:t>
    </dgm:pt>
    <dgm:pt modelId="{E6976F17-CF82-4AC4-8B96-9804DA892543}" type="sibTrans" cxnId="{EC3B58EB-53B0-4547-B711-E0FFFA91F5A4}">
      <dgm:prSet/>
      <dgm:spPr/>
      <dgm:t>
        <a:bodyPr/>
        <a:lstStyle/>
        <a:p>
          <a:endParaRPr lang="en-US" dirty="0"/>
        </a:p>
      </dgm:t>
    </dgm:pt>
    <dgm:pt modelId="{AFD8D296-8175-478B-83C7-4DE29051D5BE}">
      <dgm:prSet phldrT="[Text]"/>
      <dgm:spPr/>
      <dgm:t>
        <a:bodyPr/>
        <a:lstStyle/>
        <a:p>
          <a:r>
            <a:rPr lang="en-US" dirty="0"/>
            <a:t>Pre-seller goes on his route and books the orders</a:t>
          </a:r>
        </a:p>
      </dgm:t>
    </dgm:pt>
    <dgm:pt modelId="{DCA2EBAC-D19B-4E36-9CCE-CFD4F4CFEF15}" type="parTrans" cxnId="{ED222D18-5389-4C38-893F-5F7E43755AE8}">
      <dgm:prSet/>
      <dgm:spPr/>
      <dgm:t>
        <a:bodyPr/>
        <a:lstStyle/>
        <a:p>
          <a:endParaRPr lang="en-US"/>
        </a:p>
      </dgm:t>
    </dgm:pt>
    <dgm:pt modelId="{668E8091-E071-47D4-8137-6B76C262110D}" type="sibTrans" cxnId="{ED222D18-5389-4C38-893F-5F7E43755AE8}">
      <dgm:prSet/>
      <dgm:spPr/>
      <dgm:t>
        <a:bodyPr/>
        <a:lstStyle/>
        <a:p>
          <a:endParaRPr lang="en-US"/>
        </a:p>
      </dgm:t>
    </dgm:pt>
    <dgm:pt modelId="{68F2F4BE-2735-4CA6-B143-150F7B514F45}">
      <dgm:prSet phldrT="[Text]" custT="1"/>
      <dgm:spPr/>
      <dgm:t>
        <a:bodyPr/>
        <a:lstStyle/>
        <a:p>
          <a:r>
            <a:rPr lang="en-US" sz="1400" dirty="0"/>
            <a:t>9am-6pm</a:t>
          </a:r>
        </a:p>
      </dgm:t>
    </dgm:pt>
    <dgm:pt modelId="{444EA348-737B-40B5-BE4D-B5681F6A2774}" type="parTrans" cxnId="{9DB145F9-D077-4A4F-BA41-A36B87E04C4A}">
      <dgm:prSet/>
      <dgm:spPr/>
      <dgm:t>
        <a:bodyPr/>
        <a:lstStyle/>
        <a:p>
          <a:endParaRPr lang="en-US"/>
        </a:p>
      </dgm:t>
    </dgm:pt>
    <dgm:pt modelId="{086B38B0-1761-499B-A664-1817162D168D}" type="sibTrans" cxnId="{9DB145F9-D077-4A4F-BA41-A36B87E04C4A}">
      <dgm:prSet/>
      <dgm:spPr/>
      <dgm:t>
        <a:bodyPr/>
        <a:lstStyle/>
        <a:p>
          <a:endParaRPr lang="en-US" dirty="0"/>
        </a:p>
      </dgm:t>
    </dgm:pt>
    <dgm:pt modelId="{357B834B-2A52-461E-922C-CFEDFA915724}">
      <dgm:prSet phldrT="[Text]"/>
      <dgm:spPr/>
      <dgm:t>
        <a:bodyPr/>
        <a:lstStyle/>
        <a:p>
          <a:r>
            <a:rPr lang="en-US" dirty="0"/>
            <a:t>Order is registered on the server through GPRS on the spot</a:t>
          </a:r>
        </a:p>
      </dgm:t>
    </dgm:pt>
    <dgm:pt modelId="{F8DD3DF3-09EF-4BBF-AEEC-777179C7D369}" type="parTrans" cxnId="{A0D6BFE3-5C30-4280-AFBE-1E7ED151B139}">
      <dgm:prSet/>
      <dgm:spPr/>
      <dgm:t>
        <a:bodyPr/>
        <a:lstStyle/>
        <a:p>
          <a:endParaRPr lang="en-US"/>
        </a:p>
      </dgm:t>
    </dgm:pt>
    <dgm:pt modelId="{615211B8-4AA6-4C63-97D6-EB2856B5A6E0}" type="sibTrans" cxnId="{A0D6BFE3-5C30-4280-AFBE-1E7ED151B139}">
      <dgm:prSet/>
      <dgm:spPr/>
      <dgm:t>
        <a:bodyPr/>
        <a:lstStyle/>
        <a:p>
          <a:endParaRPr lang="en-US"/>
        </a:p>
      </dgm:t>
    </dgm:pt>
    <dgm:pt modelId="{1DB46A2E-C58D-4771-8D16-49E6D719D153}">
      <dgm:prSet phldrT="[Text]" custT="1"/>
      <dgm:spPr/>
      <dgm:t>
        <a:bodyPr/>
        <a:lstStyle/>
        <a:p>
          <a:r>
            <a:rPr lang="en-US" sz="1400" dirty="0"/>
            <a:t>6pm-11pm</a:t>
          </a:r>
        </a:p>
      </dgm:t>
    </dgm:pt>
    <dgm:pt modelId="{5C46A41D-51A3-45EC-A7B8-418C2B58FA17}" type="parTrans" cxnId="{2A8974B2-A1B7-421E-B537-9F75118452AD}">
      <dgm:prSet/>
      <dgm:spPr/>
      <dgm:t>
        <a:bodyPr/>
        <a:lstStyle/>
        <a:p>
          <a:endParaRPr lang="en-US"/>
        </a:p>
      </dgm:t>
    </dgm:pt>
    <dgm:pt modelId="{B5301A86-4C6D-4F2B-A0CF-CC09F1CA4C55}" type="sibTrans" cxnId="{2A8974B2-A1B7-421E-B537-9F75118452AD}">
      <dgm:prSet/>
      <dgm:spPr/>
      <dgm:t>
        <a:bodyPr/>
        <a:lstStyle/>
        <a:p>
          <a:endParaRPr lang="en-US" dirty="0"/>
        </a:p>
      </dgm:t>
    </dgm:pt>
    <dgm:pt modelId="{0CFC2596-511E-4D27-A42A-75E69C1638BB}">
      <dgm:prSet phldrT="[Text]"/>
      <dgm:spPr/>
      <dgm:t>
        <a:bodyPr/>
        <a:lstStyle/>
        <a:p>
          <a:r>
            <a:rPr lang="en-US" dirty="0"/>
            <a:t>Order is processed</a:t>
          </a:r>
        </a:p>
      </dgm:t>
    </dgm:pt>
    <dgm:pt modelId="{AF9C02FD-2D19-48A0-816C-C1E9E2960028}" type="parTrans" cxnId="{1E1BD61A-FA73-4E65-8A89-6A3FD41536AF}">
      <dgm:prSet/>
      <dgm:spPr/>
      <dgm:t>
        <a:bodyPr/>
        <a:lstStyle/>
        <a:p>
          <a:endParaRPr lang="en-US"/>
        </a:p>
      </dgm:t>
    </dgm:pt>
    <dgm:pt modelId="{92B7DDBD-6CDC-4B71-93D6-6FE6B3D83D93}" type="sibTrans" cxnId="{1E1BD61A-FA73-4E65-8A89-6A3FD41536AF}">
      <dgm:prSet/>
      <dgm:spPr/>
      <dgm:t>
        <a:bodyPr/>
        <a:lstStyle/>
        <a:p>
          <a:endParaRPr lang="en-US"/>
        </a:p>
      </dgm:t>
    </dgm:pt>
    <dgm:pt modelId="{997BC43D-2FCA-4754-A62D-FDE4B8CDF22A}">
      <dgm:prSet phldrT="[Text]"/>
      <dgm:spPr/>
      <dgm:t>
        <a:bodyPr/>
        <a:lstStyle/>
        <a:p>
          <a:r>
            <a:rPr lang="en-US" dirty="0"/>
            <a:t>Load sheet is released</a:t>
          </a:r>
        </a:p>
      </dgm:t>
    </dgm:pt>
    <dgm:pt modelId="{E29C149F-DBEA-4008-851F-C0002BDCF878}" type="parTrans" cxnId="{5D09F5DB-50CA-490E-A4DA-B959B52D15BC}">
      <dgm:prSet/>
      <dgm:spPr/>
      <dgm:t>
        <a:bodyPr/>
        <a:lstStyle/>
        <a:p>
          <a:endParaRPr lang="en-US"/>
        </a:p>
      </dgm:t>
    </dgm:pt>
    <dgm:pt modelId="{4FDDB3E5-6732-4BE9-B540-78370FA86ABA}" type="sibTrans" cxnId="{5D09F5DB-50CA-490E-A4DA-B959B52D15BC}">
      <dgm:prSet/>
      <dgm:spPr/>
      <dgm:t>
        <a:bodyPr/>
        <a:lstStyle/>
        <a:p>
          <a:endParaRPr lang="en-US"/>
        </a:p>
      </dgm:t>
    </dgm:pt>
    <dgm:pt modelId="{675B4CFC-F04E-42B0-A332-5646A2AF2B1E}">
      <dgm:prSet phldrT="[Text]" custT="1"/>
      <dgm:spPr/>
      <dgm:t>
        <a:bodyPr/>
        <a:lstStyle/>
        <a:p>
          <a:r>
            <a:rPr lang="en-US" sz="1400" dirty="0"/>
            <a:t>11pm-6am</a:t>
          </a:r>
        </a:p>
      </dgm:t>
    </dgm:pt>
    <dgm:pt modelId="{84974EE7-3BF1-4886-8B92-1CE9F5E5DF91}" type="parTrans" cxnId="{3B81827E-74EA-4E9D-BFE0-FB712EFE5173}">
      <dgm:prSet/>
      <dgm:spPr/>
      <dgm:t>
        <a:bodyPr/>
        <a:lstStyle/>
        <a:p>
          <a:endParaRPr lang="en-US"/>
        </a:p>
      </dgm:t>
    </dgm:pt>
    <dgm:pt modelId="{964EA92D-8927-4051-89EF-FEE6CBC27D1E}" type="sibTrans" cxnId="{3B81827E-74EA-4E9D-BFE0-FB712EFE5173}">
      <dgm:prSet/>
      <dgm:spPr/>
      <dgm:t>
        <a:bodyPr/>
        <a:lstStyle/>
        <a:p>
          <a:endParaRPr lang="en-US"/>
        </a:p>
      </dgm:t>
    </dgm:pt>
    <dgm:pt modelId="{C4E4D4E5-0834-41F8-B3D5-69039E820FE6}">
      <dgm:prSet/>
      <dgm:spPr/>
      <dgm:t>
        <a:bodyPr/>
        <a:lstStyle/>
        <a:p>
          <a:r>
            <a:rPr lang="en-US" dirty="0"/>
            <a:t> Loading the vehicles is done by the C&amp;F people</a:t>
          </a:r>
        </a:p>
      </dgm:t>
    </dgm:pt>
    <dgm:pt modelId="{F3DE8123-5452-459C-AD05-E66C80FBEC14}" type="parTrans" cxnId="{E670519D-6CC8-4F7B-9B4D-46BC0E90355A}">
      <dgm:prSet/>
      <dgm:spPr/>
      <dgm:t>
        <a:bodyPr/>
        <a:lstStyle/>
        <a:p>
          <a:endParaRPr lang="en-US"/>
        </a:p>
      </dgm:t>
    </dgm:pt>
    <dgm:pt modelId="{2774DBB2-F0D5-4BE5-8FE3-6101BCE1E936}" type="sibTrans" cxnId="{E670519D-6CC8-4F7B-9B4D-46BC0E90355A}">
      <dgm:prSet/>
      <dgm:spPr/>
      <dgm:t>
        <a:bodyPr/>
        <a:lstStyle/>
        <a:p>
          <a:endParaRPr lang="en-US"/>
        </a:p>
      </dgm:t>
    </dgm:pt>
    <dgm:pt modelId="{C45BEA2E-C52E-47F3-BD15-886E7F704CAD}" type="pres">
      <dgm:prSet presAssocID="{C78A3CBC-6518-4F31-BC69-70BE4EDC8E48}" presName="Name0" presStyleCnt="0">
        <dgm:presLayoutVars>
          <dgm:dir/>
          <dgm:animLvl val="lvl"/>
          <dgm:resizeHandles val="exact"/>
        </dgm:presLayoutVars>
      </dgm:prSet>
      <dgm:spPr/>
      <dgm:t>
        <a:bodyPr/>
        <a:lstStyle/>
        <a:p>
          <a:endParaRPr lang="en-US"/>
        </a:p>
      </dgm:t>
    </dgm:pt>
    <dgm:pt modelId="{B2358292-8703-4309-AB72-32620857E9BA}" type="pres">
      <dgm:prSet presAssocID="{C78A3CBC-6518-4F31-BC69-70BE4EDC8E48}" presName="tSp" presStyleCnt="0"/>
      <dgm:spPr/>
    </dgm:pt>
    <dgm:pt modelId="{5C15E7FC-8751-4326-BA2A-8D361CE88B15}" type="pres">
      <dgm:prSet presAssocID="{C78A3CBC-6518-4F31-BC69-70BE4EDC8E48}" presName="bSp" presStyleCnt="0"/>
      <dgm:spPr/>
    </dgm:pt>
    <dgm:pt modelId="{E7ABFEC0-1C70-4165-A92E-EE4E064CF0BD}" type="pres">
      <dgm:prSet presAssocID="{C78A3CBC-6518-4F31-BC69-70BE4EDC8E48}" presName="process" presStyleCnt="0"/>
      <dgm:spPr/>
    </dgm:pt>
    <dgm:pt modelId="{E363E7FD-0AEC-4C99-91AA-2D31257F6CCE}" type="pres">
      <dgm:prSet presAssocID="{02695985-06D2-4E87-A6B3-8EB990AB7FA0}" presName="composite1" presStyleCnt="0"/>
      <dgm:spPr/>
    </dgm:pt>
    <dgm:pt modelId="{EA46D474-2FEF-4FE1-819F-59F8EC8C6FA8}" type="pres">
      <dgm:prSet presAssocID="{02695985-06D2-4E87-A6B3-8EB990AB7FA0}" presName="dummyNode1" presStyleLbl="node1" presStyleIdx="0" presStyleCnt="4"/>
      <dgm:spPr/>
    </dgm:pt>
    <dgm:pt modelId="{49DD1E95-E24E-4C5D-8E7B-EDBDD80D506E}" type="pres">
      <dgm:prSet presAssocID="{02695985-06D2-4E87-A6B3-8EB990AB7FA0}" presName="childNode1" presStyleLbl="bgAcc1" presStyleIdx="0" presStyleCnt="4">
        <dgm:presLayoutVars>
          <dgm:bulletEnabled val="1"/>
        </dgm:presLayoutVars>
      </dgm:prSet>
      <dgm:spPr/>
      <dgm:t>
        <a:bodyPr/>
        <a:lstStyle/>
        <a:p>
          <a:endParaRPr lang="en-US"/>
        </a:p>
      </dgm:t>
    </dgm:pt>
    <dgm:pt modelId="{983D7157-C885-4B11-B143-0D286C853D59}" type="pres">
      <dgm:prSet presAssocID="{02695985-06D2-4E87-A6B3-8EB990AB7FA0}" presName="childNode1tx" presStyleLbl="bgAcc1" presStyleIdx="0" presStyleCnt="4">
        <dgm:presLayoutVars>
          <dgm:bulletEnabled val="1"/>
        </dgm:presLayoutVars>
      </dgm:prSet>
      <dgm:spPr/>
      <dgm:t>
        <a:bodyPr/>
        <a:lstStyle/>
        <a:p>
          <a:endParaRPr lang="en-US"/>
        </a:p>
      </dgm:t>
    </dgm:pt>
    <dgm:pt modelId="{9B856D8B-2502-4548-A799-0B60DE33C5A0}" type="pres">
      <dgm:prSet presAssocID="{02695985-06D2-4E87-A6B3-8EB990AB7FA0}" presName="parentNode1" presStyleLbl="node1" presStyleIdx="0" presStyleCnt="4">
        <dgm:presLayoutVars>
          <dgm:chMax val="1"/>
          <dgm:bulletEnabled val="1"/>
        </dgm:presLayoutVars>
      </dgm:prSet>
      <dgm:spPr/>
      <dgm:t>
        <a:bodyPr/>
        <a:lstStyle/>
        <a:p>
          <a:endParaRPr lang="en-US"/>
        </a:p>
      </dgm:t>
    </dgm:pt>
    <dgm:pt modelId="{594784B3-37CB-4D9F-9839-9129232B8E5E}" type="pres">
      <dgm:prSet presAssocID="{02695985-06D2-4E87-A6B3-8EB990AB7FA0}" presName="connSite1" presStyleCnt="0"/>
      <dgm:spPr/>
    </dgm:pt>
    <dgm:pt modelId="{2FFD3998-70D0-4E53-B81F-32F1D13D1C35}" type="pres">
      <dgm:prSet presAssocID="{E6976F17-CF82-4AC4-8B96-9804DA892543}" presName="Name9" presStyleLbl="sibTrans2D1" presStyleIdx="0" presStyleCnt="3"/>
      <dgm:spPr/>
      <dgm:t>
        <a:bodyPr/>
        <a:lstStyle/>
        <a:p>
          <a:endParaRPr lang="en-US"/>
        </a:p>
      </dgm:t>
    </dgm:pt>
    <dgm:pt modelId="{4DA4572B-D1EE-4C8C-AB2E-149FBD221065}" type="pres">
      <dgm:prSet presAssocID="{68F2F4BE-2735-4CA6-B143-150F7B514F45}" presName="composite2" presStyleCnt="0"/>
      <dgm:spPr/>
    </dgm:pt>
    <dgm:pt modelId="{1D2EF8AB-8659-4778-A990-B20869D31037}" type="pres">
      <dgm:prSet presAssocID="{68F2F4BE-2735-4CA6-B143-150F7B514F45}" presName="dummyNode2" presStyleLbl="node1" presStyleIdx="0" presStyleCnt="4"/>
      <dgm:spPr/>
    </dgm:pt>
    <dgm:pt modelId="{2EA6D178-313D-47A2-9FF0-20789D2EA8A8}" type="pres">
      <dgm:prSet presAssocID="{68F2F4BE-2735-4CA6-B143-150F7B514F45}" presName="childNode2" presStyleLbl="bgAcc1" presStyleIdx="1" presStyleCnt="4">
        <dgm:presLayoutVars>
          <dgm:bulletEnabled val="1"/>
        </dgm:presLayoutVars>
      </dgm:prSet>
      <dgm:spPr/>
      <dgm:t>
        <a:bodyPr/>
        <a:lstStyle/>
        <a:p>
          <a:endParaRPr lang="en-US"/>
        </a:p>
      </dgm:t>
    </dgm:pt>
    <dgm:pt modelId="{1B41D106-DE83-4637-834C-CFDA3D6CFB01}" type="pres">
      <dgm:prSet presAssocID="{68F2F4BE-2735-4CA6-B143-150F7B514F45}" presName="childNode2tx" presStyleLbl="bgAcc1" presStyleIdx="1" presStyleCnt="4">
        <dgm:presLayoutVars>
          <dgm:bulletEnabled val="1"/>
        </dgm:presLayoutVars>
      </dgm:prSet>
      <dgm:spPr/>
      <dgm:t>
        <a:bodyPr/>
        <a:lstStyle/>
        <a:p>
          <a:endParaRPr lang="en-US"/>
        </a:p>
      </dgm:t>
    </dgm:pt>
    <dgm:pt modelId="{9C6AF769-F462-4CC4-BBFA-94752958F1EA}" type="pres">
      <dgm:prSet presAssocID="{68F2F4BE-2735-4CA6-B143-150F7B514F45}" presName="parentNode2" presStyleLbl="node1" presStyleIdx="1" presStyleCnt="4">
        <dgm:presLayoutVars>
          <dgm:chMax val="0"/>
          <dgm:bulletEnabled val="1"/>
        </dgm:presLayoutVars>
      </dgm:prSet>
      <dgm:spPr/>
      <dgm:t>
        <a:bodyPr/>
        <a:lstStyle/>
        <a:p>
          <a:endParaRPr lang="en-US"/>
        </a:p>
      </dgm:t>
    </dgm:pt>
    <dgm:pt modelId="{73C254C1-67A1-4761-B381-5B8416ECF005}" type="pres">
      <dgm:prSet presAssocID="{68F2F4BE-2735-4CA6-B143-150F7B514F45}" presName="connSite2" presStyleCnt="0"/>
      <dgm:spPr/>
    </dgm:pt>
    <dgm:pt modelId="{F59BD90E-7EFD-4753-B296-6F32FA5BE53F}" type="pres">
      <dgm:prSet presAssocID="{086B38B0-1761-499B-A664-1817162D168D}" presName="Name18" presStyleLbl="sibTrans2D1" presStyleIdx="1" presStyleCnt="3"/>
      <dgm:spPr/>
      <dgm:t>
        <a:bodyPr/>
        <a:lstStyle/>
        <a:p>
          <a:endParaRPr lang="en-US"/>
        </a:p>
      </dgm:t>
    </dgm:pt>
    <dgm:pt modelId="{10CC167D-312F-4A06-8C80-4BCD66828251}" type="pres">
      <dgm:prSet presAssocID="{1DB46A2E-C58D-4771-8D16-49E6D719D153}" presName="composite1" presStyleCnt="0"/>
      <dgm:spPr/>
    </dgm:pt>
    <dgm:pt modelId="{42EA94A6-A61A-4F44-8149-2A7E788B937B}" type="pres">
      <dgm:prSet presAssocID="{1DB46A2E-C58D-4771-8D16-49E6D719D153}" presName="dummyNode1" presStyleLbl="node1" presStyleIdx="1" presStyleCnt="4"/>
      <dgm:spPr/>
    </dgm:pt>
    <dgm:pt modelId="{3EE5F3E8-E9AB-4188-9C76-B1723FF30689}" type="pres">
      <dgm:prSet presAssocID="{1DB46A2E-C58D-4771-8D16-49E6D719D153}" presName="childNode1" presStyleLbl="bgAcc1" presStyleIdx="2" presStyleCnt="4">
        <dgm:presLayoutVars>
          <dgm:bulletEnabled val="1"/>
        </dgm:presLayoutVars>
      </dgm:prSet>
      <dgm:spPr/>
      <dgm:t>
        <a:bodyPr/>
        <a:lstStyle/>
        <a:p>
          <a:endParaRPr lang="en-US"/>
        </a:p>
      </dgm:t>
    </dgm:pt>
    <dgm:pt modelId="{E46CA63F-29E6-4CA9-A0B7-43E771D54466}" type="pres">
      <dgm:prSet presAssocID="{1DB46A2E-C58D-4771-8D16-49E6D719D153}" presName="childNode1tx" presStyleLbl="bgAcc1" presStyleIdx="2" presStyleCnt="4">
        <dgm:presLayoutVars>
          <dgm:bulletEnabled val="1"/>
        </dgm:presLayoutVars>
      </dgm:prSet>
      <dgm:spPr/>
      <dgm:t>
        <a:bodyPr/>
        <a:lstStyle/>
        <a:p>
          <a:endParaRPr lang="en-US"/>
        </a:p>
      </dgm:t>
    </dgm:pt>
    <dgm:pt modelId="{3C755FE5-D031-42C8-A281-C718772E20C4}" type="pres">
      <dgm:prSet presAssocID="{1DB46A2E-C58D-4771-8D16-49E6D719D153}" presName="parentNode1" presStyleLbl="node1" presStyleIdx="2" presStyleCnt="4">
        <dgm:presLayoutVars>
          <dgm:chMax val="1"/>
          <dgm:bulletEnabled val="1"/>
        </dgm:presLayoutVars>
      </dgm:prSet>
      <dgm:spPr/>
      <dgm:t>
        <a:bodyPr/>
        <a:lstStyle/>
        <a:p>
          <a:endParaRPr lang="en-US"/>
        </a:p>
      </dgm:t>
    </dgm:pt>
    <dgm:pt modelId="{F6CE21A7-A1CA-4057-8DA7-72A88BEA432F}" type="pres">
      <dgm:prSet presAssocID="{1DB46A2E-C58D-4771-8D16-49E6D719D153}" presName="connSite1" presStyleCnt="0"/>
      <dgm:spPr/>
    </dgm:pt>
    <dgm:pt modelId="{978DE0F4-A93A-46AF-94B9-76759D87DEA5}" type="pres">
      <dgm:prSet presAssocID="{B5301A86-4C6D-4F2B-A0CF-CC09F1CA4C55}" presName="Name9" presStyleLbl="sibTrans2D1" presStyleIdx="2" presStyleCnt="3"/>
      <dgm:spPr/>
      <dgm:t>
        <a:bodyPr/>
        <a:lstStyle/>
        <a:p>
          <a:endParaRPr lang="en-US"/>
        </a:p>
      </dgm:t>
    </dgm:pt>
    <dgm:pt modelId="{D52AC5A4-7100-4F42-8C17-A9912C6E37F3}" type="pres">
      <dgm:prSet presAssocID="{675B4CFC-F04E-42B0-A332-5646A2AF2B1E}" presName="composite2" presStyleCnt="0"/>
      <dgm:spPr/>
    </dgm:pt>
    <dgm:pt modelId="{864B6B0F-A0AE-4E18-9AC5-2E6BDCC725A2}" type="pres">
      <dgm:prSet presAssocID="{675B4CFC-F04E-42B0-A332-5646A2AF2B1E}" presName="dummyNode2" presStyleLbl="node1" presStyleIdx="2" presStyleCnt="4"/>
      <dgm:spPr/>
    </dgm:pt>
    <dgm:pt modelId="{5013CAA0-BB1C-4428-9E08-CE5F3179E5A2}" type="pres">
      <dgm:prSet presAssocID="{675B4CFC-F04E-42B0-A332-5646A2AF2B1E}" presName="childNode2" presStyleLbl="bgAcc1" presStyleIdx="3" presStyleCnt="4">
        <dgm:presLayoutVars>
          <dgm:bulletEnabled val="1"/>
        </dgm:presLayoutVars>
      </dgm:prSet>
      <dgm:spPr/>
      <dgm:t>
        <a:bodyPr/>
        <a:lstStyle/>
        <a:p>
          <a:endParaRPr lang="en-US"/>
        </a:p>
      </dgm:t>
    </dgm:pt>
    <dgm:pt modelId="{51AF400D-B217-41E9-916C-7F6257A5D022}" type="pres">
      <dgm:prSet presAssocID="{675B4CFC-F04E-42B0-A332-5646A2AF2B1E}" presName="childNode2tx" presStyleLbl="bgAcc1" presStyleIdx="3" presStyleCnt="4">
        <dgm:presLayoutVars>
          <dgm:bulletEnabled val="1"/>
        </dgm:presLayoutVars>
      </dgm:prSet>
      <dgm:spPr/>
      <dgm:t>
        <a:bodyPr/>
        <a:lstStyle/>
        <a:p>
          <a:endParaRPr lang="en-US"/>
        </a:p>
      </dgm:t>
    </dgm:pt>
    <dgm:pt modelId="{876B3289-0C51-4C41-AA1A-ABA9611904AB}" type="pres">
      <dgm:prSet presAssocID="{675B4CFC-F04E-42B0-A332-5646A2AF2B1E}" presName="parentNode2" presStyleLbl="node1" presStyleIdx="3" presStyleCnt="4">
        <dgm:presLayoutVars>
          <dgm:chMax val="0"/>
          <dgm:bulletEnabled val="1"/>
        </dgm:presLayoutVars>
      </dgm:prSet>
      <dgm:spPr/>
      <dgm:t>
        <a:bodyPr/>
        <a:lstStyle/>
        <a:p>
          <a:endParaRPr lang="en-US"/>
        </a:p>
      </dgm:t>
    </dgm:pt>
    <dgm:pt modelId="{8143427A-1464-427B-B460-898030960234}" type="pres">
      <dgm:prSet presAssocID="{675B4CFC-F04E-42B0-A332-5646A2AF2B1E}" presName="connSite2" presStyleCnt="0"/>
      <dgm:spPr/>
    </dgm:pt>
  </dgm:ptLst>
  <dgm:cxnLst>
    <dgm:cxn modelId="{18D29677-8575-4421-B11D-A7EA1CDAF2A8}" type="presOf" srcId="{C78A3CBC-6518-4F31-BC69-70BE4EDC8E48}" destId="{C45BEA2E-C52E-47F3-BD15-886E7F704CAD}" srcOrd="0" destOrd="0" presId="urn:microsoft.com/office/officeart/2005/8/layout/hProcess4"/>
    <dgm:cxn modelId="{9DB145F9-D077-4A4F-BA41-A36B87E04C4A}" srcId="{C78A3CBC-6518-4F31-BC69-70BE4EDC8E48}" destId="{68F2F4BE-2735-4CA6-B143-150F7B514F45}" srcOrd="1" destOrd="0" parTransId="{444EA348-737B-40B5-BE4D-B5681F6A2774}" sibTransId="{086B38B0-1761-499B-A664-1817162D168D}"/>
    <dgm:cxn modelId="{3B81827E-74EA-4E9D-BFE0-FB712EFE5173}" srcId="{C78A3CBC-6518-4F31-BC69-70BE4EDC8E48}" destId="{675B4CFC-F04E-42B0-A332-5646A2AF2B1E}" srcOrd="3" destOrd="0" parTransId="{84974EE7-3BF1-4886-8B92-1CE9F5E5DF91}" sibTransId="{964EA92D-8927-4051-89EF-FEE6CBC27D1E}"/>
    <dgm:cxn modelId="{E4A4B137-49E0-4F6D-BCB9-6242F69DB62D}" type="presOf" srcId="{E6976F17-CF82-4AC4-8B96-9804DA892543}" destId="{2FFD3998-70D0-4E53-B81F-32F1D13D1C35}" srcOrd="0" destOrd="0" presId="urn:microsoft.com/office/officeart/2005/8/layout/hProcess4"/>
    <dgm:cxn modelId="{AFC86C18-69D0-4B61-8132-FF1B07DB2DE3}" type="presOf" srcId="{675B4CFC-F04E-42B0-A332-5646A2AF2B1E}" destId="{876B3289-0C51-4C41-AA1A-ABA9611904AB}" srcOrd="0" destOrd="0" presId="urn:microsoft.com/office/officeart/2005/8/layout/hProcess4"/>
    <dgm:cxn modelId="{0BBE4255-355B-4803-BC23-24DBB603589C}" type="presOf" srcId="{0CFC2596-511E-4D27-A42A-75E69C1638BB}" destId="{E46CA63F-29E6-4CA9-A0B7-43E771D54466}" srcOrd="1" destOrd="0" presId="urn:microsoft.com/office/officeart/2005/8/layout/hProcess4"/>
    <dgm:cxn modelId="{F5E47D32-5701-49FA-8F4A-32E6C372A26F}" type="presOf" srcId="{357B834B-2A52-461E-922C-CFEDFA915724}" destId="{2EA6D178-313D-47A2-9FF0-20789D2EA8A8}" srcOrd="0" destOrd="0" presId="urn:microsoft.com/office/officeart/2005/8/layout/hProcess4"/>
    <dgm:cxn modelId="{4479CDEF-CB4A-4B38-B6EA-4E004EF16341}" type="presOf" srcId="{357B834B-2A52-461E-922C-CFEDFA915724}" destId="{1B41D106-DE83-4637-834C-CFDA3D6CFB01}" srcOrd="1" destOrd="0" presId="urn:microsoft.com/office/officeart/2005/8/layout/hProcess4"/>
    <dgm:cxn modelId="{F9CD4252-075B-4932-9238-52604A9CC33F}" type="presOf" srcId="{68F2F4BE-2735-4CA6-B143-150F7B514F45}" destId="{9C6AF769-F462-4CC4-BBFA-94752958F1EA}" srcOrd="0" destOrd="0" presId="urn:microsoft.com/office/officeart/2005/8/layout/hProcess4"/>
    <dgm:cxn modelId="{44B6400E-1768-4880-9862-A35BBCD3DB06}" type="presOf" srcId="{AFD8D296-8175-478B-83C7-4DE29051D5BE}" destId="{983D7157-C885-4B11-B143-0D286C853D59}" srcOrd="1" destOrd="0" presId="urn:microsoft.com/office/officeart/2005/8/layout/hProcess4"/>
    <dgm:cxn modelId="{3F617D04-FD88-4A57-82C0-52309EFD607C}" type="presOf" srcId="{997BC43D-2FCA-4754-A62D-FDE4B8CDF22A}" destId="{3EE5F3E8-E9AB-4188-9C76-B1723FF30689}" srcOrd="0" destOrd="1" presId="urn:microsoft.com/office/officeart/2005/8/layout/hProcess4"/>
    <dgm:cxn modelId="{931DC60E-70DF-4DB0-98D0-71ED1E4635D0}" type="presOf" srcId="{997BC43D-2FCA-4754-A62D-FDE4B8CDF22A}" destId="{E46CA63F-29E6-4CA9-A0B7-43E771D54466}" srcOrd="1" destOrd="1" presId="urn:microsoft.com/office/officeart/2005/8/layout/hProcess4"/>
    <dgm:cxn modelId="{8201B52A-7B44-45F9-949B-DF6EBD8BAA1C}" type="presOf" srcId="{02695985-06D2-4E87-A6B3-8EB990AB7FA0}" destId="{9B856D8B-2502-4548-A799-0B60DE33C5A0}" srcOrd="0" destOrd="0" presId="urn:microsoft.com/office/officeart/2005/8/layout/hProcess4"/>
    <dgm:cxn modelId="{A27BF87C-C0FB-4730-82FD-07FB69016CB7}" type="presOf" srcId="{AFD8D296-8175-478B-83C7-4DE29051D5BE}" destId="{49DD1E95-E24E-4C5D-8E7B-EDBDD80D506E}" srcOrd="0" destOrd="0" presId="urn:microsoft.com/office/officeart/2005/8/layout/hProcess4"/>
    <dgm:cxn modelId="{A0D6BFE3-5C30-4280-AFBE-1E7ED151B139}" srcId="{68F2F4BE-2735-4CA6-B143-150F7B514F45}" destId="{357B834B-2A52-461E-922C-CFEDFA915724}" srcOrd="0" destOrd="0" parTransId="{F8DD3DF3-09EF-4BBF-AEEC-777179C7D369}" sibTransId="{615211B8-4AA6-4C63-97D6-EB2856B5A6E0}"/>
    <dgm:cxn modelId="{1E1BD61A-FA73-4E65-8A89-6A3FD41536AF}" srcId="{1DB46A2E-C58D-4771-8D16-49E6D719D153}" destId="{0CFC2596-511E-4D27-A42A-75E69C1638BB}" srcOrd="0" destOrd="0" parTransId="{AF9C02FD-2D19-48A0-816C-C1E9E2960028}" sibTransId="{92B7DDBD-6CDC-4B71-93D6-6FE6B3D83D93}"/>
    <dgm:cxn modelId="{ED222D18-5389-4C38-893F-5F7E43755AE8}" srcId="{02695985-06D2-4E87-A6B3-8EB990AB7FA0}" destId="{AFD8D296-8175-478B-83C7-4DE29051D5BE}" srcOrd="0" destOrd="0" parTransId="{DCA2EBAC-D19B-4E36-9CCE-CFD4F4CFEF15}" sibTransId="{668E8091-E071-47D4-8137-6B76C262110D}"/>
    <dgm:cxn modelId="{1042DE1A-6B7E-44C3-8350-9551FD137F02}" type="presOf" srcId="{1DB46A2E-C58D-4771-8D16-49E6D719D153}" destId="{3C755FE5-D031-42C8-A281-C718772E20C4}" srcOrd="0" destOrd="0" presId="urn:microsoft.com/office/officeart/2005/8/layout/hProcess4"/>
    <dgm:cxn modelId="{06A42D74-0C3F-4C7C-A7BE-78801CA7E59B}" type="presOf" srcId="{B5301A86-4C6D-4F2B-A0CF-CC09F1CA4C55}" destId="{978DE0F4-A93A-46AF-94B9-76759D87DEA5}" srcOrd="0" destOrd="0" presId="urn:microsoft.com/office/officeart/2005/8/layout/hProcess4"/>
    <dgm:cxn modelId="{0837E556-CD5A-4FAE-97BE-13A345BBC341}" type="presOf" srcId="{086B38B0-1761-499B-A664-1817162D168D}" destId="{F59BD90E-7EFD-4753-B296-6F32FA5BE53F}" srcOrd="0" destOrd="0" presId="urn:microsoft.com/office/officeart/2005/8/layout/hProcess4"/>
    <dgm:cxn modelId="{B8019BFC-5DC2-4260-8CE0-0564272ADCE9}" type="presOf" srcId="{0CFC2596-511E-4D27-A42A-75E69C1638BB}" destId="{3EE5F3E8-E9AB-4188-9C76-B1723FF30689}" srcOrd="0" destOrd="0" presId="urn:microsoft.com/office/officeart/2005/8/layout/hProcess4"/>
    <dgm:cxn modelId="{5D09F5DB-50CA-490E-A4DA-B959B52D15BC}" srcId="{1DB46A2E-C58D-4771-8D16-49E6D719D153}" destId="{997BC43D-2FCA-4754-A62D-FDE4B8CDF22A}" srcOrd="1" destOrd="0" parTransId="{E29C149F-DBEA-4008-851F-C0002BDCF878}" sibTransId="{4FDDB3E5-6732-4BE9-B540-78370FA86ABA}"/>
    <dgm:cxn modelId="{2A8974B2-A1B7-421E-B537-9F75118452AD}" srcId="{C78A3CBC-6518-4F31-BC69-70BE4EDC8E48}" destId="{1DB46A2E-C58D-4771-8D16-49E6D719D153}" srcOrd="2" destOrd="0" parTransId="{5C46A41D-51A3-45EC-A7B8-418C2B58FA17}" sibTransId="{B5301A86-4C6D-4F2B-A0CF-CC09F1CA4C55}"/>
    <dgm:cxn modelId="{E670519D-6CC8-4F7B-9B4D-46BC0E90355A}" srcId="{675B4CFC-F04E-42B0-A332-5646A2AF2B1E}" destId="{C4E4D4E5-0834-41F8-B3D5-69039E820FE6}" srcOrd="0" destOrd="0" parTransId="{F3DE8123-5452-459C-AD05-E66C80FBEC14}" sibTransId="{2774DBB2-F0D5-4BE5-8FE3-6101BCE1E936}"/>
    <dgm:cxn modelId="{EC3B58EB-53B0-4547-B711-E0FFFA91F5A4}" srcId="{C78A3CBC-6518-4F31-BC69-70BE4EDC8E48}" destId="{02695985-06D2-4E87-A6B3-8EB990AB7FA0}" srcOrd="0" destOrd="0" parTransId="{3F7DA512-AC31-4AF3-8033-79994D3039BC}" sibTransId="{E6976F17-CF82-4AC4-8B96-9804DA892543}"/>
    <dgm:cxn modelId="{90256101-0869-4A82-828C-9F627F7B5C41}" type="presOf" srcId="{C4E4D4E5-0834-41F8-B3D5-69039E820FE6}" destId="{51AF400D-B217-41E9-916C-7F6257A5D022}" srcOrd="1" destOrd="0" presId="urn:microsoft.com/office/officeart/2005/8/layout/hProcess4"/>
    <dgm:cxn modelId="{8FA1F046-6FD5-467F-8173-ABECAC4F9337}" type="presOf" srcId="{C4E4D4E5-0834-41F8-B3D5-69039E820FE6}" destId="{5013CAA0-BB1C-4428-9E08-CE5F3179E5A2}" srcOrd="0" destOrd="0" presId="urn:microsoft.com/office/officeart/2005/8/layout/hProcess4"/>
    <dgm:cxn modelId="{0DE9B2A7-1C4F-43A9-884D-102E8098A289}" type="presParOf" srcId="{C45BEA2E-C52E-47F3-BD15-886E7F704CAD}" destId="{B2358292-8703-4309-AB72-32620857E9BA}" srcOrd="0" destOrd="0" presId="urn:microsoft.com/office/officeart/2005/8/layout/hProcess4"/>
    <dgm:cxn modelId="{1C1838DE-6BF7-43FD-82EA-4FD3F1216D13}" type="presParOf" srcId="{C45BEA2E-C52E-47F3-BD15-886E7F704CAD}" destId="{5C15E7FC-8751-4326-BA2A-8D361CE88B15}" srcOrd="1" destOrd="0" presId="urn:microsoft.com/office/officeart/2005/8/layout/hProcess4"/>
    <dgm:cxn modelId="{7F49D2D8-D379-4CEE-8C86-84C02A171743}" type="presParOf" srcId="{C45BEA2E-C52E-47F3-BD15-886E7F704CAD}" destId="{E7ABFEC0-1C70-4165-A92E-EE4E064CF0BD}" srcOrd="2" destOrd="0" presId="urn:microsoft.com/office/officeart/2005/8/layout/hProcess4"/>
    <dgm:cxn modelId="{D4E40CBF-6630-43FA-9186-9502F5FA2822}" type="presParOf" srcId="{E7ABFEC0-1C70-4165-A92E-EE4E064CF0BD}" destId="{E363E7FD-0AEC-4C99-91AA-2D31257F6CCE}" srcOrd="0" destOrd="0" presId="urn:microsoft.com/office/officeart/2005/8/layout/hProcess4"/>
    <dgm:cxn modelId="{B1A306F1-6686-49A8-A66D-29DE6F4900AF}" type="presParOf" srcId="{E363E7FD-0AEC-4C99-91AA-2D31257F6CCE}" destId="{EA46D474-2FEF-4FE1-819F-59F8EC8C6FA8}" srcOrd="0" destOrd="0" presId="urn:microsoft.com/office/officeart/2005/8/layout/hProcess4"/>
    <dgm:cxn modelId="{95AF5327-DCF0-4AFA-96E7-B5626861C486}" type="presParOf" srcId="{E363E7FD-0AEC-4C99-91AA-2D31257F6CCE}" destId="{49DD1E95-E24E-4C5D-8E7B-EDBDD80D506E}" srcOrd="1" destOrd="0" presId="urn:microsoft.com/office/officeart/2005/8/layout/hProcess4"/>
    <dgm:cxn modelId="{41AAAF3F-50C2-47E3-B88E-59942C636E35}" type="presParOf" srcId="{E363E7FD-0AEC-4C99-91AA-2D31257F6CCE}" destId="{983D7157-C885-4B11-B143-0D286C853D59}" srcOrd="2" destOrd="0" presId="urn:microsoft.com/office/officeart/2005/8/layout/hProcess4"/>
    <dgm:cxn modelId="{E05806A7-2297-4C8E-8529-887250F36351}" type="presParOf" srcId="{E363E7FD-0AEC-4C99-91AA-2D31257F6CCE}" destId="{9B856D8B-2502-4548-A799-0B60DE33C5A0}" srcOrd="3" destOrd="0" presId="urn:microsoft.com/office/officeart/2005/8/layout/hProcess4"/>
    <dgm:cxn modelId="{0D46C171-A515-4CD2-89B0-92812017E471}" type="presParOf" srcId="{E363E7FD-0AEC-4C99-91AA-2D31257F6CCE}" destId="{594784B3-37CB-4D9F-9839-9129232B8E5E}" srcOrd="4" destOrd="0" presId="urn:microsoft.com/office/officeart/2005/8/layout/hProcess4"/>
    <dgm:cxn modelId="{0CA904CD-1443-4505-A98B-197F1EB76EF2}" type="presParOf" srcId="{E7ABFEC0-1C70-4165-A92E-EE4E064CF0BD}" destId="{2FFD3998-70D0-4E53-B81F-32F1D13D1C35}" srcOrd="1" destOrd="0" presId="urn:microsoft.com/office/officeart/2005/8/layout/hProcess4"/>
    <dgm:cxn modelId="{AF666C2B-BAED-4963-8BA5-0F40AB44D292}" type="presParOf" srcId="{E7ABFEC0-1C70-4165-A92E-EE4E064CF0BD}" destId="{4DA4572B-D1EE-4C8C-AB2E-149FBD221065}" srcOrd="2" destOrd="0" presId="urn:microsoft.com/office/officeart/2005/8/layout/hProcess4"/>
    <dgm:cxn modelId="{1DD7795B-9806-49C4-A4D4-EF41B459EFE7}" type="presParOf" srcId="{4DA4572B-D1EE-4C8C-AB2E-149FBD221065}" destId="{1D2EF8AB-8659-4778-A990-B20869D31037}" srcOrd="0" destOrd="0" presId="urn:microsoft.com/office/officeart/2005/8/layout/hProcess4"/>
    <dgm:cxn modelId="{90B6614B-5617-4EE9-B52B-303EEA2BC9EE}" type="presParOf" srcId="{4DA4572B-D1EE-4C8C-AB2E-149FBD221065}" destId="{2EA6D178-313D-47A2-9FF0-20789D2EA8A8}" srcOrd="1" destOrd="0" presId="urn:microsoft.com/office/officeart/2005/8/layout/hProcess4"/>
    <dgm:cxn modelId="{8DB50852-3458-4A43-8949-F24809CBDA59}" type="presParOf" srcId="{4DA4572B-D1EE-4C8C-AB2E-149FBD221065}" destId="{1B41D106-DE83-4637-834C-CFDA3D6CFB01}" srcOrd="2" destOrd="0" presId="urn:microsoft.com/office/officeart/2005/8/layout/hProcess4"/>
    <dgm:cxn modelId="{64C8A9EE-699F-43C2-B374-056AC12AD7B1}" type="presParOf" srcId="{4DA4572B-D1EE-4C8C-AB2E-149FBD221065}" destId="{9C6AF769-F462-4CC4-BBFA-94752958F1EA}" srcOrd="3" destOrd="0" presId="urn:microsoft.com/office/officeart/2005/8/layout/hProcess4"/>
    <dgm:cxn modelId="{E7B1BF37-E9A1-4C88-80E7-F24677C59B0A}" type="presParOf" srcId="{4DA4572B-D1EE-4C8C-AB2E-149FBD221065}" destId="{73C254C1-67A1-4761-B381-5B8416ECF005}" srcOrd="4" destOrd="0" presId="urn:microsoft.com/office/officeart/2005/8/layout/hProcess4"/>
    <dgm:cxn modelId="{1FB5B1AC-376F-449B-B2AE-F2B26B398B5B}" type="presParOf" srcId="{E7ABFEC0-1C70-4165-A92E-EE4E064CF0BD}" destId="{F59BD90E-7EFD-4753-B296-6F32FA5BE53F}" srcOrd="3" destOrd="0" presId="urn:microsoft.com/office/officeart/2005/8/layout/hProcess4"/>
    <dgm:cxn modelId="{8C13DF95-B610-4032-80D5-DA5C2BE89004}" type="presParOf" srcId="{E7ABFEC0-1C70-4165-A92E-EE4E064CF0BD}" destId="{10CC167D-312F-4A06-8C80-4BCD66828251}" srcOrd="4" destOrd="0" presId="urn:microsoft.com/office/officeart/2005/8/layout/hProcess4"/>
    <dgm:cxn modelId="{20B19194-C8F4-4C5F-BD9C-101BF0BD007C}" type="presParOf" srcId="{10CC167D-312F-4A06-8C80-4BCD66828251}" destId="{42EA94A6-A61A-4F44-8149-2A7E788B937B}" srcOrd="0" destOrd="0" presId="urn:microsoft.com/office/officeart/2005/8/layout/hProcess4"/>
    <dgm:cxn modelId="{6FBB1DE5-120B-4614-9EE5-29A7AC94BB7C}" type="presParOf" srcId="{10CC167D-312F-4A06-8C80-4BCD66828251}" destId="{3EE5F3E8-E9AB-4188-9C76-B1723FF30689}" srcOrd="1" destOrd="0" presId="urn:microsoft.com/office/officeart/2005/8/layout/hProcess4"/>
    <dgm:cxn modelId="{2F97F960-9DED-45F5-B485-76E0D645DEC4}" type="presParOf" srcId="{10CC167D-312F-4A06-8C80-4BCD66828251}" destId="{E46CA63F-29E6-4CA9-A0B7-43E771D54466}" srcOrd="2" destOrd="0" presId="urn:microsoft.com/office/officeart/2005/8/layout/hProcess4"/>
    <dgm:cxn modelId="{B30A42F7-FB7D-4012-99FD-E76CD637ACF5}" type="presParOf" srcId="{10CC167D-312F-4A06-8C80-4BCD66828251}" destId="{3C755FE5-D031-42C8-A281-C718772E20C4}" srcOrd="3" destOrd="0" presId="urn:microsoft.com/office/officeart/2005/8/layout/hProcess4"/>
    <dgm:cxn modelId="{DBFECB66-4876-4760-BAEF-1581C093E881}" type="presParOf" srcId="{10CC167D-312F-4A06-8C80-4BCD66828251}" destId="{F6CE21A7-A1CA-4057-8DA7-72A88BEA432F}" srcOrd="4" destOrd="0" presId="urn:microsoft.com/office/officeart/2005/8/layout/hProcess4"/>
    <dgm:cxn modelId="{1BD0DB50-49BA-4B03-8CA5-F0885CE5D96D}" type="presParOf" srcId="{E7ABFEC0-1C70-4165-A92E-EE4E064CF0BD}" destId="{978DE0F4-A93A-46AF-94B9-76759D87DEA5}" srcOrd="5" destOrd="0" presId="urn:microsoft.com/office/officeart/2005/8/layout/hProcess4"/>
    <dgm:cxn modelId="{204462C6-B70E-4F36-9D43-38E8184EDA33}" type="presParOf" srcId="{E7ABFEC0-1C70-4165-A92E-EE4E064CF0BD}" destId="{D52AC5A4-7100-4F42-8C17-A9912C6E37F3}" srcOrd="6" destOrd="0" presId="urn:microsoft.com/office/officeart/2005/8/layout/hProcess4"/>
    <dgm:cxn modelId="{98A7ACD9-2103-44E1-8CF2-8D07EEB2D36C}" type="presParOf" srcId="{D52AC5A4-7100-4F42-8C17-A9912C6E37F3}" destId="{864B6B0F-A0AE-4E18-9AC5-2E6BDCC725A2}" srcOrd="0" destOrd="0" presId="urn:microsoft.com/office/officeart/2005/8/layout/hProcess4"/>
    <dgm:cxn modelId="{6B7AFA88-32BE-4724-9423-AF7C56E017F4}" type="presParOf" srcId="{D52AC5A4-7100-4F42-8C17-A9912C6E37F3}" destId="{5013CAA0-BB1C-4428-9E08-CE5F3179E5A2}" srcOrd="1" destOrd="0" presId="urn:microsoft.com/office/officeart/2005/8/layout/hProcess4"/>
    <dgm:cxn modelId="{D02C1C5A-F831-45EE-948D-43E05D083F96}" type="presParOf" srcId="{D52AC5A4-7100-4F42-8C17-A9912C6E37F3}" destId="{51AF400D-B217-41E9-916C-7F6257A5D022}" srcOrd="2" destOrd="0" presId="urn:microsoft.com/office/officeart/2005/8/layout/hProcess4"/>
    <dgm:cxn modelId="{B1E32306-2F92-4773-B430-6CE250005AF8}" type="presParOf" srcId="{D52AC5A4-7100-4F42-8C17-A9912C6E37F3}" destId="{876B3289-0C51-4C41-AA1A-ABA9611904AB}" srcOrd="3" destOrd="0" presId="urn:microsoft.com/office/officeart/2005/8/layout/hProcess4"/>
    <dgm:cxn modelId="{55D1B447-9C44-4C0F-AA97-C9E4825CB424}" type="presParOf" srcId="{D52AC5A4-7100-4F42-8C17-A9912C6E37F3}" destId="{8143427A-1464-427B-B460-89803096023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8A3CBC-6518-4F31-BC69-70BE4EDC8E48}" type="doc">
      <dgm:prSet loTypeId="urn:microsoft.com/office/officeart/2005/8/layout/hProcess4" loCatId="process" qsTypeId="urn:microsoft.com/office/officeart/2005/8/quickstyle/simple5" qsCatId="simple" csTypeId="urn:microsoft.com/office/officeart/2005/8/colors/accent1_2" csCatId="accent1" phldr="1"/>
      <dgm:spPr/>
      <dgm:t>
        <a:bodyPr/>
        <a:lstStyle/>
        <a:p>
          <a:endParaRPr lang="en-US"/>
        </a:p>
      </dgm:t>
    </dgm:pt>
    <dgm:pt modelId="{02695985-06D2-4E87-A6B3-8EB990AB7FA0}">
      <dgm:prSet phldrT="[Text]" custT="1"/>
      <dgm:spPr/>
      <dgm:t>
        <a:bodyPr/>
        <a:lstStyle/>
        <a:p>
          <a:r>
            <a:rPr lang="en-US" sz="1400" dirty="0"/>
            <a:t>6am-9.30am</a:t>
          </a:r>
        </a:p>
      </dgm:t>
    </dgm:pt>
    <dgm:pt modelId="{3F7DA512-AC31-4AF3-8033-79994D3039BC}" type="parTrans" cxnId="{EC3B58EB-53B0-4547-B711-E0FFFA91F5A4}">
      <dgm:prSet/>
      <dgm:spPr/>
      <dgm:t>
        <a:bodyPr/>
        <a:lstStyle/>
        <a:p>
          <a:endParaRPr lang="en-US"/>
        </a:p>
      </dgm:t>
    </dgm:pt>
    <dgm:pt modelId="{E6976F17-CF82-4AC4-8B96-9804DA892543}" type="sibTrans" cxnId="{EC3B58EB-53B0-4547-B711-E0FFFA91F5A4}">
      <dgm:prSet/>
      <dgm:spPr/>
      <dgm:t>
        <a:bodyPr/>
        <a:lstStyle/>
        <a:p>
          <a:endParaRPr lang="en-US" dirty="0"/>
        </a:p>
      </dgm:t>
    </dgm:pt>
    <dgm:pt modelId="{AFD8D296-8175-478B-83C7-4DE29051D5BE}">
      <dgm:prSet phldrT="[Text]"/>
      <dgm:spPr/>
      <dgm:t>
        <a:bodyPr/>
        <a:lstStyle/>
        <a:p>
          <a:r>
            <a:rPr lang="en-US" dirty="0"/>
            <a:t>First vehicles leaves at 6am</a:t>
          </a:r>
        </a:p>
      </dgm:t>
    </dgm:pt>
    <dgm:pt modelId="{DCA2EBAC-D19B-4E36-9CCE-CFD4F4CFEF15}" type="parTrans" cxnId="{ED222D18-5389-4C38-893F-5F7E43755AE8}">
      <dgm:prSet/>
      <dgm:spPr/>
      <dgm:t>
        <a:bodyPr/>
        <a:lstStyle/>
        <a:p>
          <a:endParaRPr lang="en-US"/>
        </a:p>
      </dgm:t>
    </dgm:pt>
    <dgm:pt modelId="{668E8091-E071-47D4-8137-6B76C262110D}" type="sibTrans" cxnId="{ED222D18-5389-4C38-893F-5F7E43755AE8}">
      <dgm:prSet/>
      <dgm:spPr/>
      <dgm:t>
        <a:bodyPr/>
        <a:lstStyle/>
        <a:p>
          <a:endParaRPr lang="en-US"/>
        </a:p>
      </dgm:t>
    </dgm:pt>
    <dgm:pt modelId="{68F2F4BE-2735-4CA6-B143-150F7B514F45}">
      <dgm:prSet phldrT="[Text]" custT="1"/>
      <dgm:spPr/>
      <dgm:t>
        <a:bodyPr/>
        <a:lstStyle/>
        <a:p>
          <a:r>
            <a:rPr lang="en-US" sz="1400" dirty="0"/>
            <a:t>9.30am-8.30pm</a:t>
          </a:r>
        </a:p>
      </dgm:t>
    </dgm:pt>
    <dgm:pt modelId="{444EA348-737B-40B5-BE4D-B5681F6A2774}" type="parTrans" cxnId="{9DB145F9-D077-4A4F-BA41-A36B87E04C4A}">
      <dgm:prSet/>
      <dgm:spPr/>
      <dgm:t>
        <a:bodyPr/>
        <a:lstStyle/>
        <a:p>
          <a:endParaRPr lang="en-US"/>
        </a:p>
      </dgm:t>
    </dgm:pt>
    <dgm:pt modelId="{086B38B0-1761-499B-A664-1817162D168D}" type="sibTrans" cxnId="{9DB145F9-D077-4A4F-BA41-A36B87E04C4A}">
      <dgm:prSet/>
      <dgm:spPr/>
      <dgm:t>
        <a:bodyPr/>
        <a:lstStyle/>
        <a:p>
          <a:endParaRPr lang="en-US" dirty="0"/>
        </a:p>
      </dgm:t>
    </dgm:pt>
    <dgm:pt modelId="{357B834B-2A52-461E-922C-CFEDFA915724}">
      <dgm:prSet phldrT="[Text]"/>
      <dgm:spPr/>
      <dgm:t>
        <a:bodyPr/>
        <a:lstStyle/>
        <a:p>
          <a:r>
            <a:rPr lang="en-US" dirty="0"/>
            <a:t>Product delivery</a:t>
          </a:r>
        </a:p>
      </dgm:t>
    </dgm:pt>
    <dgm:pt modelId="{F8DD3DF3-09EF-4BBF-AEEC-777179C7D369}" type="parTrans" cxnId="{A0D6BFE3-5C30-4280-AFBE-1E7ED151B139}">
      <dgm:prSet/>
      <dgm:spPr/>
      <dgm:t>
        <a:bodyPr/>
        <a:lstStyle/>
        <a:p>
          <a:endParaRPr lang="en-US"/>
        </a:p>
      </dgm:t>
    </dgm:pt>
    <dgm:pt modelId="{615211B8-4AA6-4C63-97D6-EB2856B5A6E0}" type="sibTrans" cxnId="{A0D6BFE3-5C30-4280-AFBE-1E7ED151B139}">
      <dgm:prSet/>
      <dgm:spPr/>
      <dgm:t>
        <a:bodyPr/>
        <a:lstStyle/>
        <a:p>
          <a:endParaRPr lang="en-US"/>
        </a:p>
      </dgm:t>
    </dgm:pt>
    <dgm:pt modelId="{1DB46A2E-C58D-4771-8D16-49E6D719D153}">
      <dgm:prSet phldrT="[Text]" custT="1"/>
      <dgm:spPr/>
      <dgm:t>
        <a:bodyPr/>
        <a:lstStyle/>
        <a:p>
          <a:r>
            <a:rPr lang="en-US" sz="1400" dirty="0"/>
            <a:t>8.30pm-11pm</a:t>
          </a:r>
        </a:p>
      </dgm:t>
    </dgm:pt>
    <dgm:pt modelId="{5C46A41D-51A3-45EC-A7B8-418C2B58FA17}" type="parTrans" cxnId="{2A8974B2-A1B7-421E-B537-9F75118452AD}">
      <dgm:prSet/>
      <dgm:spPr/>
      <dgm:t>
        <a:bodyPr/>
        <a:lstStyle/>
        <a:p>
          <a:endParaRPr lang="en-US"/>
        </a:p>
      </dgm:t>
    </dgm:pt>
    <dgm:pt modelId="{B5301A86-4C6D-4F2B-A0CF-CC09F1CA4C55}" type="sibTrans" cxnId="{2A8974B2-A1B7-421E-B537-9F75118452AD}">
      <dgm:prSet/>
      <dgm:spPr/>
      <dgm:t>
        <a:bodyPr/>
        <a:lstStyle/>
        <a:p>
          <a:endParaRPr lang="en-US" dirty="0"/>
        </a:p>
      </dgm:t>
    </dgm:pt>
    <dgm:pt modelId="{0CFC2596-511E-4D27-A42A-75E69C1638BB}">
      <dgm:prSet phldrT="[Text]"/>
      <dgm:spPr/>
      <dgm:t>
        <a:bodyPr/>
        <a:lstStyle/>
        <a:p>
          <a:r>
            <a:rPr lang="en-US" dirty="0"/>
            <a:t>Trucks return to depot</a:t>
          </a:r>
        </a:p>
      </dgm:t>
    </dgm:pt>
    <dgm:pt modelId="{AF9C02FD-2D19-48A0-816C-C1E9E2960028}" type="parTrans" cxnId="{1E1BD61A-FA73-4E65-8A89-6A3FD41536AF}">
      <dgm:prSet/>
      <dgm:spPr/>
      <dgm:t>
        <a:bodyPr/>
        <a:lstStyle/>
        <a:p>
          <a:endParaRPr lang="en-US"/>
        </a:p>
      </dgm:t>
    </dgm:pt>
    <dgm:pt modelId="{92B7DDBD-6CDC-4B71-93D6-6FE6B3D83D93}" type="sibTrans" cxnId="{1E1BD61A-FA73-4E65-8A89-6A3FD41536AF}">
      <dgm:prSet/>
      <dgm:spPr/>
      <dgm:t>
        <a:bodyPr/>
        <a:lstStyle/>
        <a:p>
          <a:endParaRPr lang="en-US"/>
        </a:p>
      </dgm:t>
    </dgm:pt>
    <dgm:pt modelId="{675B4CFC-F04E-42B0-A332-5646A2AF2B1E}">
      <dgm:prSet phldrT="[Text]" custT="1"/>
      <dgm:spPr/>
      <dgm:t>
        <a:bodyPr/>
        <a:lstStyle/>
        <a:p>
          <a:r>
            <a:rPr lang="en-US" sz="1400" dirty="0"/>
            <a:t>11pm</a:t>
          </a:r>
        </a:p>
      </dgm:t>
    </dgm:pt>
    <dgm:pt modelId="{84974EE7-3BF1-4886-8B92-1CE9F5E5DF91}" type="parTrans" cxnId="{3B81827E-74EA-4E9D-BFE0-FB712EFE5173}">
      <dgm:prSet/>
      <dgm:spPr/>
      <dgm:t>
        <a:bodyPr/>
        <a:lstStyle/>
        <a:p>
          <a:endParaRPr lang="en-US"/>
        </a:p>
      </dgm:t>
    </dgm:pt>
    <dgm:pt modelId="{964EA92D-8927-4051-89EF-FEE6CBC27D1E}" type="sibTrans" cxnId="{3B81827E-74EA-4E9D-BFE0-FB712EFE5173}">
      <dgm:prSet/>
      <dgm:spPr/>
      <dgm:t>
        <a:bodyPr/>
        <a:lstStyle/>
        <a:p>
          <a:endParaRPr lang="en-US"/>
        </a:p>
      </dgm:t>
    </dgm:pt>
    <dgm:pt modelId="{C4E4D4E5-0834-41F8-B3D5-69039E820FE6}">
      <dgm:prSet/>
      <dgm:spPr/>
      <dgm:t>
        <a:bodyPr/>
        <a:lstStyle/>
        <a:p>
          <a:r>
            <a:rPr lang="en-US" dirty="0"/>
            <a:t>Records are tallied</a:t>
          </a:r>
        </a:p>
      </dgm:t>
    </dgm:pt>
    <dgm:pt modelId="{F3DE8123-5452-459C-AD05-E66C80FBEC14}" type="parTrans" cxnId="{E670519D-6CC8-4F7B-9B4D-46BC0E90355A}">
      <dgm:prSet/>
      <dgm:spPr/>
      <dgm:t>
        <a:bodyPr/>
        <a:lstStyle/>
        <a:p>
          <a:endParaRPr lang="en-US"/>
        </a:p>
      </dgm:t>
    </dgm:pt>
    <dgm:pt modelId="{2774DBB2-F0D5-4BE5-8FE3-6101BCE1E936}" type="sibTrans" cxnId="{E670519D-6CC8-4F7B-9B4D-46BC0E90355A}">
      <dgm:prSet/>
      <dgm:spPr/>
      <dgm:t>
        <a:bodyPr/>
        <a:lstStyle/>
        <a:p>
          <a:endParaRPr lang="en-US"/>
        </a:p>
      </dgm:t>
    </dgm:pt>
    <dgm:pt modelId="{9CE89D4B-4437-43BC-BB22-D7253B15BA9C}">
      <dgm:prSet phldrT="[Text]"/>
      <dgm:spPr/>
      <dgm:t>
        <a:bodyPr/>
        <a:lstStyle/>
        <a:p>
          <a:r>
            <a:rPr lang="en-US" dirty="0"/>
            <a:t>All vehicles leave by 9.30am</a:t>
          </a:r>
        </a:p>
      </dgm:t>
    </dgm:pt>
    <dgm:pt modelId="{CBF7D983-7BDB-4B8F-AF0D-247015EB89C2}" type="parTrans" cxnId="{531D4079-FC91-44E1-AEBD-7455778706F8}">
      <dgm:prSet/>
      <dgm:spPr/>
      <dgm:t>
        <a:bodyPr/>
        <a:lstStyle/>
        <a:p>
          <a:endParaRPr lang="en-US"/>
        </a:p>
      </dgm:t>
    </dgm:pt>
    <dgm:pt modelId="{E38BA481-1BAE-44F2-A751-9452C5C51AD2}" type="sibTrans" cxnId="{531D4079-FC91-44E1-AEBD-7455778706F8}">
      <dgm:prSet/>
      <dgm:spPr/>
      <dgm:t>
        <a:bodyPr/>
        <a:lstStyle/>
        <a:p>
          <a:endParaRPr lang="en-US"/>
        </a:p>
      </dgm:t>
    </dgm:pt>
    <dgm:pt modelId="{51A474E3-3780-45D3-AB13-D7F7701B7D4F}">
      <dgm:prSet phldrT="[Text]"/>
      <dgm:spPr/>
      <dgm:t>
        <a:bodyPr/>
        <a:lstStyle/>
        <a:p>
          <a:r>
            <a:rPr lang="en-US" dirty="0"/>
            <a:t>Empty bottles are collected</a:t>
          </a:r>
        </a:p>
      </dgm:t>
    </dgm:pt>
    <dgm:pt modelId="{C3D9682D-028F-4E78-80AA-7F9FE4D24E93}" type="parTrans" cxnId="{44F0583E-4D8F-4E30-9F44-21D6CE151B79}">
      <dgm:prSet/>
      <dgm:spPr/>
      <dgm:t>
        <a:bodyPr/>
        <a:lstStyle/>
        <a:p>
          <a:endParaRPr lang="en-US"/>
        </a:p>
      </dgm:t>
    </dgm:pt>
    <dgm:pt modelId="{FE274D54-9BE2-4574-83A3-5568CDCE21CF}" type="sibTrans" cxnId="{44F0583E-4D8F-4E30-9F44-21D6CE151B79}">
      <dgm:prSet/>
      <dgm:spPr/>
      <dgm:t>
        <a:bodyPr/>
        <a:lstStyle/>
        <a:p>
          <a:endParaRPr lang="en-US"/>
        </a:p>
      </dgm:t>
    </dgm:pt>
    <dgm:pt modelId="{4B021286-C3A7-41BD-90AF-5660365673FB}">
      <dgm:prSet phldrT="[Text]"/>
      <dgm:spPr/>
      <dgm:t>
        <a:bodyPr/>
        <a:lstStyle/>
        <a:p>
          <a:r>
            <a:rPr lang="en-US" dirty="0"/>
            <a:t>Unloading takes place</a:t>
          </a:r>
        </a:p>
      </dgm:t>
    </dgm:pt>
    <dgm:pt modelId="{85C31759-44F9-4D1F-997D-894D91A39318}" type="parTrans" cxnId="{D016067E-8EDC-4628-9C84-43DC3FAF5501}">
      <dgm:prSet/>
      <dgm:spPr/>
      <dgm:t>
        <a:bodyPr/>
        <a:lstStyle/>
        <a:p>
          <a:endParaRPr lang="en-US"/>
        </a:p>
      </dgm:t>
    </dgm:pt>
    <dgm:pt modelId="{66AED97D-D06B-40B4-B57C-1BBFAB93FE09}" type="sibTrans" cxnId="{D016067E-8EDC-4628-9C84-43DC3FAF5501}">
      <dgm:prSet/>
      <dgm:spPr/>
      <dgm:t>
        <a:bodyPr/>
        <a:lstStyle/>
        <a:p>
          <a:endParaRPr lang="en-US"/>
        </a:p>
      </dgm:t>
    </dgm:pt>
    <dgm:pt modelId="{5CD6ABFC-265D-4785-A142-03F2F5494222}">
      <dgm:prSet/>
      <dgm:spPr/>
      <dgm:t>
        <a:bodyPr/>
        <a:lstStyle/>
        <a:p>
          <a:endParaRPr lang="en-US" dirty="0"/>
        </a:p>
      </dgm:t>
    </dgm:pt>
    <dgm:pt modelId="{D1963F0A-D792-4464-82C2-4F8060D3D102}" type="parTrans" cxnId="{1361E9D5-C398-40C1-BCF8-C9328D4E91A8}">
      <dgm:prSet/>
      <dgm:spPr/>
      <dgm:t>
        <a:bodyPr/>
        <a:lstStyle/>
        <a:p>
          <a:endParaRPr lang="en-US"/>
        </a:p>
      </dgm:t>
    </dgm:pt>
    <dgm:pt modelId="{B1186BF8-B9E1-4303-ABEB-AB5CCA2AD7D0}" type="sibTrans" cxnId="{1361E9D5-C398-40C1-BCF8-C9328D4E91A8}">
      <dgm:prSet/>
      <dgm:spPr/>
      <dgm:t>
        <a:bodyPr/>
        <a:lstStyle/>
        <a:p>
          <a:endParaRPr lang="en-US"/>
        </a:p>
      </dgm:t>
    </dgm:pt>
    <dgm:pt modelId="{C794DEB6-C92F-40C9-9C7E-C6A20686A67C}">
      <dgm:prSet/>
      <dgm:spPr/>
      <dgm:t>
        <a:bodyPr/>
        <a:lstStyle/>
        <a:p>
          <a:r>
            <a:rPr lang="en-US" dirty="0"/>
            <a:t>Cash submission</a:t>
          </a:r>
        </a:p>
      </dgm:t>
    </dgm:pt>
    <dgm:pt modelId="{E5915F73-4499-4700-8C2B-2E50ADF405B1}" type="parTrans" cxnId="{69854004-97DF-4521-99DA-BF6731F59173}">
      <dgm:prSet/>
      <dgm:spPr/>
      <dgm:t>
        <a:bodyPr/>
        <a:lstStyle/>
        <a:p>
          <a:endParaRPr lang="en-US"/>
        </a:p>
      </dgm:t>
    </dgm:pt>
    <dgm:pt modelId="{E09329EA-8158-427C-B93C-5DD880091B1B}" type="sibTrans" cxnId="{69854004-97DF-4521-99DA-BF6731F59173}">
      <dgm:prSet/>
      <dgm:spPr/>
      <dgm:t>
        <a:bodyPr/>
        <a:lstStyle/>
        <a:p>
          <a:endParaRPr lang="en-US"/>
        </a:p>
      </dgm:t>
    </dgm:pt>
    <dgm:pt modelId="{C45BEA2E-C52E-47F3-BD15-886E7F704CAD}" type="pres">
      <dgm:prSet presAssocID="{C78A3CBC-6518-4F31-BC69-70BE4EDC8E48}" presName="Name0" presStyleCnt="0">
        <dgm:presLayoutVars>
          <dgm:dir/>
          <dgm:animLvl val="lvl"/>
          <dgm:resizeHandles val="exact"/>
        </dgm:presLayoutVars>
      </dgm:prSet>
      <dgm:spPr/>
      <dgm:t>
        <a:bodyPr/>
        <a:lstStyle/>
        <a:p>
          <a:endParaRPr lang="en-US"/>
        </a:p>
      </dgm:t>
    </dgm:pt>
    <dgm:pt modelId="{B2358292-8703-4309-AB72-32620857E9BA}" type="pres">
      <dgm:prSet presAssocID="{C78A3CBC-6518-4F31-BC69-70BE4EDC8E48}" presName="tSp" presStyleCnt="0"/>
      <dgm:spPr/>
    </dgm:pt>
    <dgm:pt modelId="{5C15E7FC-8751-4326-BA2A-8D361CE88B15}" type="pres">
      <dgm:prSet presAssocID="{C78A3CBC-6518-4F31-BC69-70BE4EDC8E48}" presName="bSp" presStyleCnt="0"/>
      <dgm:spPr/>
    </dgm:pt>
    <dgm:pt modelId="{E7ABFEC0-1C70-4165-A92E-EE4E064CF0BD}" type="pres">
      <dgm:prSet presAssocID="{C78A3CBC-6518-4F31-BC69-70BE4EDC8E48}" presName="process" presStyleCnt="0"/>
      <dgm:spPr/>
    </dgm:pt>
    <dgm:pt modelId="{E363E7FD-0AEC-4C99-91AA-2D31257F6CCE}" type="pres">
      <dgm:prSet presAssocID="{02695985-06D2-4E87-A6B3-8EB990AB7FA0}" presName="composite1" presStyleCnt="0"/>
      <dgm:spPr/>
    </dgm:pt>
    <dgm:pt modelId="{EA46D474-2FEF-4FE1-819F-59F8EC8C6FA8}" type="pres">
      <dgm:prSet presAssocID="{02695985-06D2-4E87-A6B3-8EB990AB7FA0}" presName="dummyNode1" presStyleLbl="node1" presStyleIdx="0" presStyleCnt="4"/>
      <dgm:spPr/>
    </dgm:pt>
    <dgm:pt modelId="{49DD1E95-E24E-4C5D-8E7B-EDBDD80D506E}" type="pres">
      <dgm:prSet presAssocID="{02695985-06D2-4E87-A6B3-8EB990AB7FA0}" presName="childNode1" presStyleLbl="bgAcc1" presStyleIdx="0" presStyleCnt="4">
        <dgm:presLayoutVars>
          <dgm:bulletEnabled val="1"/>
        </dgm:presLayoutVars>
      </dgm:prSet>
      <dgm:spPr/>
      <dgm:t>
        <a:bodyPr/>
        <a:lstStyle/>
        <a:p>
          <a:endParaRPr lang="en-US"/>
        </a:p>
      </dgm:t>
    </dgm:pt>
    <dgm:pt modelId="{983D7157-C885-4B11-B143-0D286C853D59}" type="pres">
      <dgm:prSet presAssocID="{02695985-06D2-4E87-A6B3-8EB990AB7FA0}" presName="childNode1tx" presStyleLbl="bgAcc1" presStyleIdx="0" presStyleCnt="4">
        <dgm:presLayoutVars>
          <dgm:bulletEnabled val="1"/>
        </dgm:presLayoutVars>
      </dgm:prSet>
      <dgm:spPr/>
      <dgm:t>
        <a:bodyPr/>
        <a:lstStyle/>
        <a:p>
          <a:endParaRPr lang="en-US"/>
        </a:p>
      </dgm:t>
    </dgm:pt>
    <dgm:pt modelId="{9B856D8B-2502-4548-A799-0B60DE33C5A0}" type="pres">
      <dgm:prSet presAssocID="{02695985-06D2-4E87-A6B3-8EB990AB7FA0}" presName="parentNode1" presStyleLbl="node1" presStyleIdx="0" presStyleCnt="4" custLinFactNeighborY="-1913">
        <dgm:presLayoutVars>
          <dgm:chMax val="1"/>
          <dgm:bulletEnabled val="1"/>
        </dgm:presLayoutVars>
      </dgm:prSet>
      <dgm:spPr/>
      <dgm:t>
        <a:bodyPr/>
        <a:lstStyle/>
        <a:p>
          <a:endParaRPr lang="en-US"/>
        </a:p>
      </dgm:t>
    </dgm:pt>
    <dgm:pt modelId="{594784B3-37CB-4D9F-9839-9129232B8E5E}" type="pres">
      <dgm:prSet presAssocID="{02695985-06D2-4E87-A6B3-8EB990AB7FA0}" presName="connSite1" presStyleCnt="0"/>
      <dgm:spPr/>
    </dgm:pt>
    <dgm:pt modelId="{2FFD3998-70D0-4E53-B81F-32F1D13D1C35}" type="pres">
      <dgm:prSet presAssocID="{E6976F17-CF82-4AC4-8B96-9804DA892543}" presName="Name9" presStyleLbl="sibTrans2D1" presStyleIdx="0" presStyleCnt="3"/>
      <dgm:spPr/>
      <dgm:t>
        <a:bodyPr/>
        <a:lstStyle/>
        <a:p>
          <a:endParaRPr lang="en-US"/>
        </a:p>
      </dgm:t>
    </dgm:pt>
    <dgm:pt modelId="{4DA4572B-D1EE-4C8C-AB2E-149FBD221065}" type="pres">
      <dgm:prSet presAssocID="{68F2F4BE-2735-4CA6-B143-150F7B514F45}" presName="composite2" presStyleCnt="0"/>
      <dgm:spPr/>
    </dgm:pt>
    <dgm:pt modelId="{1D2EF8AB-8659-4778-A990-B20869D31037}" type="pres">
      <dgm:prSet presAssocID="{68F2F4BE-2735-4CA6-B143-150F7B514F45}" presName="dummyNode2" presStyleLbl="node1" presStyleIdx="0" presStyleCnt="4"/>
      <dgm:spPr/>
    </dgm:pt>
    <dgm:pt modelId="{2EA6D178-313D-47A2-9FF0-20789D2EA8A8}" type="pres">
      <dgm:prSet presAssocID="{68F2F4BE-2735-4CA6-B143-150F7B514F45}" presName="childNode2" presStyleLbl="bgAcc1" presStyleIdx="1" presStyleCnt="4">
        <dgm:presLayoutVars>
          <dgm:bulletEnabled val="1"/>
        </dgm:presLayoutVars>
      </dgm:prSet>
      <dgm:spPr/>
      <dgm:t>
        <a:bodyPr/>
        <a:lstStyle/>
        <a:p>
          <a:endParaRPr lang="en-US"/>
        </a:p>
      </dgm:t>
    </dgm:pt>
    <dgm:pt modelId="{1B41D106-DE83-4637-834C-CFDA3D6CFB01}" type="pres">
      <dgm:prSet presAssocID="{68F2F4BE-2735-4CA6-B143-150F7B514F45}" presName="childNode2tx" presStyleLbl="bgAcc1" presStyleIdx="1" presStyleCnt="4">
        <dgm:presLayoutVars>
          <dgm:bulletEnabled val="1"/>
        </dgm:presLayoutVars>
      </dgm:prSet>
      <dgm:spPr/>
      <dgm:t>
        <a:bodyPr/>
        <a:lstStyle/>
        <a:p>
          <a:endParaRPr lang="en-US"/>
        </a:p>
      </dgm:t>
    </dgm:pt>
    <dgm:pt modelId="{9C6AF769-F462-4CC4-BBFA-94752958F1EA}" type="pres">
      <dgm:prSet presAssocID="{68F2F4BE-2735-4CA6-B143-150F7B514F45}" presName="parentNode2" presStyleLbl="node1" presStyleIdx="1" presStyleCnt="4">
        <dgm:presLayoutVars>
          <dgm:chMax val="0"/>
          <dgm:bulletEnabled val="1"/>
        </dgm:presLayoutVars>
      </dgm:prSet>
      <dgm:spPr/>
      <dgm:t>
        <a:bodyPr/>
        <a:lstStyle/>
        <a:p>
          <a:endParaRPr lang="en-US"/>
        </a:p>
      </dgm:t>
    </dgm:pt>
    <dgm:pt modelId="{73C254C1-67A1-4761-B381-5B8416ECF005}" type="pres">
      <dgm:prSet presAssocID="{68F2F4BE-2735-4CA6-B143-150F7B514F45}" presName="connSite2" presStyleCnt="0"/>
      <dgm:spPr/>
    </dgm:pt>
    <dgm:pt modelId="{F59BD90E-7EFD-4753-B296-6F32FA5BE53F}" type="pres">
      <dgm:prSet presAssocID="{086B38B0-1761-499B-A664-1817162D168D}" presName="Name18" presStyleLbl="sibTrans2D1" presStyleIdx="1" presStyleCnt="3"/>
      <dgm:spPr/>
      <dgm:t>
        <a:bodyPr/>
        <a:lstStyle/>
        <a:p>
          <a:endParaRPr lang="en-US"/>
        </a:p>
      </dgm:t>
    </dgm:pt>
    <dgm:pt modelId="{10CC167D-312F-4A06-8C80-4BCD66828251}" type="pres">
      <dgm:prSet presAssocID="{1DB46A2E-C58D-4771-8D16-49E6D719D153}" presName="composite1" presStyleCnt="0"/>
      <dgm:spPr/>
    </dgm:pt>
    <dgm:pt modelId="{42EA94A6-A61A-4F44-8149-2A7E788B937B}" type="pres">
      <dgm:prSet presAssocID="{1DB46A2E-C58D-4771-8D16-49E6D719D153}" presName="dummyNode1" presStyleLbl="node1" presStyleIdx="1" presStyleCnt="4"/>
      <dgm:spPr/>
    </dgm:pt>
    <dgm:pt modelId="{3EE5F3E8-E9AB-4188-9C76-B1723FF30689}" type="pres">
      <dgm:prSet presAssocID="{1DB46A2E-C58D-4771-8D16-49E6D719D153}" presName="childNode1" presStyleLbl="bgAcc1" presStyleIdx="2" presStyleCnt="4">
        <dgm:presLayoutVars>
          <dgm:bulletEnabled val="1"/>
        </dgm:presLayoutVars>
      </dgm:prSet>
      <dgm:spPr/>
      <dgm:t>
        <a:bodyPr/>
        <a:lstStyle/>
        <a:p>
          <a:endParaRPr lang="en-US"/>
        </a:p>
      </dgm:t>
    </dgm:pt>
    <dgm:pt modelId="{E46CA63F-29E6-4CA9-A0B7-43E771D54466}" type="pres">
      <dgm:prSet presAssocID="{1DB46A2E-C58D-4771-8D16-49E6D719D153}" presName="childNode1tx" presStyleLbl="bgAcc1" presStyleIdx="2" presStyleCnt="4">
        <dgm:presLayoutVars>
          <dgm:bulletEnabled val="1"/>
        </dgm:presLayoutVars>
      </dgm:prSet>
      <dgm:spPr/>
      <dgm:t>
        <a:bodyPr/>
        <a:lstStyle/>
        <a:p>
          <a:endParaRPr lang="en-US"/>
        </a:p>
      </dgm:t>
    </dgm:pt>
    <dgm:pt modelId="{3C755FE5-D031-42C8-A281-C718772E20C4}" type="pres">
      <dgm:prSet presAssocID="{1DB46A2E-C58D-4771-8D16-49E6D719D153}" presName="parentNode1" presStyleLbl="node1" presStyleIdx="2" presStyleCnt="4">
        <dgm:presLayoutVars>
          <dgm:chMax val="1"/>
          <dgm:bulletEnabled val="1"/>
        </dgm:presLayoutVars>
      </dgm:prSet>
      <dgm:spPr/>
      <dgm:t>
        <a:bodyPr/>
        <a:lstStyle/>
        <a:p>
          <a:endParaRPr lang="en-US"/>
        </a:p>
      </dgm:t>
    </dgm:pt>
    <dgm:pt modelId="{F6CE21A7-A1CA-4057-8DA7-72A88BEA432F}" type="pres">
      <dgm:prSet presAssocID="{1DB46A2E-C58D-4771-8D16-49E6D719D153}" presName="connSite1" presStyleCnt="0"/>
      <dgm:spPr/>
    </dgm:pt>
    <dgm:pt modelId="{978DE0F4-A93A-46AF-94B9-76759D87DEA5}" type="pres">
      <dgm:prSet presAssocID="{B5301A86-4C6D-4F2B-A0CF-CC09F1CA4C55}" presName="Name9" presStyleLbl="sibTrans2D1" presStyleIdx="2" presStyleCnt="3"/>
      <dgm:spPr/>
      <dgm:t>
        <a:bodyPr/>
        <a:lstStyle/>
        <a:p>
          <a:endParaRPr lang="en-US"/>
        </a:p>
      </dgm:t>
    </dgm:pt>
    <dgm:pt modelId="{D52AC5A4-7100-4F42-8C17-A9912C6E37F3}" type="pres">
      <dgm:prSet presAssocID="{675B4CFC-F04E-42B0-A332-5646A2AF2B1E}" presName="composite2" presStyleCnt="0"/>
      <dgm:spPr/>
    </dgm:pt>
    <dgm:pt modelId="{864B6B0F-A0AE-4E18-9AC5-2E6BDCC725A2}" type="pres">
      <dgm:prSet presAssocID="{675B4CFC-F04E-42B0-A332-5646A2AF2B1E}" presName="dummyNode2" presStyleLbl="node1" presStyleIdx="2" presStyleCnt="4"/>
      <dgm:spPr/>
    </dgm:pt>
    <dgm:pt modelId="{5013CAA0-BB1C-4428-9E08-CE5F3179E5A2}" type="pres">
      <dgm:prSet presAssocID="{675B4CFC-F04E-42B0-A332-5646A2AF2B1E}" presName="childNode2" presStyleLbl="bgAcc1" presStyleIdx="3" presStyleCnt="4">
        <dgm:presLayoutVars>
          <dgm:bulletEnabled val="1"/>
        </dgm:presLayoutVars>
      </dgm:prSet>
      <dgm:spPr/>
      <dgm:t>
        <a:bodyPr/>
        <a:lstStyle/>
        <a:p>
          <a:endParaRPr lang="en-US"/>
        </a:p>
      </dgm:t>
    </dgm:pt>
    <dgm:pt modelId="{51AF400D-B217-41E9-916C-7F6257A5D022}" type="pres">
      <dgm:prSet presAssocID="{675B4CFC-F04E-42B0-A332-5646A2AF2B1E}" presName="childNode2tx" presStyleLbl="bgAcc1" presStyleIdx="3" presStyleCnt="4">
        <dgm:presLayoutVars>
          <dgm:bulletEnabled val="1"/>
        </dgm:presLayoutVars>
      </dgm:prSet>
      <dgm:spPr/>
      <dgm:t>
        <a:bodyPr/>
        <a:lstStyle/>
        <a:p>
          <a:endParaRPr lang="en-US"/>
        </a:p>
      </dgm:t>
    </dgm:pt>
    <dgm:pt modelId="{876B3289-0C51-4C41-AA1A-ABA9611904AB}" type="pres">
      <dgm:prSet presAssocID="{675B4CFC-F04E-42B0-A332-5646A2AF2B1E}" presName="parentNode2" presStyleLbl="node1" presStyleIdx="3" presStyleCnt="4">
        <dgm:presLayoutVars>
          <dgm:chMax val="0"/>
          <dgm:bulletEnabled val="1"/>
        </dgm:presLayoutVars>
      </dgm:prSet>
      <dgm:spPr/>
      <dgm:t>
        <a:bodyPr/>
        <a:lstStyle/>
        <a:p>
          <a:endParaRPr lang="en-US"/>
        </a:p>
      </dgm:t>
    </dgm:pt>
    <dgm:pt modelId="{8143427A-1464-427B-B460-898030960234}" type="pres">
      <dgm:prSet presAssocID="{675B4CFC-F04E-42B0-A332-5646A2AF2B1E}" presName="connSite2" presStyleCnt="0"/>
      <dgm:spPr/>
    </dgm:pt>
  </dgm:ptLst>
  <dgm:cxnLst>
    <dgm:cxn modelId="{9009C1B1-5CD2-4C9D-93C0-BFD83F419FE3}" type="presOf" srcId="{51A474E3-3780-45D3-AB13-D7F7701B7D4F}" destId="{1B41D106-DE83-4637-834C-CFDA3D6CFB01}" srcOrd="1" destOrd="1" presId="urn:microsoft.com/office/officeart/2005/8/layout/hProcess4"/>
    <dgm:cxn modelId="{D09ECC46-1653-43AD-A7A3-6B30FBEC6B37}" type="presOf" srcId="{675B4CFC-F04E-42B0-A332-5646A2AF2B1E}" destId="{876B3289-0C51-4C41-AA1A-ABA9611904AB}" srcOrd="0" destOrd="0" presId="urn:microsoft.com/office/officeart/2005/8/layout/hProcess4"/>
    <dgm:cxn modelId="{2A8974B2-A1B7-421E-B537-9F75118452AD}" srcId="{C78A3CBC-6518-4F31-BC69-70BE4EDC8E48}" destId="{1DB46A2E-C58D-4771-8D16-49E6D719D153}" srcOrd="2" destOrd="0" parTransId="{5C46A41D-51A3-45EC-A7B8-418C2B58FA17}" sibTransId="{B5301A86-4C6D-4F2B-A0CF-CC09F1CA4C55}"/>
    <dgm:cxn modelId="{6439428F-DA00-41B3-B357-07B7E662DB52}" type="presOf" srcId="{AFD8D296-8175-478B-83C7-4DE29051D5BE}" destId="{983D7157-C885-4B11-B143-0D286C853D59}" srcOrd="1" destOrd="0" presId="urn:microsoft.com/office/officeart/2005/8/layout/hProcess4"/>
    <dgm:cxn modelId="{A9854ACB-9A17-4ECD-84E4-234687A6D174}" type="presOf" srcId="{5CD6ABFC-265D-4785-A142-03F2F5494222}" destId="{51AF400D-B217-41E9-916C-7F6257A5D022}" srcOrd="1" destOrd="2" presId="urn:microsoft.com/office/officeart/2005/8/layout/hProcess4"/>
    <dgm:cxn modelId="{490FEACD-E8E3-4429-B98B-DF1A9FBF63CB}" type="presOf" srcId="{357B834B-2A52-461E-922C-CFEDFA915724}" destId="{2EA6D178-313D-47A2-9FF0-20789D2EA8A8}" srcOrd="0" destOrd="0" presId="urn:microsoft.com/office/officeart/2005/8/layout/hProcess4"/>
    <dgm:cxn modelId="{3B81827E-74EA-4E9D-BFE0-FB712EFE5173}" srcId="{C78A3CBC-6518-4F31-BC69-70BE4EDC8E48}" destId="{675B4CFC-F04E-42B0-A332-5646A2AF2B1E}" srcOrd="3" destOrd="0" parTransId="{84974EE7-3BF1-4886-8B92-1CE9F5E5DF91}" sibTransId="{964EA92D-8927-4051-89EF-FEE6CBC27D1E}"/>
    <dgm:cxn modelId="{D310FCB8-6C9C-483D-AA5D-26ACF24AEDA7}" type="presOf" srcId="{9CE89D4B-4437-43BC-BB22-D7253B15BA9C}" destId="{983D7157-C885-4B11-B143-0D286C853D59}" srcOrd="1" destOrd="1" presId="urn:microsoft.com/office/officeart/2005/8/layout/hProcess4"/>
    <dgm:cxn modelId="{B5F8F436-9939-4D37-9576-49D0B698893E}" type="presOf" srcId="{B5301A86-4C6D-4F2B-A0CF-CC09F1CA4C55}" destId="{978DE0F4-A93A-46AF-94B9-76759D87DEA5}" srcOrd="0" destOrd="0" presId="urn:microsoft.com/office/officeart/2005/8/layout/hProcess4"/>
    <dgm:cxn modelId="{E670519D-6CC8-4F7B-9B4D-46BC0E90355A}" srcId="{675B4CFC-F04E-42B0-A332-5646A2AF2B1E}" destId="{C4E4D4E5-0834-41F8-B3D5-69039E820FE6}" srcOrd="0" destOrd="0" parTransId="{F3DE8123-5452-459C-AD05-E66C80FBEC14}" sibTransId="{2774DBB2-F0D5-4BE5-8FE3-6101BCE1E936}"/>
    <dgm:cxn modelId="{ACB670E7-EAC4-4FD0-A09A-C09D86792551}" type="presOf" srcId="{C78A3CBC-6518-4F31-BC69-70BE4EDC8E48}" destId="{C45BEA2E-C52E-47F3-BD15-886E7F704CAD}" srcOrd="0" destOrd="0" presId="urn:microsoft.com/office/officeart/2005/8/layout/hProcess4"/>
    <dgm:cxn modelId="{BCDEFBAA-2CF7-402A-AAD6-C726B21A1B6E}" type="presOf" srcId="{68F2F4BE-2735-4CA6-B143-150F7B514F45}" destId="{9C6AF769-F462-4CC4-BBFA-94752958F1EA}" srcOrd="0" destOrd="0" presId="urn:microsoft.com/office/officeart/2005/8/layout/hProcess4"/>
    <dgm:cxn modelId="{8787ACB4-2D88-4C51-AE66-E1BEBC23BA34}" type="presOf" srcId="{0CFC2596-511E-4D27-A42A-75E69C1638BB}" destId="{E46CA63F-29E6-4CA9-A0B7-43E771D54466}" srcOrd="1" destOrd="0" presId="urn:microsoft.com/office/officeart/2005/8/layout/hProcess4"/>
    <dgm:cxn modelId="{C7D58B2D-FD30-4159-9597-FABA6C9B5A80}" type="presOf" srcId="{0CFC2596-511E-4D27-A42A-75E69C1638BB}" destId="{3EE5F3E8-E9AB-4188-9C76-B1723FF30689}" srcOrd="0" destOrd="0" presId="urn:microsoft.com/office/officeart/2005/8/layout/hProcess4"/>
    <dgm:cxn modelId="{A5AA8C62-6503-4A4A-81D9-2A9C0C1BBD91}" type="presOf" srcId="{357B834B-2A52-461E-922C-CFEDFA915724}" destId="{1B41D106-DE83-4637-834C-CFDA3D6CFB01}" srcOrd="1" destOrd="0" presId="urn:microsoft.com/office/officeart/2005/8/layout/hProcess4"/>
    <dgm:cxn modelId="{CF6BFD63-90AD-4384-8F7E-1B2AD84A86C3}" type="presOf" srcId="{E6976F17-CF82-4AC4-8B96-9804DA892543}" destId="{2FFD3998-70D0-4E53-B81F-32F1D13D1C35}" srcOrd="0" destOrd="0" presId="urn:microsoft.com/office/officeart/2005/8/layout/hProcess4"/>
    <dgm:cxn modelId="{9B2F64A6-8E14-4804-AA73-A271D685C053}" type="presOf" srcId="{4B021286-C3A7-41BD-90AF-5660365673FB}" destId="{E46CA63F-29E6-4CA9-A0B7-43E771D54466}" srcOrd="1" destOrd="1" presId="urn:microsoft.com/office/officeart/2005/8/layout/hProcess4"/>
    <dgm:cxn modelId="{1361E9D5-C398-40C1-BCF8-C9328D4E91A8}" srcId="{675B4CFC-F04E-42B0-A332-5646A2AF2B1E}" destId="{5CD6ABFC-265D-4785-A142-03F2F5494222}" srcOrd="2" destOrd="0" parTransId="{D1963F0A-D792-4464-82C2-4F8060D3D102}" sibTransId="{B1186BF8-B9E1-4303-ABEB-AB5CCA2AD7D0}"/>
    <dgm:cxn modelId="{9244A7BD-2BB1-4C05-84DC-86149ED4ABE5}" type="presOf" srcId="{AFD8D296-8175-478B-83C7-4DE29051D5BE}" destId="{49DD1E95-E24E-4C5D-8E7B-EDBDD80D506E}" srcOrd="0" destOrd="0" presId="urn:microsoft.com/office/officeart/2005/8/layout/hProcess4"/>
    <dgm:cxn modelId="{EC3B58EB-53B0-4547-B711-E0FFFA91F5A4}" srcId="{C78A3CBC-6518-4F31-BC69-70BE4EDC8E48}" destId="{02695985-06D2-4E87-A6B3-8EB990AB7FA0}" srcOrd="0" destOrd="0" parTransId="{3F7DA512-AC31-4AF3-8033-79994D3039BC}" sibTransId="{E6976F17-CF82-4AC4-8B96-9804DA892543}"/>
    <dgm:cxn modelId="{80DA2F2F-BD4A-455C-8141-212267297F87}" type="presOf" srcId="{02695985-06D2-4E87-A6B3-8EB990AB7FA0}" destId="{9B856D8B-2502-4548-A799-0B60DE33C5A0}" srcOrd="0" destOrd="0" presId="urn:microsoft.com/office/officeart/2005/8/layout/hProcess4"/>
    <dgm:cxn modelId="{531D4079-FC91-44E1-AEBD-7455778706F8}" srcId="{02695985-06D2-4E87-A6B3-8EB990AB7FA0}" destId="{9CE89D4B-4437-43BC-BB22-D7253B15BA9C}" srcOrd="1" destOrd="0" parTransId="{CBF7D983-7BDB-4B8F-AF0D-247015EB89C2}" sibTransId="{E38BA481-1BAE-44F2-A751-9452C5C51AD2}"/>
    <dgm:cxn modelId="{BA2C7B28-99E3-4C8F-90B8-B699A7D6E73E}" type="presOf" srcId="{C794DEB6-C92F-40C9-9C7E-C6A20686A67C}" destId="{5013CAA0-BB1C-4428-9E08-CE5F3179E5A2}" srcOrd="0" destOrd="1" presId="urn:microsoft.com/office/officeart/2005/8/layout/hProcess4"/>
    <dgm:cxn modelId="{F5D75C15-52EB-4A38-A190-F59E68032A45}" type="presOf" srcId="{4B021286-C3A7-41BD-90AF-5660365673FB}" destId="{3EE5F3E8-E9AB-4188-9C76-B1723FF30689}" srcOrd="0" destOrd="1" presId="urn:microsoft.com/office/officeart/2005/8/layout/hProcess4"/>
    <dgm:cxn modelId="{6B58994D-4FB2-428E-8EC9-A7929C48413B}" type="presOf" srcId="{086B38B0-1761-499B-A664-1817162D168D}" destId="{F59BD90E-7EFD-4753-B296-6F32FA5BE53F}" srcOrd="0" destOrd="0" presId="urn:microsoft.com/office/officeart/2005/8/layout/hProcess4"/>
    <dgm:cxn modelId="{50E51799-47D7-4523-8315-FE9517014FD1}" type="presOf" srcId="{5CD6ABFC-265D-4785-A142-03F2F5494222}" destId="{5013CAA0-BB1C-4428-9E08-CE5F3179E5A2}" srcOrd="0" destOrd="2" presId="urn:microsoft.com/office/officeart/2005/8/layout/hProcess4"/>
    <dgm:cxn modelId="{B83287B5-7528-4F2B-8804-B5C1315A3A2C}" type="presOf" srcId="{C4E4D4E5-0834-41F8-B3D5-69039E820FE6}" destId="{5013CAA0-BB1C-4428-9E08-CE5F3179E5A2}" srcOrd="0" destOrd="0" presId="urn:microsoft.com/office/officeart/2005/8/layout/hProcess4"/>
    <dgm:cxn modelId="{317B49DF-7A44-4E4E-92A4-DDCBCE778036}" type="presOf" srcId="{C794DEB6-C92F-40C9-9C7E-C6A20686A67C}" destId="{51AF400D-B217-41E9-916C-7F6257A5D022}" srcOrd="1" destOrd="1" presId="urn:microsoft.com/office/officeart/2005/8/layout/hProcess4"/>
    <dgm:cxn modelId="{1E1BD61A-FA73-4E65-8A89-6A3FD41536AF}" srcId="{1DB46A2E-C58D-4771-8D16-49E6D719D153}" destId="{0CFC2596-511E-4D27-A42A-75E69C1638BB}" srcOrd="0" destOrd="0" parTransId="{AF9C02FD-2D19-48A0-816C-C1E9E2960028}" sibTransId="{92B7DDBD-6CDC-4B71-93D6-6FE6B3D83D93}"/>
    <dgm:cxn modelId="{44F0583E-4D8F-4E30-9F44-21D6CE151B79}" srcId="{68F2F4BE-2735-4CA6-B143-150F7B514F45}" destId="{51A474E3-3780-45D3-AB13-D7F7701B7D4F}" srcOrd="1" destOrd="0" parTransId="{C3D9682D-028F-4E78-80AA-7F9FE4D24E93}" sibTransId="{FE274D54-9BE2-4574-83A3-5568CDCE21CF}"/>
    <dgm:cxn modelId="{D016067E-8EDC-4628-9C84-43DC3FAF5501}" srcId="{1DB46A2E-C58D-4771-8D16-49E6D719D153}" destId="{4B021286-C3A7-41BD-90AF-5660365673FB}" srcOrd="1" destOrd="0" parTransId="{85C31759-44F9-4D1F-997D-894D91A39318}" sibTransId="{66AED97D-D06B-40B4-B57C-1BBFAB93FE09}"/>
    <dgm:cxn modelId="{30856FC4-A18B-4A1D-A031-7879754434F3}" type="presOf" srcId="{C4E4D4E5-0834-41F8-B3D5-69039E820FE6}" destId="{51AF400D-B217-41E9-916C-7F6257A5D022}" srcOrd="1" destOrd="0" presId="urn:microsoft.com/office/officeart/2005/8/layout/hProcess4"/>
    <dgm:cxn modelId="{32D96DD5-3728-4740-B982-AE5D890B4F50}" type="presOf" srcId="{51A474E3-3780-45D3-AB13-D7F7701B7D4F}" destId="{2EA6D178-313D-47A2-9FF0-20789D2EA8A8}" srcOrd="0" destOrd="1" presId="urn:microsoft.com/office/officeart/2005/8/layout/hProcess4"/>
    <dgm:cxn modelId="{ED222D18-5389-4C38-893F-5F7E43755AE8}" srcId="{02695985-06D2-4E87-A6B3-8EB990AB7FA0}" destId="{AFD8D296-8175-478B-83C7-4DE29051D5BE}" srcOrd="0" destOrd="0" parTransId="{DCA2EBAC-D19B-4E36-9CCE-CFD4F4CFEF15}" sibTransId="{668E8091-E071-47D4-8137-6B76C262110D}"/>
    <dgm:cxn modelId="{A0D6BFE3-5C30-4280-AFBE-1E7ED151B139}" srcId="{68F2F4BE-2735-4CA6-B143-150F7B514F45}" destId="{357B834B-2A52-461E-922C-CFEDFA915724}" srcOrd="0" destOrd="0" parTransId="{F8DD3DF3-09EF-4BBF-AEEC-777179C7D369}" sibTransId="{615211B8-4AA6-4C63-97D6-EB2856B5A6E0}"/>
    <dgm:cxn modelId="{EDB65399-DED9-49C6-B906-D54CEE7A009C}" type="presOf" srcId="{1DB46A2E-C58D-4771-8D16-49E6D719D153}" destId="{3C755FE5-D031-42C8-A281-C718772E20C4}" srcOrd="0" destOrd="0" presId="urn:microsoft.com/office/officeart/2005/8/layout/hProcess4"/>
    <dgm:cxn modelId="{69854004-97DF-4521-99DA-BF6731F59173}" srcId="{675B4CFC-F04E-42B0-A332-5646A2AF2B1E}" destId="{C794DEB6-C92F-40C9-9C7E-C6A20686A67C}" srcOrd="1" destOrd="0" parTransId="{E5915F73-4499-4700-8C2B-2E50ADF405B1}" sibTransId="{E09329EA-8158-427C-B93C-5DD880091B1B}"/>
    <dgm:cxn modelId="{D2525F34-07C0-45A6-BC71-00E9DA28743F}" type="presOf" srcId="{9CE89D4B-4437-43BC-BB22-D7253B15BA9C}" destId="{49DD1E95-E24E-4C5D-8E7B-EDBDD80D506E}" srcOrd="0" destOrd="1" presId="urn:microsoft.com/office/officeart/2005/8/layout/hProcess4"/>
    <dgm:cxn modelId="{9DB145F9-D077-4A4F-BA41-A36B87E04C4A}" srcId="{C78A3CBC-6518-4F31-BC69-70BE4EDC8E48}" destId="{68F2F4BE-2735-4CA6-B143-150F7B514F45}" srcOrd="1" destOrd="0" parTransId="{444EA348-737B-40B5-BE4D-B5681F6A2774}" sibTransId="{086B38B0-1761-499B-A664-1817162D168D}"/>
    <dgm:cxn modelId="{35835B80-EB96-433A-9B40-1EE43AF71621}" type="presParOf" srcId="{C45BEA2E-C52E-47F3-BD15-886E7F704CAD}" destId="{B2358292-8703-4309-AB72-32620857E9BA}" srcOrd="0" destOrd="0" presId="urn:microsoft.com/office/officeart/2005/8/layout/hProcess4"/>
    <dgm:cxn modelId="{65A82CC3-CAF7-40B0-9B0F-E3C53B2289BB}" type="presParOf" srcId="{C45BEA2E-C52E-47F3-BD15-886E7F704CAD}" destId="{5C15E7FC-8751-4326-BA2A-8D361CE88B15}" srcOrd="1" destOrd="0" presId="urn:microsoft.com/office/officeart/2005/8/layout/hProcess4"/>
    <dgm:cxn modelId="{F844AA43-CB2F-4A28-B7DF-FFE679F21B3B}" type="presParOf" srcId="{C45BEA2E-C52E-47F3-BD15-886E7F704CAD}" destId="{E7ABFEC0-1C70-4165-A92E-EE4E064CF0BD}" srcOrd="2" destOrd="0" presId="urn:microsoft.com/office/officeart/2005/8/layout/hProcess4"/>
    <dgm:cxn modelId="{8E9490D0-B086-47BA-B96C-997FD1A1DE84}" type="presParOf" srcId="{E7ABFEC0-1C70-4165-A92E-EE4E064CF0BD}" destId="{E363E7FD-0AEC-4C99-91AA-2D31257F6CCE}" srcOrd="0" destOrd="0" presId="urn:microsoft.com/office/officeart/2005/8/layout/hProcess4"/>
    <dgm:cxn modelId="{A2E1DFE4-291A-4723-8D33-013509F34863}" type="presParOf" srcId="{E363E7FD-0AEC-4C99-91AA-2D31257F6CCE}" destId="{EA46D474-2FEF-4FE1-819F-59F8EC8C6FA8}" srcOrd="0" destOrd="0" presId="urn:microsoft.com/office/officeart/2005/8/layout/hProcess4"/>
    <dgm:cxn modelId="{04295368-53B5-45AF-9A24-3A93CEE29EAA}" type="presParOf" srcId="{E363E7FD-0AEC-4C99-91AA-2D31257F6CCE}" destId="{49DD1E95-E24E-4C5D-8E7B-EDBDD80D506E}" srcOrd="1" destOrd="0" presId="urn:microsoft.com/office/officeart/2005/8/layout/hProcess4"/>
    <dgm:cxn modelId="{F453FA14-93BB-458E-BB6E-9A699845DD92}" type="presParOf" srcId="{E363E7FD-0AEC-4C99-91AA-2D31257F6CCE}" destId="{983D7157-C885-4B11-B143-0D286C853D59}" srcOrd="2" destOrd="0" presId="urn:microsoft.com/office/officeart/2005/8/layout/hProcess4"/>
    <dgm:cxn modelId="{326877E5-AA7D-4646-A3B8-EB43F4455B82}" type="presParOf" srcId="{E363E7FD-0AEC-4C99-91AA-2D31257F6CCE}" destId="{9B856D8B-2502-4548-A799-0B60DE33C5A0}" srcOrd="3" destOrd="0" presId="urn:microsoft.com/office/officeart/2005/8/layout/hProcess4"/>
    <dgm:cxn modelId="{64C3B949-AFBA-4A11-8A86-9C7B155E2ACF}" type="presParOf" srcId="{E363E7FD-0AEC-4C99-91AA-2D31257F6CCE}" destId="{594784B3-37CB-4D9F-9839-9129232B8E5E}" srcOrd="4" destOrd="0" presId="urn:microsoft.com/office/officeart/2005/8/layout/hProcess4"/>
    <dgm:cxn modelId="{CC916CB7-2F48-4234-B1CB-ED6D8A5D5059}" type="presParOf" srcId="{E7ABFEC0-1C70-4165-A92E-EE4E064CF0BD}" destId="{2FFD3998-70D0-4E53-B81F-32F1D13D1C35}" srcOrd="1" destOrd="0" presId="urn:microsoft.com/office/officeart/2005/8/layout/hProcess4"/>
    <dgm:cxn modelId="{FE11C0FC-362E-42F0-B994-0E64537DCCF8}" type="presParOf" srcId="{E7ABFEC0-1C70-4165-A92E-EE4E064CF0BD}" destId="{4DA4572B-D1EE-4C8C-AB2E-149FBD221065}" srcOrd="2" destOrd="0" presId="urn:microsoft.com/office/officeart/2005/8/layout/hProcess4"/>
    <dgm:cxn modelId="{FEAF194E-9A27-4B8D-BC71-A955669CC8F3}" type="presParOf" srcId="{4DA4572B-D1EE-4C8C-AB2E-149FBD221065}" destId="{1D2EF8AB-8659-4778-A990-B20869D31037}" srcOrd="0" destOrd="0" presId="urn:microsoft.com/office/officeart/2005/8/layout/hProcess4"/>
    <dgm:cxn modelId="{E6C3C578-3CF6-4BBF-9453-E90AB6DA9B6A}" type="presParOf" srcId="{4DA4572B-D1EE-4C8C-AB2E-149FBD221065}" destId="{2EA6D178-313D-47A2-9FF0-20789D2EA8A8}" srcOrd="1" destOrd="0" presId="urn:microsoft.com/office/officeart/2005/8/layout/hProcess4"/>
    <dgm:cxn modelId="{842A7A77-FDB3-46CF-A8D8-1F8FDC8DC12F}" type="presParOf" srcId="{4DA4572B-D1EE-4C8C-AB2E-149FBD221065}" destId="{1B41D106-DE83-4637-834C-CFDA3D6CFB01}" srcOrd="2" destOrd="0" presId="urn:microsoft.com/office/officeart/2005/8/layout/hProcess4"/>
    <dgm:cxn modelId="{6663CEFE-BACA-4023-97B6-FF5198132587}" type="presParOf" srcId="{4DA4572B-D1EE-4C8C-AB2E-149FBD221065}" destId="{9C6AF769-F462-4CC4-BBFA-94752958F1EA}" srcOrd="3" destOrd="0" presId="urn:microsoft.com/office/officeart/2005/8/layout/hProcess4"/>
    <dgm:cxn modelId="{EF439185-E4AD-47D2-B88D-42BEBA086576}" type="presParOf" srcId="{4DA4572B-D1EE-4C8C-AB2E-149FBD221065}" destId="{73C254C1-67A1-4761-B381-5B8416ECF005}" srcOrd="4" destOrd="0" presId="urn:microsoft.com/office/officeart/2005/8/layout/hProcess4"/>
    <dgm:cxn modelId="{9068A8D2-B949-4B17-AA8B-AB3EE2E9BBF0}" type="presParOf" srcId="{E7ABFEC0-1C70-4165-A92E-EE4E064CF0BD}" destId="{F59BD90E-7EFD-4753-B296-6F32FA5BE53F}" srcOrd="3" destOrd="0" presId="urn:microsoft.com/office/officeart/2005/8/layout/hProcess4"/>
    <dgm:cxn modelId="{A3605F91-1429-44D6-A1AD-74E32C0E4879}" type="presParOf" srcId="{E7ABFEC0-1C70-4165-A92E-EE4E064CF0BD}" destId="{10CC167D-312F-4A06-8C80-4BCD66828251}" srcOrd="4" destOrd="0" presId="urn:microsoft.com/office/officeart/2005/8/layout/hProcess4"/>
    <dgm:cxn modelId="{4F36B141-FBB5-4114-99F9-945A7C58F397}" type="presParOf" srcId="{10CC167D-312F-4A06-8C80-4BCD66828251}" destId="{42EA94A6-A61A-4F44-8149-2A7E788B937B}" srcOrd="0" destOrd="0" presId="urn:microsoft.com/office/officeart/2005/8/layout/hProcess4"/>
    <dgm:cxn modelId="{DFE7C04E-8B0B-4215-8FD3-1934F0BF2261}" type="presParOf" srcId="{10CC167D-312F-4A06-8C80-4BCD66828251}" destId="{3EE5F3E8-E9AB-4188-9C76-B1723FF30689}" srcOrd="1" destOrd="0" presId="urn:microsoft.com/office/officeart/2005/8/layout/hProcess4"/>
    <dgm:cxn modelId="{688013F7-6A92-498A-89B3-F75EF506BA4F}" type="presParOf" srcId="{10CC167D-312F-4A06-8C80-4BCD66828251}" destId="{E46CA63F-29E6-4CA9-A0B7-43E771D54466}" srcOrd="2" destOrd="0" presId="urn:microsoft.com/office/officeart/2005/8/layout/hProcess4"/>
    <dgm:cxn modelId="{6FA8CA20-DFBB-45DA-8527-B5A895EFDDCB}" type="presParOf" srcId="{10CC167D-312F-4A06-8C80-4BCD66828251}" destId="{3C755FE5-D031-42C8-A281-C718772E20C4}" srcOrd="3" destOrd="0" presId="urn:microsoft.com/office/officeart/2005/8/layout/hProcess4"/>
    <dgm:cxn modelId="{BD93C3FF-8740-4815-9C74-E2DF33A133DD}" type="presParOf" srcId="{10CC167D-312F-4A06-8C80-4BCD66828251}" destId="{F6CE21A7-A1CA-4057-8DA7-72A88BEA432F}" srcOrd="4" destOrd="0" presId="urn:microsoft.com/office/officeart/2005/8/layout/hProcess4"/>
    <dgm:cxn modelId="{0B46AB53-5E80-46BD-8C5C-75A753F9986E}" type="presParOf" srcId="{E7ABFEC0-1C70-4165-A92E-EE4E064CF0BD}" destId="{978DE0F4-A93A-46AF-94B9-76759D87DEA5}" srcOrd="5" destOrd="0" presId="urn:microsoft.com/office/officeart/2005/8/layout/hProcess4"/>
    <dgm:cxn modelId="{661EC4E2-CF6A-43E4-BD35-7B461AF05957}" type="presParOf" srcId="{E7ABFEC0-1C70-4165-A92E-EE4E064CF0BD}" destId="{D52AC5A4-7100-4F42-8C17-A9912C6E37F3}" srcOrd="6" destOrd="0" presId="urn:microsoft.com/office/officeart/2005/8/layout/hProcess4"/>
    <dgm:cxn modelId="{24B9E460-C11E-4E7B-BDE8-DC4779AF796A}" type="presParOf" srcId="{D52AC5A4-7100-4F42-8C17-A9912C6E37F3}" destId="{864B6B0F-A0AE-4E18-9AC5-2E6BDCC725A2}" srcOrd="0" destOrd="0" presId="urn:microsoft.com/office/officeart/2005/8/layout/hProcess4"/>
    <dgm:cxn modelId="{50DC982C-FAE0-40B7-8D63-6774C76E7D6D}" type="presParOf" srcId="{D52AC5A4-7100-4F42-8C17-A9912C6E37F3}" destId="{5013CAA0-BB1C-4428-9E08-CE5F3179E5A2}" srcOrd="1" destOrd="0" presId="urn:microsoft.com/office/officeart/2005/8/layout/hProcess4"/>
    <dgm:cxn modelId="{56426286-4F36-4595-9334-9B98B94B7FFB}" type="presParOf" srcId="{D52AC5A4-7100-4F42-8C17-A9912C6E37F3}" destId="{51AF400D-B217-41E9-916C-7F6257A5D022}" srcOrd="2" destOrd="0" presId="urn:microsoft.com/office/officeart/2005/8/layout/hProcess4"/>
    <dgm:cxn modelId="{E403D766-CE6D-46A9-8AD4-B0C0507F273C}" type="presParOf" srcId="{D52AC5A4-7100-4F42-8C17-A9912C6E37F3}" destId="{876B3289-0C51-4C41-AA1A-ABA9611904AB}" srcOrd="3" destOrd="0" presId="urn:microsoft.com/office/officeart/2005/8/layout/hProcess4"/>
    <dgm:cxn modelId="{8D566A12-A747-466D-8230-88058421CA48}" type="presParOf" srcId="{D52AC5A4-7100-4F42-8C17-A9912C6E37F3}" destId="{8143427A-1464-427B-B460-89803096023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D1E95-E24E-4C5D-8E7B-EDBDD80D506E}">
      <dsp:nvSpPr>
        <dsp:cNvPr id="0" name=""/>
        <dsp:cNvSpPr/>
      </dsp:nvSpPr>
      <dsp:spPr>
        <a:xfrm>
          <a:off x="4296" y="2015836"/>
          <a:ext cx="1673543" cy="13803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Pre-seller goes on his route and books the orders</a:t>
          </a:r>
        </a:p>
      </dsp:txBody>
      <dsp:txXfrm>
        <a:off x="36061" y="2047601"/>
        <a:ext cx="1610013" cy="1021009"/>
      </dsp:txXfrm>
    </dsp:sp>
    <dsp:sp modelId="{2FFD3998-70D0-4E53-B81F-32F1D13D1C35}">
      <dsp:nvSpPr>
        <dsp:cNvPr id="0" name=""/>
        <dsp:cNvSpPr/>
      </dsp:nvSpPr>
      <dsp:spPr>
        <a:xfrm>
          <a:off x="965055" y="2417391"/>
          <a:ext cx="1738053" cy="1738053"/>
        </a:xfrm>
        <a:prstGeom prst="leftCircularArrow">
          <a:avLst>
            <a:gd name="adj1" fmla="val 2540"/>
            <a:gd name="adj2" fmla="val 308102"/>
            <a:gd name="adj3" fmla="val 2083613"/>
            <a:gd name="adj4" fmla="val 9024489"/>
            <a:gd name="adj5" fmla="val 296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856D8B-2502-4548-A799-0B60DE33C5A0}">
      <dsp:nvSpPr>
        <dsp:cNvPr id="0" name=""/>
        <dsp:cNvSpPr/>
      </dsp:nvSpPr>
      <dsp:spPr>
        <a:xfrm>
          <a:off x="376194" y="3100376"/>
          <a:ext cx="1487594" cy="5915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9am- 6pm</a:t>
          </a:r>
        </a:p>
      </dsp:txBody>
      <dsp:txXfrm>
        <a:off x="393520" y="3117702"/>
        <a:ext cx="1452942" cy="556915"/>
      </dsp:txXfrm>
    </dsp:sp>
    <dsp:sp modelId="{2EA6D178-313D-47A2-9FF0-20789D2EA8A8}">
      <dsp:nvSpPr>
        <dsp:cNvPr id="0" name=""/>
        <dsp:cNvSpPr/>
      </dsp:nvSpPr>
      <dsp:spPr>
        <a:xfrm>
          <a:off x="2074001" y="2015836"/>
          <a:ext cx="1673543" cy="13803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Order is registered on the server through GPRS on the spot</a:t>
          </a:r>
        </a:p>
      </dsp:txBody>
      <dsp:txXfrm>
        <a:off x="2105766" y="2343384"/>
        <a:ext cx="1610013" cy="1021009"/>
      </dsp:txXfrm>
    </dsp:sp>
    <dsp:sp modelId="{F59BD90E-7EFD-4753-B296-6F32FA5BE53F}">
      <dsp:nvSpPr>
        <dsp:cNvPr id="0" name=""/>
        <dsp:cNvSpPr/>
      </dsp:nvSpPr>
      <dsp:spPr>
        <a:xfrm>
          <a:off x="3020813" y="1202429"/>
          <a:ext cx="1951895" cy="1951895"/>
        </a:xfrm>
        <a:prstGeom prst="circularArrow">
          <a:avLst>
            <a:gd name="adj1" fmla="val 2262"/>
            <a:gd name="adj2" fmla="val 272589"/>
            <a:gd name="adj3" fmla="val 19551901"/>
            <a:gd name="adj4" fmla="val 12575511"/>
            <a:gd name="adj5" fmla="val 263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C6AF769-F462-4CC4-BBFA-94752958F1EA}">
      <dsp:nvSpPr>
        <dsp:cNvPr id="0" name=""/>
        <dsp:cNvSpPr/>
      </dsp:nvSpPr>
      <dsp:spPr>
        <a:xfrm>
          <a:off x="2445899" y="1720052"/>
          <a:ext cx="1487594" cy="5915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9am-6pm</a:t>
          </a:r>
        </a:p>
      </dsp:txBody>
      <dsp:txXfrm>
        <a:off x="2463225" y="1737378"/>
        <a:ext cx="1452942" cy="556915"/>
      </dsp:txXfrm>
    </dsp:sp>
    <dsp:sp modelId="{3EE5F3E8-E9AB-4188-9C76-B1723FF30689}">
      <dsp:nvSpPr>
        <dsp:cNvPr id="0" name=""/>
        <dsp:cNvSpPr/>
      </dsp:nvSpPr>
      <dsp:spPr>
        <a:xfrm>
          <a:off x="4143706" y="2015836"/>
          <a:ext cx="1673543" cy="13803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Order is processed</a:t>
          </a:r>
        </a:p>
        <a:p>
          <a:pPr marL="114300" lvl="1" indent="-114300" algn="l" defTabSz="666750">
            <a:lnSpc>
              <a:spcPct val="90000"/>
            </a:lnSpc>
            <a:spcBef>
              <a:spcPct val="0"/>
            </a:spcBef>
            <a:spcAft>
              <a:spcPct val="15000"/>
            </a:spcAft>
            <a:buChar char="••"/>
          </a:pPr>
          <a:r>
            <a:rPr lang="en-US" sz="1500" kern="1200" dirty="0"/>
            <a:t>Load sheet is released</a:t>
          </a:r>
        </a:p>
      </dsp:txBody>
      <dsp:txXfrm>
        <a:off x="4175471" y="2047601"/>
        <a:ext cx="1610013" cy="1021009"/>
      </dsp:txXfrm>
    </dsp:sp>
    <dsp:sp modelId="{978DE0F4-A93A-46AF-94B9-76759D87DEA5}">
      <dsp:nvSpPr>
        <dsp:cNvPr id="0" name=""/>
        <dsp:cNvSpPr/>
      </dsp:nvSpPr>
      <dsp:spPr>
        <a:xfrm>
          <a:off x="5104464" y="2417391"/>
          <a:ext cx="1738053" cy="1738053"/>
        </a:xfrm>
        <a:prstGeom prst="leftCircularArrow">
          <a:avLst>
            <a:gd name="adj1" fmla="val 2540"/>
            <a:gd name="adj2" fmla="val 308102"/>
            <a:gd name="adj3" fmla="val 2083613"/>
            <a:gd name="adj4" fmla="val 9024489"/>
            <a:gd name="adj5" fmla="val 2963"/>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755FE5-D031-42C8-A281-C718772E20C4}">
      <dsp:nvSpPr>
        <dsp:cNvPr id="0" name=""/>
        <dsp:cNvSpPr/>
      </dsp:nvSpPr>
      <dsp:spPr>
        <a:xfrm>
          <a:off x="4515604" y="3100376"/>
          <a:ext cx="1487594" cy="5915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6pm-11pm</a:t>
          </a:r>
        </a:p>
      </dsp:txBody>
      <dsp:txXfrm>
        <a:off x="4532930" y="3117702"/>
        <a:ext cx="1452942" cy="556915"/>
      </dsp:txXfrm>
    </dsp:sp>
    <dsp:sp modelId="{5013CAA0-BB1C-4428-9E08-CE5F3179E5A2}">
      <dsp:nvSpPr>
        <dsp:cNvPr id="0" name=""/>
        <dsp:cNvSpPr/>
      </dsp:nvSpPr>
      <dsp:spPr>
        <a:xfrm>
          <a:off x="6213411" y="2015836"/>
          <a:ext cx="1673543" cy="1380323"/>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 Loading the vehicles is done by the C&amp;F people</a:t>
          </a:r>
        </a:p>
      </dsp:txBody>
      <dsp:txXfrm>
        <a:off x="6245176" y="2343384"/>
        <a:ext cx="1610013" cy="1021009"/>
      </dsp:txXfrm>
    </dsp:sp>
    <dsp:sp modelId="{876B3289-0C51-4C41-AA1A-ABA9611904AB}">
      <dsp:nvSpPr>
        <dsp:cNvPr id="0" name=""/>
        <dsp:cNvSpPr/>
      </dsp:nvSpPr>
      <dsp:spPr>
        <a:xfrm>
          <a:off x="6585309" y="1720052"/>
          <a:ext cx="1487594" cy="59156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11pm-6am</a:t>
          </a:r>
        </a:p>
      </dsp:txBody>
      <dsp:txXfrm>
        <a:off x="6602635" y="1737378"/>
        <a:ext cx="1452942" cy="556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D1E95-E24E-4C5D-8E7B-EDBDD80D506E}">
      <dsp:nvSpPr>
        <dsp:cNvPr id="0" name=""/>
        <dsp:cNvSpPr/>
      </dsp:nvSpPr>
      <dsp:spPr>
        <a:xfrm>
          <a:off x="3855" y="2088041"/>
          <a:ext cx="1677202" cy="13833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First vehicles leaves at 6am</a:t>
          </a:r>
        </a:p>
        <a:p>
          <a:pPr marL="114300" lvl="1" indent="-114300" algn="l" defTabSz="666750">
            <a:lnSpc>
              <a:spcPct val="90000"/>
            </a:lnSpc>
            <a:spcBef>
              <a:spcPct val="0"/>
            </a:spcBef>
            <a:spcAft>
              <a:spcPct val="15000"/>
            </a:spcAft>
            <a:buChar char="••"/>
          </a:pPr>
          <a:r>
            <a:rPr lang="en-US" sz="1500" kern="1200" dirty="0"/>
            <a:t>All vehicles leave by 9.30am</a:t>
          </a:r>
        </a:p>
      </dsp:txBody>
      <dsp:txXfrm>
        <a:off x="35690" y="2119876"/>
        <a:ext cx="1613532" cy="1023241"/>
      </dsp:txXfrm>
    </dsp:sp>
    <dsp:sp modelId="{2FFD3998-70D0-4E53-B81F-32F1D13D1C35}">
      <dsp:nvSpPr>
        <dsp:cNvPr id="0" name=""/>
        <dsp:cNvSpPr/>
      </dsp:nvSpPr>
      <dsp:spPr>
        <a:xfrm>
          <a:off x="971599" y="2490847"/>
          <a:ext cx="1732938" cy="1732938"/>
        </a:xfrm>
        <a:prstGeom prst="leftCircularArrow">
          <a:avLst>
            <a:gd name="adj1" fmla="val 2485"/>
            <a:gd name="adj2" fmla="val 301093"/>
            <a:gd name="adj3" fmla="val 2103950"/>
            <a:gd name="adj4" fmla="val 9051836"/>
            <a:gd name="adj5" fmla="val 289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B856D8B-2502-4548-A799-0B60DE33C5A0}">
      <dsp:nvSpPr>
        <dsp:cNvPr id="0" name=""/>
        <dsp:cNvSpPr/>
      </dsp:nvSpPr>
      <dsp:spPr>
        <a:xfrm>
          <a:off x="376567" y="3163611"/>
          <a:ext cx="1490846" cy="5928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6am-9.30am</a:t>
          </a:r>
        </a:p>
      </dsp:txBody>
      <dsp:txXfrm>
        <a:off x="393931" y="3180975"/>
        <a:ext cx="1456118" cy="558132"/>
      </dsp:txXfrm>
    </dsp:sp>
    <dsp:sp modelId="{2EA6D178-313D-47A2-9FF0-20789D2EA8A8}">
      <dsp:nvSpPr>
        <dsp:cNvPr id="0" name=""/>
        <dsp:cNvSpPr/>
      </dsp:nvSpPr>
      <dsp:spPr>
        <a:xfrm>
          <a:off x="2072499" y="2088041"/>
          <a:ext cx="1677202" cy="13833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Product delivery</a:t>
          </a:r>
        </a:p>
        <a:p>
          <a:pPr marL="114300" lvl="1" indent="-114300" algn="l" defTabSz="666750">
            <a:lnSpc>
              <a:spcPct val="90000"/>
            </a:lnSpc>
            <a:spcBef>
              <a:spcPct val="0"/>
            </a:spcBef>
            <a:spcAft>
              <a:spcPct val="15000"/>
            </a:spcAft>
            <a:buChar char="••"/>
          </a:pPr>
          <a:r>
            <a:rPr lang="en-US" sz="1500" kern="1200" dirty="0"/>
            <a:t>Empty bottles are collected</a:t>
          </a:r>
        </a:p>
      </dsp:txBody>
      <dsp:txXfrm>
        <a:off x="2104334" y="2416307"/>
        <a:ext cx="1613532" cy="1023241"/>
      </dsp:txXfrm>
    </dsp:sp>
    <dsp:sp modelId="{F59BD90E-7EFD-4753-B296-6F32FA5BE53F}">
      <dsp:nvSpPr>
        <dsp:cNvPr id="0" name=""/>
        <dsp:cNvSpPr/>
      </dsp:nvSpPr>
      <dsp:spPr>
        <a:xfrm>
          <a:off x="3023071" y="1275753"/>
          <a:ext cx="1947196" cy="1947196"/>
        </a:xfrm>
        <a:prstGeom prst="circularArrow">
          <a:avLst>
            <a:gd name="adj1" fmla="val 2212"/>
            <a:gd name="adj2" fmla="val 266276"/>
            <a:gd name="adj3" fmla="val 19558213"/>
            <a:gd name="adj4" fmla="val 12575511"/>
            <a:gd name="adj5" fmla="val 258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C6AF769-F462-4CC4-BBFA-94752958F1EA}">
      <dsp:nvSpPr>
        <dsp:cNvPr id="0" name=""/>
        <dsp:cNvSpPr/>
      </dsp:nvSpPr>
      <dsp:spPr>
        <a:xfrm>
          <a:off x="2445210" y="1791611"/>
          <a:ext cx="1490846" cy="5928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9.30am-8.30pm</a:t>
          </a:r>
        </a:p>
      </dsp:txBody>
      <dsp:txXfrm>
        <a:off x="2462574" y="1808975"/>
        <a:ext cx="1456118" cy="558132"/>
      </dsp:txXfrm>
    </dsp:sp>
    <dsp:sp modelId="{3EE5F3E8-E9AB-4188-9C76-B1723FF30689}">
      <dsp:nvSpPr>
        <dsp:cNvPr id="0" name=""/>
        <dsp:cNvSpPr/>
      </dsp:nvSpPr>
      <dsp:spPr>
        <a:xfrm>
          <a:off x="4141142" y="2088041"/>
          <a:ext cx="1677202" cy="13833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Trucks return to depot</a:t>
          </a:r>
        </a:p>
        <a:p>
          <a:pPr marL="114300" lvl="1" indent="-114300" algn="l" defTabSz="666750">
            <a:lnSpc>
              <a:spcPct val="90000"/>
            </a:lnSpc>
            <a:spcBef>
              <a:spcPct val="0"/>
            </a:spcBef>
            <a:spcAft>
              <a:spcPct val="15000"/>
            </a:spcAft>
            <a:buChar char="••"/>
          </a:pPr>
          <a:r>
            <a:rPr lang="en-US" sz="1500" kern="1200" dirty="0"/>
            <a:t>Unloading takes place</a:t>
          </a:r>
        </a:p>
      </dsp:txBody>
      <dsp:txXfrm>
        <a:off x="4172977" y="2119876"/>
        <a:ext cx="1613532" cy="1023241"/>
      </dsp:txXfrm>
    </dsp:sp>
    <dsp:sp modelId="{978DE0F4-A93A-46AF-94B9-76759D87DEA5}">
      <dsp:nvSpPr>
        <dsp:cNvPr id="0" name=""/>
        <dsp:cNvSpPr/>
      </dsp:nvSpPr>
      <dsp:spPr>
        <a:xfrm>
          <a:off x="5105692" y="2496544"/>
          <a:ext cx="1732887" cy="1732887"/>
        </a:xfrm>
        <a:prstGeom prst="leftCircularArrow">
          <a:avLst>
            <a:gd name="adj1" fmla="val 2485"/>
            <a:gd name="adj2" fmla="val 301102"/>
            <a:gd name="adj3" fmla="val 2076613"/>
            <a:gd name="adj4" fmla="val 9024489"/>
            <a:gd name="adj5" fmla="val 29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C755FE5-D031-42C8-A281-C718772E20C4}">
      <dsp:nvSpPr>
        <dsp:cNvPr id="0" name=""/>
        <dsp:cNvSpPr/>
      </dsp:nvSpPr>
      <dsp:spPr>
        <a:xfrm>
          <a:off x="4513854" y="3174952"/>
          <a:ext cx="1490846" cy="5928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8.30pm-11pm</a:t>
          </a:r>
        </a:p>
      </dsp:txBody>
      <dsp:txXfrm>
        <a:off x="4531218" y="3192316"/>
        <a:ext cx="1456118" cy="558132"/>
      </dsp:txXfrm>
    </dsp:sp>
    <dsp:sp modelId="{5013CAA0-BB1C-4428-9E08-CE5F3179E5A2}">
      <dsp:nvSpPr>
        <dsp:cNvPr id="0" name=""/>
        <dsp:cNvSpPr/>
      </dsp:nvSpPr>
      <dsp:spPr>
        <a:xfrm>
          <a:off x="6209786" y="2088041"/>
          <a:ext cx="1677202" cy="13833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Records are tallied</a:t>
          </a:r>
        </a:p>
        <a:p>
          <a:pPr marL="114300" lvl="1" indent="-114300" algn="l" defTabSz="666750">
            <a:lnSpc>
              <a:spcPct val="90000"/>
            </a:lnSpc>
            <a:spcBef>
              <a:spcPct val="0"/>
            </a:spcBef>
            <a:spcAft>
              <a:spcPct val="15000"/>
            </a:spcAft>
            <a:buChar char="••"/>
          </a:pPr>
          <a:r>
            <a:rPr lang="en-US" sz="1500" kern="1200" dirty="0"/>
            <a:t>Cash submission</a:t>
          </a:r>
        </a:p>
        <a:p>
          <a:pPr marL="114300" lvl="1" indent="-114300" algn="l" defTabSz="666750">
            <a:lnSpc>
              <a:spcPct val="90000"/>
            </a:lnSpc>
            <a:spcBef>
              <a:spcPct val="0"/>
            </a:spcBef>
            <a:spcAft>
              <a:spcPct val="15000"/>
            </a:spcAft>
            <a:buChar char="••"/>
          </a:pPr>
          <a:endParaRPr lang="en-US" sz="1500" kern="1200" dirty="0"/>
        </a:p>
      </dsp:txBody>
      <dsp:txXfrm>
        <a:off x="6241621" y="2416307"/>
        <a:ext cx="1613532" cy="1023241"/>
      </dsp:txXfrm>
    </dsp:sp>
    <dsp:sp modelId="{876B3289-0C51-4C41-AA1A-ABA9611904AB}">
      <dsp:nvSpPr>
        <dsp:cNvPr id="0" name=""/>
        <dsp:cNvSpPr/>
      </dsp:nvSpPr>
      <dsp:spPr>
        <a:xfrm>
          <a:off x="6582497" y="1791611"/>
          <a:ext cx="1490846" cy="5928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11pm</a:t>
          </a:r>
        </a:p>
      </dsp:txBody>
      <dsp:txXfrm>
        <a:off x="6599861" y="1808975"/>
        <a:ext cx="1456118" cy="5581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EEE66-9FE3-43B7-AE2C-39D90EDA1E27}" type="datetimeFigureOut">
              <a:rPr lang="en-US" smtClean="0"/>
              <a:t>9/24/2019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C458D-5317-4273-AC23-02663054383B}" type="slidenum">
              <a:rPr lang="en-US" smtClean="0"/>
              <a:t>‹#›</a:t>
            </a:fld>
            <a:endParaRPr lang="en-US"/>
          </a:p>
        </p:txBody>
      </p:sp>
    </p:spTree>
    <p:extLst>
      <p:ext uri="{BB962C8B-B14F-4D97-AF65-F5344CB8AC3E}">
        <p14:creationId xmlns:p14="http://schemas.microsoft.com/office/powerpoint/2010/main" val="277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Bán hàng bằng tiền mặt là một loại đơn đặt hàng khi khách hàng đặt hàng, nhận và trả tiền cho hàng hóa ngay lập tức.</a:t>
            </a:r>
          </a:p>
          <a:p>
            <a:r>
              <a:rPr lang="vi-VN" dirty="0" smtClean="0"/>
              <a:t>Giao hàng được xử lý ngay sau khi đơn hàng đã được nhập.</a:t>
            </a:r>
          </a:p>
          <a:p>
            <a:r>
              <a:rPr lang="vi-VN" dirty="0" smtClean="0"/>
              <a:t>Hóa đơn tiền mặt có thể được in ngay lập tức từ đơn đặt hàng và hóa đơn có liên quan đến đơn hàng. Ngày hiện tại là ngày giao hàng và thanh toán.</a:t>
            </a:r>
          </a:p>
          <a:p>
            <a:r>
              <a:rPr lang="vi-VN" dirty="0" smtClean="0"/>
              <a:t>Các khoản phải thu không xảy ra cho khách hàng khi họ thực hiện các đơn đặt hàng gấp hoặc tiêu chuẩn, vì số tiền hóa đơn được gửi trực tiếp vào tài khoản tiền mặt.</a:t>
            </a:r>
            <a:endParaRPr lang="en-US" dirty="0"/>
          </a:p>
        </p:txBody>
      </p:sp>
      <p:sp>
        <p:nvSpPr>
          <p:cNvPr id="4" name="Slide Number Placeholder 3"/>
          <p:cNvSpPr>
            <a:spLocks noGrp="1"/>
          </p:cNvSpPr>
          <p:nvPr>
            <p:ph type="sldNum" sz="quarter" idx="10"/>
          </p:nvPr>
        </p:nvSpPr>
        <p:spPr/>
        <p:txBody>
          <a:bodyPr/>
          <a:lstStyle/>
          <a:p>
            <a:fld id="{581C458D-5317-4273-AC23-02663054383B}" type="slidenum">
              <a:rPr lang="en-US" smtClean="0"/>
              <a:t>2</a:t>
            </a:fld>
            <a:endParaRPr lang="en-US"/>
          </a:p>
        </p:txBody>
      </p:sp>
    </p:spTree>
    <p:extLst>
      <p:ext uri="{BB962C8B-B14F-4D97-AF65-F5344CB8AC3E}">
        <p14:creationId xmlns:p14="http://schemas.microsoft.com/office/powerpoint/2010/main" val="1168986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các đơn đặt hàng gấp, khách hàng của bạn nhận sản phẩm ngay lập tức hoặc bạn giao sản phẩm cho khách hàng vào cùng ngày mà đơn hàng được thực hiện.</a:t>
            </a:r>
          </a:p>
          <a:p>
            <a:r>
              <a:rPr lang="vi-VN" dirty="0" smtClean="0"/>
              <a:t>Hệ thống tự động tạo một giao hàng cho một đơn đặt hàng gấp.</a:t>
            </a:r>
          </a:p>
          <a:p>
            <a:r>
              <a:rPr lang="vi-VN" dirty="0" smtClean="0"/>
              <a:t>Tuy nhiên, chứng từ thanh toán được tạo ra sau đó.</a:t>
            </a:r>
          </a:p>
          <a:p>
            <a:r>
              <a:rPr lang="vi-VN" dirty="0" smtClean="0"/>
              <a:t>Loại tài liệu: RO</a:t>
            </a:r>
          </a:p>
          <a:p>
            <a:r>
              <a:rPr lang="vi-VN" dirty="0" smtClean="0"/>
              <a:t>Giao hàng ngay lập tức: Loại giao hàng: LF</a:t>
            </a:r>
          </a:p>
          <a:p>
            <a:r>
              <a:rPr lang="vi-VN" dirty="0" smtClean="0"/>
              <a:t>Loại hóa đơn: F2</a:t>
            </a:r>
            <a:endParaRPr lang="en-US" dirty="0"/>
          </a:p>
        </p:txBody>
      </p:sp>
      <p:sp>
        <p:nvSpPr>
          <p:cNvPr id="4" name="Slide Number Placeholder 3"/>
          <p:cNvSpPr>
            <a:spLocks noGrp="1"/>
          </p:cNvSpPr>
          <p:nvPr>
            <p:ph type="sldNum" sz="quarter" idx="10"/>
          </p:nvPr>
        </p:nvSpPr>
        <p:spPr/>
        <p:txBody>
          <a:bodyPr/>
          <a:lstStyle/>
          <a:p>
            <a:fld id="{581C458D-5317-4273-AC23-02663054383B}" type="slidenum">
              <a:rPr lang="en-US" smtClean="0"/>
              <a:t>5</a:t>
            </a:fld>
            <a:endParaRPr lang="en-US"/>
          </a:p>
        </p:txBody>
      </p:sp>
    </p:spTree>
    <p:extLst>
      <p:ext uri="{BB962C8B-B14F-4D97-AF65-F5344CB8AC3E}">
        <p14:creationId xmlns:p14="http://schemas.microsoft.com/office/powerpoint/2010/main" val="406786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57F97-CC0D-4CA0-8DB9-DC80AE436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B685BD4F-E80E-49CC-BF42-5F0B5F132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AEC4C710-0281-4B3F-89B9-8CFDF339E755}"/>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E0C94226-171F-4517-B00D-C47612BFFF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6937E27-5CA0-4EBC-BD37-AB72D5BE02C3}"/>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258112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E949F-514D-4CB7-AFEC-BA8CA3ADB7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31149F7-5B3D-4B8D-B180-9839D542EE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8E4F1695-88FE-4A2F-9670-EFE164060094}"/>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20A52A8E-A4F8-4BD8-AFAB-1ABD24C83B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8171943-640F-491F-98C4-03B262A4CFB4}"/>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37981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A5939C-3998-4925-A536-849263689C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DB99B3E6-C76F-4F1C-AE6D-B59825555F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9AE29CD-08E7-4FC2-9392-3FA010BD683E}"/>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623CCCF9-E3E6-4423-8CAC-6EB003DCF3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5E536F9-B5A5-4ED3-9380-56B718670883}"/>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3232446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FEA613-ED9D-4F90-AB53-AA7D07AFA6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D494A43A-CD91-4585-A532-BD19F2FF2A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9ECEEF3-11B8-416B-BD93-68104C7A404C}"/>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40BA1E4D-D926-47D9-9094-ADF8083801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E868218-A8F2-4203-A4BF-CB59E532EFD0}"/>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13548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DD880-44E4-4262-913D-1C32ED84A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023C46-ABAB-4086-8D4C-6B338CB091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8EE23641-892D-4D85-9E04-F42F1245DD59}"/>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7B0017D1-625C-40C8-8790-D14F376AE9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F99467A-7081-4951-BDE3-88420689E2F4}"/>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171178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EF3B6-E976-4593-84FF-F606561264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9E93928-9E4D-49F4-BF9F-06631B2B35A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8878566E-4B01-48DA-BF4C-89EDCDC1E0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5897CF19-DEF1-440B-AA59-D0767A891FAD}"/>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6" name="Footer Placeholder 5">
            <a:extLst>
              <a:ext uri="{FF2B5EF4-FFF2-40B4-BE49-F238E27FC236}">
                <a16:creationId xmlns:a16="http://schemas.microsoft.com/office/drawing/2014/main" xmlns="" id="{61978686-5907-4686-9EA3-C31D8A15F8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290652E1-6973-4F5D-B8CD-4C74D7475DA9}"/>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1615297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41F6D2-7A05-46F6-9666-E18FEE921F5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7ABE5B6A-1061-4E3B-AE22-C370AEAE3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A5A1357-8346-4AC6-AE33-148DFEDA44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9420F29-C9CF-488A-904B-5B563090C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5A24880-D47A-4341-A790-581CF862AB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33D89669-691B-47A8-AB8F-03AFF2768248}"/>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8" name="Footer Placeholder 7">
            <a:extLst>
              <a:ext uri="{FF2B5EF4-FFF2-40B4-BE49-F238E27FC236}">
                <a16:creationId xmlns:a16="http://schemas.microsoft.com/office/drawing/2014/main" xmlns="" id="{F95F90F8-298B-4EB5-907E-445183BF74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81E5A5A8-1533-450E-9761-FD0953327E77}"/>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30105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F94EB-0CB3-408D-BCA4-FBBFD10E2C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C0E5CB7D-091F-47B8-A54E-01CE436EB9EF}"/>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4" name="Footer Placeholder 3">
            <a:extLst>
              <a:ext uri="{FF2B5EF4-FFF2-40B4-BE49-F238E27FC236}">
                <a16:creationId xmlns:a16="http://schemas.microsoft.com/office/drawing/2014/main" xmlns="" id="{8D045615-10B0-488E-821C-BDCD0D08D0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22115FFC-A23F-4955-A681-8EBC08ACD350}"/>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150211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70FB42-2229-44E4-8346-A0221985342A}"/>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3" name="Footer Placeholder 2">
            <a:extLst>
              <a:ext uri="{FF2B5EF4-FFF2-40B4-BE49-F238E27FC236}">
                <a16:creationId xmlns:a16="http://schemas.microsoft.com/office/drawing/2014/main" xmlns="" id="{4780AB03-4E1F-42C7-BDBC-A6B43DFB76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EC900B60-36A4-4B18-8DB2-1D3E78824913}"/>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416554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6B433-7686-4DA5-8D9A-4C961D6E0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B4150343-E3B9-44E3-8049-0E6D26817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8086310B-62C0-4694-AF6F-736B69A57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89824BC-BA37-4BAC-98C4-E4D358FEB8C5}"/>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6" name="Footer Placeholder 5">
            <a:extLst>
              <a:ext uri="{FF2B5EF4-FFF2-40B4-BE49-F238E27FC236}">
                <a16:creationId xmlns:a16="http://schemas.microsoft.com/office/drawing/2014/main" xmlns="" id="{EE411CED-25A2-4034-8FDC-59E1AE60B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95D8136-7D69-4C3F-B1FA-78DE6877EA11}"/>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401022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40546-2F08-4CD0-A541-8141CF295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7FA64D87-D9E3-4B7C-ADEA-DEB400B61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BA5845A5-63C3-4505-9CEB-5E7A7CBB0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1E37377-EA59-47E1-BDD7-4E46CB62F4FC}"/>
              </a:ext>
            </a:extLst>
          </p:cNvPr>
          <p:cNvSpPr>
            <a:spLocks noGrp="1"/>
          </p:cNvSpPr>
          <p:nvPr>
            <p:ph type="dt" sz="half" idx="10"/>
          </p:nvPr>
        </p:nvSpPr>
        <p:spPr/>
        <p:txBody>
          <a:bodyPr/>
          <a:lstStyle/>
          <a:p>
            <a:fld id="{7BEF1D3F-4C4F-4E48-BCC6-909C380694E0}" type="datetimeFigureOut">
              <a:rPr lang="en-GB" smtClean="0"/>
              <a:t>24/09/2019</a:t>
            </a:fld>
            <a:endParaRPr lang="en-GB"/>
          </a:p>
        </p:txBody>
      </p:sp>
      <p:sp>
        <p:nvSpPr>
          <p:cNvPr id="6" name="Footer Placeholder 5">
            <a:extLst>
              <a:ext uri="{FF2B5EF4-FFF2-40B4-BE49-F238E27FC236}">
                <a16:creationId xmlns:a16="http://schemas.microsoft.com/office/drawing/2014/main" xmlns="" id="{17F3ADDF-D638-40C5-9B40-21B39527D2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EB000AFC-3E88-4BD4-9415-EBE70E8F9FF9}"/>
              </a:ext>
            </a:extLst>
          </p:cNvPr>
          <p:cNvSpPr>
            <a:spLocks noGrp="1"/>
          </p:cNvSpPr>
          <p:nvPr>
            <p:ph type="sldNum" sz="quarter" idx="12"/>
          </p:nvPr>
        </p:nvSpPr>
        <p:spPr/>
        <p:txBody>
          <a:bodyPr/>
          <a:lstStyle/>
          <a:p>
            <a:fld id="{435ED97B-068A-4136-BC93-17EBD789CF3C}" type="slidenum">
              <a:rPr lang="en-GB" smtClean="0"/>
              <a:t>‹#›</a:t>
            </a:fld>
            <a:endParaRPr lang="en-GB"/>
          </a:p>
        </p:txBody>
      </p:sp>
    </p:spTree>
    <p:extLst>
      <p:ext uri="{BB962C8B-B14F-4D97-AF65-F5344CB8AC3E}">
        <p14:creationId xmlns:p14="http://schemas.microsoft.com/office/powerpoint/2010/main" val="338892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624F03D-026F-45A7-857A-DEBCB9A4F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619764E-1F87-4EFC-B652-3017AD119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133E8B6-F791-49F1-A6E1-6D7B0AAE5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F1D3F-4C4F-4E48-BCC6-909C380694E0}" type="datetimeFigureOut">
              <a:rPr lang="en-GB" smtClean="0"/>
              <a:t>24/09/2019</a:t>
            </a:fld>
            <a:endParaRPr lang="en-GB"/>
          </a:p>
        </p:txBody>
      </p:sp>
      <p:sp>
        <p:nvSpPr>
          <p:cNvPr id="5" name="Footer Placeholder 4">
            <a:extLst>
              <a:ext uri="{FF2B5EF4-FFF2-40B4-BE49-F238E27FC236}">
                <a16:creationId xmlns:a16="http://schemas.microsoft.com/office/drawing/2014/main" xmlns="" id="{A4CBDF1B-A672-49C1-8CC1-B6DB6AA99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A2E11C24-167F-45AE-AB59-138A1D723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ED97B-068A-4136-BC93-17EBD789CF3C}" type="slidenum">
              <a:rPr lang="en-GB" smtClean="0"/>
              <a:t>‹#›</a:t>
            </a:fld>
            <a:endParaRPr lang="en-GB"/>
          </a:p>
        </p:txBody>
      </p:sp>
    </p:spTree>
    <p:extLst>
      <p:ext uri="{BB962C8B-B14F-4D97-AF65-F5344CB8AC3E}">
        <p14:creationId xmlns:p14="http://schemas.microsoft.com/office/powerpoint/2010/main" val="336063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48DFD8-CEEC-4455-83DE-816BDE40D902}"/>
              </a:ext>
            </a:extLst>
          </p:cNvPr>
          <p:cNvSpPr>
            <a:spLocks noGrp="1"/>
          </p:cNvSpPr>
          <p:nvPr>
            <p:ph type="ctrTitle"/>
          </p:nvPr>
        </p:nvSpPr>
        <p:spPr/>
        <p:txBody>
          <a:bodyPr/>
          <a:lstStyle/>
          <a:p>
            <a:r>
              <a:rPr lang="en-GB" dirty="0"/>
              <a:t>Special Sales order types</a:t>
            </a:r>
          </a:p>
        </p:txBody>
      </p:sp>
      <p:sp>
        <p:nvSpPr>
          <p:cNvPr id="3" name="Subtitle 2">
            <a:extLst>
              <a:ext uri="{FF2B5EF4-FFF2-40B4-BE49-F238E27FC236}">
                <a16:creationId xmlns:a16="http://schemas.microsoft.com/office/drawing/2014/main" xmlns="" id="{80EE0765-05E4-4626-B8F9-4E5E158153AA}"/>
              </a:ext>
            </a:extLst>
          </p:cNvPr>
          <p:cNvSpPr>
            <a:spLocks noGrp="1"/>
          </p:cNvSpPr>
          <p:nvPr>
            <p:ph type="subTitle" idx="1"/>
          </p:nvPr>
        </p:nvSpPr>
        <p:spPr/>
        <p:txBody>
          <a:bodyPr/>
          <a:lstStyle/>
          <a:p>
            <a:r>
              <a:rPr lang="en-GB" dirty="0"/>
              <a:t>Lecturer: </a:t>
            </a:r>
            <a:r>
              <a:rPr lang="en-GB" dirty="0" smtClean="0"/>
              <a:t>Tran Thi Anh</a:t>
            </a:r>
            <a:endParaRPr lang="en-GB" dirty="0"/>
          </a:p>
        </p:txBody>
      </p:sp>
    </p:spTree>
    <p:extLst>
      <p:ext uri="{BB962C8B-B14F-4D97-AF65-F5344CB8AC3E}">
        <p14:creationId xmlns:p14="http://schemas.microsoft.com/office/powerpoint/2010/main" val="956453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CFA13-DF40-4B5F-BE8E-578B25F0478B}"/>
              </a:ext>
            </a:extLst>
          </p:cNvPr>
          <p:cNvSpPr>
            <a:spLocks noGrp="1"/>
          </p:cNvSpPr>
          <p:nvPr>
            <p:ph type="title"/>
          </p:nvPr>
        </p:nvSpPr>
        <p:spPr/>
        <p:txBody>
          <a:bodyPr/>
          <a:lstStyle/>
          <a:p>
            <a:r>
              <a:rPr lang="en-GB" dirty="0"/>
              <a:t>Difference Between Cash Sales and Rush Order</a:t>
            </a:r>
          </a:p>
        </p:txBody>
      </p:sp>
      <p:sp>
        <p:nvSpPr>
          <p:cNvPr id="3" name="Content Placeholder 2">
            <a:extLst>
              <a:ext uri="{FF2B5EF4-FFF2-40B4-BE49-F238E27FC236}">
                <a16:creationId xmlns:a16="http://schemas.microsoft.com/office/drawing/2014/main" xmlns="" id="{45B1DDAA-A3E7-44AC-9365-4712CA90491C}"/>
              </a:ext>
            </a:extLst>
          </p:cNvPr>
          <p:cNvSpPr>
            <a:spLocks noGrp="1"/>
          </p:cNvSpPr>
          <p:nvPr>
            <p:ph idx="1"/>
          </p:nvPr>
        </p:nvSpPr>
        <p:spPr/>
        <p:txBody>
          <a:bodyPr/>
          <a:lstStyle/>
          <a:p>
            <a:r>
              <a:rPr lang="en-GB" dirty="0"/>
              <a:t>1) Cash sale : in this delivery automatically happen when you save the sales order.  And the system prints a document that is used as an invoice for the customer.</a:t>
            </a:r>
          </a:p>
          <a:p>
            <a:pPr marL="0" indent="0">
              <a:buNone/>
            </a:pPr>
            <a:r>
              <a:rPr lang="en-GB" dirty="0"/>
              <a:t>Rush order. Here also delivery automatically happen when you save the sales order. But the difference is you can send invoice after some time but the delivery should happen immediately.</a:t>
            </a:r>
          </a:p>
          <a:p>
            <a:pPr marL="0" indent="0">
              <a:buNone/>
            </a:pPr>
            <a:r>
              <a:rPr lang="en-GB" dirty="0"/>
              <a:t>-&gt; If you go to any super market first, you pick up the item and then pay the bill and then you will get the bill, this process is </a:t>
            </a:r>
            <a:r>
              <a:rPr lang="en-GB" b="1" dirty="0"/>
              <a:t>cash sales</a:t>
            </a:r>
            <a:r>
              <a:rPr lang="en-GB" dirty="0"/>
              <a:t>.</a:t>
            </a:r>
          </a:p>
          <a:p>
            <a:endParaRPr lang="en-GB" dirty="0"/>
          </a:p>
        </p:txBody>
      </p:sp>
    </p:spTree>
    <p:extLst>
      <p:ext uri="{BB962C8B-B14F-4D97-AF65-F5344CB8AC3E}">
        <p14:creationId xmlns:p14="http://schemas.microsoft.com/office/powerpoint/2010/main" val="3483719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CFA13-DF40-4B5F-BE8E-578B25F0478B}"/>
              </a:ext>
            </a:extLst>
          </p:cNvPr>
          <p:cNvSpPr>
            <a:spLocks noGrp="1"/>
          </p:cNvSpPr>
          <p:nvPr>
            <p:ph type="title"/>
          </p:nvPr>
        </p:nvSpPr>
        <p:spPr/>
        <p:txBody>
          <a:bodyPr/>
          <a:lstStyle/>
          <a:p>
            <a:r>
              <a:rPr lang="en-GB" dirty="0"/>
              <a:t>Difference Between Cash Sales and Rush Order</a:t>
            </a:r>
          </a:p>
        </p:txBody>
      </p:sp>
      <p:sp>
        <p:nvSpPr>
          <p:cNvPr id="3" name="Content Placeholder 2">
            <a:extLst>
              <a:ext uri="{FF2B5EF4-FFF2-40B4-BE49-F238E27FC236}">
                <a16:creationId xmlns:a16="http://schemas.microsoft.com/office/drawing/2014/main" xmlns="" id="{45B1DDAA-A3E7-44AC-9365-4712CA90491C}"/>
              </a:ext>
            </a:extLst>
          </p:cNvPr>
          <p:cNvSpPr>
            <a:spLocks noGrp="1"/>
          </p:cNvSpPr>
          <p:nvPr>
            <p:ph idx="1"/>
          </p:nvPr>
        </p:nvSpPr>
        <p:spPr/>
        <p:txBody>
          <a:bodyPr/>
          <a:lstStyle/>
          <a:p>
            <a:r>
              <a:rPr lang="en-GB" dirty="0"/>
              <a:t>2) Cash sales triggers cash a/c </a:t>
            </a:r>
            <a:r>
              <a:rPr lang="en-GB" dirty="0" smtClean="0"/>
              <a:t>whereas </a:t>
            </a:r>
            <a:r>
              <a:rPr lang="en-GB" dirty="0"/>
              <a:t>in RO customers account is debited.</a:t>
            </a:r>
          </a:p>
          <a:p>
            <a:r>
              <a:rPr lang="en-GB" dirty="0"/>
              <a:t>3) Cash sales is not relevant for availability check as you will be picking the goods whereas RO is relevant for availability check.</a:t>
            </a:r>
          </a:p>
          <a:p>
            <a:pPr marL="0" indent="0">
              <a:buNone/>
            </a:pPr>
            <a:r>
              <a:rPr lang="en-GB" dirty="0"/>
              <a:t>The cash sale can only be billed if the order quantity is the same as the goods issue quantity. If this is not the case, you need to adjust the cash sale document so that the delivered quantity and the quantity to be billed match.</a:t>
            </a:r>
          </a:p>
        </p:txBody>
      </p:sp>
    </p:spTree>
    <p:extLst>
      <p:ext uri="{BB962C8B-B14F-4D97-AF65-F5344CB8AC3E}">
        <p14:creationId xmlns:p14="http://schemas.microsoft.com/office/powerpoint/2010/main" val="2890369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90525-0066-46DD-8AF4-30CEF9F216BB}"/>
              </a:ext>
            </a:extLst>
          </p:cNvPr>
          <p:cNvSpPr>
            <a:spLocks noGrp="1"/>
          </p:cNvSpPr>
          <p:nvPr>
            <p:ph type="title"/>
          </p:nvPr>
        </p:nvSpPr>
        <p:spPr/>
        <p:txBody>
          <a:bodyPr/>
          <a:lstStyle/>
          <a:p>
            <a:r>
              <a:rPr lang="en-GB" dirty="0"/>
              <a:t>Cash Sales</a:t>
            </a:r>
          </a:p>
        </p:txBody>
      </p:sp>
      <p:sp>
        <p:nvSpPr>
          <p:cNvPr id="3" name="Content Placeholder 2">
            <a:extLst>
              <a:ext uri="{FF2B5EF4-FFF2-40B4-BE49-F238E27FC236}">
                <a16:creationId xmlns:a16="http://schemas.microsoft.com/office/drawing/2014/main" xmlns="" id="{F6D41C2A-8B13-43F2-8937-8E96712F8552}"/>
              </a:ext>
            </a:extLst>
          </p:cNvPr>
          <p:cNvSpPr>
            <a:spLocks noGrp="1"/>
          </p:cNvSpPr>
          <p:nvPr>
            <p:ph idx="1"/>
          </p:nvPr>
        </p:nvSpPr>
        <p:spPr/>
        <p:txBody>
          <a:bodyPr/>
          <a:lstStyle/>
          <a:p>
            <a:r>
              <a:rPr lang="en-GB" dirty="0"/>
              <a:t>Cash sales is an order type for when the customer orders, picks up and pays for the goods immediately. </a:t>
            </a:r>
          </a:p>
          <a:p>
            <a:r>
              <a:rPr lang="en-GB" dirty="0"/>
              <a:t>The delivery is processed as soon as the order has been entered. </a:t>
            </a:r>
          </a:p>
          <a:p>
            <a:r>
              <a:rPr lang="en-GB" dirty="0"/>
              <a:t>A cash invoice can be printed immediately from the order and billing is related to the order. The current date as the date for delivery and billing.</a:t>
            </a:r>
          </a:p>
          <a:p>
            <a:r>
              <a:rPr lang="en-GB" dirty="0"/>
              <a:t>Receivables do not occur for the customer as they do for rush or standard orders, because the invoice amount is posted directly to a cash account.</a:t>
            </a:r>
          </a:p>
        </p:txBody>
      </p:sp>
    </p:spTree>
    <p:extLst>
      <p:ext uri="{BB962C8B-B14F-4D97-AF65-F5344CB8AC3E}">
        <p14:creationId xmlns:p14="http://schemas.microsoft.com/office/powerpoint/2010/main" val="1154058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90525-0066-46DD-8AF4-30CEF9F216BB}"/>
              </a:ext>
            </a:extLst>
          </p:cNvPr>
          <p:cNvSpPr>
            <a:spLocks noGrp="1"/>
          </p:cNvSpPr>
          <p:nvPr>
            <p:ph type="title"/>
          </p:nvPr>
        </p:nvSpPr>
        <p:spPr/>
        <p:txBody>
          <a:bodyPr/>
          <a:lstStyle/>
          <a:p>
            <a:r>
              <a:rPr lang="en-GB" dirty="0"/>
              <a:t>Cash Sales</a:t>
            </a:r>
          </a:p>
        </p:txBody>
      </p:sp>
      <p:sp>
        <p:nvSpPr>
          <p:cNvPr id="3" name="Content Placeholder 2">
            <a:extLst>
              <a:ext uri="{FF2B5EF4-FFF2-40B4-BE49-F238E27FC236}">
                <a16:creationId xmlns:a16="http://schemas.microsoft.com/office/drawing/2014/main" xmlns="" id="{F6D41C2A-8B13-43F2-8937-8E96712F8552}"/>
              </a:ext>
            </a:extLst>
          </p:cNvPr>
          <p:cNvSpPr>
            <a:spLocks noGrp="1"/>
          </p:cNvSpPr>
          <p:nvPr>
            <p:ph idx="1"/>
          </p:nvPr>
        </p:nvSpPr>
        <p:spPr/>
        <p:txBody>
          <a:bodyPr/>
          <a:lstStyle/>
          <a:p>
            <a:r>
              <a:rPr lang="en-GB" dirty="0"/>
              <a:t>Document type: BV</a:t>
            </a:r>
          </a:p>
          <a:p>
            <a:r>
              <a:rPr lang="en-GB" dirty="0"/>
              <a:t>Delivery happens immediately: Delivery type BV</a:t>
            </a:r>
          </a:p>
          <a:p>
            <a:r>
              <a:rPr lang="en-GB" dirty="0"/>
              <a:t>Order related invoice type: BV</a:t>
            </a:r>
          </a:p>
          <a:p>
            <a:r>
              <a:rPr lang="en-GB" dirty="0"/>
              <a:t>Sales order is used as an Reference document in Financial Accounting</a:t>
            </a:r>
          </a:p>
        </p:txBody>
      </p:sp>
    </p:spTree>
    <p:extLst>
      <p:ext uri="{BB962C8B-B14F-4D97-AF65-F5344CB8AC3E}">
        <p14:creationId xmlns:p14="http://schemas.microsoft.com/office/powerpoint/2010/main" val="122968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1491F22-F560-4AF9-85DE-0EDC311CB669}"/>
              </a:ext>
            </a:extLst>
          </p:cNvPr>
          <p:cNvPicPr>
            <a:picLocks noChangeAspect="1"/>
          </p:cNvPicPr>
          <p:nvPr/>
        </p:nvPicPr>
        <p:blipFill>
          <a:blip r:embed="rId2"/>
          <a:stretch>
            <a:fillRect/>
          </a:stretch>
        </p:blipFill>
        <p:spPr>
          <a:xfrm>
            <a:off x="1867026" y="630089"/>
            <a:ext cx="8528997" cy="5895194"/>
          </a:xfrm>
          <a:prstGeom prst="rect">
            <a:avLst/>
          </a:prstGeom>
        </p:spPr>
      </p:pic>
    </p:spTree>
    <p:extLst>
      <p:ext uri="{BB962C8B-B14F-4D97-AF65-F5344CB8AC3E}">
        <p14:creationId xmlns:p14="http://schemas.microsoft.com/office/powerpoint/2010/main" val="4089497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1A2B3-D90E-456A-8D24-016F856FBD91}"/>
              </a:ext>
            </a:extLst>
          </p:cNvPr>
          <p:cNvSpPr>
            <a:spLocks noGrp="1"/>
          </p:cNvSpPr>
          <p:nvPr>
            <p:ph type="title"/>
          </p:nvPr>
        </p:nvSpPr>
        <p:spPr/>
        <p:txBody>
          <a:bodyPr/>
          <a:lstStyle/>
          <a:p>
            <a:r>
              <a:rPr lang="en-GB" dirty="0"/>
              <a:t>Rush orders</a:t>
            </a:r>
          </a:p>
        </p:txBody>
      </p:sp>
      <p:sp>
        <p:nvSpPr>
          <p:cNvPr id="3" name="Content Placeholder 2">
            <a:extLst>
              <a:ext uri="{FF2B5EF4-FFF2-40B4-BE49-F238E27FC236}">
                <a16:creationId xmlns:a16="http://schemas.microsoft.com/office/drawing/2014/main" xmlns="" id="{262944F7-D6A7-430B-8AF2-69689730BE54}"/>
              </a:ext>
            </a:extLst>
          </p:cNvPr>
          <p:cNvSpPr>
            <a:spLocks noGrp="1"/>
          </p:cNvSpPr>
          <p:nvPr>
            <p:ph idx="1"/>
          </p:nvPr>
        </p:nvSpPr>
        <p:spPr/>
        <p:txBody>
          <a:bodyPr/>
          <a:lstStyle/>
          <a:p>
            <a:r>
              <a:rPr lang="en-GB" dirty="0"/>
              <a:t>In rush orders, your customer picks up the product immediately, or you deliver the product to the customer on the same day on which the order was made. </a:t>
            </a:r>
          </a:p>
          <a:p>
            <a:r>
              <a:rPr lang="en-GB" dirty="0"/>
              <a:t>The system automatically creates a delivery for a rush order. </a:t>
            </a:r>
          </a:p>
          <a:p>
            <a:r>
              <a:rPr lang="en-GB" dirty="0"/>
              <a:t>However, the billing document is created at a later time.</a:t>
            </a:r>
          </a:p>
          <a:p>
            <a:r>
              <a:rPr lang="en-GB" dirty="0"/>
              <a:t>Document type: RO</a:t>
            </a:r>
          </a:p>
          <a:p>
            <a:r>
              <a:rPr lang="en-GB" dirty="0"/>
              <a:t>Delivery happen immediately: Delivery type: LF</a:t>
            </a:r>
          </a:p>
          <a:p>
            <a:r>
              <a:rPr lang="en-GB" dirty="0"/>
              <a:t>Invoice type: F2</a:t>
            </a:r>
          </a:p>
        </p:txBody>
      </p:sp>
    </p:spTree>
    <p:extLst>
      <p:ext uri="{BB962C8B-B14F-4D97-AF65-F5344CB8AC3E}">
        <p14:creationId xmlns:p14="http://schemas.microsoft.com/office/powerpoint/2010/main" val="402415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ết quả hình ảnh cho what is &quot;rush order&quot; in sap erp">
            <a:extLst>
              <a:ext uri="{FF2B5EF4-FFF2-40B4-BE49-F238E27FC236}">
                <a16:creationId xmlns:a16="http://schemas.microsoft.com/office/drawing/2014/main" xmlns="" id="{982C1B02-761A-46DB-8FDA-7AFA10E97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172" y="762074"/>
            <a:ext cx="7897837" cy="542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824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19313-C23C-449A-B605-C512274F11A7}"/>
              </a:ext>
            </a:extLst>
          </p:cNvPr>
          <p:cNvSpPr>
            <a:spLocks noGrp="1"/>
          </p:cNvSpPr>
          <p:nvPr>
            <p:ph type="title"/>
          </p:nvPr>
        </p:nvSpPr>
        <p:spPr/>
        <p:txBody>
          <a:bodyPr/>
          <a:lstStyle/>
          <a:p>
            <a:r>
              <a:rPr lang="en-GB" dirty="0"/>
              <a:t>Scenarios</a:t>
            </a:r>
          </a:p>
        </p:txBody>
      </p:sp>
      <p:sp>
        <p:nvSpPr>
          <p:cNvPr id="3" name="Content Placeholder 2">
            <a:extLst>
              <a:ext uri="{FF2B5EF4-FFF2-40B4-BE49-F238E27FC236}">
                <a16:creationId xmlns:a16="http://schemas.microsoft.com/office/drawing/2014/main" xmlns="" id="{AC3F08CA-0F9A-465D-9583-CFEB554A512C}"/>
              </a:ext>
            </a:extLst>
          </p:cNvPr>
          <p:cNvSpPr>
            <a:spLocks noGrp="1"/>
          </p:cNvSpPr>
          <p:nvPr>
            <p:ph idx="1"/>
          </p:nvPr>
        </p:nvSpPr>
        <p:spPr/>
        <p:txBody>
          <a:bodyPr/>
          <a:lstStyle/>
          <a:p>
            <a:pPr marL="514350" indent="-514350">
              <a:buAutoNum type="arabicPeriod"/>
            </a:pPr>
            <a:r>
              <a:rPr lang="en-GB" dirty="0"/>
              <a:t>You attend the road show of </a:t>
            </a:r>
            <a:r>
              <a:rPr lang="en-GB" dirty="0" err="1"/>
              <a:t>nokia's</a:t>
            </a:r>
            <a:r>
              <a:rPr lang="en-GB" dirty="0"/>
              <a:t> new product. You liked the product and you brought the product then and there. </a:t>
            </a:r>
          </a:p>
          <a:p>
            <a:pPr marL="514350" indent="-514350">
              <a:buAutoNum type="arabicPeriod"/>
            </a:pPr>
            <a:r>
              <a:rPr lang="en-GB" dirty="0"/>
              <a:t>Doctor wants a bottle of blood from Blood Bank for emergency case. In this case delivery will be immediate and billing will be done on regular terms. It is for regular customers.</a:t>
            </a:r>
          </a:p>
          <a:p>
            <a:pPr marL="514350" indent="-514350">
              <a:buAutoNum type="arabicPeriod"/>
            </a:pPr>
            <a:endParaRPr lang="en-GB" dirty="0"/>
          </a:p>
        </p:txBody>
      </p:sp>
    </p:spTree>
    <p:extLst>
      <p:ext uri="{BB962C8B-B14F-4D97-AF65-F5344CB8AC3E}">
        <p14:creationId xmlns:p14="http://schemas.microsoft.com/office/powerpoint/2010/main" val="412005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loud Callout 5">
            <a:extLst>
              <a:ext uri="{FF2B5EF4-FFF2-40B4-BE49-F238E27FC236}">
                <a16:creationId xmlns:a16="http://schemas.microsoft.com/office/drawing/2014/main" xmlns="" id="{EB72BB26-5CF9-4952-9D6F-9387D68A6407}"/>
              </a:ext>
            </a:extLst>
          </p:cNvPr>
          <p:cNvSpPr/>
          <p:nvPr/>
        </p:nvSpPr>
        <p:spPr>
          <a:xfrm>
            <a:off x="3733800" y="5181600"/>
            <a:ext cx="1676400" cy="1219200"/>
          </a:xfrm>
          <a:prstGeom prst="cloudCallout">
            <a:avLst>
              <a:gd name="adj1" fmla="val -61526"/>
              <a:gd name="adj2" fmla="val -164883"/>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On a tablet or Blackberry</a:t>
            </a:r>
          </a:p>
        </p:txBody>
      </p:sp>
      <p:sp>
        <p:nvSpPr>
          <p:cNvPr id="52227" name="Title 1">
            <a:extLst>
              <a:ext uri="{FF2B5EF4-FFF2-40B4-BE49-F238E27FC236}">
                <a16:creationId xmlns:a16="http://schemas.microsoft.com/office/drawing/2014/main" xmlns="" id="{2E09ECC7-A032-4B07-B024-AC0B0EC54791}"/>
              </a:ext>
            </a:extLst>
          </p:cNvPr>
          <p:cNvSpPr>
            <a:spLocks noGrp="1"/>
          </p:cNvSpPr>
          <p:nvPr>
            <p:ph type="title"/>
          </p:nvPr>
        </p:nvSpPr>
        <p:spPr>
          <a:xfrm>
            <a:off x="1905000" y="295276"/>
            <a:ext cx="7467600" cy="847725"/>
          </a:xfrm>
        </p:spPr>
        <p:txBody>
          <a:bodyPr/>
          <a:lstStyle/>
          <a:p>
            <a:pPr eaLnBrk="1" hangingPunct="1"/>
            <a:r>
              <a:rPr lang="en-US" altLang="en-US">
                <a:ea typeface="ＭＳ Ｐゴシック" panose="020B0600070205080204" pitchFamily="34" charset="-128"/>
              </a:rPr>
              <a:t>Flow of The Product</a:t>
            </a:r>
          </a:p>
        </p:txBody>
      </p:sp>
      <p:pic>
        <p:nvPicPr>
          <p:cNvPr id="2050" name="Picture 2" descr="C:\Users\Husain M. Ronaq\Desktop\IMG0094A.jpg">
            <a:extLst>
              <a:ext uri="{FF2B5EF4-FFF2-40B4-BE49-F238E27FC236}">
                <a16:creationId xmlns:a16="http://schemas.microsoft.com/office/drawing/2014/main" xmlns="" id="{03F53F1F-202F-486B-842D-6FF749F1EFE0}"/>
              </a:ext>
            </a:extLst>
          </p:cNvPr>
          <p:cNvPicPr>
            <a:picLocks noChangeAspect="1" noChangeArrowheads="1"/>
          </p:cNvPicPr>
          <p:nvPr/>
        </p:nvPicPr>
        <p:blipFill>
          <a:blip r:embed="rId2">
            <a:lum bright="10000"/>
          </a:blip>
          <a:srcRect/>
          <a:stretch>
            <a:fillRect/>
          </a:stretch>
        </p:blipFill>
        <p:spPr bwMode="auto">
          <a:xfrm>
            <a:off x="5476875" y="4459289"/>
            <a:ext cx="1752600" cy="1914525"/>
          </a:xfrm>
          <a:prstGeom prst="rect">
            <a:avLst/>
          </a:prstGeom>
          <a:noFill/>
          <a:ln>
            <a:noFill/>
          </a:ln>
          <a:effectLst>
            <a:outerShdw blurRad="63500" algn="tl" rotWithShape="0">
              <a:srgbClr val="000000">
                <a:alpha val="70000"/>
              </a:srgbClr>
            </a:outerShdw>
          </a:effectLst>
          <a:extLst>
            <a:ext uri="{909E8E84-426E-40dd-AFC4-6F175D3DCCD1}"/>
            <a:ext uri="{91240B29-F687-4f45-9708-019B960494DF}"/>
          </a:extLst>
        </p:spPr>
      </p:pic>
      <p:graphicFrame>
        <p:nvGraphicFramePr>
          <p:cNvPr id="8" name="Content Placeholder 3">
            <a:extLst>
              <a:ext uri="{FF2B5EF4-FFF2-40B4-BE49-F238E27FC236}">
                <a16:creationId xmlns:a16="http://schemas.microsoft.com/office/drawing/2014/main" xmlns="" id="{B79250AB-BB4F-4291-A86E-40E1E562274E}"/>
              </a:ext>
            </a:extLst>
          </p:cNvPr>
          <p:cNvGraphicFramePr>
            <a:graphicFrameLocks noGrp="1"/>
          </p:cNvGraphicFramePr>
          <p:nvPr>
            <p:ph sz="quarter" idx="1"/>
          </p:nvPr>
        </p:nvGraphicFramePr>
        <p:xfrm>
          <a:off x="1981200" y="442269"/>
          <a:ext cx="8077200" cy="541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2149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loud Callout 5">
            <a:extLst>
              <a:ext uri="{FF2B5EF4-FFF2-40B4-BE49-F238E27FC236}">
                <a16:creationId xmlns:a16="http://schemas.microsoft.com/office/drawing/2014/main" xmlns="" id="{0528501D-36E8-4A75-A364-2DAFA157AB15}"/>
              </a:ext>
            </a:extLst>
          </p:cNvPr>
          <p:cNvSpPr/>
          <p:nvPr/>
        </p:nvSpPr>
        <p:spPr>
          <a:xfrm>
            <a:off x="2286000" y="5029200"/>
            <a:ext cx="1676400" cy="1219200"/>
          </a:xfrm>
          <a:prstGeom prst="cloudCallout">
            <a:avLst>
              <a:gd name="adj1" fmla="val -19102"/>
              <a:gd name="adj2" fmla="val -138692"/>
            </a:avLst>
          </a:prstGeom>
          <a:noFill/>
          <a:ln w="381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Cannot take more than order</a:t>
            </a:r>
          </a:p>
        </p:txBody>
      </p:sp>
      <p:graphicFrame>
        <p:nvGraphicFramePr>
          <p:cNvPr id="4" name="Content Placeholder 3">
            <a:extLst>
              <a:ext uri="{FF2B5EF4-FFF2-40B4-BE49-F238E27FC236}">
                <a16:creationId xmlns:a16="http://schemas.microsoft.com/office/drawing/2014/main" xmlns="" id="{82CA02AE-3ADC-420A-9172-B3FF4168F30F}"/>
              </a:ext>
            </a:extLst>
          </p:cNvPr>
          <p:cNvGraphicFramePr>
            <a:graphicFrameLocks noGrp="1"/>
          </p:cNvGraphicFramePr>
          <p:nvPr>
            <p:ph sz="quarter" idx="1"/>
          </p:nvPr>
        </p:nvGraphicFramePr>
        <p:xfrm>
          <a:off x="1905000" y="231093"/>
          <a:ext cx="8077200" cy="5559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252" name="Title 1">
            <a:extLst>
              <a:ext uri="{FF2B5EF4-FFF2-40B4-BE49-F238E27FC236}">
                <a16:creationId xmlns:a16="http://schemas.microsoft.com/office/drawing/2014/main" xmlns="" id="{43739438-1A86-4B18-9E23-173156610A50}"/>
              </a:ext>
            </a:extLst>
          </p:cNvPr>
          <p:cNvSpPr>
            <a:spLocks noGrp="1"/>
          </p:cNvSpPr>
          <p:nvPr>
            <p:ph type="title"/>
          </p:nvPr>
        </p:nvSpPr>
        <p:spPr>
          <a:xfrm>
            <a:off x="1981200" y="747714"/>
            <a:ext cx="6508750" cy="738187"/>
          </a:xfrm>
        </p:spPr>
        <p:txBody>
          <a:bodyPr anchor="t"/>
          <a:lstStyle/>
          <a:p>
            <a:pPr eaLnBrk="1" hangingPunct="1"/>
            <a:r>
              <a:rPr lang="en-US" altLang="en-US">
                <a:ea typeface="ＭＳ Ｐゴシック" panose="020B0600070205080204" pitchFamily="34" charset="-128"/>
              </a:rPr>
              <a:t>Contd.</a:t>
            </a:r>
          </a:p>
        </p:txBody>
      </p:sp>
      <p:sp>
        <p:nvSpPr>
          <p:cNvPr id="7" name="Cloud Callout 6">
            <a:extLst>
              <a:ext uri="{FF2B5EF4-FFF2-40B4-BE49-F238E27FC236}">
                <a16:creationId xmlns:a16="http://schemas.microsoft.com/office/drawing/2014/main" xmlns="" id="{0F294904-6ACC-4A68-8E1E-B83963C8977E}"/>
              </a:ext>
            </a:extLst>
          </p:cNvPr>
          <p:cNvSpPr/>
          <p:nvPr/>
        </p:nvSpPr>
        <p:spPr>
          <a:xfrm>
            <a:off x="4756150" y="4683125"/>
            <a:ext cx="2025650" cy="1600200"/>
          </a:xfrm>
          <a:prstGeom prst="cloudCallout">
            <a:avLst>
              <a:gd name="adj1" fmla="val -20131"/>
              <a:gd name="adj2" fmla="val -104622"/>
            </a:avLst>
          </a:prstGeom>
          <a:noFill/>
          <a:ln w="38100">
            <a:solidFill>
              <a:srgbClr val="7030A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Only cash except for a few</a:t>
            </a:r>
          </a:p>
        </p:txBody>
      </p:sp>
      <p:pic>
        <p:nvPicPr>
          <p:cNvPr id="1026" name="Picture 2" descr="C:\Users\Husain M. Ronaq\Desktop\211020102981.jpg">
            <a:extLst>
              <a:ext uri="{FF2B5EF4-FFF2-40B4-BE49-F238E27FC236}">
                <a16:creationId xmlns:a16="http://schemas.microsoft.com/office/drawing/2014/main" xmlns="" id="{8C76F62A-1358-4687-B63A-A917AA21CFB8}"/>
              </a:ext>
            </a:extLst>
          </p:cNvPr>
          <p:cNvPicPr>
            <a:picLocks noChangeAspect="1" noChangeArrowheads="1"/>
          </p:cNvPicPr>
          <p:nvPr/>
        </p:nvPicPr>
        <p:blipFill>
          <a:blip r:embed="rId7" cstate="print"/>
          <a:srcRect/>
          <a:stretch>
            <a:fillRect/>
          </a:stretch>
        </p:blipFill>
        <p:spPr bwMode="auto">
          <a:xfrm>
            <a:off x="7162800" y="4343401"/>
            <a:ext cx="3048000" cy="2285541"/>
          </a:xfrm>
          <a:prstGeom prst="rect">
            <a:avLst/>
          </a:prstGeom>
          <a:ln>
            <a:noFill/>
          </a:ln>
          <a:effectLst>
            <a:glow rad="139700">
              <a:schemeClr val="accent6">
                <a:satMod val="175000"/>
                <a:alpha val="40000"/>
              </a:schemeClr>
            </a:glow>
            <a:softEdge rad="112500"/>
          </a:effectLst>
        </p:spPr>
      </p:pic>
    </p:spTree>
    <p:extLst>
      <p:ext uri="{BB962C8B-B14F-4D97-AF65-F5344CB8AC3E}">
        <p14:creationId xmlns:p14="http://schemas.microsoft.com/office/powerpoint/2010/main" val="7320603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Special Sales order types&amp;quot;&quot;/&gt;&lt;property id=&quot;20307&quot; value=&quot;256&quot;/&gt;&lt;/object&gt;&lt;object type=&quot;3&quot; unique_id=&quot;10004&quot;&gt;&lt;property id=&quot;20148&quot; value=&quot;5&quot;/&gt;&lt;property id=&quot;20300&quot; value=&quot;Slide 2 - &amp;quot;Cash Sales&amp;quot;&quot;/&gt;&lt;property id=&quot;20307&quot; value=&quot;257&quot;/&gt;&lt;/object&gt;&lt;object type=&quot;3&quot; unique_id=&quot;10005&quot;&gt;&lt;property id=&quot;20148&quot; value=&quot;5&quot;/&gt;&lt;property id=&quot;20300&quot; value=&quot;Slide 3 - &amp;quot;Cash Sales&amp;quot;&quot;/&gt;&lt;property id=&quot;20307&quot; value=&quot;260&quot;/&gt;&lt;/object&gt;&lt;object type=&quot;3&quot; unique_id=&quot;10006&quot;&gt;&lt;property id=&quot;20148&quot; value=&quot;5&quot;/&gt;&lt;property id=&quot;20300&quot; value=&quot;Slide 4&quot;/&gt;&lt;property id=&quot;20307&quot; value=&quot;258&quot;/&gt;&lt;/object&gt;&lt;object type=&quot;3&quot; unique_id=&quot;10007&quot;&gt;&lt;property id=&quot;20148&quot; value=&quot;5&quot;/&gt;&lt;property id=&quot;20300&quot; value=&quot;Slide 5 - &amp;quot;Rush orders&amp;quot;&quot;/&gt;&lt;property id=&quot;20307&quot; value=&quot;259&quot;/&gt;&lt;/object&gt;&lt;object type=&quot;3&quot; unique_id=&quot;10008&quot;&gt;&lt;property id=&quot;20148&quot; value=&quot;5&quot;/&gt;&lt;property id=&quot;20300&quot; value=&quot;Slide 6&quot;/&gt;&lt;property id=&quot;20307&quot; value=&quot;261&quot;/&gt;&lt;/object&gt;&lt;object type=&quot;3&quot; unique_id=&quot;10009&quot;&gt;&lt;property id=&quot;20148&quot; value=&quot;5&quot;/&gt;&lt;property id=&quot;20300&quot; value=&quot;Slide 7 - &amp;quot;Scenarios&amp;quot;&quot;/&gt;&lt;property id=&quot;20307&quot; value=&quot;264&quot;/&gt;&lt;/object&gt;&lt;object type=&quot;3&quot; unique_id=&quot;10010&quot;&gt;&lt;property id=&quot;20148&quot; value=&quot;5&quot;/&gt;&lt;property id=&quot;20300&quot; value=&quot;Slide 8 - &amp;quot;Flow of The Product&amp;quot;&quot;/&gt;&lt;property id=&quot;20307&quot; value=&quot;266&quot;/&gt;&lt;/object&gt;&lt;object type=&quot;3&quot; unique_id=&quot;10011&quot;&gt;&lt;property id=&quot;20148&quot; value=&quot;5&quot;/&gt;&lt;property id=&quot;20300&quot; value=&quot;Slide 9 - &amp;quot;Contd.&amp;quot;&quot;/&gt;&lt;property id=&quot;20307&quot; value=&quot;267&quot;/&gt;&lt;/object&gt;&lt;object type=&quot;3&quot; unique_id=&quot;10012&quot;&gt;&lt;property id=&quot;20148&quot; value=&quot;5&quot;/&gt;&lt;property id=&quot;20300&quot; value=&quot;Slide 10 - &amp;quot;Difference Between Cash Sales and Rush Order&amp;quot;&quot;/&gt;&lt;property id=&quot;20307&quot; value=&quot;262&quot;/&gt;&lt;/object&gt;&lt;object type=&quot;3&quot; unique_id=&quot;10013&quot;&gt;&lt;property id=&quot;20148&quot; value=&quot;5&quot;/&gt;&lt;property id=&quot;20300&quot; value=&quot;Slide 11 - &amp;quot;Difference Between Cash Sales and Rush Order&amp;quot;&quot;/&gt;&lt;property id=&quot;20307&quot; value=&quot;263&quot;/&gt;&lt;/object&gt;&lt;/object&gt;&lt;object type=&quot;8&quot; unique_id=&quot;10026&quot;&gt;&lt;/object&gt;&lt;/object&gt;&lt;/database&gt;"/>
  <p:tag name="MMPROD_NEXTUNIQUEID" val="10010"/>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680</Words>
  <Application>Microsoft Office PowerPoint</Application>
  <PresentationFormat>Widescreen</PresentationFormat>
  <Paragraphs>68</Paragraphs>
  <Slides>11</Slides>
  <Notes>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Arial</vt:lpstr>
      <vt:lpstr>Calibri</vt:lpstr>
      <vt:lpstr>Calibri Light</vt:lpstr>
      <vt:lpstr>Office Theme</vt:lpstr>
      <vt:lpstr>Special Sales order types</vt:lpstr>
      <vt:lpstr>Cash Sales</vt:lpstr>
      <vt:lpstr>Cash Sales</vt:lpstr>
      <vt:lpstr>PowerPoint Presentation</vt:lpstr>
      <vt:lpstr>Rush orders</vt:lpstr>
      <vt:lpstr>PowerPoint Presentation</vt:lpstr>
      <vt:lpstr>Scenarios</vt:lpstr>
      <vt:lpstr>Flow of The Product</vt:lpstr>
      <vt:lpstr>Contd.</vt:lpstr>
      <vt:lpstr>Difference Between Cash Sales and Rush Order</vt:lpstr>
      <vt:lpstr>Difference Between Cash Sales and Rush Order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Vu</dc:creator>
  <cp:lastModifiedBy>Tran Thi Anh</cp:lastModifiedBy>
  <cp:revision>36</cp:revision>
  <dcterms:created xsi:type="dcterms:W3CDTF">2017-10-01T05:28:51Z</dcterms:created>
  <dcterms:modified xsi:type="dcterms:W3CDTF">2019-09-24T07:40:19Z</dcterms:modified>
</cp:coreProperties>
</file>