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266" r:id="rId5"/>
    <p:sldId id="263" r:id="rId6"/>
    <p:sldId id="258" r:id="rId7"/>
    <p:sldId id="259" r:id="rId8"/>
    <p:sldId id="260" r:id="rId9"/>
    <p:sldId id="261" r:id="rId10"/>
    <p:sldId id="268" r:id="rId11"/>
    <p:sldId id="270" r:id="rId12"/>
    <p:sldId id="273" r:id="rId13"/>
    <p:sldId id="272" r:id="rId14"/>
    <p:sldId id="271" r:id="rId15"/>
    <p:sldId id="274" r:id="rId16"/>
    <p:sldId id="275" r:id="rId17"/>
    <p:sldId id="269" r:id="rId18"/>
    <p:sldId id="264" r:id="rId19"/>
    <p:sldId id="265" r:id="rId20"/>
    <p:sldId id="262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4EB3-E1A2-4675-93BC-B964EA719A3D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EE2A-0127-4961-A82A-DDE86379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thay </a:t>
            </a:r>
            <a:r>
              <a:rPr lang="en-US" baseline="0" dirty="0" err="1" smtClean="0"/>
              <a:t>thế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thay </a:t>
            </a:r>
            <a:r>
              <a:rPr lang="en-US" baseline="0" dirty="0" err="1" smtClean="0"/>
              <a:t>thế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thay </a:t>
            </a:r>
            <a:r>
              <a:rPr lang="en-US" baseline="0" dirty="0" err="1" smtClean="0"/>
              <a:t>thế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thay </a:t>
            </a:r>
            <a:r>
              <a:rPr lang="en-US" baseline="0" dirty="0" err="1" smtClean="0"/>
              <a:t>thế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thay </a:t>
            </a:r>
            <a:r>
              <a:rPr lang="en-US" baseline="0" dirty="0" err="1" smtClean="0"/>
              <a:t>thế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thay </a:t>
            </a:r>
            <a:r>
              <a:rPr lang="en-US" baseline="0" dirty="0" err="1" smtClean="0"/>
              <a:t>thế</a:t>
            </a:r>
            <a:endParaRPr lang="en-US" baseline="0" dirty="0" smtClean="0"/>
          </a:p>
          <a:p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endParaRPr lang="en-US" baseline="0" dirty="0" smtClean="0"/>
          </a:p>
          <a:p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EE2A-0127-4961-A82A-DDE8637990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413-E925-4F27-B9E4-66484CEA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A0140-4AD3-46F1-9083-4167D55E3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1E23-AAD8-4F7C-AEBE-CBAD948E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0173-D9EA-4704-B7AD-50B550CA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677F-8999-41DF-B0E5-39FAFCE1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02D4-B9F4-4AC5-AE2A-163867D5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26FAF-D719-4EB6-B352-C5F1E86E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17ED-C295-419A-96C1-ED4B8BF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331F-C67F-48A8-9C48-7769D10C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0DAF-0433-440E-8F1F-397AD027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C9AA-C7CD-480E-AEB1-0E1894EA5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F257-711A-4EA3-8420-3E84B71B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70C5-31C0-424D-88B0-44F3E2A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B07-7223-4345-9C18-9C7F5D22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94CB-8B6F-4EB4-B6FF-55538FC2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66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2B50-615F-420F-BDDF-05B6418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4CB9-36D8-4127-8CD9-98FBA44D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CFC5-FE5D-4D45-BC5C-4A432544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494A-68ED-4F05-916E-0DD34D2D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CED8-BC1B-4769-9976-4EF2C2CA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69D2-B50E-4D63-B0C3-A174EF17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E68FA-5B9C-42AC-BC38-E16F298B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9956-135A-4113-88D4-7BCC5777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91C6-1405-417C-9A72-B0A3F81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77D6-2863-4348-98C8-7E92A4D2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0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EA1-F437-4E73-92B2-18D3F4A3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7BE4-BB9B-4F19-9059-E78CCBC08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ADE5-2B40-4E6F-9730-4AE08161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B536-8727-4168-B74E-FC2E6FB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B38FC-6994-4D65-8AFE-AA26E8F7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288E9-0BE2-4B22-B1B3-7141EE5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0816-7F1C-40CD-AE9A-43E2CB93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14BFF-591A-42CA-A207-086794E6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4C0F5-DCCC-436A-8DBD-C8BE9E9D7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D0DDC-10DB-479C-8188-5AD0124E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872A0-BD97-4735-9EBD-C27F8ADE6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E4EDF-BA69-437A-8C06-F57ABA62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94B8B-397E-4CFA-AA49-B88C970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1FD93-2C1C-4FD8-B5F0-F925D594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A78F-24BD-4412-A59B-8F89EDE3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855D8-FC48-48E1-93C4-FB33FE92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B00B-EDB1-48D9-B0D4-14A27B6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7F2ED-4BF2-471B-9E5F-5F87063B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EFFDB-E91E-46B3-BC5B-0FAD4C6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18F6C-9705-48B8-B5C2-3AB35AB9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9C3F8-9336-4A42-8751-A2975AF7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914C-F630-4326-B95D-C9619B22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799B-EEEE-488A-BD2B-86C33278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D016-AEF1-4451-AEB8-7977D037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78A9D-618A-42D0-BE3F-623A6D4A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A963-55FC-43E7-AE43-36AD4262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E58C-69B5-43EE-AA9E-74F6FF01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A168-CCA8-4D2F-AADC-AA9E19F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7443F-9173-4DFF-BB0F-1A922304D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3CD91-3371-4C1E-A948-89E1C05A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48D57-B1D2-4814-9A57-E5E551E5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A1ABA-F6A0-4A6F-8133-C64C339E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BB12-C018-4152-BADF-C78E83A9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6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603D4-76BE-4E4B-B7FE-18971984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9C66-45AC-4392-ADFA-18952289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0031-524B-40E0-B54E-01AB85977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8956-C2F0-4D07-9E48-DF451DBBC7D6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EF1-2722-4B64-AAAB-306E593D2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0582-29EF-4DBA-80BD-199DF222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C1DB-76CA-4C3E-9567-CD7DEEE5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94BE-CA50-4717-8E4E-261C01A72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Sales Return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2815-2CEC-4FBD-9BAF-62F05CEA3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Lecturer: </a:t>
            </a:r>
            <a:r>
              <a:rPr lang="vi-VN" dirty="0" smtClean="0"/>
              <a:t>Tran Thi Anh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7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Replacement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852976"/>
            <a:ext cx="9566031" cy="4770562"/>
          </a:xfrm>
        </p:spPr>
      </p:pic>
    </p:spTree>
    <p:extLst>
      <p:ext uri="{BB962C8B-B14F-4D97-AF65-F5344CB8AC3E}">
        <p14:creationId xmlns:p14="http://schemas.microsoft.com/office/powerpoint/2010/main" val="34917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Process </a:t>
            </a:r>
            <a:endParaRPr lang="en-US" dirty="0"/>
          </a:p>
        </p:txBody>
      </p:sp>
      <p:pic>
        <p:nvPicPr>
          <p:cNvPr id="1026" name="Picture 2" descr="Káº¿t quáº£ hÃ¬nh áº£nh cho Replaces from Sales Return Process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1455554"/>
            <a:ext cx="9765323" cy="54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reate Sales for Replac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20" y="1775619"/>
            <a:ext cx="9340118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Replacement</a:t>
            </a:r>
            <a:endParaRPr lang="en-US" dirty="0"/>
          </a:p>
        </p:txBody>
      </p:sp>
      <p:pic>
        <p:nvPicPr>
          <p:cNvPr id="3074" name="Picture 2" descr="https://erproof.com/wp-content/uploads/2017/12/word-image-18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5" y="1690688"/>
            <a:ext cx="8897858" cy="4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erproof.com/wp-content/uploads/2017/12/word-image-1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11" y="1690688"/>
            <a:ext cx="9609258" cy="47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0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Replacement</a:t>
            </a:r>
            <a:endParaRPr lang="en-US" dirty="0"/>
          </a:p>
        </p:txBody>
      </p:sp>
      <p:pic>
        <p:nvPicPr>
          <p:cNvPr id="6146" name="Picture 2" descr="Sales Replacement Order is Create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3119"/>
            <a:ext cx="10028896" cy="490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AP SD Document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" y="1500554"/>
            <a:ext cx="10058400" cy="481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Sales order with Credit Memo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852976"/>
            <a:ext cx="9566031" cy="4770562"/>
          </a:xfrm>
        </p:spPr>
      </p:pic>
    </p:spTree>
    <p:extLst>
      <p:ext uri="{BB962C8B-B14F-4D97-AF65-F5344CB8AC3E}">
        <p14:creationId xmlns:p14="http://schemas.microsoft.com/office/powerpoint/2010/main" val="1237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70CB-D51B-4BC3-A38B-D839C400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30FA-8EE4-42C5-A301-6F8A881E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Kết quả hình ảnh cho Accounting for Sales Returns sap erp">
            <a:extLst>
              <a:ext uri="{FF2B5EF4-FFF2-40B4-BE49-F238E27FC236}">
                <a16:creationId xmlns:a16="http://schemas.microsoft.com/office/drawing/2014/main" id="{83BB0F06-2262-4089-8EB3-D6487775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"/>
            <a:ext cx="6858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8B0B-18F6-4E48-BCF3-F3FD7234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E66-E679-4CDD-B3B2-90F80100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81A0-A2C5-4E99-B8C4-D10EF3ED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5" y="730847"/>
            <a:ext cx="10688785" cy="54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13187" cy="446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1" y="3481972"/>
            <a:ext cx="6123709" cy="33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2769-D46B-4FF8-8829-A9C4F935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71669"/>
            <a:ext cx="5613009" cy="25052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Note: The selling price of the returned cups before the discount is $10 = $5 x 2 cups. The discount amount related to the two cups is $2.50 = $10 x 25%. The sales tax for the returned cups is $0.60 = ($10 - $2.50) x 8%.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E47C4-3238-4475-83BE-480DA91A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98"/>
            <a:ext cx="5744904" cy="1954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2BDAF-7046-4CF4-B7F6-9354ACDB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02" y="1675013"/>
            <a:ext cx="6302998" cy="14620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52C889-A636-4ABF-AFD5-29774F94CB67}"/>
              </a:ext>
            </a:extLst>
          </p:cNvPr>
          <p:cNvSpPr txBox="1">
            <a:spLocks/>
          </p:cNvSpPr>
          <p:nvPr/>
        </p:nvSpPr>
        <p:spPr>
          <a:xfrm>
            <a:off x="5889002" y="3671669"/>
            <a:ext cx="5464798" cy="272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$3.00 is based on the cost of one cup and two cups returned: $3.00 = $1.50 x 2 cups.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2252F-B725-48D6-8302-7A181D27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Merchandise returned for cash refund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15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5" y="-9788"/>
            <a:ext cx="6192982" cy="68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0AE-5152-4684-8D34-F5B13F2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CFF0-84DE-4DCA-AC47-307815C9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GB" dirty="0"/>
              <a:t>Ecommerce return rates are double and even 5x more than those of brick and mortar stores.</a:t>
            </a:r>
          </a:p>
          <a:p>
            <a:r>
              <a:rPr lang="en-GB" dirty="0"/>
              <a:t>Reasons:</a:t>
            </a:r>
          </a:p>
          <a:p>
            <a:pPr marL="0" indent="0">
              <a:buNone/>
            </a:pPr>
            <a:r>
              <a:rPr lang="en-GB" b="1" dirty="0"/>
              <a:t>The “Try It On” Consumer</a:t>
            </a: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b="1" dirty="0"/>
              <a:t>Size:</a:t>
            </a:r>
          </a:p>
          <a:p>
            <a:pPr marL="0" indent="0">
              <a:buNone/>
            </a:pPr>
            <a:r>
              <a:rPr lang="en-GB" b="1" dirty="0"/>
              <a:t>Quality:</a:t>
            </a:r>
          </a:p>
          <a:p>
            <a:pPr marL="0" indent="0">
              <a:buNone/>
            </a:pPr>
            <a:r>
              <a:rPr lang="en-GB" b="1" dirty="0"/>
              <a:t>Expectations:</a:t>
            </a: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b="1" dirty="0"/>
              <a:t>Product images:</a:t>
            </a:r>
          </a:p>
          <a:p>
            <a:pPr marL="0" indent="0">
              <a:buNone/>
            </a:pPr>
            <a:r>
              <a:rPr lang="en-GB" b="1" dirty="0"/>
              <a:t>Fraud &amp; Abuse:</a:t>
            </a:r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32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6511-8C5E-4D48-8139-2B97A6D0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 – What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B0DC-3829-4261-8541-3760614B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00" y="1308296"/>
            <a:ext cx="11704320" cy="5549704"/>
          </a:xfrm>
        </p:spPr>
        <p:txBody>
          <a:bodyPr>
            <a:normAutofit fontScale="92500"/>
          </a:bodyPr>
          <a:lstStyle/>
          <a:p>
            <a:r>
              <a:rPr lang="en-GB" dirty="0"/>
              <a:t> logistics of returns </a:t>
            </a:r>
          </a:p>
          <a:p>
            <a:r>
              <a:rPr lang="en-GB" dirty="0"/>
              <a:t>Refund</a:t>
            </a:r>
          </a:p>
          <a:p>
            <a:r>
              <a:rPr lang="en-GB" dirty="0"/>
              <a:t>Return policy</a:t>
            </a:r>
          </a:p>
          <a:p>
            <a:pPr marL="0" indent="0">
              <a:buNone/>
            </a:pPr>
            <a:r>
              <a:rPr lang="en-GB" dirty="0"/>
              <a:t>-&gt; Work on accurate product titles, detailed product descriptions, size guides, matching your product’s attributes to those of the channel you’re listing it and so on.</a:t>
            </a:r>
          </a:p>
          <a:p>
            <a:pPr marL="0" indent="0">
              <a:buNone/>
            </a:pPr>
            <a:r>
              <a:rPr lang="en-GB" dirty="0"/>
              <a:t>-&gt; </a:t>
            </a:r>
            <a:r>
              <a:rPr lang="en-GB" b="1" dirty="0"/>
              <a:t>Encourage Customers to Leave Product Reviews</a:t>
            </a:r>
          </a:p>
          <a:p>
            <a:pPr marL="0" indent="0">
              <a:buNone/>
            </a:pPr>
            <a:r>
              <a:rPr lang="en-GB" dirty="0"/>
              <a:t>-&gt; </a:t>
            </a:r>
            <a:r>
              <a:rPr lang="en-GB" b="1" dirty="0"/>
              <a:t> Improve Order </a:t>
            </a:r>
            <a:r>
              <a:rPr lang="en-GB" b="1" dirty="0" err="1"/>
              <a:t>Fulfillment</a:t>
            </a:r>
            <a:r>
              <a:rPr lang="en-GB" b="1" dirty="0"/>
              <a:t> Accuracy</a:t>
            </a:r>
          </a:p>
          <a:p>
            <a:pPr marL="0" indent="0">
              <a:buNone/>
            </a:pPr>
            <a:r>
              <a:rPr lang="en-GB" b="1" dirty="0"/>
              <a:t>-&gt; Decide Where to Ship a Returned Item Based on Product Categories, SKU types</a:t>
            </a:r>
          </a:p>
          <a:p>
            <a:pPr marL="0" indent="0">
              <a:buNone/>
            </a:pPr>
            <a:r>
              <a:rPr lang="en-GB" b="1" dirty="0"/>
              <a:t>-&gt; Offer Competitive Return Deadlines</a:t>
            </a:r>
          </a:p>
          <a:p>
            <a:pPr marL="0" indent="0">
              <a:buNone/>
            </a:pPr>
            <a:r>
              <a:rPr lang="en-GB" b="1" dirty="0"/>
              <a:t>-&gt; Allow In-Store Returns</a:t>
            </a:r>
          </a:p>
          <a:p>
            <a:pPr marL="0" indent="0">
              <a:buNone/>
            </a:pPr>
            <a:r>
              <a:rPr lang="en-GB" b="1" dirty="0"/>
              <a:t>-&gt; Who Pays for Return Shipping?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0AE-5152-4684-8D34-F5B13F2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 – How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CFF0-84DE-4DCA-AC47-307815C9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GB" b="1" dirty="0"/>
              <a:t>#1 Surveys for Liars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cdn.shopify.com/s/files/1/0898/4708/files/ret5_large.jpg?18363392583626820064">
            <a:extLst>
              <a:ext uri="{FF2B5EF4-FFF2-40B4-BE49-F238E27FC236}">
                <a16:creationId xmlns:a16="http://schemas.microsoft.com/office/drawing/2014/main" id="{7D2AEAB0-AD9D-41B8-871B-F31AAAA1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31865"/>
            <a:ext cx="6067663" cy="32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hopify.com/s/files/1/0898/4708/files/ret6_large.jpg?1534948924988747397">
            <a:extLst>
              <a:ext uri="{FF2B5EF4-FFF2-40B4-BE49-F238E27FC236}">
                <a16:creationId xmlns:a16="http://schemas.microsoft.com/office/drawing/2014/main" id="{D8A4D98C-0637-401A-ACEF-0BC2E751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74" y="2331865"/>
            <a:ext cx="5950527" cy="32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0AE-5152-4684-8D34-F5B13F2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 – How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CFF0-84DE-4DCA-AC47-307815C9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GB" b="1" dirty="0"/>
              <a:t>#2 Show Rather Than Tell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2050" name="Picture 2" descr="https://cdn.shopify.com/s/files/1/0898/4708/files/ret12_grande.jpg?3074903832260952548">
            <a:extLst>
              <a:ext uri="{FF2B5EF4-FFF2-40B4-BE49-F238E27FC236}">
                <a16:creationId xmlns:a16="http://schemas.microsoft.com/office/drawing/2014/main" id="{E622720D-FAD2-4923-9A82-93046AB3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89" y="1554284"/>
            <a:ext cx="4173416" cy="530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0AE-5152-4684-8D34-F5B13F2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 – How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CFF0-84DE-4DCA-AC47-307815C9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GB" b="1" dirty="0"/>
              <a:t>#3 Personalize the Experience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3074" name="Picture 2" descr="https://cdn.shopify.com/s/files/1/0898/4708/files/ret16_large.jpg?6948273630967283764">
            <a:extLst>
              <a:ext uri="{FF2B5EF4-FFF2-40B4-BE49-F238E27FC236}">
                <a16:creationId xmlns:a16="http://schemas.microsoft.com/office/drawing/2014/main" id="{0C18EF8D-0D19-476F-B5E3-4B3985D6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02" y="1825624"/>
            <a:ext cx="4784834" cy="42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B07A9F-7440-429C-852F-54969846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" y="182880"/>
            <a:ext cx="12097917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ales Return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67&quot;/&gt;&lt;/object&gt;&lt;object type=&quot;3&quot; unique_id=&quot;10006&quot;&gt;&lt;property id=&quot;20148&quot; value=&quot;5&quot;/&gt;&lt;property id=&quot;20300&quot; value=&quot;Slide 4 - &amp;quot;Returns&amp;quot;&quot;/&gt;&lt;property id=&quot;20307&quot; value=&quot;266&quot;/&gt;&lt;/object&gt;&lt;object type=&quot;3&quot; unique_id=&quot;10007&quot;&gt;&lt;property id=&quot;20148&quot; value=&quot;5&quot;/&gt;&lt;property id=&quot;20300&quot; value=&quot;Slide 5 - &amp;quot;Returns – What to improve&amp;quot;&quot;/&gt;&lt;property id=&quot;20307&quot; value=&quot;263&quot;/&gt;&lt;/object&gt;&lt;object type=&quot;3&quot; unique_id=&quot;10008&quot;&gt;&lt;property id=&quot;20148&quot; value=&quot;5&quot;/&gt;&lt;property id=&quot;20300&quot; value=&quot;Slide 6 - &amp;quot;Returns – How to avoid&amp;quot;&quot;/&gt;&lt;property id=&quot;20307&quot; value=&quot;258&quot;/&gt;&lt;/object&gt;&lt;object type=&quot;3&quot; unique_id=&quot;10009&quot;&gt;&lt;property id=&quot;20148&quot; value=&quot;5&quot;/&gt;&lt;property id=&quot;20300&quot; value=&quot;Slide 7 - &amp;quot;Returns – How to avoid&amp;quot;&quot;/&gt;&lt;property id=&quot;20307&quot; value=&quot;259&quot;/&gt;&lt;/object&gt;&lt;object type=&quot;3&quot; unique_id=&quot;10010&quot;&gt;&lt;property id=&quot;20148&quot; value=&quot;5&quot;/&gt;&lt;property id=&quot;20300&quot; value=&quot;Slide 8 - &amp;quot;Returns – How to avoid&amp;quot;&quot;/&gt;&lt;property id=&quot;20307&quot; value=&quot;260&quot;/&gt;&lt;/object&gt;&lt;object type=&quot;3&quot; unique_id=&quot;10011&quot;&gt;&lt;property id=&quot;20148&quot; value=&quot;5&quot;/&gt;&lt;property id=&quot;20300&quot; value=&quot;Slide 9&quot;/&gt;&lt;property id=&quot;20307&quot; value=&quot;261&quot;/&gt;&lt;/object&gt;&lt;object type=&quot;3&quot; unique_id=&quot;10012&quot;&gt;&lt;property id=&quot;20148&quot; value=&quot;5&quot;/&gt;&lt;property id=&quot;20300&quot; value=&quot;Slide 18&quot;/&gt;&lt;property id=&quot;20307&quot; value=&quot;264&quot;/&gt;&lt;/object&gt;&lt;object type=&quot;3&quot; unique_id=&quot;10013&quot;&gt;&lt;property id=&quot;20148&quot; value=&quot;5&quot;/&gt;&lt;property id=&quot;20300&quot; value=&quot;Slide 19&quot;/&gt;&lt;property id=&quot;20307&quot; value=&quot;265&quot;/&gt;&lt;/object&gt;&lt;object type=&quot;3&quot; unique_id=&quot;10014&quot;&gt;&lt;property id=&quot;20148&quot; value=&quot;5&quot;/&gt;&lt;property id=&quot;20300&quot; value=&quot;Slide 20 - &amp;quot;Merchandise returned for cash refund&amp;quot;&quot;/&gt;&lt;property id=&quot;20307&quot; value=&quot;262&quot;/&gt;&lt;/object&gt;&lt;object type=&quot;3&quot; unique_id=&quot;10057&quot;&gt;&lt;property id=&quot;20148&quot; value=&quot;5&quot;/&gt;&lt;property id=&quot;20300&quot; value=&quot;Slide 10 - &amp;quot;Return Sales order with Replacement&amp;quot;&quot;/&gt;&lt;property id=&quot;20307&quot; value=&quot;268&quot;/&gt;&lt;/object&gt;&lt;object type=&quot;3&quot; unique_id=&quot;10208&quot;&gt;&lt;property id=&quot;20148&quot; value=&quot;5&quot;/&gt;&lt;property id=&quot;20300&quot; value=&quot;Slide 12 - &amp;quot;Return Sales order with Replacement&amp;quot;&quot;/&gt;&lt;property id=&quot;20307&quot; value=&quot;273&quot;/&gt;&lt;/object&gt;&lt;object type=&quot;3&quot; unique_id=&quot;10209&quot;&gt;&lt;property id=&quot;20148&quot; value=&quot;5&quot;/&gt;&lt;property id=&quot;20300&quot; value=&quot;Slide 13 - &amp;quot;Return Sales order with Replacement&amp;quot;&quot;/&gt;&lt;property id=&quot;20307&quot; value=&quot;272&quot;/&gt;&lt;/object&gt;&lt;object type=&quot;3&quot; unique_id=&quot;10210&quot;&gt;&lt;property id=&quot;20148&quot; value=&quot;5&quot;/&gt;&lt;property id=&quot;20300&quot; value=&quot;Slide 14 - &amp;quot;Return Sales order with Replacement&amp;quot;&quot;/&gt;&lt;property id=&quot;20307&quot; value=&quot;271&quot;/&gt;&lt;/object&gt;&lt;object type=&quot;3&quot; unique_id=&quot;10211&quot;&gt;&lt;property id=&quot;20148&quot; value=&quot;5&quot;/&gt;&lt;property id=&quot;20300&quot; value=&quot;Slide 15 - &amp;quot;Return Sales order with Replacement&amp;quot;&quot;/&gt;&lt;property id=&quot;20307&quot; value=&quot;274&quot;/&gt;&lt;/object&gt;&lt;object type=&quot;3&quot; unique_id=&quot;10212&quot;&gt;&lt;property id=&quot;20148&quot; value=&quot;5&quot;/&gt;&lt;property id=&quot;20300&quot; value=&quot;Slide 16 - &amp;quot;Return Sales order with Replacement&amp;quot;&quot;/&gt;&lt;property id=&quot;20307&quot; value=&quot;275&quot;/&gt;&lt;/object&gt;&lt;object type=&quot;3&quot; unique_id=&quot;10213&quot;&gt;&lt;property id=&quot;20148&quot; value=&quot;5&quot;/&gt;&lt;property id=&quot;20300&quot; value=&quot;Slide 17 - &amp;quot;Return Sales order with Credit Memo&amp;quot;&quot;/&gt;&lt;property id=&quot;20307&quot; value=&quot;269&quot;/&gt;&lt;/object&gt;&lt;object type=&quot;3&quot; unique_id=&quot;10214&quot;&gt;&lt;property id=&quot;20148&quot; value=&quot;5&quot;/&gt;&lt;property id=&quot;20300&quot; value=&quot;Slide 11 - &amp;quot;Return Sales Order Process &amp;quot;&quot;/&gt;&lt;property id=&quot;20307&quot; value=&quot;270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284</Words>
  <Application>Microsoft Office PowerPoint</Application>
  <PresentationFormat>Widescreen</PresentationFormat>
  <Paragraphs>62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Sales Return</vt:lpstr>
      <vt:lpstr>PowerPoint Presentation</vt:lpstr>
      <vt:lpstr>PowerPoint Presentation</vt:lpstr>
      <vt:lpstr>Returns</vt:lpstr>
      <vt:lpstr>Returns – What to improve</vt:lpstr>
      <vt:lpstr>Returns – How to avoid</vt:lpstr>
      <vt:lpstr>Returns – How to avoid</vt:lpstr>
      <vt:lpstr>Returns – How to avoid</vt:lpstr>
      <vt:lpstr>PowerPoint Presentation</vt:lpstr>
      <vt:lpstr>Return Sales order with Replacement</vt:lpstr>
      <vt:lpstr>Return Sales Order Process </vt:lpstr>
      <vt:lpstr>Return Sales order with Replacement</vt:lpstr>
      <vt:lpstr>Return Sales order with Replacement</vt:lpstr>
      <vt:lpstr>Return Sales order with Replacement</vt:lpstr>
      <vt:lpstr>Return Sales order with Replacement</vt:lpstr>
      <vt:lpstr>Return Sales order with Replacement</vt:lpstr>
      <vt:lpstr>Return Sales order with Credit Memo</vt:lpstr>
      <vt:lpstr>PowerPoint Presentation</vt:lpstr>
      <vt:lpstr>PowerPoint Presentation</vt:lpstr>
      <vt:lpstr>Merchandise returned for cash refund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Vu</dc:creator>
  <cp:lastModifiedBy>ANH'S COMPUTER</cp:lastModifiedBy>
  <cp:revision>32</cp:revision>
  <dcterms:created xsi:type="dcterms:W3CDTF">2017-09-23T12:01:20Z</dcterms:created>
  <dcterms:modified xsi:type="dcterms:W3CDTF">2021-09-11T04:41:43Z</dcterms:modified>
</cp:coreProperties>
</file>