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64" r:id="rId6"/>
    <p:sldId id="265" r:id="rId7"/>
    <p:sldId id="260" r:id="rId8"/>
    <p:sldId id="262" r:id="rId9"/>
    <p:sldId id="261"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087"/>
  </p:normalViewPr>
  <p:slideViewPr>
    <p:cSldViewPr snapToGrid="0" snapToObjects="1">
      <p:cViewPr>
        <p:scale>
          <a:sx n="76" d="100"/>
          <a:sy n="76" d="100"/>
        </p:scale>
        <p:origin x="21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96EF39-0A23-2849-AD72-02A6A4EAEF84}" type="doc">
      <dgm:prSet loTypeId="urn:microsoft.com/office/officeart/2005/8/layout/pyramid1" loCatId="" qsTypeId="urn:microsoft.com/office/officeart/2005/8/quickstyle/simple1" qsCatId="simple" csTypeId="urn:microsoft.com/office/officeart/2005/8/colors/accent1_2" csCatId="accent1" phldr="1"/>
      <dgm:spPr/>
    </dgm:pt>
    <dgm:pt modelId="{6CECB619-02CB-754F-AF3B-F45DDF0F73D1}">
      <dgm:prSet phldrT="[Text]" custT="1"/>
      <dgm:spPr>
        <a:solidFill>
          <a:srgbClr val="FF0000"/>
        </a:solidFill>
      </dgm:spPr>
      <dgm:t>
        <a:bodyPr tIns="274320"/>
        <a:lstStyle/>
        <a:p>
          <a:r>
            <a:rPr lang="en-US" sz="3500" dirty="0"/>
            <a:t>UI</a:t>
          </a:r>
        </a:p>
      </dgm:t>
    </dgm:pt>
    <dgm:pt modelId="{ABEDE3E2-B4CD-7D40-A3DF-700DC0DAE2A3}" type="parTrans" cxnId="{B364AE08-B62D-FB41-B479-9C202F71B825}">
      <dgm:prSet/>
      <dgm:spPr/>
      <dgm:t>
        <a:bodyPr/>
        <a:lstStyle/>
        <a:p>
          <a:endParaRPr lang="en-US"/>
        </a:p>
      </dgm:t>
    </dgm:pt>
    <dgm:pt modelId="{0108758B-BFD9-DF4A-BD85-DA33E41ACD35}" type="sibTrans" cxnId="{B364AE08-B62D-FB41-B479-9C202F71B825}">
      <dgm:prSet/>
      <dgm:spPr/>
      <dgm:t>
        <a:bodyPr/>
        <a:lstStyle/>
        <a:p>
          <a:endParaRPr lang="en-US"/>
        </a:p>
      </dgm:t>
    </dgm:pt>
    <dgm:pt modelId="{821DD430-72DA-B344-881E-843485907476}">
      <dgm:prSet phldrT="[Text]" custT="1"/>
      <dgm:spPr>
        <a:solidFill>
          <a:srgbClr val="92D050"/>
        </a:solidFill>
      </dgm:spPr>
      <dgm:t>
        <a:bodyPr tIns="182880"/>
        <a:lstStyle/>
        <a:p>
          <a:r>
            <a:rPr lang="en-US" sz="3500" dirty="0"/>
            <a:t>Business Logic</a:t>
          </a:r>
        </a:p>
      </dgm:t>
    </dgm:pt>
    <dgm:pt modelId="{55AE372F-5C09-D94F-9A95-ABA5C47C9744}" type="parTrans" cxnId="{2DAC3356-4C25-D34A-99B0-C376DB877790}">
      <dgm:prSet/>
      <dgm:spPr/>
      <dgm:t>
        <a:bodyPr/>
        <a:lstStyle/>
        <a:p>
          <a:endParaRPr lang="en-US"/>
        </a:p>
      </dgm:t>
    </dgm:pt>
    <dgm:pt modelId="{C4118887-6848-7749-8F1E-FF650605648F}" type="sibTrans" cxnId="{2DAC3356-4C25-D34A-99B0-C376DB877790}">
      <dgm:prSet/>
      <dgm:spPr/>
      <dgm:t>
        <a:bodyPr/>
        <a:lstStyle/>
        <a:p>
          <a:endParaRPr lang="en-US"/>
        </a:p>
      </dgm:t>
    </dgm:pt>
    <dgm:pt modelId="{AAD80F29-4C79-9D48-B20E-B9AD290B58B6}">
      <dgm:prSet phldrT="[Text]" custT="1"/>
      <dgm:spPr>
        <a:solidFill>
          <a:srgbClr val="92D050"/>
        </a:solidFill>
      </dgm:spPr>
      <dgm:t>
        <a:bodyPr tIns="182880"/>
        <a:lstStyle/>
        <a:p>
          <a:r>
            <a:rPr lang="en-US" sz="3500" dirty="0"/>
            <a:t>3</a:t>
          </a:r>
          <a:r>
            <a:rPr lang="en-US" sz="3500" baseline="30000" dirty="0"/>
            <a:t>rd</a:t>
          </a:r>
          <a:r>
            <a:rPr lang="en-US" sz="3500" dirty="0"/>
            <a:t> Party Libs </a:t>
          </a:r>
        </a:p>
      </dgm:t>
    </dgm:pt>
    <dgm:pt modelId="{6E4797EA-68DC-AC41-BBA0-795C4BFF9E52}" type="parTrans" cxnId="{A43FFEC0-2DC6-7E42-804A-5F7E7CF420A8}">
      <dgm:prSet/>
      <dgm:spPr/>
      <dgm:t>
        <a:bodyPr/>
        <a:lstStyle/>
        <a:p>
          <a:endParaRPr lang="en-US"/>
        </a:p>
      </dgm:t>
    </dgm:pt>
    <dgm:pt modelId="{E55932B2-EEC7-C64F-AFF2-7080118A1F93}" type="sibTrans" cxnId="{A43FFEC0-2DC6-7E42-804A-5F7E7CF420A8}">
      <dgm:prSet/>
      <dgm:spPr/>
      <dgm:t>
        <a:bodyPr/>
        <a:lstStyle/>
        <a:p>
          <a:endParaRPr lang="en-US"/>
        </a:p>
      </dgm:t>
    </dgm:pt>
    <dgm:pt modelId="{F36EB655-23BE-954B-A7CC-1A6E701BF1AB}">
      <dgm:prSet custT="1"/>
      <dgm:spPr>
        <a:solidFill>
          <a:srgbClr val="00B050"/>
        </a:solidFill>
      </dgm:spPr>
      <dgm:t>
        <a:bodyPr tIns="182880"/>
        <a:lstStyle/>
        <a:p>
          <a:r>
            <a:rPr lang="en-US" sz="3500" dirty="0"/>
            <a:t>Core Framework</a:t>
          </a:r>
        </a:p>
      </dgm:t>
    </dgm:pt>
    <dgm:pt modelId="{3366B825-FD55-FA45-80D3-27A829886ECA}" type="parTrans" cxnId="{38D741F0-C13A-AA47-B59B-7E935F84F300}">
      <dgm:prSet/>
      <dgm:spPr/>
      <dgm:t>
        <a:bodyPr/>
        <a:lstStyle/>
        <a:p>
          <a:endParaRPr lang="en-US"/>
        </a:p>
      </dgm:t>
    </dgm:pt>
    <dgm:pt modelId="{696CD272-DE76-7D46-AA9B-23D743173010}" type="sibTrans" cxnId="{38D741F0-C13A-AA47-B59B-7E935F84F300}">
      <dgm:prSet/>
      <dgm:spPr/>
      <dgm:t>
        <a:bodyPr/>
        <a:lstStyle/>
        <a:p>
          <a:endParaRPr lang="en-US"/>
        </a:p>
      </dgm:t>
    </dgm:pt>
    <dgm:pt modelId="{A9AB4457-C51D-9E49-9951-93F76257EFD3}" type="pres">
      <dgm:prSet presAssocID="{5D96EF39-0A23-2849-AD72-02A6A4EAEF84}" presName="Name0" presStyleCnt="0">
        <dgm:presLayoutVars>
          <dgm:dir/>
          <dgm:animLvl val="lvl"/>
          <dgm:resizeHandles val="exact"/>
        </dgm:presLayoutVars>
      </dgm:prSet>
      <dgm:spPr/>
    </dgm:pt>
    <dgm:pt modelId="{F33AA027-78B2-3B4B-B623-263B8BD69826}" type="pres">
      <dgm:prSet presAssocID="{6CECB619-02CB-754F-AF3B-F45DDF0F73D1}" presName="Name8" presStyleCnt="0"/>
      <dgm:spPr/>
    </dgm:pt>
    <dgm:pt modelId="{AEED7C57-8A77-9D4D-9E65-8ACBB8B45B91}" type="pres">
      <dgm:prSet presAssocID="{6CECB619-02CB-754F-AF3B-F45DDF0F73D1}" presName="level" presStyleLbl="node1" presStyleIdx="0" presStyleCnt="4">
        <dgm:presLayoutVars>
          <dgm:chMax val="1"/>
          <dgm:bulletEnabled val="1"/>
        </dgm:presLayoutVars>
      </dgm:prSet>
      <dgm:spPr/>
    </dgm:pt>
    <dgm:pt modelId="{2C7EB3C7-7CBB-C142-B831-32295722BD13}" type="pres">
      <dgm:prSet presAssocID="{6CECB619-02CB-754F-AF3B-F45DDF0F73D1}" presName="levelTx" presStyleLbl="revTx" presStyleIdx="0" presStyleCnt="0">
        <dgm:presLayoutVars>
          <dgm:chMax val="1"/>
          <dgm:bulletEnabled val="1"/>
        </dgm:presLayoutVars>
      </dgm:prSet>
      <dgm:spPr/>
    </dgm:pt>
    <dgm:pt modelId="{3994D195-6096-DD47-B568-37C7EA485887}" type="pres">
      <dgm:prSet presAssocID="{821DD430-72DA-B344-881E-843485907476}" presName="Name8" presStyleCnt="0"/>
      <dgm:spPr/>
    </dgm:pt>
    <dgm:pt modelId="{203788DE-967D-D748-BE85-67400C539E15}" type="pres">
      <dgm:prSet presAssocID="{821DD430-72DA-B344-881E-843485907476}" presName="level" presStyleLbl="node1" presStyleIdx="1" presStyleCnt="4">
        <dgm:presLayoutVars>
          <dgm:chMax val="1"/>
          <dgm:bulletEnabled val="1"/>
        </dgm:presLayoutVars>
      </dgm:prSet>
      <dgm:spPr/>
    </dgm:pt>
    <dgm:pt modelId="{D202798D-99FD-A646-8438-AB13FFFA6B81}" type="pres">
      <dgm:prSet presAssocID="{821DD430-72DA-B344-881E-843485907476}" presName="levelTx" presStyleLbl="revTx" presStyleIdx="0" presStyleCnt="0">
        <dgm:presLayoutVars>
          <dgm:chMax val="1"/>
          <dgm:bulletEnabled val="1"/>
        </dgm:presLayoutVars>
      </dgm:prSet>
      <dgm:spPr/>
    </dgm:pt>
    <dgm:pt modelId="{3F05ABEA-3045-5941-91FE-73314F130906}" type="pres">
      <dgm:prSet presAssocID="{AAD80F29-4C79-9D48-B20E-B9AD290B58B6}" presName="Name8" presStyleCnt="0"/>
      <dgm:spPr/>
    </dgm:pt>
    <dgm:pt modelId="{4494887C-F1BF-1246-9157-625EAB355FDA}" type="pres">
      <dgm:prSet presAssocID="{AAD80F29-4C79-9D48-B20E-B9AD290B58B6}" presName="level" presStyleLbl="node1" presStyleIdx="2" presStyleCnt="4">
        <dgm:presLayoutVars>
          <dgm:chMax val="1"/>
          <dgm:bulletEnabled val="1"/>
        </dgm:presLayoutVars>
      </dgm:prSet>
      <dgm:spPr/>
    </dgm:pt>
    <dgm:pt modelId="{D728F48A-A7E3-AE4A-87C9-911838DCFFB9}" type="pres">
      <dgm:prSet presAssocID="{AAD80F29-4C79-9D48-B20E-B9AD290B58B6}" presName="levelTx" presStyleLbl="revTx" presStyleIdx="0" presStyleCnt="0">
        <dgm:presLayoutVars>
          <dgm:chMax val="1"/>
          <dgm:bulletEnabled val="1"/>
        </dgm:presLayoutVars>
      </dgm:prSet>
      <dgm:spPr/>
    </dgm:pt>
    <dgm:pt modelId="{0C5EEBD2-BEBF-EC4F-B46F-B87C91B34C77}" type="pres">
      <dgm:prSet presAssocID="{F36EB655-23BE-954B-A7CC-1A6E701BF1AB}" presName="Name8" presStyleCnt="0"/>
      <dgm:spPr/>
    </dgm:pt>
    <dgm:pt modelId="{A5384934-B3C3-0A44-8430-59BD66601EB5}" type="pres">
      <dgm:prSet presAssocID="{F36EB655-23BE-954B-A7CC-1A6E701BF1AB}" presName="level" presStyleLbl="node1" presStyleIdx="3" presStyleCnt="4">
        <dgm:presLayoutVars>
          <dgm:chMax val="1"/>
          <dgm:bulletEnabled val="1"/>
        </dgm:presLayoutVars>
      </dgm:prSet>
      <dgm:spPr/>
    </dgm:pt>
    <dgm:pt modelId="{77DE9D79-D620-6A4C-808B-93C6846AB622}" type="pres">
      <dgm:prSet presAssocID="{F36EB655-23BE-954B-A7CC-1A6E701BF1AB}" presName="levelTx" presStyleLbl="revTx" presStyleIdx="0" presStyleCnt="0">
        <dgm:presLayoutVars>
          <dgm:chMax val="1"/>
          <dgm:bulletEnabled val="1"/>
        </dgm:presLayoutVars>
      </dgm:prSet>
      <dgm:spPr/>
    </dgm:pt>
  </dgm:ptLst>
  <dgm:cxnLst>
    <dgm:cxn modelId="{B364AE08-B62D-FB41-B479-9C202F71B825}" srcId="{5D96EF39-0A23-2849-AD72-02A6A4EAEF84}" destId="{6CECB619-02CB-754F-AF3B-F45DDF0F73D1}" srcOrd="0" destOrd="0" parTransId="{ABEDE3E2-B4CD-7D40-A3DF-700DC0DAE2A3}" sibTransId="{0108758B-BFD9-DF4A-BD85-DA33E41ACD35}"/>
    <dgm:cxn modelId="{9786520C-ACC6-CF49-9F22-1927E60C0C78}" type="presOf" srcId="{821DD430-72DA-B344-881E-843485907476}" destId="{203788DE-967D-D748-BE85-67400C539E15}" srcOrd="0" destOrd="0" presId="urn:microsoft.com/office/officeart/2005/8/layout/pyramid1"/>
    <dgm:cxn modelId="{98E88127-2EAE-C14A-ADEA-A3B23F2FAB16}" type="presOf" srcId="{AAD80F29-4C79-9D48-B20E-B9AD290B58B6}" destId="{D728F48A-A7E3-AE4A-87C9-911838DCFFB9}" srcOrd="1" destOrd="0" presId="urn:microsoft.com/office/officeart/2005/8/layout/pyramid1"/>
    <dgm:cxn modelId="{5B80144A-121C-0F45-AD3B-A1D5CDF145D3}" type="presOf" srcId="{F36EB655-23BE-954B-A7CC-1A6E701BF1AB}" destId="{77DE9D79-D620-6A4C-808B-93C6846AB622}" srcOrd="1" destOrd="0" presId="urn:microsoft.com/office/officeart/2005/8/layout/pyramid1"/>
    <dgm:cxn modelId="{2DAC3356-4C25-D34A-99B0-C376DB877790}" srcId="{5D96EF39-0A23-2849-AD72-02A6A4EAEF84}" destId="{821DD430-72DA-B344-881E-843485907476}" srcOrd="1" destOrd="0" parTransId="{55AE372F-5C09-D94F-9A95-ABA5C47C9744}" sibTransId="{C4118887-6848-7749-8F1E-FF650605648F}"/>
    <dgm:cxn modelId="{8360A173-01E8-9F49-8923-1A188AC69A15}" type="presOf" srcId="{AAD80F29-4C79-9D48-B20E-B9AD290B58B6}" destId="{4494887C-F1BF-1246-9157-625EAB355FDA}" srcOrd="0" destOrd="0" presId="urn:microsoft.com/office/officeart/2005/8/layout/pyramid1"/>
    <dgm:cxn modelId="{5800AB88-D27C-494C-B38F-4238FA58A49F}" type="presOf" srcId="{821DD430-72DA-B344-881E-843485907476}" destId="{D202798D-99FD-A646-8438-AB13FFFA6B81}" srcOrd="1" destOrd="0" presId="urn:microsoft.com/office/officeart/2005/8/layout/pyramid1"/>
    <dgm:cxn modelId="{CED026A1-6B8D-DC45-80F2-62DB420D5E6A}" type="presOf" srcId="{6CECB619-02CB-754F-AF3B-F45DDF0F73D1}" destId="{AEED7C57-8A77-9D4D-9E65-8ACBB8B45B91}" srcOrd="0" destOrd="0" presId="urn:microsoft.com/office/officeart/2005/8/layout/pyramid1"/>
    <dgm:cxn modelId="{3C74B1A2-54A3-8B49-ABDA-8240CF2F1B3A}" type="presOf" srcId="{5D96EF39-0A23-2849-AD72-02A6A4EAEF84}" destId="{A9AB4457-C51D-9E49-9951-93F76257EFD3}" srcOrd="0" destOrd="0" presId="urn:microsoft.com/office/officeart/2005/8/layout/pyramid1"/>
    <dgm:cxn modelId="{A43FFEC0-2DC6-7E42-804A-5F7E7CF420A8}" srcId="{5D96EF39-0A23-2849-AD72-02A6A4EAEF84}" destId="{AAD80F29-4C79-9D48-B20E-B9AD290B58B6}" srcOrd="2" destOrd="0" parTransId="{6E4797EA-68DC-AC41-BBA0-795C4BFF9E52}" sibTransId="{E55932B2-EEC7-C64F-AFF2-7080118A1F93}"/>
    <dgm:cxn modelId="{B3EE13DE-766B-DD44-A3A3-AEE172529514}" type="presOf" srcId="{6CECB619-02CB-754F-AF3B-F45DDF0F73D1}" destId="{2C7EB3C7-7CBB-C142-B831-32295722BD13}" srcOrd="1" destOrd="0" presId="urn:microsoft.com/office/officeart/2005/8/layout/pyramid1"/>
    <dgm:cxn modelId="{AED08DDE-09F7-8946-BDBC-570EC27EEC0C}" type="presOf" srcId="{F36EB655-23BE-954B-A7CC-1A6E701BF1AB}" destId="{A5384934-B3C3-0A44-8430-59BD66601EB5}" srcOrd="0" destOrd="0" presId="urn:microsoft.com/office/officeart/2005/8/layout/pyramid1"/>
    <dgm:cxn modelId="{38D741F0-C13A-AA47-B59B-7E935F84F300}" srcId="{5D96EF39-0A23-2849-AD72-02A6A4EAEF84}" destId="{F36EB655-23BE-954B-A7CC-1A6E701BF1AB}" srcOrd="3" destOrd="0" parTransId="{3366B825-FD55-FA45-80D3-27A829886ECA}" sibTransId="{696CD272-DE76-7D46-AA9B-23D743173010}"/>
    <dgm:cxn modelId="{BAABD42E-F588-BC45-B879-0374C7485146}" type="presParOf" srcId="{A9AB4457-C51D-9E49-9951-93F76257EFD3}" destId="{F33AA027-78B2-3B4B-B623-263B8BD69826}" srcOrd="0" destOrd="0" presId="urn:microsoft.com/office/officeart/2005/8/layout/pyramid1"/>
    <dgm:cxn modelId="{E1BE662C-757F-0742-A395-47217F4DA1A0}" type="presParOf" srcId="{F33AA027-78B2-3B4B-B623-263B8BD69826}" destId="{AEED7C57-8A77-9D4D-9E65-8ACBB8B45B91}" srcOrd="0" destOrd="0" presId="urn:microsoft.com/office/officeart/2005/8/layout/pyramid1"/>
    <dgm:cxn modelId="{D6FC80A5-DC33-CA47-828A-0C623EF4F692}" type="presParOf" srcId="{F33AA027-78B2-3B4B-B623-263B8BD69826}" destId="{2C7EB3C7-7CBB-C142-B831-32295722BD13}" srcOrd="1" destOrd="0" presId="urn:microsoft.com/office/officeart/2005/8/layout/pyramid1"/>
    <dgm:cxn modelId="{F949C087-2D4E-D34B-AA09-29404067D7EA}" type="presParOf" srcId="{A9AB4457-C51D-9E49-9951-93F76257EFD3}" destId="{3994D195-6096-DD47-B568-37C7EA485887}" srcOrd="1" destOrd="0" presId="urn:microsoft.com/office/officeart/2005/8/layout/pyramid1"/>
    <dgm:cxn modelId="{AEA73CA4-C82A-044B-9D61-BFB760404318}" type="presParOf" srcId="{3994D195-6096-DD47-B568-37C7EA485887}" destId="{203788DE-967D-D748-BE85-67400C539E15}" srcOrd="0" destOrd="0" presId="urn:microsoft.com/office/officeart/2005/8/layout/pyramid1"/>
    <dgm:cxn modelId="{655E9B12-A6BF-DF42-A0BF-8AAAB35B85C8}" type="presParOf" srcId="{3994D195-6096-DD47-B568-37C7EA485887}" destId="{D202798D-99FD-A646-8438-AB13FFFA6B81}" srcOrd="1" destOrd="0" presId="urn:microsoft.com/office/officeart/2005/8/layout/pyramid1"/>
    <dgm:cxn modelId="{8D5C4674-3719-C445-8905-6B80A266D2AC}" type="presParOf" srcId="{A9AB4457-C51D-9E49-9951-93F76257EFD3}" destId="{3F05ABEA-3045-5941-91FE-73314F130906}" srcOrd="2" destOrd="0" presId="urn:microsoft.com/office/officeart/2005/8/layout/pyramid1"/>
    <dgm:cxn modelId="{F1243AB5-99AF-7747-A6A7-EA4D735C0F2E}" type="presParOf" srcId="{3F05ABEA-3045-5941-91FE-73314F130906}" destId="{4494887C-F1BF-1246-9157-625EAB355FDA}" srcOrd="0" destOrd="0" presId="urn:microsoft.com/office/officeart/2005/8/layout/pyramid1"/>
    <dgm:cxn modelId="{66177444-B784-904E-93CD-B27CBD777004}" type="presParOf" srcId="{3F05ABEA-3045-5941-91FE-73314F130906}" destId="{D728F48A-A7E3-AE4A-87C9-911838DCFFB9}" srcOrd="1" destOrd="0" presId="urn:microsoft.com/office/officeart/2005/8/layout/pyramid1"/>
    <dgm:cxn modelId="{7ECC8DA1-7652-5349-8601-00B14600EA8A}" type="presParOf" srcId="{A9AB4457-C51D-9E49-9951-93F76257EFD3}" destId="{0C5EEBD2-BEBF-EC4F-B46F-B87C91B34C77}" srcOrd="3" destOrd="0" presId="urn:microsoft.com/office/officeart/2005/8/layout/pyramid1"/>
    <dgm:cxn modelId="{9D8B083F-33C8-AD4D-86AB-B29A6F5FB6BD}" type="presParOf" srcId="{0C5EEBD2-BEBF-EC4F-B46F-B87C91B34C77}" destId="{A5384934-B3C3-0A44-8430-59BD66601EB5}" srcOrd="0" destOrd="0" presId="urn:microsoft.com/office/officeart/2005/8/layout/pyramid1"/>
    <dgm:cxn modelId="{92D42A4B-4996-2C46-879E-DCFC882063BD}" type="presParOf" srcId="{0C5EEBD2-BEBF-EC4F-B46F-B87C91B34C77}" destId="{77DE9D79-D620-6A4C-808B-93C6846AB622}"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D7C57-8A77-9D4D-9E65-8ACBB8B45B91}">
      <dsp:nvSpPr>
        <dsp:cNvPr id="0" name=""/>
        <dsp:cNvSpPr/>
      </dsp:nvSpPr>
      <dsp:spPr>
        <a:xfrm>
          <a:off x="3601640" y="0"/>
          <a:ext cx="2401093" cy="862409"/>
        </a:xfrm>
        <a:prstGeom prst="trapezoid">
          <a:avLst>
            <a:gd name="adj" fmla="val 139208"/>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27432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UI</a:t>
          </a:r>
        </a:p>
      </dsp:txBody>
      <dsp:txXfrm>
        <a:off x="3601640" y="0"/>
        <a:ext cx="2401093" cy="862409"/>
      </dsp:txXfrm>
    </dsp:sp>
    <dsp:sp modelId="{203788DE-967D-D748-BE85-67400C539E15}">
      <dsp:nvSpPr>
        <dsp:cNvPr id="0" name=""/>
        <dsp:cNvSpPr/>
      </dsp:nvSpPr>
      <dsp:spPr>
        <a:xfrm>
          <a:off x="2401093" y="862409"/>
          <a:ext cx="4802187" cy="862409"/>
        </a:xfrm>
        <a:prstGeom prst="trapezoid">
          <a:avLst>
            <a:gd name="adj" fmla="val 139208"/>
          </a:avLst>
        </a:prstGeom>
        <a:solidFill>
          <a:srgbClr val="92D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18288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Business Logic</a:t>
          </a:r>
        </a:p>
      </dsp:txBody>
      <dsp:txXfrm>
        <a:off x="3241476" y="862409"/>
        <a:ext cx="3121421" cy="862409"/>
      </dsp:txXfrm>
    </dsp:sp>
    <dsp:sp modelId="{4494887C-F1BF-1246-9157-625EAB355FDA}">
      <dsp:nvSpPr>
        <dsp:cNvPr id="0" name=""/>
        <dsp:cNvSpPr/>
      </dsp:nvSpPr>
      <dsp:spPr>
        <a:xfrm>
          <a:off x="1200546" y="1724819"/>
          <a:ext cx="7203281" cy="862409"/>
        </a:xfrm>
        <a:prstGeom prst="trapezoid">
          <a:avLst>
            <a:gd name="adj" fmla="val 139208"/>
          </a:avLst>
        </a:prstGeom>
        <a:solidFill>
          <a:srgbClr val="92D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18288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3</a:t>
          </a:r>
          <a:r>
            <a:rPr lang="en-US" sz="3500" kern="1200" baseline="30000" dirty="0"/>
            <a:t>rd</a:t>
          </a:r>
          <a:r>
            <a:rPr lang="en-US" sz="3500" kern="1200" dirty="0"/>
            <a:t> Party Libs </a:t>
          </a:r>
        </a:p>
      </dsp:txBody>
      <dsp:txXfrm>
        <a:off x="2461121" y="1724819"/>
        <a:ext cx="4682132" cy="862409"/>
      </dsp:txXfrm>
    </dsp:sp>
    <dsp:sp modelId="{A5384934-B3C3-0A44-8430-59BD66601EB5}">
      <dsp:nvSpPr>
        <dsp:cNvPr id="0" name=""/>
        <dsp:cNvSpPr/>
      </dsp:nvSpPr>
      <dsp:spPr>
        <a:xfrm>
          <a:off x="0" y="2587228"/>
          <a:ext cx="9604375" cy="862409"/>
        </a:xfrm>
        <a:prstGeom prst="trapezoid">
          <a:avLst>
            <a:gd name="adj" fmla="val 139208"/>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18288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Core Framework</a:t>
          </a:r>
        </a:p>
      </dsp:txBody>
      <dsp:txXfrm>
        <a:off x="1680765" y="2587228"/>
        <a:ext cx="6242843" cy="862409"/>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9CB7B-650F-8246-A3D9-0A62D3A19714}" type="datetimeFigureOut">
              <a:rPr lang="en-US" smtClean="0"/>
              <a:t>8/19/18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1361DD-1E38-BB4A-B605-BA873CC7A43C}" type="slidenum">
              <a:rPr lang="en-US" smtClean="0"/>
              <a:t>‹#›</a:t>
            </a:fld>
            <a:endParaRPr lang="en-US"/>
          </a:p>
        </p:txBody>
      </p:sp>
    </p:spTree>
    <p:extLst>
      <p:ext uri="{BB962C8B-B14F-4D97-AF65-F5344CB8AC3E}">
        <p14:creationId xmlns:p14="http://schemas.microsoft.com/office/powerpoint/2010/main" val="2921935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tvOS</a:t>
            </a:r>
            <a:r>
              <a:rPr lang="en-US" dirty="0"/>
              <a:t> 9 is 95% base on iOS 9</a:t>
            </a:r>
          </a:p>
        </p:txBody>
      </p:sp>
      <p:sp>
        <p:nvSpPr>
          <p:cNvPr id="4" name="Slide Number Placeholder 3"/>
          <p:cNvSpPr>
            <a:spLocks noGrp="1"/>
          </p:cNvSpPr>
          <p:nvPr>
            <p:ph type="sldNum" sz="quarter" idx="5"/>
          </p:nvPr>
        </p:nvSpPr>
        <p:spPr/>
        <p:txBody>
          <a:bodyPr/>
          <a:lstStyle/>
          <a:p>
            <a:fld id="{021361DD-1E38-BB4A-B605-BA873CC7A43C}" type="slidenum">
              <a:rPr lang="en-US" smtClean="0"/>
              <a:t>4</a:t>
            </a:fld>
            <a:endParaRPr lang="en-US"/>
          </a:p>
        </p:txBody>
      </p:sp>
    </p:spTree>
    <p:extLst>
      <p:ext uri="{BB962C8B-B14F-4D97-AF65-F5344CB8AC3E}">
        <p14:creationId xmlns:p14="http://schemas.microsoft.com/office/powerpoint/2010/main" val="1679376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u="none" strike="noStrike" kern="1200" dirty="0">
                <a:solidFill>
                  <a:schemeClr val="tx1"/>
                </a:solidFill>
                <a:effectLst/>
                <a:latin typeface="+mn-lt"/>
                <a:ea typeface="+mn-ea"/>
                <a:cs typeface="+mn-cs"/>
              </a:rPr>
              <a:t>iPhone 1</a:t>
            </a:r>
            <a:r>
              <a:rPr lang="en-US" sz="1200" b="0" i="0" u="none" strike="noStrike" kern="1200" baseline="30000" dirty="0">
                <a:solidFill>
                  <a:schemeClr val="tx1"/>
                </a:solidFill>
                <a:effectLst/>
                <a:latin typeface="+mn-lt"/>
                <a:ea typeface="+mn-ea"/>
                <a:cs typeface="+mn-cs"/>
              </a:rPr>
              <a:t>st</a:t>
            </a:r>
            <a:r>
              <a:rPr lang="en-US" sz="1200" b="0" i="0" u="none" strike="noStrike" kern="1200" dirty="0">
                <a:solidFill>
                  <a:schemeClr val="tx1"/>
                </a:solidFill>
                <a:effectLst/>
                <a:latin typeface="+mn-lt"/>
                <a:ea typeface="+mn-ea"/>
                <a:cs typeface="+mn-cs"/>
              </a:rPr>
              <a:t> Gen runs iPhone OS 1, CPU: Samsung 32-but ARM</a:t>
            </a:r>
          </a:p>
          <a:p>
            <a:pPr marL="171450" indent="-171450">
              <a:buFontTx/>
              <a:buChar char="-"/>
            </a:pPr>
            <a:r>
              <a:rPr lang="en-US" sz="1200" b="0" i="0" u="none" strike="noStrike" kern="1200" dirty="0">
                <a:solidFill>
                  <a:schemeClr val="tx1"/>
                </a:solidFill>
                <a:effectLst/>
                <a:latin typeface="+mn-lt"/>
                <a:ea typeface="+mn-ea"/>
                <a:cs typeface="+mn-cs"/>
              </a:rPr>
              <a:t>Apple TV 1</a:t>
            </a:r>
            <a:r>
              <a:rPr lang="en-US" sz="1200" b="0" i="0" u="none" strike="noStrike" kern="1200" baseline="30000" dirty="0">
                <a:solidFill>
                  <a:schemeClr val="tx1"/>
                </a:solidFill>
                <a:effectLst/>
                <a:latin typeface="+mn-lt"/>
                <a:ea typeface="+mn-ea"/>
                <a:cs typeface="+mn-cs"/>
              </a:rPr>
              <a:t>st</a:t>
            </a:r>
            <a:r>
              <a:rPr lang="en-US" sz="1200" b="0" i="0" u="none" strike="noStrike" kern="1200" dirty="0">
                <a:solidFill>
                  <a:schemeClr val="tx1"/>
                </a:solidFill>
                <a:effectLst/>
                <a:latin typeface="+mn-lt"/>
                <a:ea typeface="+mn-ea"/>
                <a:cs typeface="+mn-cs"/>
              </a:rPr>
              <a:t> Gen runs on MacOS X 10.3.9, CPU: Intel Pentium</a:t>
            </a:r>
            <a:endParaRPr lang="en-US" dirty="0"/>
          </a:p>
        </p:txBody>
      </p:sp>
      <p:sp>
        <p:nvSpPr>
          <p:cNvPr id="4" name="Slide Number Placeholder 3"/>
          <p:cNvSpPr>
            <a:spLocks noGrp="1"/>
          </p:cNvSpPr>
          <p:nvPr>
            <p:ph type="sldNum" sz="quarter" idx="5"/>
          </p:nvPr>
        </p:nvSpPr>
        <p:spPr/>
        <p:txBody>
          <a:bodyPr/>
          <a:lstStyle/>
          <a:p>
            <a:fld id="{021361DD-1E38-BB4A-B605-BA873CC7A43C}" type="slidenum">
              <a:rPr lang="en-US" smtClean="0"/>
              <a:t>7</a:t>
            </a:fld>
            <a:endParaRPr lang="en-US"/>
          </a:p>
        </p:txBody>
      </p:sp>
    </p:spTree>
    <p:extLst>
      <p:ext uri="{BB962C8B-B14F-4D97-AF65-F5344CB8AC3E}">
        <p14:creationId xmlns:p14="http://schemas.microsoft.com/office/powerpoint/2010/main" val="2272586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kern="1200" dirty="0">
                <a:solidFill>
                  <a:schemeClr val="tx1"/>
                </a:solidFill>
                <a:effectLst/>
                <a:latin typeface="+mn-lt"/>
                <a:ea typeface="+mn-ea"/>
                <a:cs typeface="+mn-cs"/>
              </a:rPr>
              <a:t>The process for creating apps for Apple TV is similar to the process for creating iOS apps. You can create games, utility apps, media apps, and more using the same techniques and frameworks used by iOS. New and existing apps can target both iOS and the new Apple TV, allowing for unprecedented multiplayer options.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Apple TV makes it easier to create client-server apps, whose primary purpose is to stream media, using web technologies such as HTTPS, </a:t>
            </a:r>
            <a:r>
              <a:rPr lang="en-US" sz="1200" b="0" i="0" kern="1200" dirty="0" err="1">
                <a:solidFill>
                  <a:schemeClr val="tx1"/>
                </a:solidFill>
                <a:effectLst/>
                <a:latin typeface="+mn-lt"/>
                <a:ea typeface="+mn-ea"/>
                <a:cs typeface="+mn-cs"/>
              </a:rPr>
              <a:t>XMLHTTPRequest</a:t>
            </a:r>
            <a:r>
              <a:rPr lang="en-US" sz="1200" b="0" i="0" kern="1200" dirty="0">
                <a:solidFill>
                  <a:schemeClr val="tx1"/>
                </a:solidFill>
                <a:effectLst/>
                <a:latin typeface="+mn-lt"/>
                <a:ea typeface="+mn-ea"/>
                <a:cs typeface="+mn-cs"/>
              </a:rPr>
              <a:t>, DOM, and JavaScript. You use Apple’s custom markup language, TVML, to create interfaces, and you specify app behaviors using JavaScript. The </a:t>
            </a:r>
            <a:r>
              <a:rPr lang="en-US" sz="1200" b="0" i="0" kern="1200" dirty="0" err="1">
                <a:solidFill>
                  <a:schemeClr val="tx1"/>
                </a:solidFill>
                <a:effectLst/>
                <a:latin typeface="+mn-lt"/>
                <a:ea typeface="+mn-ea"/>
                <a:cs typeface="+mn-cs"/>
              </a:rPr>
              <a:t>TVMLKit</a:t>
            </a:r>
            <a:r>
              <a:rPr lang="en-US" sz="1200" b="0" i="0" kern="1200" dirty="0">
                <a:solidFill>
                  <a:schemeClr val="tx1"/>
                </a:solidFill>
                <a:effectLst/>
                <a:latin typeface="+mn-lt"/>
                <a:ea typeface="+mn-ea"/>
                <a:cs typeface="+mn-cs"/>
              </a:rPr>
              <a:t> framework provides the bridge between your native code and the JavaScript code in your user interface</a:t>
            </a:r>
          </a:p>
        </p:txBody>
      </p:sp>
      <p:sp>
        <p:nvSpPr>
          <p:cNvPr id="4" name="Slide Number Placeholder 3"/>
          <p:cNvSpPr>
            <a:spLocks noGrp="1"/>
          </p:cNvSpPr>
          <p:nvPr>
            <p:ph type="sldNum" sz="quarter" idx="5"/>
          </p:nvPr>
        </p:nvSpPr>
        <p:spPr/>
        <p:txBody>
          <a:bodyPr/>
          <a:lstStyle/>
          <a:p>
            <a:fld id="{021361DD-1E38-BB4A-B605-BA873CC7A43C}" type="slidenum">
              <a:rPr lang="en-US" smtClean="0"/>
              <a:t>8</a:t>
            </a:fld>
            <a:endParaRPr lang="en-US"/>
          </a:p>
        </p:txBody>
      </p:sp>
    </p:spTree>
    <p:extLst>
      <p:ext uri="{BB962C8B-B14F-4D97-AF65-F5344CB8AC3E}">
        <p14:creationId xmlns:p14="http://schemas.microsoft.com/office/powerpoint/2010/main" val="2363464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3</a:t>
            </a:r>
            <a:r>
              <a:rPr lang="en-US" sz="1200" b="1" i="0" u="none" strike="noStrike" kern="1200" baseline="30000" dirty="0">
                <a:solidFill>
                  <a:schemeClr val="tx1"/>
                </a:solidFill>
                <a:effectLst/>
                <a:latin typeface="+mn-lt"/>
                <a:ea typeface="+mn-ea"/>
                <a:cs typeface="+mn-cs"/>
              </a:rPr>
              <a:t>rd</a:t>
            </a:r>
            <a:r>
              <a:rPr lang="en-US" sz="1200" b="1" i="0" u="none" strike="noStrike" kern="1200" dirty="0">
                <a:solidFill>
                  <a:schemeClr val="tx1"/>
                </a:solidFill>
                <a:effectLst/>
                <a:latin typeface="+mn-lt"/>
                <a:ea typeface="+mn-ea"/>
                <a:cs typeface="+mn-cs"/>
              </a:rPr>
              <a:t> Libs: from Pod, Carthage, or framework directly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Core framework from Cocoa Touch framework, such as Foundation, </a:t>
            </a:r>
            <a:r>
              <a:rPr lang="en-US" sz="1200" b="1" i="0" u="none" strike="noStrike" kern="1200" dirty="0" err="1">
                <a:solidFill>
                  <a:schemeClr val="tx1"/>
                </a:solidFill>
                <a:effectLst/>
                <a:latin typeface="+mn-lt"/>
                <a:ea typeface="+mn-ea"/>
                <a:cs typeface="+mn-cs"/>
              </a:rPr>
              <a:t>UIKit</a:t>
            </a:r>
            <a:r>
              <a:rPr lang="en-US" sz="1200" b="1" i="0" u="none" strike="noStrike" kern="1200" dirty="0">
                <a:solidFill>
                  <a:schemeClr val="tx1"/>
                </a:solidFill>
                <a:effectLst/>
                <a:latin typeface="+mn-lt"/>
                <a:ea typeface="+mn-ea"/>
                <a:cs typeface="+mn-cs"/>
              </a:rPr>
              <a:t>, … </a:t>
            </a:r>
          </a:p>
        </p:txBody>
      </p:sp>
      <p:sp>
        <p:nvSpPr>
          <p:cNvPr id="4" name="Slide Number Placeholder 3"/>
          <p:cNvSpPr>
            <a:spLocks noGrp="1"/>
          </p:cNvSpPr>
          <p:nvPr>
            <p:ph type="sldNum" sz="quarter" idx="5"/>
          </p:nvPr>
        </p:nvSpPr>
        <p:spPr/>
        <p:txBody>
          <a:bodyPr/>
          <a:lstStyle/>
          <a:p>
            <a:fld id="{021361DD-1E38-BB4A-B605-BA873CC7A43C}" type="slidenum">
              <a:rPr lang="en-US" smtClean="0"/>
              <a:t>10</a:t>
            </a:fld>
            <a:endParaRPr lang="en-US"/>
          </a:p>
        </p:txBody>
      </p:sp>
    </p:spTree>
    <p:extLst>
      <p:ext uri="{BB962C8B-B14F-4D97-AF65-F5344CB8AC3E}">
        <p14:creationId xmlns:p14="http://schemas.microsoft.com/office/powerpoint/2010/main" val="147061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1361DD-1E38-BB4A-B605-BA873CC7A43C}" type="slidenum">
              <a:rPr lang="en-US" smtClean="0"/>
              <a:t>11</a:t>
            </a:fld>
            <a:endParaRPr lang="en-US"/>
          </a:p>
        </p:txBody>
      </p:sp>
    </p:spTree>
    <p:extLst>
      <p:ext uri="{BB962C8B-B14F-4D97-AF65-F5344CB8AC3E}">
        <p14:creationId xmlns:p14="http://schemas.microsoft.com/office/powerpoint/2010/main" val="1786426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@default = [:</a:t>
            </a:r>
            <a:r>
              <a:rPr lang="en-US" dirty="0" err="1"/>
              <a:t>ios</a:t>
            </a:r>
            <a:r>
              <a:rPr lang="en-US" dirty="0"/>
              <a:t>, :mac, :android]</a:t>
            </a:r>
          </a:p>
          <a:p>
            <a:r>
              <a:rPr lang="en-US" dirty="0"/>
              <a:t>https://</a:t>
            </a:r>
            <a:r>
              <a:rPr lang="en-US" dirty="0" err="1"/>
              <a:t>github.com</a:t>
            </a:r>
            <a:r>
              <a:rPr lang="en-US" dirty="0"/>
              <a:t>/</a:t>
            </a:r>
            <a:r>
              <a:rPr lang="en-US" dirty="0" err="1"/>
              <a:t>fastlane</a:t>
            </a:r>
            <a:r>
              <a:rPr lang="en-US" dirty="0"/>
              <a:t>/</a:t>
            </a:r>
            <a:r>
              <a:rPr lang="en-US" dirty="0" err="1"/>
              <a:t>fastlane</a:t>
            </a:r>
            <a:r>
              <a:rPr lang="en-US" dirty="0"/>
              <a:t>/blob/master/</a:t>
            </a:r>
            <a:r>
              <a:rPr lang="en-US" dirty="0" err="1"/>
              <a:t>fastlane</a:t>
            </a:r>
            <a:r>
              <a:rPr lang="en-US" dirty="0"/>
              <a:t>/lib/</a:t>
            </a:r>
            <a:r>
              <a:rPr lang="en-US" dirty="0" err="1"/>
              <a:t>fastlane</a:t>
            </a:r>
            <a:r>
              <a:rPr lang="en-US" dirty="0"/>
              <a:t>/</a:t>
            </a:r>
            <a:r>
              <a:rPr lang="en-US" dirty="0" err="1"/>
              <a:t>supported_platforms.rb</a:t>
            </a:r>
            <a:endParaRPr lang="en-US" dirty="0"/>
          </a:p>
        </p:txBody>
      </p:sp>
      <p:sp>
        <p:nvSpPr>
          <p:cNvPr id="4" name="Slide Number Placeholder 3"/>
          <p:cNvSpPr>
            <a:spLocks noGrp="1"/>
          </p:cNvSpPr>
          <p:nvPr>
            <p:ph type="sldNum" sz="quarter" idx="5"/>
          </p:nvPr>
        </p:nvSpPr>
        <p:spPr/>
        <p:txBody>
          <a:bodyPr/>
          <a:lstStyle/>
          <a:p>
            <a:fld id="{021361DD-1E38-BB4A-B605-BA873CC7A43C}" type="slidenum">
              <a:rPr lang="en-US" smtClean="0"/>
              <a:t>12</a:t>
            </a:fld>
            <a:endParaRPr lang="en-US"/>
          </a:p>
        </p:txBody>
      </p:sp>
    </p:spTree>
    <p:extLst>
      <p:ext uri="{BB962C8B-B14F-4D97-AF65-F5344CB8AC3E}">
        <p14:creationId xmlns:p14="http://schemas.microsoft.com/office/powerpoint/2010/main" val="498594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8/19/18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8/19/18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8/19/18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8/19/18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64D8B-C7F0-2A49-BA30-FEF953E55AF4}"/>
              </a:ext>
            </a:extLst>
          </p:cNvPr>
          <p:cNvSpPr>
            <a:spLocks noGrp="1"/>
          </p:cNvSpPr>
          <p:nvPr>
            <p:ph type="ctrTitle"/>
          </p:nvPr>
        </p:nvSpPr>
        <p:spPr/>
        <p:txBody>
          <a:bodyPr>
            <a:normAutofit fontScale="90000"/>
          </a:bodyPr>
          <a:lstStyle/>
          <a:p>
            <a:r>
              <a:rPr lang="en-US" dirty="0"/>
              <a:t>How to Build a SINGLE PROJECT For BOTH iOS and TVOS</a:t>
            </a:r>
          </a:p>
        </p:txBody>
      </p:sp>
      <p:sp>
        <p:nvSpPr>
          <p:cNvPr id="3" name="Subtitle 2">
            <a:extLst>
              <a:ext uri="{FF2B5EF4-FFF2-40B4-BE49-F238E27FC236}">
                <a16:creationId xmlns:a16="http://schemas.microsoft.com/office/drawing/2014/main" id="{6C66A61E-C536-A442-8F8F-51EFA663ABB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71437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B544A-9481-1245-A376-C68D2AEC1BC5}"/>
              </a:ext>
            </a:extLst>
          </p:cNvPr>
          <p:cNvSpPr>
            <a:spLocks noGrp="1"/>
          </p:cNvSpPr>
          <p:nvPr>
            <p:ph type="title"/>
          </p:nvPr>
        </p:nvSpPr>
        <p:spPr/>
        <p:txBody>
          <a:bodyPr/>
          <a:lstStyle/>
          <a:p>
            <a:r>
              <a:rPr lang="en-US" dirty="0"/>
              <a:t>What can reuse from </a:t>
            </a:r>
            <a:r>
              <a:rPr lang="en-US" dirty="0" err="1"/>
              <a:t>iOs</a:t>
            </a:r>
            <a:r>
              <a:rPr lang="en-US" dirty="0"/>
              <a:t>?</a:t>
            </a:r>
          </a:p>
        </p:txBody>
      </p:sp>
      <p:graphicFrame>
        <p:nvGraphicFramePr>
          <p:cNvPr id="10" name="Content Placeholder 9">
            <a:extLst>
              <a:ext uri="{FF2B5EF4-FFF2-40B4-BE49-F238E27FC236}">
                <a16:creationId xmlns:a16="http://schemas.microsoft.com/office/drawing/2014/main" id="{D32E5080-A24F-C642-B1F9-A1A5D6359AFB}"/>
              </a:ext>
            </a:extLst>
          </p:cNvPr>
          <p:cNvGraphicFramePr>
            <a:graphicFrameLocks noGrp="1"/>
          </p:cNvGraphicFramePr>
          <p:nvPr>
            <p:ph idx="1"/>
            <p:extLst>
              <p:ext uri="{D42A27DB-BD31-4B8C-83A1-F6EECF244321}">
                <p14:modId xmlns:p14="http://schemas.microsoft.com/office/powerpoint/2010/main" val="1803929277"/>
              </p:ext>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461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8AB02-4247-BC47-AFC4-69013992B5EA}"/>
              </a:ext>
            </a:extLst>
          </p:cNvPr>
          <p:cNvSpPr>
            <a:spLocks noGrp="1"/>
          </p:cNvSpPr>
          <p:nvPr>
            <p:ph type="title"/>
          </p:nvPr>
        </p:nvSpPr>
        <p:spPr/>
        <p:txBody>
          <a:bodyPr/>
          <a:lstStyle/>
          <a:p>
            <a:r>
              <a:rPr lang="en-US" dirty="0"/>
              <a:t>Why not UI code?</a:t>
            </a:r>
          </a:p>
        </p:txBody>
      </p:sp>
      <p:sp>
        <p:nvSpPr>
          <p:cNvPr id="3" name="Content Placeholder 2">
            <a:extLst>
              <a:ext uri="{FF2B5EF4-FFF2-40B4-BE49-F238E27FC236}">
                <a16:creationId xmlns:a16="http://schemas.microsoft.com/office/drawing/2014/main" id="{8C7C5C73-A4B0-0049-AFBF-7E4044A77F1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90415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43F3-3CBC-574E-B370-CB5152DD35F5}"/>
              </a:ext>
            </a:extLst>
          </p:cNvPr>
          <p:cNvSpPr>
            <a:spLocks noGrp="1"/>
          </p:cNvSpPr>
          <p:nvPr>
            <p:ph type="title"/>
          </p:nvPr>
        </p:nvSpPr>
        <p:spPr/>
        <p:txBody>
          <a:bodyPr/>
          <a:lstStyle/>
          <a:p>
            <a:r>
              <a:rPr lang="en-US" dirty="0"/>
              <a:t>Fastlane</a:t>
            </a:r>
          </a:p>
        </p:txBody>
      </p:sp>
      <p:sp>
        <p:nvSpPr>
          <p:cNvPr id="3" name="Content Placeholder 2">
            <a:extLst>
              <a:ext uri="{FF2B5EF4-FFF2-40B4-BE49-F238E27FC236}">
                <a16:creationId xmlns:a16="http://schemas.microsoft.com/office/drawing/2014/main" id="{A99804A4-55D5-7844-AA06-0D5ACAD79C7C}"/>
              </a:ext>
            </a:extLst>
          </p:cNvPr>
          <p:cNvSpPr>
            <a:spLocks noGrp="1"/>
          </p:cNvSpPr>
          <p:nvPr>
            <p:ph idx="1"/>
          </p:nvPr>
        </p:nvSpPr>
        <p:spPr/>
        <p:txBody>
          <a:bodyPr/>
          <a:lstStyle/>
          <a:p>
            <a:r>
              <a:rPr lang="en-US" dirty="0"/>
              <a:t>Fastlane is not supporting </a:t>
            </a:r>
            <a:r>
              <a:rPr lang="en-US" dirty="0" err="1"/>
              <a:t>tvOS</a:t>
            </a:r>
            <a:r>
              <a:rPr lang="en-US" dirty="0"/>
              <a:t> officially </a:t>
            </a:r>
          </a:p>
          <a:p>
            <a:r>
              <a:rPr lang="en-US" dirty="0"/>
              <a:t>But it’s still working well though</a:t>
            </a:r>
          </a:p>
        </p:txBody>
      </p:sp>
    </p:spTree>
    <p:extLst>
      <p:ext uri="{BB962C8B-B14F-4D97-AF65-F5344CB8AC3E}">
        <p14:creationId xmlns:p14="http://schemas.microsoft.com/office/powerpoint/2010/main" val="2157011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C9CE7-901A-1549-9601-2A8EA662779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E929395-A778-8D41-AE27-4695C385AC0D}"/>
              </a:ext>
            </a:extLst>
          </p:cNvPr>
          <p:cNvSpPr>
            <a:spLocks noGrp="1"/>
          </p:cNvSpPr>
          <p:nvPr>
            <p:ph idx="1"/>
          </p:nvPr>
        </p:nvSpPr>
        <p:spPr/>
        <p:txBody>
          <a:bodyPr/>
          <a:lstStyle/>
          <a:p>
            <a:r>
              <a:rPr lang="en-US" dirty="0"/>
              <a:t>Introduce about </a:t>
            </a:r>
            <a:r>
              <a:rPr lang="en-US" dirty="0" err="1"/>
              <a:t>tvOS</a:t>
            </a:r>
            <a:endParaRPr lang="en-US" dirty="0"/>
          </a:p>
          <a:p>
            <a:r>
              <a:rPr lang="en-US" dirty="0"/>
              <a:t>Build </a:t>
            </a:r>
            <a:r>
              <a:rPr lang="en-US" dirty="0" err="1"/>
              <a:t>tvOS</a:t>
            </a:r>
            <a:r>
              <a:rPr lang="en-US" dirty="0"/>
              <a:t> app on current iOS project</a:t>
            </a:r>
          </a:p>
          <a:p>
            <a:r>
              <a:rPr lang="en-US" dirty="0"/>
              <a:t>Demo</a:t>
            </a:r>
          </a:p>
        </p:txBody>
      </p:sp>
    </p:spTree>
    <p:extLst>
      <p:ext uri="{BB962C8B-B14F-4D97-AF65-F5344CB8AC3E}">
        <p14:creationId xmlns:p14="http://schemas.microsoft.com/office/powerpoint/2010/main" val="3916253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1B46C-AD9F-7F43-A2FB-26949238F1D5}"/>
              </a:ext>
            </a:extLst>
          </p:cNvPr>
          <p:cNvSpPr>
            <a:spLocks noGrp="1"/>
          </p:cNvSpPr>
          <p:nvPr>
            <p:ph type="title"/>
          </p:nvPr>
        </p:nvSpPr>
        <p:spPr/>
        <p:txBody>
          <a:bodyPr/>
          <a:lstStyle/>
          <a:p>
            <a:r>
              <a:rPr lang="en-US" dirty="0"/>
              <a:t>Introduce about Apple tv &amp; </a:t>
            </a:r>
            <a:r>
              <a:rPr lang="en-US" dirty="0" err="1"/>
              <a:t>tvos</a:t>
            </a:r>
            <a:endParaRPr lang="en-US" dirty="0"/>
          </a:p>
        </p:txBody>
      </p:sp>
      <p:sp>
        <p:nvSpPr>
          <p:cNvPr id="3" name="Text Placeholder 2">
            <a:extLst>
              <a:ext uri="{FF2B5EF4-FFF2-40B4-BE49-F238E27FC236}">
                <a16:creationId xmlns:a16="http://schemas.microsoft.com/office/drawing/2014/main" id="{04B439E8-A934-BF4A-AC3B-4C5EBADB9C7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33410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70594-E9D6-D444-A4DF-80DD011AF67A}"/>
              </a:ext>
            </a:extLst>
          </p:cNvPr>
          <p:cNvSpPr>
            <a:spLocks noGrp="1"/>
          </p:cNvSpPr>
          <p:nvPr>
            <p:ph type="title"/>
          </p:nvPr>
        </p:nvSpPr>
        <p:spPr/>
        <p:txBody>
          <a:bodyPr/>
          <a:lstStyle/>
          <a:p>
            <a:r>
              <a:rPr lang="en-US" dirty="0"/>
              <a:t>What is </a:t>
            </a:r>
            <a:r>
              <a:rPr lang="en-US" dirty="0" err="1"/>
              <a:t>tvos</a:t>
            </a:r>
            <a:r>
              <a:rPr lang="en-US" dirty="0"/>
              <a:t>?</a:t>
            </a:r>
          </a:p>
        </p:txBody>
      </p:sp>
      <p:graphicFrame>
        <p:nvGraphicFramePr>
          <p:cNvPr id="4" name="Content Placeholder 3">
            <a:extLst>
              <a:ext uri="{FF2B5EF4-FFF2-40B4-BE49-F238E27FC236}">
                <a16:creationId xmlns:a16="http://schemas.microsoft.com/office/drawing/2014/main" id="{D27A3E97-C061-2A44-B790-FC26A18FC179}"/>
              </a:ext>
            </a:extLst>
          </p:cNvPr>
          <p:cNvGraphicFramePr>
            <a:graphicFrameLocks noGrp="1"/>
          </p:cNvGraphicFramePr>
          <p:nvPr>
            <p:ph idx="1"/>
            <p:extLst>
              <p:ext uri="{D42A27DB-BD31-4B8C-83A1-F6EECF244321}">
                <p14:modId xmlns:p14="http://schemas.microsoft.com/office/powerpoint/2010/main" val="3593594599"/>
              </p:ext>
            </p:extLst>
          </p:nvPr>
        </p:nvGraphicFramePr>
        <p:xfrm>
          <a:off x="1450975" y="2016125"/>
          <a:ext cx="9604376" cy="3200400"/>
        </p:xfrm>
        <a:graphic>
          <a:graphicData uri="http://schemas.openxmlformats.org/drawingml/2006/table">
            <a:tbl>
              <a:tblPr firstRow="1" bandRow="1">
                <a:tableStyleId>{5C22544A-7EE6-4342-B048-85BDC9FD1C3A}</a:tableStyleId>
              </a:tblPr>
              <a:tblGrid>
                <a:gridCol w="4802188">
                  <a:extLst>
                    <a:ext uri="{9D8B030D-6E8A-4147-A177-3AD203B41FA5}">
                      <a16:colId xmlns:a16="http://schemas.microsoft.com/office/drawing/2014/main" val="2906357688"/>
                    </a:ext>
                  </a:extLst>
                </a:gridCol>
                <a:gridCol w="4802188">
                  <a:extLst>
                    <a:ext uri="{9D8B030D-6E8A-4147-A177-3AD203B41FA5}">
                      <a16:colId xmlns:a16="http://schemas.microsoft.com/office/drawing/2014/main" val="1232959149"/>
                    </a:ext>
                  </a:extLst>
                </a:gridCol>
              </a:tblGrid>
              <a:tr h="370840">
                <a:tc>
                  <a:txBody>
                    <a:bodyPr/>
                    <a:lstStyle/>
                    <a:p>
                      <a:r>
                        <a:rPr lang="en-US" sz="2000" dirty="0"/>
                        <a:t>iOS</a:t>
                      </a:r>
                    </a:p>
                  </a:txBody>
                  <a:tcPr/>
                </a:tc>
                <a:tc>
                  <a:txBody>
                    <a:bodyPr/>
                    <a:lstStyle/>
                    <a:p>
                      <a:r>
                        <a:rPr lang="en-US" sz="2000" dirty="0" err="1"/>
                        <a:t>tvOS</a:t>
                      </a:r>
                      <a:endParaRPr lang="en-US" sz="2000" dirty="0"/>
                    </a:p>
                  </a:txBody>
                  <a:tcPr/>
                </a:tc>
                <a:extLst>
                  <a:ext uri="{0D108BD9-81ED-4DB2-BD59-A6C34878D82A}">
                    <a16:rowId xmlns:a16="http://schemas.microsoft.com/office/drawing/2014/main" val="2902000110"/>
                  </a:ext>
                </a:extLst>
              </a:tr>
              <a:tr h="370840">
                <a:tc>
                  <a:txBody>
                    <a:bodyPr/>
                    <a:lstStyle/>
                    <a:p>
                      <a:r>
                        <a:rPr lang="en-US" sz="2000" dirty="0"/>
                        <a:t>iPhone, iPad, iPod, (</a:t>
                      </a:r>
                      <a:r>
                        <a:rPr lang="en-US" sz="2000" dirty="0" err="1"/>
                        <a:t>iTV</a:t>
                      </a:r>
                      <a:r>
                        <a:rPr lang="en-US" sz="2000" dirty="0"/>
                        <a:t>)</a:t>
                      </a:r>
                    </a:p>
                  </a:txBody>
                  <a:tcPr/>
                </a:tc>
                <a:tc>
                  <a:txBody>
                    <a:bodyPr/>
                    <a:lstStyle/>
                    <a:p>
                      <a:r>
                        <a:rPr lang="en-US" sz="2000" dirty="0"/>
                        <a:t>Apple TV</a:t>
                      </a:r>
                    </a:p>
                  </a:txBody>
                  <a:tcPr/>
                </a:tc>
                <a:extLst>
                  <a:ext uri="{0D108BD9-81ED-4DB2-BD59-A6C34878D82A}">
                    <a16:rowId xmlns:a16="http://schemas.microsoft.com/office/drawing/2014/main" val="485279840"/>
                  </a:ext>
                </a:extLst>
              </a:tr>
              <a:tr h="370840">
                <a:tc>
                  <a:txBody>
                    <a:bodyPr/>
                    <a:lstStyle/>
                    <a:p>
                      <a:r>
                        <a:rPr lang="en-US" sz="2000" dirty="0"/>
                        <a:t>2007: iPhone OS 1.0 (iPhone &amp; iPod)</a:t>
                      </a:r>
                    </a:p>
                    <a:p>
                      <a:r>
                        <a:rPr lang="en-US" sz="2000" dirty="0"/>
                        <a:t>2009: iPhone OS 3.2 (+iPad)</a:t>
                      </a:r>
                    </a:p>
                    <a:p>
                      <a:r>
                        <a:rPr lang="en-US" sz="2000" dirty="0"/>
                        <a:t>2010: iOS 4.1 (+Apple TV 2</a:t>
                      </a:r>
                      <a:r>
                        <a:rPr lang="en-US" sz="2000" baseline="30000" dirty="0"/>
                        <a:t>nd</a:t>
                      </a:r>
                      <a:r>
                        <a:rPr lang="en-US" sz="2000" dirty="0"/>
                        <a:t> Gen)</a:t>
                      </a:r>
                    </a:p>
                    <a:p>
                      <a:r>
                        <a:rPr lang="en-US" sz="2000" dirty="0"/>
                        <a:t>2015: iOS 9 (- Apple TV)</a:t>
                      </a:r>
                    </a:p>
                    <a:p>
                      <a:r>
                        <a:rPr lang="en-US" sz="2000" dirty="0"/>
                        <a:t>2018: iOS 12</a:t>
                      </a:r>
                    </a:p>
                  </a:txBody>
                  <a:tcPr/>
                </a:tc>
                <a:tc>
                  <a:txBody>
                    <a:bodyPr/>
                    <a:lstStyle/>
                    <a:p>
                      <a:endParaRPr lang="en-US" sz="2000" dirty="0"/>
                    </a:p>
                    <a:p>
                      <a:endParaRPr lang="en-US" sz="2000" dirty="0"/>
                    </a:p>
                    <a:p>
                      <a:endParaRPr lang="en-US" sz="2000" dirty="0"/>
                    </a:p>
                    <a:p>
                      <a:r>
                        <a:rPr lang="en-US" sz="2000" dirty="0"/>
                        <a:t>2015: </a:t>
                      </a:r>
                      <a:r>
                        <a:rPr lang="en-US" sz="2000" dirty="0" err="1"/>
                        <a:t>tvOS</a:t>
                      </a:r>
                      <a:r>
                        <a:rPr lang="en-US" sz="2000" dirty="0"/>
                        <a:t> 9 (Apple TV 4</a:t>
                      </a:r>
                      <a:r>
                        <a:rPr lang="en-US" sz="2000" baseline="30000" dirty="0"/>
                        <a:t>th</a:t>
                      </a:r>
                      <a:r>
                        <a:rPr lang="en-US" sz="2000" dirty="0"/>
                        <a:t> Gen)</a:t>
                      </a:r>
                    </a:p>
                    <a:p>
                      <a:r>
                        <a:rPr lang="en-US" sz="2000" dirty="0"/>
                        <a:t>2018: </a:t>
                      </a:r>
                      <a:r>
                        <a:rPr lang="en-US" sz="2000" dirty="0" err="1"/>
                        <a:t>tvOS</a:t>
                      </a:r>
                      <a:r>
                        <a:rPr lang="en-US" sz="2000" dirty="0"/>
                        <a:t> 12</a:t>
                      </a:r>
                    </a:p>
                  </a:txBody>
                  <a:tcPr/>
                </a:tc>
                <a:extLst>
                  <a:ext uri="{0D108BD9-81ED-4DB2-BD59-A6C34878D82A}">
                    <a16:rowId xmlns:a16="http://schemas.microsoft.com/office/drawing/2014/main" val="1009376172"/>
                  </a:ext>
                </a:extLst>
              </a:tr>
              <a:tr h="370840">
                <a:tc>
                  <a:txBody>
                    <a:bodyPr/>
                    <a:lstStyle/>
                    <a:p>
                      <a:r>
                        <a:rPr lang="en-US" sz="2000" dirty="0"/>
                        <a:t>2017: 1.2b iPhone + 0.3b iPad + 0.5b iPod</a:t>
                      </a:r>
                    </a:p>
                  </a:txBody>
                  <a:tcPr/>
                </a:tc>
                <a:tc>
                  <a:txBody>
                    <a:bodyPr/>
                    <a:lstStyle/>
                    <a:p>
                      <a:r>
                        <a:rPr lang="en-US" sz="2000" dirty="0"/>
                        <a:t>2017: 75m</a:t>
                      </a:r>
                    </a:p>
                  </a:txBody>
                  <a:tcPr/>
                </a:tc>
                <a:extLst>
                  <a:ext uri="{0D108BD9-81ED-4DB2-BD59-A6C34878D82A}">
                    <a16:rowId xmlns:a16="http://schemas.microsoft.com/office/drawing/2014/main" val="480712647"/>
                  </a:ext>
                </a:extLst>
              </a:tr>
              <a:tr h="370840">
                <a:tc>
                  <a:txBody>
                    <a:bodyPr/>
                    <a:lstStyle/>
                    <a:p>
                      <a:r>
                        <a:rPr lang="en-US" sz="2000" dirty="0"/>
                        <a:t>2018: 2.1m Apps</a:t>
                      </a:r>
                    </a:p>
                  </a:txBody>
                  <a:tcPr/>
                </a:tc>
                <a:tc>
                  <a:txBody>
                    <a:bodyPr/>
                    <a:lstStyle/>
                    <a:p>
                      <a:r>
                        <a:rPr lang="en-US" sz="2000"/>
                        <a:t>2016: </a:t>
                      </a:r>
                      <a:r>
                        <a:rPr lang="en-US" sz="2000" dirty="0"/>
                        <a:t>10k Apps</a:t>
                      </a:r>
                    </a:p>
                  </a:txBody>
                  <a:tcPr/>
                </a:tc>
                <a:extLst>
                  <a:ext uri="{0D108BD9-81ED-4DB2-BD59-A6C34878D82A}">
                    <a16:rowId xmlns:a16="http://schemas.microsoft.com/office/drawing/2014/main" val="2384911891"/>
                  </a:ext>
                </a:extLst>
              </a:tr>
            </a:tbl>
          </a:graphicData>
        </a:graphic>
      </p:graphicFrame>
    </p:spTree>
    <p:extLst>
      <p:ext uri="{BB962C8B-B14F-4D97-AF65-F5344CB8AC3E}">
        <p14:creationId xmlns:p14="http://schemas.microsoft.com/office/powerpoint/2010/main" val="4230414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0" name="Rectangle 2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1" name="Picture 23">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2" name="Straight Connector 25">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27">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4" name="Rectangle 29">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1">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TextBox 16">
            <a:extLst>
              <a:ext uri="{FF2B5EF4-FFF2-40B4-BE49-F238E27FC236}">
                <a16:creationId xmlns:a16="http://schemas.microsoft.com/office/drawing/2014/main" id="{4FE33B69-AAB8-9645-AFF9-D6CDF7B286AF}"/>
              </a:ext>
            </a:extLst>
          </p:cNvPr>
          <p:cNvSpPr txBox="1"/>
          <p:nvPr/>
        </p:nvSpPr>
        <p:spPr>
          <a:xfrm>
            <a:off x="6585200" y="967167"/>
            <a:ext cx="4151306" cy="2374516"/>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4800" cap="all" dirty="0">
                <a:latin typeface="+mj-lt"/>
                <a:ea typeface="+mj-ea"/>
                <a:cs typeface="+mj-cs"/>
              </a:rPr>
              <a:t>Apple TV 2</a:t>
            </a:r>
            <a:r>
              <a:rPr lang="en-US" sz="4800" cap="all" baseline="30000" dirty="0">
                <a:latin typeface="+mj-lt"/>
                <a:ea typeface="+mj-ea"/>
                <a:cs typeface="+mj-cs"/>
              </a:rPr>
              <a:t>nd</a:t>
            </a:r>
            <a:r>
              <a:rPr lang="en-US" sz="4800" cap="all" dirty="0">
                <a:latin typeface="+mj-lt"/>
                <a:ea typeface="+mj-ea"/>
                <a:cs typeface="+mj-cs"/>
              </a:rPr>
              <a:t> Gen (2010)</a:t>
            </a:r>
          </a:p>
        </p:txBody>
      </p:sp>
      <p:pic>
        <p:nvPicPr>
          <p:cNvPr id="3" name="Picture 2">
            <a:extLst>
              <a:ext uri="{FF2B5EF4-FFF2-40B4-BE49-F238E27FC236}">
                <a16:creationId xmlns:a16="http://schemas.microsoft.com/office/drawing/2014/main" id="{C5CE3009-87BB-EE46-A83A-51EA4391019C}"/>
              </a:ext>
            </a:extLst>
          </p:cNvPr>
          <p:cNvPicPr>
            <a:picLocks noChangeAspect="1"/>
          </p:cNvPicPr>
          <p:nvPr/>
        </p:nvPicPr>
        <p:blipFill>
          <a:blip r:embed="rId3"/>
          <a:stretch>
            <a:fillRect/>
          </a:stretch>
        </p:blipFill>
        <p:spPr>
          <a:xfrm>
            <a:off x="1130029" y="860361"/>
            <a:ext cx="4960442" cy="4551205"/>
          </a:xfrm>
          <a:prstGeom prst="rect">
            <a:avLst/>
          </a:prstGeom>
        </p:spPr>
      </p:pic>
      <p:cxnSp>
        <p:nvCxnSpPr>
          <p:cNvPr id="46" name="Straight Connector 33">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7" name="Picture 35">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8" name="Straight Connector 37">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272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0" name="Picture 39">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2" name="Straight Connector 41">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6" name="Rectangle 45">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TextBox 11">
            <a:extLst>
              <a:ext uri="{FF2B5EF4-FFF2-40B4-BE49-F238E27FC236}">
                <a16:creationId xmlns:a16="http://schemas.microsoft.com/office/drawing/2014/main" id="{BFAB766D-A5BE-9048-B7F4-B4157DB3A1D1}"/>
              </a:ext>
            </a:extLst>
          </p:cNvPr>
          <p:cNvSpPr txBox="1"/>
          <p:nvPr/>
        </p:nvSpPr>
        <p:spPr>
          <a:xfrm>
            <a:off x="6585200" y="967167"/>
            <a:ext cx="4151306" cy="2374516"/>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4800" cap="all" dirty="0">
                <a:latin typeface="+mj-lt"/>
                <a:ea typeface="+mj-ea"/>
                <a:cs typeface="+mj-cs"/>
              </a:rPr>
              <a:t>Apple TV 5</a:t>
            </a:r>
            <a:r>
              <a:rPr lang="en-US" sz="4800" cap="all" baseline="30000" dirty="0">
                <a:latin typeface="+mj-lt"/>
                <a:ea typeface="+mj-ea"/>
                <a:cs typeface="+mj-cs"/>
              </a:rPr>
              <a:t>th</a:t>
            </a:r>
            <a:r>
              <a:rPr lang="en-US" sz="4800" cap="all" dirty="0">
                <a:latin typeface="+mj-lt"/>
                <a:ea typeface="+mj-ea"/>
                <a:cs typeface="+mj-cs"/>
              </a:rPr>
              <a:t> Gen (2017)</a:t>
            </a:r>
          </a:p>
        </p:txBody>
      </p:sp>
      <p:pic>
        <p:nvPicPr>
          <p:cNvPr id="14" name="Picture 13">
            <a:extLst>
              <a:ext uri="{FF2B5EF4-FFF2-40B4-BE49-F238E27FC236}">
                <a16:creationId xmlns:a16="http://schemas.microsoft.com/office/drawing/2014/main" id="{CC5112F1-437E-0540-85C3-16749655A384}"/>
              </a:ext>
            </a:extLst>
          </p:cNvPr>
          <p:cNvPicPr>
            <a:picLocks noChangeAspect="1"/>
          </p:cNvPicPr>
          <p:nvPr/>
        </p:nvPicPr>
        <p:blipFill>
          <a:blip r:embed="rId3"/>
          <a:stretch>
            <a:fillRect/>
          </a:stretch>
        </p:blipFill>
        <p:spPr>
          <a:xfrm>
            <a:off x="1130029" y="1033977"/>
            <a:ext cx="4960442" cy="4203974"/>
          </a:xfrm>
          <a:prstGeom prst="rect">
            <a:avLst/>
          </a:prstGeom>
        </p:spPr>
      </p:pic>
      <p:cxnSp>
        <p:nvCxnSpPr>
          <p:cNvPr id="50" name="Straight Connector 49">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2" name="Picture 51">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4" name="Straight Connector 53">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5784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2" name="Rectangle 13">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3" name="Picture 15">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17">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19">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6" name="Rectangle 21">
            <a:extLst>
              <a:ext uri="{FF2B5EF4-FFF2-40B4-BE49-F238E27FC236}">
                <a16:creationId xmlns:a16="http://schemas.microsoft.com/office/drawing/2014/main" id="{0EF77632-1A0C-4B9F-829B-226E68A7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3">
            <a:extLst>
              <a:ext uri="{FF2B5EF4-FFF2-40B4-BE49-F238E27FC236}">
                <a16:creationId xmlns:a16="http://schemas.microsoft.com/office/drawing/2014/main" id="{F3DCFC27-6BCE-42B6-8372-070EA07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4CC73FA-ED51-B640-A8A4-E95719356A60}"/>
              </a:ext>
            </a:extLst>
          </p:cNvPr>
          <p:cNvSpPr>
            <a:spLocks noGrp="1"/>
          </p:cNvSpPr>
          <p:nvPr>
            <p:ph type="title"/>
          </p:nvPr>
        </p:nvSpPr>
        <p:spPr>
          <a:xfrm>
            <a:off x="1776424" y="4460798"/>
            <a:ext cx="8637073" cy="558063"/>
          </a:xfrm>
        </p:spPr>
        <p:txBody>
          <a:bodyPr vert="horz" lIns="91440" tIns="45720" rIns="91440" bIns="0" rtlCol="0" anchor="b">
            <a:normAutofit/>
          </a:bodyPr>
          <a:lstStyle/>
          <a:p>
            <a:r>
              <a:rPr lang="en-US" sz="3100"/>
              <a:t>iPhone and apple TV, which one is older?</a:t>
            </a:r>
          </a:p>
        </p:txBody>
      </p:sp>
      <p:pic>
        <p:nvPicPr>
          <p:cNvPr id="5" name="Content Placeholder 4">
            <a:extLst>
              <a:ext uri="{FF2B5EF4-FFF2-40B4-BE49-F238E27FC236}">
                <a16:creationId xmlns:a16="http://schemas.microsoft.com/office/drawing/2014/main" id="{991A921B-3753-4748-968C-E06EAF808A0D}"/>
              </a:ext>
            </a:extLst>
          </p:cNvPr>
          <p:cNvPicPr>
            <a:picLocks noGrp="1" noChangeAspect="1"/>
          </p:cNvPicPr>
          <p:nvPr>
            <p:ph idx="1"/>
          </p:nvPr>
        </p:nvPicPr>
        <p:blipFill>
          <a:blip r:embed="rId4"/>
          <a:stretch>
            <a:fillRect/>
          </a:stretch>
        </p:blipFill>
        <p:spPr>
          <a:xfrm>
            <a:off x="2979277" y="202032"/>
            <a:ext cx="1826157" cy="3495040"/>
          </a:xfrm>
          <a:prstGeom prst="rect">
            <a:avLst/>
          </a:prstGeom>
        </p:spPr>
      </p:pic>
      <p:cxnSp>
        <p:nvCxnSpPr>
          <p:cNvPr id="38" name="Straight Connector 25">
            <a:extLst>
              <a:ext uri="{FF2B5EF4-FFF2-40B4-BE49-F238E27FC236}">
                <a16:creationId xmlns:a16="http://schemas.microsoft.com/office/drawing/2014/main" id="{96A4B1E0-284C-4A01-8141-A24D2B8EE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39" name="Picture 27">
            <a:extLst>
              <a:ext uri="{FF2B5EF4-FFF2-40B4-BE49-F238E27FC236}">
                <a16:creationId xmlns:a16="http://schemas.microsoft.com/office/drawing/2014/main" id="{F82046CE-87C5-4670-A404-6AB453F5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0" name="Straight Connector 29">
            <a:extLst>
              <a:ext uri="{FF2B5EF4-FFF2-40B4-BE49-F238E27FC236}">
                <a16:creationId xmlns:a16="http://schemas.microsoft.com/office/drawing/2014/main" id="{A224BAD7-5931-4CA6-BB58-0CBCFCFA65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340989B-AF89-9648-B3E9-1609BC35A849}"/>
              </a:ext>
            </a:extLst>
          </p:cNvPr>
          <p:cNvSpPr txBox="1"/>
          <p:nvPr/>
        </p:nvSpPr>
        <p:spPr>
          <a:xfrm>
            <a:off x="2291147" y="3810836"/>
            <a:ext cx="3202415" cy="523220"/>
          </a:xfrm>
          <a:prstGeom prst="rect">
            <a:avLst/>
          </a:prstGeom>
          <a:noFill/>
        </p:spPr>
        <p:txBody>
          <a:bodyPr wrap="none" rtlCol="0">
            <a:spAutoFit/>
          </a:bodyPr>
          <a:lstStyle/>
          <a:p>
            <a:r>
              <a:rPr lang="en-US" sz="2800" dirty="0">
                <a:solidFill>
                  <a:srgbClr val="FF0000"/>
                </a:solidFill>
              </a:rPr>
              <a:t>2007: iPhone 1</a:t>
            </a:r>
            <a:r>
              <a:rPr lang="en-US" sz="2800" baseline="30000" dirty="0">
                <a:solidFill>
                  <a:srgbClr val="FF0000"/>
                </a:solidFill>
              </a:rPr>
              <a:t>st</a:t>
            </a:r>
            <a:r>
              <a:rPr lang="en-US" sz="2800" dirty="0">
                <a:solidFill>
                  <a:srgbClr val="FF0000"/>
                </a:solidFill>
              </a:rPr>
              <a:t> Gen</a:t>
            </a:r>
          </a:p>
        </p:txBody>
      </p:sp>
      <p:sp>
        <p:nvSpPr>
          <p:cNvPr id="31" name="TextBox 30">
            <a:extLst>
              <a:ext uri="{FF2B5EF4-FFF2-40B4-BE49-F238E27FC236}">
                <a16:creationId xmlns:a16="http://schemas.microsoft.com/office/drawing/2014/main" id="{5C65FE4B-DF3C-9B4C-A2E7-C4B9BBEC8DFF}"/>
              </a:ext>
            </a:extLst>
          </p:cNvPr>
          <p:cNvSpPr txBox="1"/>
          <p:nvPr/>
        </p:nvSpPr>
        <p:spPr>
          <a:xfrm>
            <a:off x="6832133" y="3797289"/>
            <a:ext cx="2723118" cy="523220"/>
          </a:xfrm>
          <a:prstGeom prst="rect">
            <a:avLst/>
          </a:prstGeom>
          <a:noFill/>
        </p:spPr>
        <p:txBody>
          <a:bodyPr wrap="none" rtlCol="0">
            <a:spAutoFit/>
          </a:bodyPr>
          <a:lstStyle/>
          <a:p>
            <a:r>
              <a:rPr lang="en-US" sz="2800" dirty="0">
                <a:solidFill>
                  <a:srgbClr val="FF0000"/>
                </a:solidFill>
              </a:rPr>
              <a:t>2006: </a:t>
            </a:r>
            <a:r>
              <a:rPr lang="en-US" sz="2800" dirty="0" err="1">
                <a:solidFill>
                  <a:srgbClr val="FF0000"/>
                </a:solidFill>
              </a:rPr>
              <a:t>iTV</a:t>
            </a:r>
            <a:r>
              <a:rPr lang="en-US" sz="2800" dirty="0">
                <a:solidFill>
                  <a:srgbClr val="FF0000"/>
                </a:solidFill>
              </a:rPr>
              <a:t> 1</a:t>
            </a:r>
            <a:r>
              <a:rPr lang="en-US" sz="2800" baseline="30000" dirty="0">
                <a:solidFill>
                  <a:srgbClr val="FF0000"/>
                </a:solidFill>
              </a:rPr>
              <a:t>st</a:t>
            </a:r>
            <a:r>
              <a:rPr lang="en-US" sz="2800" dirty="0">
                <a:solidFill>
                  <a:srgbClr val="FF0000"/>
                </a:solidFill>
              </a:rPr>
              <a:t> Gen</a:t>
            </a:r>
          </a:p>
        </p:txBody>
      </p:sp>
      <p:pic>
        <p:nvPicPr>
          <p:cNvPr id="10" name="Picture 9">
            <a:extLst>
              <a:ext uri="{FF2B5EF4-FFF2-40B4-BE49-F238E27FC236}">
                <a16:creationId xmlns:a16="http://schemas.microsoft.com/office/drawing/2014/main" id="{1B29B912-E042-1E46-A3FC-0A236CEF947D}"/>
              </a:ext>
            </a:extLst>
          </p:cNvPr>
          <p:cNvPicPr>
            <a:picLocks noChangeAspect="1"/>
          </p:cNvPicPr>
          <p:nvPr/>
        </p:nvPicPr>
        <p:blipFill>
          <a:blip r:embed="rId5"/>
          <a:stretch>
            <a:fillRect/>
          </a:stretch>
        </p:blipFill>
        <p:spPr>
          <a:xfrm>
            <a:off x="5366931" y="699872"/>
            <a:ext cx="5956300" cy="2997200"/>
          </a:xfrm>
          <a:prstGeom prst="rect">
            <a:avLst/>
          </a:prstGeom>
        </p:spPr>
      </p:pic>
    </p:spTree>
    <p:extLst>
      <p:ext uri="{BB962C8B-B14F-4D97-AF65-F5344CB8AC3E}">
        <p14:creationId xmlns:p14="http://schemas.microsoft.com/office/powerpoint/2010/main" val="389288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B183F-9A81-E641-A513-57D1BCAAE7B2}"/>
              </a:ext>
            </a:extLst>
          </p:cNvPr>
          <p:cNvSpPr>
            <a:spLocks noGrp="1"/>
          </p:cNvSpPr>
          <p:nvPr>
            <p:ph type="title"/>
          </p:nvPr>
        </p:nvSpPr>
        <p:spPr/>
        <p:txBody>
          <a:bodyPr/>
          <a:lstStyle/>
          <a:p>
            <a:r>
              <a:rPr lang="en-US" dirty="0"/>
              <a:t>HOW TO BUILD an app for Apple tv?</a:t>
            </a:r>
          </a:p>
        </p:txBody>
      </p:sp>
      <p:sp>
        <p:nvSpPr>
          <p:cNvPr id="7" name="Content Placeholder 6">
            <a:extLst>
              <a:ext uri="{FF2B5EF4-FFF2-40B4-BE49-F238E27FC236}">
                <a16:creationId xmlns:a16="http://schemas.microsoft.com/office/drawing/2014/main" id="{0303A2EC-88EB-5F49-8366-895D6A30378E}"/>
              </a:ext>
            </a:extLst>
          </p:cNvPr>
          <p:cNvSpPr>
            <a:spLocks noGrp="1"/>
          </p:cNvSpPr>
          <p:nvPr>
            <p:ph idx="1"/>
          </p:nvPr>
        </p:nvSpPr>
        <p:spPr/>
        <p:txBody>
          <a:bodyPr>
            <a:normAutofit/>
          </a:bodyPr>
          <a:lstStyle/>
          <a:p>
            <a:r>
              <a:rPr lang="en-US" sz="2400" dirty="0"/>
              <a:t>Traditional app:</a:t>
            </a:r>
          </a:p>
          <a:p>
            <a:pPr lvl="1"/>
            <a:r>
              <a:rPr lang="en-US" sz="2000" dirty="0"/>
              <a:t>Same techniques and frameworks used by iOS</a:t>
            </a:r>
          </a:p>
          <a:p>
            <a:r>
              <a:rPr lang="en-US" sz="2400" dirty="0"/>
              <a:t>Client-Server app:</a:t>
            </a:r>
          </a:p>
          <a:p>
            <a:pPr lvl="1"/>
            <a:r>
              <a:rPr lang="en-US" sz="2000" dirty="0"/>
              <a:t>TVML</a:t>
            </a:r>
          </a:p>
        </p:txBody>
      </p:sp>
    </p:spTree>
    <p:extLst>
      <p:ext uri="{BB962C8B-B14F-4D97-AF65-F5344CB8AC3E}">
        <p14:creationId xmlns:p14="http://schemas.microsoft.com/office/powerpoint/2010/main" val="258857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CDC67-571C-B348-A870-1BD490B773E6}"/>
              </a:ext>
            </a:extLst>
          </p:cNvPr>
          <p:cNvSpPr>
            <a:spLocks noGrp="1"/>
          </p:cNvSpPr>
          <p:nvPr>
            <p:ph type="title"/>
          </p:nvPr>
        </p:nvSpPr>
        <p:spPr/>
        <p:txBody>
          <a:bodyPr/>
          <a:lstStyle/>
          <a:p>
            <a:r>
              <a:rPr lang="en-US" dirty="0"/>
              <a:t>Build </a:t>
            </a:r>
            <a:r>
              <a:rPr lang="en-US" dirty="0" err="1"/>
              <a:t>tvos</a:t>
            </a:r>
            <a:r>
              <a:rPr lang="en-US" dirty="0"/>
              <a:t> app on </a:t>
            </a:r>
            <a:r>
              <a:rPr lang="en-US" dirty="0" err="1"/>
              <a:t>ios</a:t>
            </a:r>
            <a:r>
              <a:rPr lang="en-US" dirty="0"/>
              <a:t> project</a:t>
            </a:r>
          </a:p>
        </p:txBody>
      </p:sp>
      <p:sp>
        <p:nvSpPr>
          <p:cNvPr id="3" name="Text Placeholder 2">
            <a:extLst>
              <a:ext uri="{FF2B5EF4-FFF2-40B4-BE49-F238E27FC236}">
                <a16:creationId xmlns:a16="http://schemas.microsoft.com/office/drawing/2014/main" id="{37BAC5DA-7319-754C-983F-C160970338B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5960321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795</TotalTime>
  <Words>453</Words>
  <Application>Microsoft Macintosh PowerPoint</Application>
  <PresentationFormat>Widescreen</PresentationFormat>
  <Paragraphs>61</Paragraphs>
  <Slides>12</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Gill Sans MT</vt:lpstr>
      <vt:lpstr>Gallery</vt:lpstr>
      <vt:lpstr>How to Build a SINGLE PROJECT For BOTH iOS and TVOS</vt:lpstr>
      <vt:lpstr>Agenda</vt:lpstr>
      <vt:lpstr>Introduce about Apple tv &amp; tvos</vt:lpstr>
      <vt:lpstr>What is tvos?</vt:lpstr>
      <vt:lpstr>PowerPoint Presentation</vt:lpstr>
      <vt:lpstr>PowerPoint Presentation</vt:lpstr>
      <vt:lpstr>iPhone and apple TV, which one is older?</vt:lpstr>
      <vt:lpstr>HOW TO BUILD an app for Apple tv?</vt:lpstr>
      <vt:lpstr>Build tvos app on ios project</vt:lpstr>
      <vt:lpstr>What can reuse from iOs?</vt:lpstr>
      <vt:lpstr>Why not UI code?</vt:lpstr>
      <vt:lpstr>Fastlane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work with iOS and TVOS in a same project</dc:title>
  <dc:creator>51103226@stu.hcmut.edu.vn</dc:creator>
  <cp:lastModifiedBy>51103226@stu.hcmut.edu.vn</cp:lastModifiedBy>
  <cp:revision>29</cp:revision>
  <dcterms:created xsi:type="dcterms:W3CDTF">2018-08-18T11:42:30Z</dcterms:created>
  <dcterms:modified xsi:type="dcterms:W3CDTF">2018-08-19T17:05:40Z</dcterms:modified>
</cp:coreProperties>
</file>