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1" r:id="rId1"/>
  </p:sldMasterIdLst>
  <p:notesMasterIdLst>
    <p:notesMasterId r:id="rId33"/>
  </p:notesMasterIdLst>
  <p:sldIdLst>
    <p:sldId id="284" r:id="rId2"/>
    <p:sldId id="269" r:id="rId3"/>
    <p:sldId id="294" r:id="rId4"/>
    <p:sldId id="270" r:id="rId5"/>
    <p:sldId id="257" r:id="rId6"/>
    <p:sldId id="296" r:id="rId7"/>
    <p:sldId id="265" r:id="rId8"/>
    <p:sldId id="295" r:id="rId9"/>
    <p:sldId id="264" r:id="rId10"/>
    <p:sldId id="286" r:id="rId11"/>
    <p:sldId id="262" r:id="rId12"/>
    <p:sldId id="288" r:id="rId13"/>
    <p:sldId id="290" r:id="rId14"/>
    <p:sldId id="291" r:id="rId15"/>
    <p:sldId id="289" r:id="rId16"/>
    <p:sldId id="292" r:id="rId17"/>
    <p:sldId id="301" r:id="rId18"/>
    <p:sldId id="287" r:id="rId19"/>
    <p:sldId id="261" r:id="rId20"/>
    <p:sldId id="299" r:id="rId21"/>
    <p:sldId id="300" r:id="rId22"/>
    <p:sldId id="303" r:id="rId23"/>
    <p:sldId id="304" r:id="rId24"/>
    <p:sldId id="268" r:id="rId25"/>
    <p:sldId id="277" r:id="rId26"/>
    <p:sldId id="278" r:id="rId27"/>
    <p:sldId id="279" r:id="rId28"/>
    <p:sldId id="280" r:id="rId29"/>
    <p:sldId id="276" r:id="rId30"/>
    <p:sldId id="305" r:id="rId31"/>
    <p:sldId id="30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6"/>
    <p:restoredTop sz="65128"/>
  </p:normalViewPr>
  <p:slideViewPr>
    <p:cSldViewPr snapToGrid="0" snapToObjects="1">
      <p:cViewPr varScale="1">
        <p:scale>
          <a:sx n="91" d="100"/>
          <a:sy n="91" d="100"/>
        </p:scale>
        <p:origin x="22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2012</c:v>
                </c:pt>
              </c:strCache>
            </c:strRef>
          </c:tx>
          <c:spPr>
            <a:solidFill>
              <a:schemeClr val="accent1"/>
            </a:solidFill>
            <a:ln>
              <a:noFill/>
            </a:ln>
            <a:effectLst/>
          </c:spPr>
          <c:invertIfNegative val="0"/>
          <c:dLbls>
            <c:dLbl>
              <c:idx val="0"/>
              <c:layout>
                <c:manualLayout>
                  <c:x val="2.1310602024506801E-3"/>
                  <c:y val="4.5555750575363216E-4"/>
                </c:manualLayout>
              </c:layout>
              <c:tx>
                <c:rich>
                  <a:bodyPr/>
                  <a:lstStyle/>
                  <a:p>
                    <a:fld id="{B2AC4566-D256-884C-B66A-A0A744EFB03E}" type="VALUE">
                      <a:rPr lang="en-US" smtClean="0"/>
                      <a:pPr/>
                      <a:t>[VALUE]</a:t>
                    </a:fld>
                    <a:r>
                      <a:rPr lang="en-US" dirty="0"/>
                      <a:t>m</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913-A441-8581-6C6B13BDFC7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Sold</c:v>
                </c:pt>
              </c:strCache>
            </c:strRef>
          </c:cat>
          <c:val>
            <c:numRef>
              <c:f>Sheet1!$B$2</c:f>
              <c:numCache>
                <c:formatCode>General</c:formatCode>
                <c:ptCount val="1"/>
                <c:pt idx="0">
                  <c:v>4.2</c:v>
                </c:pt>
              </c:numCache>
            </c:numRef>
          </c:val>
          <c:extLst>
            <c:ext xmlns:c16="http://schemas.microsoft.com/office/drawing/2014/chart" uri="{C3380CC4-5D6E-409C-BE32-E72D297353CC}">
              <c16:uniqueId val="{00000000-7913-A441-8581-6C6B13BDFC75}"/>
            </c:ext>
          </c:extLst>
        </c:ser>
        <c:ser>
          <c:idx val="1"/>
          <c:order val="1"/>
          <c:tx>
            <c:strRef>
              <c:f>Sheet1!$C$1</c:f>
              <c:strCache>
                <c:ptCount val="1"/>
                <c:pt idx="0">
                  <c:v>2015</c:v>
                </c:pt>
              </c:strCache>
            </c:strRef>
          </c:tx>
          <c:spPr>
            <a:solidFill>
              <a:schemeClr val="accent2"/>
            </a:solidFill>
            <a:ln>
              <a:noFill/>
            </a:ln>
            <a:effectLst/>
          </c:spPr>
          <c:invertIfNegative val="0"/>
          <c:dLbls>
            <c:dLbl>
              <c:idx val="0"/>
              <c:layout>
                <c:manualLayout>
                  <c:x val="0"/>
                  <c:y val="1.2978279355177265E-3"/>
                </c:manualLayout>
              </c:layout>
              <c:tx>
                <c:rich>
                  <a:bodyPr/>
                  <a:lstStyle/>
                  <a:p>
                    <a:fld id="{5E47ACF7-6C58-6041-9491-149E7E91A4BD}" type="VALUE">
                      <a:rPr lang="en-US" smtClean="0"/>
                      <a:pPr/>
                      <a:t>[VALUE]</a:t>
                    </a:fld>
                    <a:r>
                      <a:rPr lang="en-US"/>
                      <a:t>m</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E14B-A54A-A53B-50E0EC6089F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Sold</c:v>
                </c:pt>
              </c:strCache>
            </c:strRef>
          </c:cat>
          <c:val>
            <c:numRef>
              <c:f>Sheet1!$C$2</c:f>
              <c:numCache>
                <c:formatCode>General</c:formatCode>
                <c:ptCount val="1"/>
                <c:pt idx="0">
                  <c:v>25</c:v>
                </c:pt>
              </c:numCache>
            </c:numRef>
          </c:val>
          <c:extLst>
            <c:ext xmlns:c16="http://schemas.microsoft.com/office/drawing/2014/chart" uri="{C3380CC4-5D6E-409C-BE32-E72D297353CC}">
              <c16:uniqueId val="{00000001-7913-A441-8581-6C6B13BDFC75}"/>
            </c:ext>
          </c:extLst>
        </c:ser>
        <c:ser>
          <c:idx val="2"/>
          <c:order val="2"/>
          <c:tx>
            <c:strRef>
              <c:f>Sheet1!$D$1</c:f>
              <c:strCache>
                <c:ptCount val="1"/>
                <c:pt idx="0">
                  <c:v>2017</c:v>
                </c:pt>
              </c:strCache>
            </c:strRef>
          </c:tx>
          <c:spPr>
            <a:solidFill>
              <a:schemeClr val="accent3"/>
            </a:solidFill>
            <a:ln>
              <a:noFill/>
            </a:ln>
            <a:effectLst/>
          </c:spPr>
          <c:invertIfNegative val="0"/>
          <c:dLbls>
            <c:dLbl>
              <c:idx val="0"/>
              <c:layout>
                <c:manualLayout>
                  <c:x val="-7.8137971433345936E-17"/>
                  <c:y val="3.5747190504611011E-3"/>
                </c:manualLayout>
              </c:layout>
              <c:tx>
                <c:rich>
                  <a:bodyPr/>
                  <a:lstStyle/>
                  <a:p>
                    <a:fld id="{5C9E9637-66FE-5046-8600-36BC4DE9D7BC}" type="VALUE">
                      <a:rPr lang="en-US" smtClean="0"/>
                      <a:pPr/>
                      <a:t>[VALUE]</a:t>
                    </a:fld>
                    <a:r>
                      <a:rPr lang="en-US"/>
                      <a:t>m</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14B-A54A-A53B-50E0EC6089F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Sold</c:v>
                </c:pt>
              </c:strCache>
            </c:strRef>
          </c:cat>
          <c:val>
            <c:numRef>
              <c:f>Sheet1!$D$2</c:f>
              <c:numCache>
                <c:formatCode>General</c:formatCode>
                <c:ptCount val="1"/>
                <c:pt idx="0">
                  <c:v>75</c:v>
                </c:pt>
              </c:numCache>
            </c:numRef>
          </c:val>
          <c:extLst>
            <c:ext xmlns:c16="http://schemas.microsoft.com/office/drawing/2014/chart" uri="{C3380CC4-5D6E-409C-BE32-E72D297353CC}">
              <c16:uniqueId val="{00000002-7913-A441-8581-6C6B13BDFC75}"/>
            </c:ext>
          </c:extLst>
        </c:ser>
        <c:dLbls>
          <c:dLblPos val="inEnd"/>
          <c:showLegendKey val="0"/>
          <c:showVal val="1"/>
          <c:showCatName val="0"/>
          <c:showSerName val="0"/>
          <c:showPercent val="0"/>
          <c:showBubbleSize val="0"/>
        </c:dLbls>
        <c:gapWidth val="219"/>
        <c:overlap val="-27"/>
        <c:axId val="678321119"/>
        <c:axId val="678322799"/>
      </c:barChart>
      <c:catAx>
        <c:axId val="678321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78322799"/>
        <c:crosses val="autoZero"/>
        <c:auto val="1"/>
        <c:lblAlgn val="ctr"/>
        <c:lblOffset val="100"/>
        <c:noMultiLvlLbl val="0"/>
      </c:catAx>
      <c:valAx>
        <c:axId val="678322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78321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E36282-A9B8-4562-9500-ED4D803A113D}" type="doc">
      <dgm:prSet loTypeId="urn:microsoft.com/office/officeart/2005/8/layout/list1" loCatId="list" qsTypeId="urn:microsoft.com/office/officeart/2005/8/quickstyle/simple4" qsCatId="simple" csTypeId="urn:microsoft.com/office/officeart/2005/8/colors/accent3_2" csCatId="accent3" phldr="1"/>
      <dgm:spPr/>
      <dgm:t>
        <a:bodyPr/>
        <a:lstStyle/>
        <a:p>
          <a:endParaRPr lang="en-US"/>
        </a:p>
      </dgm:t>
    </dgm:pt>
    <dgm:pt modelId="{C5E82375-FF96-47AF-9A0A-64EF5F7ACDD0}">
      <dgm:prSet/>
      <dgm:spPr/>
      <dgm:t>
        <a:bodyPr/>
        <a:lstStyle/>
        <a:p>
          <a:r>
            <a:rPr lang="en-US" baseline="0" dirty="0"/>
            <a:t>Custom app</a:t>
          </a:r>
          <a:endParaRPr lang="en-US" dirty="0"/>
        </a:p>
      </dgm:t>
    </dgm:pt>
    <dgm:pt modelId="{6EA8551E-531A-49B9-B040-93AD03072587}" type="parTrans" cxnId="{3417F8A8-ECFC-4EC3-B708-6463A0CF50A1}">
      <dgm:prSet/>
      <dgm:spPr/>
      <dgm:t>
        <a:bodyPr/>
        <a:lstStyle/>
        <a:p>
          <a:endParaRPr lang="en-US"/>
        </a:p>
      </dgm:t>
    </dgm:pt>
    <dgm:pt modelId="{180A4BBF-F13B-48D5-998A-1859C77361B0}" type="sibTrans" cxnId="{3417F8A8-ECFC-4EC3-B708-6463A0CF50A1}">
      <dgm:prSet/>
      <dgm:spPr/>
      <dgm:t>
        <a:bodyPr/>
        <a:lstStyle/>
        <a:p>
          <a:endParaRPr lang="en-US"/>
        </a:p>
      </dgm:t>
    </dgm:pt>
    <dgm:pt modelId="{0CB0263C-708D-4119-895B-9C36C2181B48}">
      <dgm:prSet/>
      <dgm:spPr/>
      <dgm:t>
        <a:bodyPr/>
        <a:lstStyle/>
        <a:p>
          <a:r>
            <a:rPr lang="en-US" i="1" baseline="0" dirty="0"/>
            <a:t>Using same frameworks with native iOS</a:t>
          </a:r>
          <a:endParaRPr lang="en-US" dirty="0"/>
        </a:p>
      </dgm:t>
    </dgm:pt>
    <dgm:pt modelId="{05B684D8-8963-4B32-B7AC-010B7E77ED14}" type="parTrans" cxnId="{9CBC8C1A-C12B-42A0-9EC8-5E7D7D0D8865}">
      <dgm:prSet/>
      <dgm:spPr/>
      <dgm:t>
        <a:bodyPr/>
        <a:lstStyle/>
        <a:p>
          <a:endParaRPr lang="en-US"/>
        </a:p>
      </dgm:t>
    </dgm:pt>
    <dgm:pt modelId="{7ECF79A5-3447-43E5-8F79-0FA35ACF7E9F}" type="sibTrans" cxnId="{9CBC8C1A-C12B-42A0-9EC8-5E7D7D0D8865}">
      <dgm:prSet/>
      <dgm:spPr/>
      <dgm:t>
        <a:bodyPr/>
        <a:lstStyle/>
        <a:p>
          <a:endParaRPr lang="en-US"/>
        </a:p>
      </dgm:t>
    </dgm:pt>
    <dgm:pt modelId="{CB268D74-C8C1-4E2B-8516-B461DAB9D777}">
      <dgm:prSet/>
      <dgm:spPr/>
      <dgm:t>
        <a:bodyPr/>
        <a:lstStyle/>
        <a:p>
          <a:r>
            <a:rPr lang="en-US" baseline="0" dirty="0"/>
            <a:t>Client-Server app</a:t>
          </a:r>
          <a:endParaRPr lang="en-US" dirty="0"/>
        </a:p>
      </dgm:t>
    </dgm:pt>
    <dgm:pt modelId="{845A06DF-EEBC-4CD3-8C7B-E38574A4C193}" type="parTrans" cxnId="{FD7D1521-6942-4EE6-80F1-EAD3E0AEC4B3}">
      <dgm:prSet/>
      <dgm:spPr/>
      <dgm:t>
        <a:bodyPr/>
        <a:lstStyle/>
        <a:p>
          <a:endParaRPr lang="en-US"/>
        </a:p>
      </dgm:t>
    </dgm:pt>
    <dgm:pt modelId="{7025BB48-72FC-48AF-8EAB-1FFAE346845E}" type="sibTrans" cxnId="{FD7D1521-6942-4EE6-80F1-EAD3E0AEC4B3}">
      <dgm:prSet/>
      <dgm:spPr/>
      <dgm:t>
        <a:bodyPr/>
        <a:lstStyle/>
        <a:p>
          <a:endParaRPr lang="en-US"/>
        </a:p>
      </dgm:t>
    </dgm:pt>
    <dgm:pt modelId="{5F8A0574-8CCD-4A7C-B875-802BC66D37B2}">
      <dgm:prSet/>
      <dgm:spPr/>
      <dgm:t>
        <a:bodyPr/>
        <a:lstStyle/>
        <a:p>
          <a:r>
            <a:rPr lang="en-US" i="1" baseline="0" dirty="0"/>
            <a:t>Using TVML, TVJS, </a:t>
          </a:r>
          <a:r>
            <a:rPr lang="en-US" i="1" baseline="0" dirty="0" err="1"/>
            <a:t>TVMLKit</a:t>
          </a:r>
          <a:endParaRPr lang="en-US" dirty="0"/>
        </a:p>
      </dgm:t>
    </dgm:pt>
    <dgm:pt modelId="{ECB2ABBE-0345-402C-AB41-34966EC7BEB6}" type="parTrans" cxnId="{865CB810-CD6F-4B58-96C0-5D767C21A74C}">
      <dgm:prSet/>
      <dgm:spPr/>
      <dgm:t>
        <a:bodyPr/>
        <a:lstStyle/>
        <a:p>
          <a:endParaRPr lang="en-US"/>
        </a:p>
      </dgm:t>
    </dgm:pt>
    <dgm:pt modelId="{D6821C4B-9AC9-43B9-9E76-D43EB89CA294}" type="sibTrans" cxnId="{865CB810-CD6F-4B58-96C0-5D767C21A74C}">
      <dgm:prSet/>
      <dgm:spPr/>
      <dgm:t>
        <a:bodyPr/>
        <a:lstStyle/>
        <a:p>
          <a:endParaRPr lang="en-US"/>
        </a:p>
      </dgm:t>
    </dgm:pt>
    <dgm:pt modelId="{8F2B583C-C017-8D4A-92F5-2E2FAE518B3F}" type="pres">
      <dgm:prSet presAssocID="{D7E36282-A9B8-4562-9500-ED4D803A113D}" presName="linear" presStyleCnt="0">
        <dgm:presLayoutVars>
          <dgm:dir/>
          <dgm:animLvl val="lvl"/>
          <dgm:resizeHandles val="exact"/>
        </dgm:presLayoutVars>
      </dgm:prSet>
      <dgm:spPr/>
    </dgm:pt>
    <dgm:pt modelId="{CD0710F7-03EE-6D4C-A5EE-8430A129F3AA}" type="pres">
      <dgm:prSet presAssocID="{C5E82375-FF96-47AF-9A0A-64EF5F7ACDD0}" presName="parentLin" presStyleCnt="0"/>
      <dgm:spPr/>
    </dgm:pt>
    <dgm:pt modelId="{3F5364A4-FA4C-654E-8066-B95948ADA3DB}" type="pres">
      <dgm:prSet presAssocID="{C5E82375-FF96-47AF-9A0A-64EF5F7ACDD0}" presName="parentLeftMargin" presStyleLbl="node1" presStyleIdx="0" presStyleCnt="2"/>
      <dgm:spPr/>
    </dgm:pt>
    <dgm:pt modelId="{D3939681-7534-D146-A947-9D080631020E}" type="pres">
      <dgm:prSet presAssocID="{C5E82375-FF96-47AF-9A0A-64EF5F7ACDD0}" presName="parentText" presStyleLbl="node1" presStyleIdx="0" presStyleCnt="2">
        <dgm:presLayoutVars>
          <dgm:chMax val="0"/>
          <dgm:bulletEnabled val="1"/>
        </dgm:presLayoutVars>
      </dgm:prSet>
      <dgm:spPr/>
    </dgm:pt>
    <dgm:pt modelId="{2067828C-0A57-6948-BF61-B1DD678D789D}" type="pres">
      <dgm:prSet presAssocID="{C5E82375-FF96-47AF-9A0A-64EF5F7ACDD0}" presName="negativeSpace" presStyleCnt="0"/>
      <dgm:spPr/>
    </dgm:pt>
    <dgm:pt modelId="{28D06E6A-E25C-4F40-9E19-1D40A239AA5A}" type="pres">
      <dgm:prSet presAssocID="{C5E82375-FF96-47AF-9A0A-64EF5F7ACDD0}" presName="childText" presStyleLbl="conFgAcc1" presStyleIdx="0" presStyleCnt="2">
        <dgm:presLayoutVars>
          <dgm:bulletEnabled val="1"/>
        </dgm:presLayoutVars>
      </dgm:prSet>
      <dgm:spPr/>
    </dgm:pt>
    <dgm:pt modelId="{51EE858E-1525-6F46-9334-B72FCE109511}" type="pres">
      <dgm:prSet presAssocID="{180A4BBF-F13B-48D5-998A-1859C77361B0}" presName="spaceBetweenRectangles" presStyleCnt="0"/>
      <dgm:spPr/>
    </dgm:pt>
    <dgm:pt modelId="{5BF9CC63-0E18-5C45-A742-D24115511757}" type="pres">
      <dgm:prSet presAssocID="{CB268D74-C8C1-4E2B-8516-B461DAB9D777}" presName="parentLin" presStyleCnt="0"/>
      <dgm:spPr/>
    </dgm:pt>
    <dgm:pt modelId="{907B5F30-A229-074A-99D1-5D1338A6BC5B}" type="pres">
      <dgm:prSet presAssocID="{CB268D74-C8C1-4E2B-8516-B461DAB9D777}" presName="parentLeftMargin" presStyleLbl="node1" presStyleIdx="0" presStyleCnt="2"/>
      <dgm:spPr/>
    </dgm:pt>
    <dgm:pt modelId="{36F49B2B-DD42-124A-BEB0-3FA99B93923C}" type="pres">
      <dgm:prSet presAssocID="{CB268D74-C8C1-4E2B-8516-B461DAB9D777}" presName="parentText" presStyleLbl="node1" presStyleIdx="1" presStyleCnt="2">
        <dgm:presLayoutVars>
          <dgm:chMax val="0"/>
          <dgm:bulletEnabled val="1"/>
        </dgm:presLayoutVars>
      </dgm:prSet>
      <dgm:spPr/>
    </dgm:pt>
    <dgm:pt modelId="{BC7D5DF3-2D98-B44C-8350-9EED7AE2BE20}" type="pres">
      <dgm:prSet presAssocID="{CB268D74-C8C1-4E2B-8516-B461DAB9D777}" presName="negativeSpace" presStyleCnt="0"/>
      <dgm:spPr/>
    </dgm:pt>
    <dgm:pt modelId="{BD77E4A0-4C0A-134C-AB9F-B11C64374133}" type="pres">
      <dgm:prSet presAssocID="{CB268D74-C8C1-4E2B-8516-B461DAB9D777}" presName="childText" presStyleLbl="conFgAcc1" presStyleIdx="1" presStyleCnt="2">
        <dgm:presLayoutVars>
          <dgm:bulletEnabled val="1"/>
        </dgm:presLayoutVars>
      </dgm:prSet>
      <dgm:spPr/>
    </dgm:pt>
  </dgm:ptLst>
  <dgm:cxnLst>
    <dgm:cxn modelId="{865CB810-CD6F-4B58-96C0-5D767C21A74C}" srcId="{CB268D74-C8C1-4E2B-8516-B461DAB9D777}" destId="{5F8A0574-8CCD-4A7C-B875-802BC66D37B2}" srcOrd="0" destOrd="0" parTransId="{ECB2ABBE-0345-402C-AB41-34966EC7BEB6}" sibTransId="{D6821C4B-9AC9-43B9-9E76-D43EB89CA294}"/>
    <dgm:cxn modelId="{9CBC8C1A-C12B-42A0-9EC8-5E7D7D0D8865}" srcId="{C5E82375-FF96-47AF-9A0A-64EF5F7ACDD0}" destId="{0CB0263C-708D-4119-895B-9C36C2181B48}" srcOrd="0" destOrd="0" parTransId="{05B684D8-8963-4B32-B7AC-010B7E77ED14}" sibTransId="{7ECF79A5-3447-43E5-8F79-0FA35ACF7E9F}"/>
    <dgm:cxn modelId="{FD7D1521-6942-4EE6-80F1-EAD3E0AEC4B3}" srcId="{D7E36282-A9B8-4562-9500-ED4D803A113D}" destId="{CB268D74-C8C1-4E2B-8516-B461DAB9D777}" srcOrd="1" destOrd="0" parTransId="{845A06DF-EEBC-4CD3-8C7B-E38574A4C193}" sibTransId="{7025BB48-72FC-48AF-8EAB-1FFAE346845E}"/>
    <dgm:cxn modelId="{8C2B7056-F269-9F4E-A1F5-E8D8EE00996D}" type="presOf" srcId="{5F8A0574-8CCD-4A7C-B875-802BC66D37B2}" destId="{BD77E4A0-4C0A-134C-AB9F-B11C64374133}" srcOrd="0" destOrd="0" presId="urn:microsoft.com/office/officeart/2005/8/layout/list1"/>
    <dgm:cxn modelId="{FF5C645B-0059-EB45-AA7A-D2664A33540E}" type="presOf" srcId="{0CB0263C-708D-4119-895B-9C36C2181B48}" destId="{28D06E6A-E25C-4F40-9E19-1D40A239AA5A}" srcOrd="0" destOrd="0" presId="urn:microsoft.com/office/officeart/2005/8/layout/list1"/>
    <dgm:cxn modelId="{D5491475-4013-AC4C-A69D-2333715D8849}" type="presOf" srcId="{CB268D74-C8C1-4E2B-8516-B461DAB9D777}" destId="{36F49B2B-DD42-124A-BEB0-3FA99B93923C}" srcOrd="1" destOrd="0" presId="urn:microsoft.com/office/officeart/2005/8/layout/list1"/>
    <dgm:cxn modelId="{9F2C0B76-411C-2646-8D76-D26300B22FDC}" type="presOf" srcId="{C5E82375-FF96-47AF-9A0A-64EF5F7ACDD0}" destId="{D3939681-7534-D146-A947-9D080631020E}" srcOrd="1" destOrd="0" presId="urn:microsoft.com/office/officeart/2005/8/layout/list1"/>
    <dgm:cxn modelId="{4E6A0484-8C0E-0C4C-80C5-8E4CE2120EA3}" type="presOf" srcId="{C5E82375-FF96-47AF-9A0A-64EF5F7ACDD0}" destId="{3F5364A4-FA4C-654E-8066-B95948ADA3DB}" srcOrd="0" destOrd="0" presId="urn:microsoft.com/office/officeart/2005/8/layout/list1"/>
    <dgm:cxn modelId="{3417F8A8-ECFC-4EC3-B708-6463A0CF50A1}" srcId="{D7E36282-A9B8-4562-9500-ED4D803A113D}" destId="{C5E82375-FF96-47AF-9A0A-64EF5F7ACDD0}" srcOrd="0" destOrd="0" parTransId="{6EA8551E-531A-49B9-B040-93AD03072587}" sibTransId="{180A4BBF-F13B-48D5-998A-1859C77361B0}"/>
    <dgm:cxn modelId="{0D8015D7-7181-A749-A23B-1F368DC462A1}" type="presOf" srcId="{D7E36282-A9B8-4562-9500-ED4D803A113D}" destId="{8F2B583C-C017-8D4A-92F5-2E2FAE518B3F}" srcOrd="0" destOrd="0" presId="urn:microsoft.com/office/officeart/2005/8/layout/list1"/>
    <dgm:cxn modelId="{0C09CAE7-6D84-1D4E-B67B-5913D25D487F}" type="presOf" srcId="{CB268D74-C8C1-4E2B-8516-B461DAB9D777}" destId="{907B5F30-A229-074A-99D1-5D1338A6BC5B}" srcOrd="0" destOrd="0" presId="urn:microsoft.com/office/officeart/2005/8/layout/list1"/>
    <dgm:cxn modelId="{F6C83FC6-A12C-C145-9017-0C9E20817D85}" type="presParOf" srcId="{8F2B583C-C017-8D4A-92F5-2E2FAE518B3F}" destId="{CD0710F7-03EE-6D4C-A5EE-8430A129F3AA}" srcOrd="0" destOrd="0" presId="urn:microsoft.com/office/officeart/2005/8/layout/list1"/>
    <dgm:cxn modelId="{BA71C828-3015-B44C-9ABE-8BDCBFB5780C}" type="presParOf" srcId="{CD0710F7-03EE-6D4C-A5EE-8430A129F3AA}" destId="{3F5364A4-FA4C-654E-8066-B95948ADA3DB}" srcOrd="0" destOrd="0" presId="urn:microsoft.com/office/officeart/2005/8/layout/list1"/>
    <dgm:cxn modelId="{2DE08876-1B0A-274A-B5CF-3546965C5733}" type="presParOf" srcId="{CD0710F7-03EE-6D4C-A5EE-8430A129F3AA}" destId="{D3939681-7534-D146-A947-9D080631020E}" srcOrd="1" destOrd="0" presId="urn:microsoft.com/office/officeart/2005/8/layout/list1"/>
    <dgm:cxn modelId="{7C5C04A6-35C4-0E43-BB9E-6E959A4594DA}" type="presParOf" srcId="{8F2B583C-C017-8D4A-92F5-2E2FAE518B3F}" destId="{2067828C-0A57-6948-BF61-B1DD678D789D}" srcOrd="1" destOrd="0" presId="urn:microsoft.com/office/officeart/2005/8/layout/list1"/>
    <dgm:cxn modelId="{50D74BB8-F79E-4A41-B3C2-9A542078A6D4}" type="presParOf" srcId="{8F2B583C-C017-8D4A-92F5-2E2FAE518B3F}" destId="{28D06E6A-E25C-4F40-9E19-1D40A239AA5A}" srcOrd="2" destOrd="0" presId="urn:microsoft.com/office/officeart/2005/8/layout/list1"/>
    <dgm:cxn modelId="{5B590C99-301A-0C4A-A3AA-D048D1DF201E}" type="presParOf" srcId="{8F2B583C-C017-8D4A-92F5-2E2FAE518B3F}" destId="{51EE858E-1525-6F46-9334-B72FCE109511}" srcOrd="3" destOrd="0" presId="urn:microsoft.com/office/officeart/2005/8/layout/list1"/>
    <dgm:cxn modelId="{3CF55E8A-9D78-FA4E-AD74-3EBFB7169458}" type="presParOf" srcId="{8F2B583C-C017-8D4A-92F5-2E2FAE518B3F}" destId="{5BF9CC63-0E18-5C45-A742-D24115511757}" srcOrd="4" destOrd="0" presId="urn:microsoft.com/office/officeart/2005/8/layout/list1"/>
    <dgm:cxn modelId="{15B5629E-2302-E044-9B8D-E581A316D78B}" type="presParOf" srcId="{5BF9CC63-0E18-5C45-A742-D24115511757}" destId="{907B5F30-A229-074A-99D1-5D1338A6BC5B}" srcOrd="0" destOrd="0" presId="urn:microsoft.com/office/officeart/2005/8/layout/list1"/>
    <dgm:cxn modelId="{C961676C-69EF-9646-995A-CB37E3DC1B67}" type="presParOf" srcId="{5BF9CC63-0E18-5C45-A742-D24115511757}" destId="{36F49B2B-DD42-124A-BEB0-3FA99B93923C}" srcOrd="1" destOrd="0" presId="urn:microsoft.com/office/officeart/2005/8/layout/list1"/>
    <dgm:cxn modelId="{AFA39919-B586-024A-B57A-5AA44FDD2B2D}" type="presParOf" srcId="{8F2B583C-C017-8D4A-92F5-2E2FAE518B3F}" destId="{BC7D5DF3-2D98-B44C-8350-9EED7AE2BE20}" srcOrd="5" destOrd="0" presId="urn:microsoft.com/office/officeart/2005/8/layout/list1"/>
    <dgm:cxn modelId="{E2A34A3F-3EF8-5B40-850B-788FB375AA99}" type="presParOf" srcId="{8F2B583C-C017-8D4A-92F5-2E2FAE518B3F}" destId="{BD77E4A0-4C0A-134C-AB9F-B11C6437413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B0FB8E-DDF9-443D-A34F-9F5208D8DBDA}" type="doc">
      <dgm:prSet loTypeId="urn:microsoft.com/office/officeart/2016/7/layout/VerticalDownArrowProcess" loCatId="process" qsTypeId="urn:microsoft.com/office/officeart/2005/8/quickstyle/simple4" qsCatId="simple" csTypeId="urn:microsoft.com/office/officeart/2005/8/colors/colorful5" csCatId="colorful" phldr="1"/>
      <dgm:spPr/>
      <dgm:t>
        <a:bodyPr/>
        <a:lstStyle/>
        <a:p>
          <a:endParaRPr lang="en-US"/>
        </a:p>
      </dgm:t>
    </dgm:pt>
    <dgm:pt modelId="{4428AC9D-C36B-4E2C-903E-958045D5CE31}">
      <dgm:prSet/>
      <dgm:spPr/>
      <dgm:t>
        <a:bodyPr/>
        <a:lstStyle/>
        <a:p>
          <a:r>
            <a:rPr lang="en-US" b="1"/>
            <a:t>UI</a:t>
          </a:r>
        </a:p>
      </dgm:t>
    </dgm:pt>
    <dgm:pt modelId="{B2DAA972-9ECD-4DBA-A2F5-E7BCBC81C15C}" type="parTrans" cxnId="{8BBAD802-AF61-4B71-9DAA-C3A05B075670}">
      <dgm:prSet/>
      <dgm:spPr/>
      <dgm:t>
        <a:bodyPr/>
        <a:lstStyle/>
        <a:p>
          <a:endParaRPr lang="en-US"/>
        </a:p>
      </dgm:t>
    </dgm:pt>
    <dgm:pt modelId="{00ED8A13-570C-40DA-9ABC-622D239C8D05}" type="sibTrans" cxnId="{8BBAD802-AF61-4B71-9DAA-C3A05B075670}">
      <dgm:prSet/>
      <dgm:spPr/>
      <dgm:t>
        <a:bodyPr/>
        <a:lstStyle/>
        <a:p>
          <a:endParaRPr lang="en-US"/>
        </a:p>
      </dgm:t>
    </dgm:pt>
    <dgm:pt modelId="{F869E777-AD3B-4ABC-A189-66C7950C4554}">
      <dgm:prSet custT="1"/>
      <dgm:spPr/>
      <dgm:t>
        <a:bodyPr/>
        <a:lstStyle/>
        <a:p>
          <a:r>
            <a:rPr lang="en-US" sz="2200" dirty="0"/>
            <a:t>View, User Action Handler</a:t>
          </a:r>
        </a:p>
      </dgm:t>
    </dgm:pt>
    <dgm:pt modelId="{F6728543-337A-4E7C-91C6-C683A4E82142}" type="parTrans" cxnId="{EEC817C4-2B0C-49EF-8C17-EE9B989B1708}">
      <dgm:prSet/>
      <dgm:spPr/>
      <dgm:t>
        <a:bodyPr/>
        <a:lstStyle/>
        <a:p>
          <a:endParaRPr lang="en-US"/>
        </a:p>
      </dgm:t>
    </dgm:pt>
    <dgm:pt modelId="{B3306F15-B4AA-4267-ADDE-E22E854F3B78}" type="sibTrans" cxnId="{EEC817C4-2B0C-49EF-8C17-EE9B989B1708}">
      <dgm:prSet/>
      <dgm:spPr/>
      <dgm:t>
        <a:bodyPr/>
        <a:lstStyle/>
        <a:p>
          <a:endParaRPr lang="en-US"/>
        </a:p>
      </dgm:t>
    </dgm:pt>
    <dgm:pt modelId="{94B9DB67-4E3C-42CD-B14B-4BC331EFEC58}">
      <dgm:prSet/>
      <dgm:spPr/>
      <dgm:t>
        <a:bodyPr/>
        <a:lstStyle/>
        <a:p>
          <a:r>
            <a:rPr lang="en-US" b="1"/>
            <a:t>Business Logic</a:t>
          </a:r>
        </a:p>
      </dgm:t>
    </dgm:pt>
    <dgm:pt modelId="{55E2C707-9C6D-40DE-BC9A-4C86489C5344}" type="parTrans" cxnId="{84FEFDD0-49B6-477A-BC11-A968F1B4891C}">
      <dgm:prSet/>
      <dgm:spPr/>
      <dgm:t>
        <a:bodyPr/>
        <a:lstStyle/>
        <a:p>
          <a:endParaRPr lang="en-US"/>
        </a:p>
      </dgm:t>
    </dgm:pt>
    <dgm:pt modelId="{4C1C2F7F-F08C-4771-9726-C82AA10271E8}" type="sibTrans" cxnId="{84FEFDD0-49B6-477A-BC11-A968F1B4891C}">
      <dgm:prSet/>
      <dgm:spPr/>
      <dgm:t>
        <a:bodyPr/>
        <a:lstStyle/>
        <a:p>
          <a:endParaRPr lang="en-US"/>
        </a:p>
      </dgm:t>
    </dgm:pt>
    <dgm:pt modelId="{81684C25-2A11-4E0E-8584-E51AE2803347}">
      <dgm:prSet custT="1"/>
      <dgm:spPr/>
      <dgm:t>
        <a:bodyPr/>
        <a:lstStyle/>
        <a:p>
          <a:r>
            <a:rPr lang="en-US" sz="2200" dirty="0"/>
            <a:t>API Service, </a:t>
          </a:r>
          <a:r>
            <a:rPr lang="en-US" sz="2200" dirty="0" err="1"/>
            <a:t>Deeplink</a:t>
          </a:r>
          <a:r>
            <a:rPr lang="en-US" sz="2200" dirty="0"/>
            <a:t> Handler, </a:t>
          </a:r>
          <a:r>
            <a:rPr lang="en-US" sz="2200" dirty="0" err="1"/>
            <a:t>etc</a:t>
          </a:r>
          <a:endParaRPr lang="en-US" sz="2200" dirty="0"/>
        </a:p>
      </dgm:t>
    </dgm:pt>
    <dgm:pt modelId="{6A4F9AB3-6986-4FB3-84C8-9CCE4A58AE4C}" type="parTrans" cxnId="{6D484173-C703-42AD-8547-0F7611EC2904}">
      <dgm:prSet/>
      <dgm:spPr/>
      <dgm:t>
        <a:bodyPr/>
        <a:lstStyle/>
        <a:p>
          <a:endParaRPr lang="en-US"/>
        </a:p>
      </dgm:t>
    </dgm:pt>
    <dgm:pt modelId="{92388804-7F75-4CE5-8459-CD1156E924F5}" type="sibTrans" cxnId="{6D484173-C703-42AD-8547-0F7611EC2904}">
      <dgm:prSet/>
      <dgm:spPr/>
      <dgm:t>
        <a:bodyPr/>
        <a:lstStyle/>
        <a:p>
          <a:endParaRPr lang="en-US"/>
        </a:p>
      </dgm:t>
    </dgm:pt>
    <dgm:pt modelId="{CF211CF3-2AF6-45E8-A18D-9E8AD32FA0C7}">
      <dgm:prSet/>
      <dgm:spPr/>
      <dgm:t>
        <a:bodyPr/>
        <a:lstStyle/>
        <a:p>
          <a:r>
            <a:rPr lang="en-US" b="1" dirty="0"/>
            <a:t>Third Party Libraries</a:t>
          </a:r>
        </a:p>
      </dgm:t>
    </dgm:pt>
    <dgm:pt modelId="{373E1D24-38B4-4FF2-8786-B968CFA75534}" type="parTrans" cxnId="{BDA5E597-5ED2-4CE5-91B3-B5DA016D2FCA}">
      <dgm:prSet/>
      <dgm:spPr/>
      <dgm:t>
        <a:bodyPr/>
        <a:lstStyle/>
        <a:p>
          <a:endParaRPr lang="en-US"/>
        </a:p>
      </dgm:t>
    </dgm:pt>
    <dgm:pt modelId="{861DA2B7-429D-435E-A332-984A0E134C31}" type="sibTrans" cxnId="{BDA5E597-5ED2-4CE5-91B3-B5DA016D2FCA}">
      <dgm:prSet/>
      <dgm:spPr/>
      <dgm:t>
        <a:bodyPr/>
        <a:lstStyle/>
        <a:p>
          <a:endParaRPr lang="en-US"/>
        </a:p>
      </dgm:t>
    </dgm:pt>
    <dgm:pt modelId="{1EBAD3F2-92B2-49C1-BB22-0B5BD64A8E27}">
      <dgm:prSet custT="1"/>
      <dgm:spPr/>
      <dgm:t>
        <a:bodyPr/>
        <a:lstStyle/>
        <a:p>
          <a:r>
            <a:rPr lang="en-US" sz="2200" dirty="0"/>
            <a:t>Install from </a:t>
          </a:r>
          <a:r>
            <a:rPr lang="en-US" sz="2200" dirty="0" err="1"/>
            <a:t>CocoaPods</a:t>
          </a:r>
          <a:r>
            <a:rPr lang="en-US" sz="2200" dirty="0"/>
            <a:t>, Carthage or import Framework directly</a:t>
          </a:r>
        </a:p>
      </dgm:t>
    </dgm:pt>
    <dgm:pt modelId="{BCEF5FD2-88F2-4D36-98C3-77057464AF60}" type="parTrans" cxnId="{360CE4BE-F057-44D0-86A6-DFD57922FCC2}">
      <dgm:prSet/>
      <dgm:spPr/>
      <dgm:t>
        <a:bodyPr/>
        <a:lstStyle/>
        <a:p>
          <a:endParaRPr lang="en-US"/>
        </a:p>
      </dgm:t>
    </dgm:pt>
    <dgm:pt modelId="{977CF33F-B2A4-4C50-8ECA-3F23377E100E}" type="sibTrans" cxnId="{360CE4BE-F057-44D0-86A6-DFD57922FCC2}">
      <dgm:prSet/>
      <dgm:spPr/>
      <dgm:t>
        <a:bodyPr/>
        <a:lstStyle/>
        <a:p>
          <a:endParaRPr lang="en-US"/>
        </a:p>
      </dgm:t>
    </dgm:pt>
    <dgm:pt modelId="{48532860-8CDA-45E1-9161-1808A683E181}">
      <dgm:prSet/>
      <dgm:spPr/>
      <dgm:t>
        <a:bodyPr/>
        <a:lstStyle/>
        <a:p>
          <a:r>
            <a:rPr lang="en-US" b="1"/>
            <a:t>Core Framework</a:t>
          </a:r>
        </a:p>
      </dgm:t>
    </dgm:pt>
    <dgm:pt modelId="{43DF97AA-890A-44DC-BF88-9A29526CBCAA}" type="parTrans" cxnId="{A2D46E1B-5A1A-4091-8849-B46511E38D68}">
      <dgm:prSet/>
      <dgm:spPr/>
      <dgm:t>
        <a:bodyPr/>
        <a:lstStyle/>
        <a:p>
          <a:endParaRPr lang="en-US"/>
        </a:p>
      </dgm:t>
    </dgm:pt>
    <dgm:pt modelId="{96B9BD08-A356-45A0-9D93-9E4647B4CD99}" type="sibTrans" cxnId="{A2D46E1B-5A1A-4091-8849-B46511E38D68}">
      <dgm:prSet/>
      <dgm:spPr/>
      <dgm:t>
        <a:bodyPr/>
        <a:lstStyle/>
        <a:p>
          <a:endParaRPr lang="en-US"/>
        </a:p>
      </dgm:t>
    </dgm:pt>
    <dgm:pt modelId="{E4033DD9-164C-4941-9BB2-50931A350895}">
      <dgm:prSet custT="1"/>
      <dgm:spPr/>
      <dgm:t>
        <a:bodyPr/>
        <a:lstStyle/>
        <a:p>
          <a:r>
            <a:rPr lang="en-US" sz="2200" dirty="0"/>
            <a:t>Foundation, </a:t>
          </a:r>
          <a:r>
            <a:rPr lang="en-US" sz="2200" dirty="0" err="1"/>
            <a:t>UIKit</a:t>
          </a:r>
          <a:r>
            <a:rPr lang="en-US" sz="2200" dirty="0"/>
            <a:t>, </a:t>
          </a:r>
          <a:r>
            <a:rPr lang="en-US" sz="2200" dirty="0" err="1"/>
            <a:t>CoreData</a:t>
          </a:r>
          <a:r>
            <a:rPr lang="en-US" sz="2200" dirty="0"/>
            <a:t>, </a:t>
          </a:r>
          <a:r>
            <a:rPr lang="en-US" sz="2200" dirty="0" err="1"/>
            <a:t>etc</a:t>
          </a:r>
          <a:endParaRPr lang="en-US" sz="2200" dirty="0"/>
        </a:p>
      </dgm:t>
    </dgm:pt>
    <dgm:pt modelId="{1803F3AB-BCB7-420F-B13C-04852296C445}" type="parTrans" cxnId="{E8E34E77-95F7-4B67-9C18-ABAEBBA77296}">
      <dgm:prSet/>
      <dgm:spPr/>
      <dgm:t>
        <a:bodyPr/>
        <a:lstStyle/>
        <a:p>
          <a:endParaRPr lang="en-US"/>
        </a:p>
      </dgm:t>
    </dgm:pt>
    <dgm:pt modelId="{9BFAF09A-D070-4243-8C61-C1638F7F8B43}" type="sibTrans" cxnId="{E8E34E77-95F7-4B67-9C18-ABAEBBA77296}">
      <dgm:prSet/>
      <dgm:spPr/>
      <dgm:t>
        <a:bodyPr/>
        <a:lstStyle/>
        <a:p>
          <a:endParaRPr lang="en-US"/>
        </a:p>
      </dgm:t>
    </dgm:pt>
    <dgm:pt modelId="{8FE107BE-CE47-7749-BE3F-CACCEF9F86FA}" type="pres">
      <dgm:prSet presAssocID="{90B0FB8E-DDF9-443D-A34F-9F5208D8DBDA}" presName="Name0" presStyleCnt="0">
        <dgm:presLayoutVars>
          <dgm:dir/>
          <dgm:animLvl val="lvl"/>
          <dgm:resizeHandles val="exact"/>
        </dgm:presLayoutVars>
      </dgm:prSet>
      <dgm:spPr/>
    </dgm:pt>
    <dgm:pt modelId="{FDF98686-A4F6-E14D-BE44-F71C6456861D}" type="pres">
      <dgm:prSet presAssocID="{48532860-8CDA-45E1-9161-1808A683E181}" presName="boxAndChildren" presStyleCnt="0"/>
      <dgm:spPr/>
    </dgm:pt>
    <dgm:pt modelId="{02D282E6-8FAA-CB4A-B88F-15C78E02DA2F}" type="pres">
      <dgm:prSet presAssocID="{48532860-8CDA-45E1-9161-1808A683E181}" presName="parentTextBox" presStyleLbl="alignNode1" presStyleIdx="0" presStyleCnt="4"/>
      <dgm:spPr/>
    </dgm:pt>
    <dgm:pt modelId="{DE6A2279-D5AB-6948-BEEB-89BDF5AEB4A3}" type="pres">
      <dgm:prSet presAssocID="{48532860-8CDA-45E1-9161-1808A683E181}" presName="descendantBox" presStyleLbl="bgAccFollowNode1" presStyleIdx="0" presStyleCnt="4"/>
      <dgm:spPr/>
    </dgm:pt>
    <dgm:pt modelId="{8999128B-A1E6-B447-9B61-7CE8EF791E36}" type="pres">
      <dgm:prSet presAssocID="{861DA2B7-429D-435E-A332-984A0E134C31}" presName="sp" presStyleCnt="0"/>
      <dgm:spPr/>
    </dgm:pt>
    <dgm:pt modelId="{912C1088-760F-AC43-A5C5-925DF84B603D}" type="pres">
      <dgm:prSet presAssocID="{CF211CF3-2AF6-45E8-A18D-9E8AD32FA0C7}" presName="arrowAndChildren" presStyleCnt="0"/>
      <dgm:spPr/>
    </dgm:pt>
    <dgm:pt modelId="{3C7B4F87-BF92-C14D-9364-0B34BC8386FE}" type="pres">
      <dgm:prSet presAssocID="{CF211CF3-2AF6-45E8-A18D-9E8AD32FA0C7}" presName="parentTextArrow" presStyleLbl="node1" presStyleIdx="0" presStyleCnt="0"/>
      <dgm:spPr/>
    </dgm:pt>
    <dgm:pt modelId="{69EB26DD-AF99-B248-B979-D9A35A207D00}" type="pres">
      <dgm:prSet presAssocID="{CF211CF3-2AF6-45E8-A18D-9E8AD32FA0C7}" presName="arrow" presStyleLbl="alignNode1" presStyleIdx="1" presStyleCnt="4"/>
      <dgm:spPr/>
    </dgm:pt>
    <dgm:pt modelId="{F37E5CAD-F183-0241-991A-F4121E4EC3A0}" type="pres">
      <dgm:prSet presAssocID="{CF211CF3-2AF6-45E8-A18D-9E8AD32FA0C7}" presName="descendantArrow" presStyleLbl="bgAccFollowNode1" presStyleIdx="1" presStyleCnt="4"/>
      <dgm:spPr/>
    </dgm:pt>
    <dgm:pt modelId="{61F17102-E9A3-D647-A179-A55CDC98E694}" type="pres">
      <dgm:prSet presAssocID="{4C1C2F7F-F08C-4771-9726-C82AA10271E8}" presName="sp" presStyleCnt="0"/>
      <dgm:spPr/>
    </dgm:pt>
    <dgm:pt modelId="{0AC6BCF8-A8EA-1E40-BD55-F7D5B0982FEE}" type="pres">
      <dgm:prSet presAssocID="{94B9DB67-4E3C-42CD-B14B-4BC331EFEC58}" presName="arrowAndChildren" presStyleCnt="0"/>
      <dgm:spPr/>
    </dgm:pt>
    <dgm:pt modelId="{A335F5C1-4F04-0041-A6AA-C6F078273E23}" type="pres">
      <dgm:prSet presAssocID="{94B9DB67-4E3C-42CD-B14B-4BC331EFEC58}" presName="parentTextArrow" presStyleLbl="node1" presStyleIdx="0" presStyleCnt="0"/>
      <dgm:spPr/>
    </dgm:pt>
    <dgm:pt modelId="{03FDF018-83E6-EF46-B5F3-8E65F23628B7}" type="pres">
      <dgm:prSet presAssocID="{94B9DB67-4E3C-42CD-B14B-4BC331EFEC58}" presName="arrow" presStyleLbl="alignNode1" presStyleIdx="2" presStyleCnt="4"/>
      <dgm:spPr/>
    </dgm:pt>
    <dgm:pt modelId="{AF4CF549-A551-0C4D-9A9E-B3FFA5B22D7B}" type="pres">
      <dgm:prSet presAssocID="{94B9DB67-4E3C-42CD-B14B-4BC331EFEC58}" presName="descendantArrow" presStyleLbl="bgAccFollowNode1" presStyleIdx="2" presStyleCnt="4"/>
      <dgm:spPr/>
    </dgm:pt>
    <dgm:pt modelId="{1FB0DAD2-7983-7C44-AA13-0EAFF48AB028}" type="pres">
      <dgm:prSet presAssocID="{00ED8A13-570C-40DA-9ABC-622D239C8D05}" presName="sp" presStyleCnt="0"/>
      <dgm:spPr/>
    </dgm:pt>
    <dgm:pt modelId="{BE7242BA-B164-384E-AC07-FFDBCF76E289}" type="pres">
      <dgm:prSet presAssocID="{4428AC9D-C36B-4E2C-903E-958045D5CE31}" presName="arrowAndChildren" presStyleCnt="0"/>
      <dgm:spPr/>
    </dgm:pt>
    <dgm:pt modelId="{1AEC8809-BA7D-C840-B4CF-75FE1F8E4479}" type="pres">
      <dgm:prSet presAssocID="{4428AC9D-C36B-4E2C-903E-958045D5CE31}" presName="parentTextArrow" presStyleLbl="node1" presStyleIdx="0" presStyleCnt="0"/>
      <dgm:spPr/>
    </dgm:pt>
    <dgm:pt modelId="{5D15E4B1-1975-524B-B3B4-240B2AC21ED3}" type="pres">
      <dgm:prSet presAssocID="{4428AC9D-C36B-4E2C-903E-958045D5CE31}" presName="arrow" presStyleLbl="alignNode1" presStyleIdx="3" presStyleCnt="4"/>
      <dgm:spPr/>
    </dgm:pt>
    <dgm:pt modelId="{F999B527-633F-984A-BF89-8A15AB419965}" type="pres">
      <dgm:prSet presAssocID="{4428AC9D-C36B-4E2C-903E-958045D5CE31}" presName="descendantArrow" presStyleLbl="bgAccFollowNode1" presStyleIdx="3" presStyleCnt="4" custLinFactNeighborY="1468"/>
      <dgm:spPr/>
    </dgm:pt>
  </dgm:ptLst>
  <dgm:cxnLst>
    <dgm:cxn modelId="{8BBAD802-AF61-4B71-9DAA-C3A05B075670}" srcId="{90B0FB8E-DDF9-443D-A34F-9F5208D8DBDA}" destId="{4428AC9D-C36B-4E2C-903E-958045D5CE31}" srcOrd="0" destOrd="0" parTransId="{B2DAA972-9ECD-4DBA-A2F5-E7BCBC81C15C}" sibTransId="{00ED8A13-570C-40DA-9ABC-622D239C8D05}"/>
    <dgm:cxn modelId="{A2D46E1B-5A1A-4091-8849-B46511E38D68}" srcId="{90B0FB8E-DDF9-443D-A34F-9F5208D8DBDA}" destId="{48532860-8CDA-45E1-9161-1808A683E181}" srcOrd="3" destOrd="0" parTransId="{43DF97AA-890A-44DC-BF88-9A29526CBCAA}" sibTransId="{96B9BD08-A356-45A0-9D93-9E4647B4CD99}"/>
    <dgm:cxn modelId="{05878927-14BB-9D42-8BE5-9DDC6F00180C}" type="presOf" srcId="{E4033DD9-164C-4941-9BB2-50931A350895}" destId="{DE6A2279-D5AB-6948-BEEB-89BDF5AEB4A3}" srcOrd="0" destOrd="0" presId="urn:microsoft.com/office/officeart/2016/7/layout/VerticalDownArrowProcess"/>
    <dgm:cxn modelId="{4AA9C14A-8E29-1946-9C79-3B0439C9EE5E}" type="presOf" srcId="{81684C25-2A11-4E0E-8584-E51AE2803347}" destId="{AF4CF549-A551-0C4D-9A9E-B3FFA5B22D7B}" srcOrd="0" destOrd="0" presId="urn:microsoft.com/office/officeart/2016/7/layout/VerticalDownArrowProcess"/>
    <dgm:cxn modelId="{6D484173-C703-42AD-8547-0F7611EC2904}" srcId="{94B9DB67-4E3C-42CD-B14B-4BC331EFEC58}" destId="{81684C25-2A11-4E0E-8584-E51AE2803347}" srcOrd="0" destOrd="0" parTransId="{6A4F9AB3-6986-4FB3-84C8-9CCE4A58AE4C}" sibTransId="{92388804-7F75-4CE5-8459-CD1156E924F5}"/>
    <dgm:cxn modelId="{B9423477-0FAC-6A47-96FB-41DE7A5AE633}" type="presOf" srcId="{94B9DB67-4E3C-42CD-B14B-4BC331EFEC58}" destId="{A335F5C1-4F04-0041-A6AA-C6F078273E23}" srcOrd="0" destOrd="0" presId="urn:microsoft.com/office/officeart/2016/7/layout/VerticalDownArrowProcess"/>
    <dgm:cxn modelId="{E8E34E77-95F7-4B67-9C18-ABAEBBA77296}" srcId="{48532860-8CDA-45E1-9161-1808A683E181}" destId="{E4033DD9-164C-4941-9BB2-50931A350895}" srcOrd="0" destOrd="0" parTransId="{1803F3AB-BCB7-420F-B13C-04852296C445}" sibTransId="{9BFAF09A-D070-4243-8C61-C1638F7F8B43}"/>
    <dgm:cxn modelId="{91935486-4F3B-6241-BEB6-29990C18788C}" type="presOf" srcId="{90B0FB8E-DDF9-443D-A34F-9F5208D8DBDA}" destId="{8FE107BE-CE47-7749-BE3F-CACCEF9F86FA}" srcOrd="0" destOrd="0" presId="urn:microsoft.com/office/officeart/2016/7/layout/VerticalDownArrowProcess"/>
    <dgm:cxn modelId="{0056FA96-D34F-064C-B432-5DA712F0F129}" type="presOf" srcId="{1EBAD3F2-92B2-49C1-BB22-0B5BD64A8E27}" destId="{F37E5CAD-F183-0241-991A-F4121E4EC3A0}" srcOrd="0" destOrd="0" presId="urn:microsoft.com/office/officeart/2016/7/layout/VerticalDownArrowProcess"/>
    <dgm:cxn modelId="{BDA5E597-5ED2-4CE5-91B3-B5DA016D2FCA}" srcId="{90B0FB8E-DDF9-443D-A34F-9F5208D8DBDA}" destId="{CF211CF3-2AF6-45E8-A18D-9E8AD32FA0C7}" srcOrd="2" destOrd="0" parTransId="{373E1D24-38B4-4FF2-8786-B968CFA75534}" sibTransId="{861DA2B7-429D-435E-A332-984A0E134C31}"/>
    <dgm:cxn modelId="{360CE4BE-F057-44D0-86A6-DFD57922FCC2}" srcId="{CF211CF3-2AF6-45E8-A18D-9E8AD32FA0C7}" destId="{1EBAD3F2-92B2-49C1-BB22-0B5BD64A8E27}" srcOrd="0" destOrd="0" parTransId="{BCEF5FD2-88F2-4D36-98C3-77057464AF60}" sibTransId="{977CF33F-B2A4-4C50-8ECA-3F23377E100E}"/>
    <dgm:cxn modelId="{EEC817C4-2B0C-49EF-8C17-EE9B989B1708}" srcId="{4428AC9D-C36B-4E2C-903E-958045D5CE31}" destId="{F869E777-AD3B-4ABC-A189-66C7950C4554}" srcOrd="0" destOrd="0" parTransId="{F6728543-337A-4E7C-91C6-C683A4E82142}" sibTransId="{B3306F15-B4AA-4267-ADDE-E22E854F3B78}"/>
    <dgm:cxn modelId="{A12773CD-1919-0745-9529-9D28E4E47E9A}" type="presOf" srcId="{CF211CF3-2AF6-45E8-A18D-9E8AD32FA0C7}" destId="{69EB26DD-AF99-B248-B979-D9A35A207D00}" srcOrd="1" destOrd="0" presId="urn:microsoft.com/office/officeart/2016/7/layout/VerticalDownArrowProcess"/>
    <dgm:cxn modelId="{84FEFDD0-49B6-477A-BC11-A968F1B4891C}" srcId="{90B0FB8E-DDF9-443D-A34F-9F5208D8DBDA}" destId="{94B9DB67-4E3C-42CD-B14B-4BC331EFEC58}" srcOrd="1" destOrd="0" parTransId="{55E2C707-9C6D-40DE-BC9A-4C86489C5344}" sibTransId="{4C1C2F7F-F08C-4771-9726-C82AA10271E8}"/>
    <dgm:cxn modelId="{67D9D9D9-4A60-8F46-B845-FE4DB9B35663}" type="presOf" srcId="{94B9DB67-4E3C-42CD-B14B-4BC331EFEC58}" destId="{03FDF018-83E6-EF46-B5F3-8E65F23628B7}" srcOrd="1" destOrd="0" presId="urn:microsoft.com/office/officeart/2016/7/layout/VerticalDownArrowProcess"/>
    <dgm:cxn modelId="{DD64A9DB-B143-5E43-8D6E-17594B685449}" type="presOf" srcId="{4428AC9D-C36B-4E2C-903E-958045D5CE31}" destId="{1AEC8809-BA7D-C840-B4CF-75FE1F8E4479}" srcOrd="0" destOrd="0" presId="urn:microsoft.com/office/officeart/2016/7/layout/VerticalDownArrowProcess"/>
    <dgm:cxn modelId="{00866CDD-CCA6-9049-A941-6F09EF88F1E5}" type="presOf" srcId="{CF211CF3-2AF6-45E8-A18D-9E8AD32FA0C7}" destId="{3C7B4F87-BF92-C14D-9364-0B34BC8386FE}" srcOrd="0" destOrd="0" presId="urn:microsoft.com/office/officeart/2016/7/layout/VerticalDownArrowProcess"/>
    <dgm:cxn modelId="{CA65ACDD-5203-1C4B-A6A2-F3FDC97DF456}" type="presOf" srcId="{48532860-8CDA-45E1-9161-1808A683E181}" destId="{02D282E6-8FAA-CB4A-B88F-15C78E02DA2F}" srcOrd="0" destOrd="0" presId="urn:microsoft.com/office/officeart/2016/7/layout/VerticalDownArrowProcess"/>
    <dgm:cxn modelId="{7F1293E7-2D07-7144-8B41-06461D759F22}" type="presOf" srcId="{F869E777-AD3B-4ABC-A189-66C7950C4554}" destId="{F999B527-633F-984A-BF89-8A15AB419965}" srcOrd="0" destOrd="0" presId="urn:microsoft.com/office/officeart/2016/7/layout/VerticalDownArrowProcess"/>
    <dgm:cxn modelId="{78F508F6-DCAF-F347-93E1-81A255359EB7}" type="presOf" srcId="{4428AC9D-C36B-4E2C-903E-958045D5CE31}" destId="{5D15E4B1-1975-524B-B3B4-240B2AC21ED3}" srcOrd="1" destOrd="0" presId="urn:microsoft.com/office/officeart/2016/7/layout/VerticalDownArrowProcess"/>
    <dgm:cxn modelId="{8B8DC53B-BB03-D84C-A832-52405E8EA278}" type="presParOf" srcId="{8FE107BE-CE47-7749-BE3F-CACCEF9F86FA}" destId="{FDF98686-A4F6-E14D-BE44-F71C6456861D}" srcOrd="0" destOrd="0" presId="urn:microsoft.com/office/officeart/2016/7/layout/VerticalDownArrowProcess"/>
    <dgm:cxn modelId="{1A15FB78-5A4F-2A4E-93D3-B39D6AED5353}" type="presParOf" srcId="{FDF98686-A4F6-E14D-BE44-F71C6456861D}" destId="{02D282E6-8FAA-CB4A-B88F-15C78E02DA2F}" srcOrd="0" destOrd="0" presId="urn:microsoft.com/office/officeart/2016/7/layout/VerticalDownArrowProcess"/>
    <dgm:cxn modelId="{AE49DAFE-295C-3848-B0D4-85786335116C}" type="presParOf" srcId="{FDF98686-A4F6-E14D-BE44-F71C6456861D}" destId="{DE6A2279-D5AB-6948-BEEB-89BDF5AEB4A3}" srcOrd="1" destOrd="0" presId="urn:microsoft.com/office/officeart/2016/7/layout/VerticalDownArrowProcess"/>
    <dgm:cxn modelId="{70A3F036-58C7-264E-B105-456AC27CEDE5}" type="presParOf" srcId="{8FE107BE-CE47-7749-BE3F-CACCEF9F86FA}" destId="{8999128B-A1E6-B447-9B61-7CE8EF791E36}" srcOrd="1" destOrd="0" presId="urn:microsoft.com/office/officeart/2016/7/layout/VerticalDownArrowProcess"/>
    <dgm:cxn modelId="{3E3D819A-1383-A34E-A4C5-8184015D46F2}" type="presParOf" srcId="{8FE107BE-CE47-7749-BE3F-CACCEF9F86FA}" destId="{912C1088-760F-AC43-A5C5-925DF84B603D}" srcOrd="2" destOrd="0" presId="urn:microsoft.com/office/officeart/2016/7/layout/VerticalDownArrowProcess"/>
    <dgm:cxn modelId="{657CC9B4-8728-0E4F-9FFF-13A7D20CC3C1}" type="presParOf" srcId="{912C1088-760F-AC43-A5C5-925DF84B603D}" destId="{3C7B4F87-BF92-C14D-9364-0B34BC8386FE}" srcOrd="0" destOrd="0" presId="urn:microsoft.com/office/officeart/2016/7/layout/VerticalDownArrowProcess"/>
    <dgm:cxn modelId="{9E54F26D-4087-6340-9688-32E530520E29}" type="presParOf" srcId="{912C1088-760F-AC43-A5C5-925DF84B603D}" destId="{69EB26DD-AF99-B248-B979-D9A35A207D00}" srcOrd="1" destOrd="0" presId="urn:microsoft.com/office/officeart/2016/7/layout/VerticalDownArrowProcess"/>
    <dgm:cxn modelId="{B19B1149-DFA6-5F4B-AD26-0116D129AC30}" type="presParOf" srcId="{912C1088-760F-AC43-A5C5-925DF84B603D}" destId="{F37E5CAD-F183-0241-991A-F4121E4EC3A0}" srcOrd="2" destOrd="0" presId="urn:microsoft.com/office/officeart/2016/7/layout/VerticalDownArrowProcess"/>
    <dgm:cxn modelId="{B71B98A6-EBBD-404D-AEB0-9722B0C4AD20}" type="presParOf" srcId="{8FE107BE-CE47-7749-BE3F-CACCEF9F86FA}" destId="{61F17102-E9A3-D647-A179-A55CDC98E694}" srcOrd="3" destOrd="0" presId="urn:microsoft.com/office/officeart/2016/7/layout/VerticalDownArrowProcess"/>
    <dgm:cxn modelId="{D41866AD-6FE0-F047-8255-CBF91E507BF0}" type="presParOf" srcId="{8FE107BE-CE47-7749-BE3F-CACCEF9F86FA}" destId="{0AC6BCF8-A8EA-1E40-BD55-F7D5B0982FEE}" srcOrd="4" destOrd="0" presId="urn:microsoft.com/office/officeart/2016/7/layout/VerticalDownArrowProcess"/>
    <dgm:cxn modelId="{90455C25-E02A-4F49-B398-F25517AE39F2}" type="presParOf" srcId="{0AC6BCF8-A8EA-1E40-BD55-F7D5B0982FEE}" destId="{A335F5C1-4F04-0041-A6AA-C6F078273E23}" srcOrd="0" destOrd="0" presId="urn:microsoft.com/office/officeart/2016/7/layout/VerticalDownArrowProcess"/>
    <dgm:cxn modelId="{73C7C8C4-8E51-A24C-B65F-C5FA3D9D1A61}" type="presParOf" srcId="{0AC6BCF8-A8EA-1E40-BD55-F7D5B0982FEE}" destId="{03FDF018-83E6-EF46-B5F3-8E65F23628B7}" srcOrd="1" destOrd="0" presId="urn:microsoft.com/office/officeart/2016/7/layout/VerticalDownArrowProcess"/>
    <dgm:cxn modelId="{F573505B-84DE-EC40-B409-50D0D2A09F5F}" type="presParOf" srcId="{0AC6BCF8-A8EA-1E40-BD55-F7D5B0982FEE}" destId="{AF4CF549-A551-0C4D-9A9E-B3FFA5B22D7B}" srcOrd="2" destOrd="0" presId="urn:microsoft.com/office/officeart/2016/7/layout/VerticalDownArrowProcess"/>
    <dgm:cxn modelId="{69C9C742-4B40-F648-8B74-2251E2553336}" type="presParOf" srcId="{8FE107BE-CE47-7749-BE3F-CACCEF9F86FA}" destId="{1FB0DAD2-7983-7C44-AA13-0EAFF48AB028}" srcOrd="5" destOrd="0" presId="urn:microsoft.com/office/officeart/2016/7/layout/VerticalDownArrowProcess"/>
    <dgm:cxn modelId="{E81B0D98-6F3C-0140-AA8D-26093E751489}" type="presParOf" srcId="{8FE107BE-CE47-7749-BE3F-CACCEF9F86FA}" destId="{BE7242BA-B164-384E-AC07-FFDBCF76E289}" srcOrd="6" destOrd="0" presId="urn:microsoft.com/office/officeart/2016/7/layout/VerticalDownArrowProcess"/>
    <dgm:cxn modelId="{7DA131EC-8474-1747-BF8C-BF7C8AAD36EE}" type="presParOf" srcId="{BE7242BA-B164-384E-AC07-FFDBCF76E289}" destId="{1AEC8809-BA7D-C840-B4CF-75FE1F8E4479}" srcOrd="0" destOrd="0" presId="urn:microsoft.com/office/officeart/2016/7/layout/VerticalDownArrowProcess"/>
    <dgm:cxn modelId="{E7ECA645-0C70-B44E-BA16-A0487AE749E7}" type="presParOf" srcId="{BE7242BA-B164-384E-AC07-FFDBCF76E289}" destId="{5D15E4B1-1975-524B-B3B4-240B2AC21ED3}" srcOrd="1" destOrd="0" presId="urn:microsoft.com/office/officeart/2016/7/layout/VerticalDownArrowProcess"/>
    <dgm:cxn modelId="{590314A3-11A0-4A49-8980-4E10E16F54F3}" type="presParOf" srcId="{BE7242BA-B164-384E-AC07-FFDBCF76E289}" destId="{F999B527-633F-984A-BF89-8A15AB419965}" srcOrd="2" destOrd="0" presId="urn:microsoft.com/office/officeart/2016/7/layout/VerticalDownArrow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B0FB8E-DDF9-443D-A34F-9F5208D8DBDA}" type="doc">
      <dgm:prSet loTypeId="urn:microsoft.com/office/officeart/2016/7/layout/VerticalDownArrowProcess" loCatId="process" qsTypeId="urn:microsoft.com/office/officeart/2005/8/quickstyle/simple4" qsCatId="simple" csTypeId="urn:microsoft.com/office/officeart/2005/8/colors/colorful5" csCatId="colorful" phldr="1"/>
      <dgm:spPr/>
      <dgm:t>
        <a:bodyPr/>
        <a:lstStyle/>
        <a:p>
          <a:endParaRPr lang="en-US"/>
        </a:p>
      </dgm:t>
    </dgm:pt>
    <dgm:pt modelId="{4428AC9D-C36B-4E2C-903E-958045D5CE31}">
      <dgm:prSet/>
      <dgm:spPr/>
      <dgm:t>
        <a:bodyPr/>
        <a:lstStyle/>
        <a:p>
          <a:r>
            <a:rPr lang="en-US" b="1"/>
            <a:t>UI</a:t>
          </a:r>
        </a:p>
      </dgm:t>
    </dgm:pt>
    <dgm:pt modelId="{B2DAA972-9ECD-4DBA-A2F5-E7BCBC81C15C}" type="parTrans" cxnId="{8BBAD802-AF61-4B71-9DAA-C3A05B075670}">
      <dgm:prSet/>
      <dgm:spPr/>
      <dgm:t>
        <a:bodyPr/>
        <a:lstStyle/>
        <a:p>
          <a:endParaRPr lang="en-US"/>
        </a:p>
      </dgm:t>
    </dgm:pt>
    <dgm:pt modelId="{00ED8A13-570C-40DA-9ABC-622D239C8D05}" type="sibTrans" cxnId="{8BBAD802-AF61-4B71-9DAA-C3A05B075670}">
      <dgm:prSet/>
      <dgm:spPr/>
      <dgm:t>
        <a:bodyPr/>
        <a:lstStyle/>
        <a:p>
          <a:endParaRPr lang="en-US"/>
        </a:p>
      </dgm:t>
    </dgm:pt>
    <dgm:pt modelId="{F869E777-AD3B-4ABC-A189-66C7950C4554}">
      <dgm:prSet custT="1"/>
      <dgm:spPr/>
      <dgm:t>
        <a:bodyPr/>
        <a:lstStyle/>
        <a:p>
          <a:r>
            <a:rPr lang="en-US" sz="2200" dirty="0"/>
            <a:t>Very little, unless it is very basic</a:t>
          </a:r>
        </a:p>
      </dgm:t>
    </dgm:pt>
    <dgm:pt modelId="{F6728543-337A-4E7C-91C6-C683A4E82142}" type="parTrans" cxnId="{EEC817C4-2B0C-49EF-8C17-EE9B989B1708}">
      <dgm:prSet/>
      <dgm:spPr/>
      <dgm:t>
        <a:bodyPr/>
        <a:lstStyle/>
        <a:p>
          <a:endParaRPr lang="en-US"/>
        </a:p>
      </dgm:t>
    </dgm:pt>
    <dgm:pt modelId="{B3306F15-B4AA-4267-ADDE-E22E854F3B78}" type="sibTrans" cxnId="{EEC817C4-2B0C-49EF-8C17-EE9B989B1708}">
      <dgm:prSet/>
      <dgm:spPr/>
      <dgm:t>
        <a:bodyPr/>
        <a:lstStyle/>
        <a:p>
          <a:endParaRPr lang="en-US"/>
        </a:p>
      </dgm:t>
    </dgm:pt>
    <dgm:pt modelId="{94B9DB67-4E3C-42CD-B14B-4BC331EFEC58}">
      <dgm:prSet/>
      <dgm:spPr/>
      <dgm:t>
        <a:bodyPr/>
        <a:lstStyle/>
        <a:p>
          <a:r>
            <a:rPr lang="en-US" b="1"/>
            <a:t>Business Logic</a:t>
          </a:r>
        </a:p>
      </dgm:t>
    </dgm:pt>
    <dgm:pt modelId="{55E2C707-9C6D-40DE-BC9A-4C86489C5344}" type="parTrans" cxnId="{84FEFDD0-49B6-477A-BC11-A968F1B4891C}">
      <dgm:prSet/>
      <dgm:spPr/>
      <dgm:t>
        <a:bodyPr/>
        <a:lstStyle/>
        <a:p>
          <a:endParaRPr lang="en-US"/>
        </a:p>
      </dgm:t>
    </dgm:pt>
    <dgm:pt modelId="{4C1C2F7F-F08C-4771-9726-C82AA10271E8}" type="sibTrans" cxnId="{84FEFDD0-49B6-477A-BC11-A968F1B4891C}">
      <dgm:prSet/>
      <dgm:spPr/>
      <dgm:t>
        <a:bodyPr/>
        <a:lstStyle/>
        <a:p>
          <a:endParaRPr lang="en-US"/>
        </a:p>
      </dgm:t>
    </dgm:pt>
    <dgm:pt modelId="{81684C25-2A11-4E0E-8584-E51AE2803347}">
      <dgm:prSet custT="1"/>
      <dgm:spPr/>
      <dgm:t>
        <a:bodyPr/>
        <a:lstStyle/>
        <a:p>
          <a:r>
            <a:rPr lang="en-US" sz="2200" dirty="0"/>
            <a:t>Most of them, as well as the feature is adaptable on the device</a:t>
          </a:r>
        </a:p>
      </dgm:t>
    </dgm:pt>
    <dgm:pt modelId="{6A4F9AB3-6986-4FB3-84C8-9CCE4A58AE4C}" type="parTrans" cxnId="{6D484173-C703-42AD-8547-0F7611EC2904}">
      <dgm:prSet/>
      <dgm:spPr/>
      <dgm:t>
        <a:bodyPr/>
        <a:lstStyle/>
        <a:p>
          <a:endParaRPr lang="en-US"/>
        </a:p>
      </dgm:t>
    </dgm:pt>
    <dgm:pt modelId="{92388804-7F75-4CE5-8459-CD1156E924F5}" type="sibTrans" cxnId="{6D484173-C703-42AD-8547-0F7611EC2904}">
      <dgm:prSet/>
      <dgm:spPr/>
      <dgm:t>
        <a:bodyPr/>
        <a:lstStyle/>
        <a:p>
          <a:endParaRPr lang="en-US"/>
        </a:p>
      </dgm:t>
    </dgm:pt>
    <dgm:pt modelId="{CF211CF3-2AF6-45E8-A18D-9E8AD32FA0C7}">
      <dgm:prSet/>
      <dgm:spPr/>
      <dgm:t>
        <a:bodyPr/>
        <a:lstStyle/>
        <a:p>
          <a:r>
            <a:rPr lang="en-US" b="1" dirty="0"/>
            <a:t>Third Party Libraries</a:t>
          </a:r>
        </a:p>
      </dgm:t>
    </dgm:pt>
    <dgm:pt modelId="{373E1D24-38B4-4FF2-8786-B968CFA75534}" type="parTrans" cxnId="{BDA5E597-5ED2-4CE5-91B3-B5DA016D2FCA}">
      <dgm:prSet/>
      <dgm:spPr/>
      <dgm:t>
        <a:bodyPr/>
        <a:lstStyle/>
        <a:p>
          <a:endParaRPr lang="en-US"/>
        </a:p>
      </dgm:t>
    </dgm:pt>
    <dgm:pt modelId="{861DA2B7-429D-435E-A332-984A0E134C31}" type="sibTrans" cxnId="{BDA5E597-5ED2-4CE5-91B3-B5DA016D2FCA}">
      <dgm:prSet/>
      <dgm:spPr/>
      <dgm:t>
        <a:bodyPr/>
        <a:lstStyle/>
        <a:p>
          <a:endParaRPr lang="en-US"/>
        </a:p>
      </dgm:t>
    </dgm:pt>
    <dgm:pt modelId="{1EBAD3F2-92B2-49C1-BB22-0B5BD64A8E27}">
      <dgm:prSet custT="1"/>
      <dgm:spPr/>
      <dgm:t>
        <a:bodyPr/>
        <a:lstStyle/>
        <a:p>
          <a:r>
            <a:rPr lang="en-US" sz="2200" dirty="0"/>
            <a:t>Most of them, except libraries from unsupported framework</a:t>
          </a:r>
        </a:p>
        <a:p>
          <a:r>
            <a:rPr lang="en-US" sz="2200" dirty="0"/>
            <a:t>Including </a:t>
          </a:r>
          <a:r>
            <a:rPr lang="en-US" sz="2200" b="1" i="1" dirty="0" err="1"/>
            <a:t>RxSwift</a:t>
          </a:r>
          <a:r>
            <a:rPr lang="en-US" sz="2200" b="1" i="1" dirty="0"/>
            <a:t>, </a:t>
          </a:r>
          <a:r>
            <a:rPr lang="en-US" sz="2200" b="1" i="1" dirty="0" err="1"/>
            <a:t>Alamofire</a:t>
          </a:r>
          <a:r>
            <a:rPr lang="en-US" sz="2200" b="1" i="1" dirty="0"/>
            <a:t>, </a:t>
          </a:r>
          <a:r>
            <a:rPr lang="en-US" sz="2200" b="1" i="1" dirty="0" err="1"/>
            <a:t>SwiftyJSON</a:t>
          </a:r>
          <a:r>
            <a:rPr lang="en-US" sz="2200" b="1" i="1" dirty="0"/>
            <a:t>, </a:t>
          </a:r>
          <a:r>
            <a:rPr lang="en-US" sz="2200" b="1" i="1" dirty="0" err="1"/>
            <a:t>Crashlytics</a:t>
          </a:r>
          <a:r>
            <a:rPr lang="en-US" sz="2200" dirty="0"/>
            <a:t>, </a:t>
          </a:r>
          <a:r>
            <a:rPr lang="en-US" sz="2200" dirty="0" err="1"/>
            <a:t>etc</a:t>
          </a:r>
          <a:endParaRPr lang="en-US" sz="2200" dirty="0"/>
        </a:p>
      </dgm:t>
    </dgm:pt>
    <dgm:pt modelId="{BCEF5FD2-88F2-4D36-98C3-77057464AF60}" type="parTrans" cxnId="{360CE4BE-F057-44D0-86A6-DFD57922FCC2}">
      <dgm:prSet/>
      <dgm:spPr/>
      <dgm:t>
        <a:bodyPr/>
        <a:lstStyle/>
        <a:p>
          <a:endParaRPr lang="en-US"/>
        </a:p>
      </dgm:t>
    </dgm:pt>
    <dgm:pt modelId="{977CF33F-B2A4-4C50-8ECA-3F23377E100E}" type="sibTrans" cxnId="{360CE4BE-F057-44D0-86A6-DFD57922FCC2}">
      <dgm:prSet/>
      <dgm:spPr/>
      <dgm:t>
        <a:bodyPr/>
        <a:lstStyle/>
        <a:p>
          <a:endParaRPr lang="en-US"/>
        </a:p>
      </dgm:t>
    </dgm:pt>
    <dgm:pt modelId="{48532860-8CDA-45E1-9161-1808A683E181}">
      <dgm:prSet/>
      <dgm:spPr/>
      <dgm:t>
        <a:bodyPr/>
        <a:lstStyle/>
        <a:p>
          <a:r>
            <a:rPr lang="en-US" b="1"/>
            <a:t>Core Framework</a:t>
          </a:r>
        </a:p>
      </dgm:t>
    </dgm:pt>
    <dgm:pt modelId="{43DF97AA-890A-44DC-BF88-9A29526CBCAA}" type="parTrans" cxnId="{A2D46E1B-5A1A-4091-8849-B46511E38D68}">
      <dgm:prSet/>
      <dgm:spPr/>
      <dgm:t>
        <a:bodyPr/>
        <a:lstStyle/>
        <a:p>
          <a:endParaRPr lang="en-US"/>
        </a:p>
      </dgm:t>
    </dgm:pt>
    <dgm:pt modelId="{96B9BD08-A356-45A0-9D93-9E4647B4CD99}" type="sibTrans" cxnId="{A2D46E1B-5A1A-4091-8849-B46511E38D68}">
      <dgm:prSet/>
      <dgm:spPr/>
      <dgm:t>
        <a:bodyPr/>
        <a:lstStyle/>
        <a:p>
          <a:endParaRPr lang="en-US"/>
        </a:p>
      </dgm:t>
    </dgm:pt>
    <dgm:pt modelId="{E4033DD9-164C-4941-9BB2-50931A350895}">
      <dgm:prSet custT="1"/>
      <dgm:spPr/>
      <dgm:t>
        <a:bodyPr/>
        <a:lstStyle/>
        <a:p>
          <a:r>
            <a:rPr lang="en-US" sz="2200" dirty="0"/>
            <a:t>Most of them unless the device does not have the function</a:t>
          </a:r>
        </a:p>
        <a:p>
          <a:r>
            <a:rPr lang="en-US" sz="2200" b="1" i="1" dirty="0" err="1"/>
            <a:t>WebKit</a:t>
          </a:r>
          <a:r>
            <a:rPr lang="en-US" sz="2200" b="1" i="1" dirty="0"/>
            <a:t>, </a:t>
          </a:r>
          <a:r>
            <a:rPr lang="en-US" sz="2200" b="1" i="1" dirty="0" err="1"/>
            <a:t>BiometricKit</a:t>
          </a:r>
          <a:r>
            <a:rPr lang="en-US" sz="2200" b="1" i="1" dirty="0"/>
            <a:t> </a:t>
          </a:r>
          <a:r>
            <a:rPr lang="en-US" sz="2200" dirty="0"/>
            <a:t>on iOS &lt;&gt; </a:t>
          </a:r>
          <a:r>
            <a:rPr lang="en-US" sz="2200" b="1" i="1" dirty="0" err="1"/>
            <a:t>TVUIKit</a:t>
          </a:r>
          <a:r>
            <a:rPr lang="en-US" sz="2200" b="1" i="1" dirty="0"/>
            <a:t>, </a:t>
          </a:r>
          <a:r>
            <a:rPr lang="en-US" sz="2200" b="1" i="1" dirty="0" err="1"/>
            <a:t>TVServices</a:t>
          </a:r>
          <a:r>
            <a:rPr lang="en-US" sz="2200" b="1" i="1" dirty="0"/>
            <a:t> </a:t>
          </a:r>
          <a:r>
            <a:rPr lang="en-US" sz="2200" dirty="0"/>
            <a:t>on </a:t>
          </a:r>
          <a:r>
            <a:rPr lang="en-US" sz="2200" dirty="0" err="1"/>
            <a:t>tvOS</a:t>
          </a:r>
          <a:endParaRPr lang="en-US" sz="2200" dirty="0"/>
        </a:p>
      </dgm:t>
    </dgm:pt>
    <dgm:pt modelId="{1803F3AB-BCB7-420F-B13C-04852296C445}" type="parTrans" cxnId="{E8E34E77-95F7-4B67-9C18-ABAEBBA77296}">
      <dgm:prSet/>
      <dgm:spPr/>
      <dgm:t>
        <a:bodyPr/>
        <a:lstStyle/>
        <a:p>
          <a:endParaRPr lang="en-US"/>
        </a:p>
      </dgm:t>
    </dgm:pt>
    <dgm:pt modelId="{9BFAF09A-D070-4243-8C61-C1638F7F8B43}" type="sibTrans" cxnId="{E8E34E77-95F7-4B67-9C18-ABAEBBA77296}">
      <dgm:prSet/>
      <dgm:spPr/>
      <dgm:t>
        <a:bodyPr/>
        <a:lstStyle/>
        <a:p>
          <a:endParaRPr lang="en-US"/>
        </a:p>
      </dgm:t>
    </dgm:pt>
    <dgm:pt modelId="{8FE107BE-CE47-7749-BE3F-CACCEF9F86FA}" type="pres">
      <dgm:prSet presAssocID="{90B0FB8E-DDF9-443D-A34F-9F5208D8DBDA}" presName="Name0" presStyleCnt="0">
        <dgm:presLayoutVars>
          <dgm:dir/>
          <dgm:animLvl val="lvl"/>
          <dgm:resizeHandles val="exact"/>
        </dgm:presLayoutVars>
      </dgm:prSet>
      <dgm:spPr/>
    </dgm:pt>
    <dgm:pt modelId="{FDF98686-A4F6-E14D-BE44-F71C6456861D}" type="pres">
      <dgm:prSet presAssocID="{48532860-8CDA-45E1-9161-1808A683E181}" presName="boxAndChildren" presStyleCnt="0"/>
      <dgm:spPr/>
    </dgm:pt>
    <dgm:pt modelId="{02D282E6-8FAA-CB4A-B88F-15C78E02DA2F}" type="pres">
      <dgm:prSet presAssocID="{48532860-8CDA-45E1-9161-1808A683E181}" presName="parentTextBox" presStyleLbl="alignNode1" presStyleIdx="0" presStyleCnt="4"/>
      <dgm:spPr/>
    </dgm:pt>
    <dgm:pt modelId="{DE6A2279-D5AB-6948-BEEB-89BDF5AEB4A3}" type="pres">
      <dgm:prSet presAssocID="{48532860-8CDA-45E1-9161-1808A683E181}" presName="descendantBox" presStyleLbl="bgAccFollowNode1" presStyleIdx="0" presStyleCnt="4"/>
      <dgm:spPr/>
    </dgm:pt>
    <dgm:pt modelId="{8999128B-A1E6-B447-9B61-7CE8EF791E36}" type="pres">
      <dgm:prSet presAssocID="{861DA2B7-429D-435E-A332-984A0E134C31}" presName="sp" presStyleCnt="0"/>
      <dgm:spPr/>
    </dgm:pt>
    <dgm:pt modelId="{912C1088-760F-AC43-A5C5-925DF84B603D}" type="pres">
      <dgm:prSet presAssocID="{CF211CF3-2AF6-45E8-A18D-9E8AD32FA0C7}" presName="arrowAndChildren" presStyleCnt="0"/>
      <dgm:spPr/>
    </dgm:pt>
    <dgm:pt modelId="{3C7B4F87-BF92-C14D-9364-0B34BC8386FE}" type="pres">
      <dgm:prSet presAssocID="{CF211CF3-2AF6-45E8-A18D-9E8AD32FA0C7}" presName="parentTextArrow" presStyleLbl="node1" presStyleIdx="0" presStyleCnt="0"/>
      <dgm:spPr/>
    </dgm:pt>
    <dgm:pt modelId="{69EB26DD-AF99-B248-B979-D9A35A207D00}" type="pres">
      <dgm:prSet presAssocID="{CF211CF3-2AF6-45E8-A18D-9E8AD32FA0C7}" presName="arrow" presStyleLbl="alignNode1" presStyleIdx="1" presStyleCnt="4"/>
      <dgm:spPr/>
    </dgm:pt>
    <dgm:pt modelId="{F37E5CAD-F183-0241-991A-F4121E4EC3A0}" type="pres">
      <dgm:prSet presAssocID="{CF211CF3-2AF6-45E8-A18D-9E8AD32FA0C7}" presName="descendantArrow" presStyleLbl="bgAccFollowNode1" presStyleIdx="1" presStyleCnt="4"/>
      <dgm:spPr/>
    </dgm:pt>
    <dgm:pt modelId="{61F17102-E9A3-D647-A179-A55CDC98E694}" type="pres">
      <dgm:prSet presAssocID="{4C1C2F7F-F08C-4771-9726-C82AA10271E8}" presName="sp" presStyleCnt="0"/>
      <dgm:spPr/>
    </dgm:pt>
    <dgm:pt modelId="{0AC6BCF8-A8EA-1E40-BD55-F7D5B0982FEE}" type="pres">
      <dgm:prSet presAssocID="{94B9DB67-4E3C-42CD-B14B-4BC331EFEC58}" presName="arrowAndChildren" presStyleCnt="0"/>
      <dgm:spPr/>
    </dgm:pt>
    <dgm:pt modelId="{A335F5C1-4F04-0041-A6AA-C6F078273E23}" type="pres">
      <dgm:prSet presAssocID="{94B9DB67-4E3C-42CD-B14B-4BC331EFEC58}" presName="parentTextArrow" presStyleLbl="node1" presStyleIdx="0" presStyleCnt="0"/>
      <dgm:spPr/>
    </dgm:pt>
    <dgm:pt modelId="{03FDF018-83E6-EF46-B5F3-8E65F23628B7}" type="pres">
      <dgm:prSet presAssocID="{94B9DB67-4E3C-42CD-B14B-4BC331EFEC58}" presName="arrow" presStyleLbl="alignNode1" presStyleIdx="2" presStyleCnt="4"/>
      <dgm:spPr/>
    </dgm:pt>
    <dgm:pt modelId="{AF4CF549-A551-0C4D-9A9E-B3FFA5B22D7B}" type="pres">
      <dgm:prSet presAssocID="{94B9DB67-4E3C-42CD-B14B-4BC331EFEC58}" presName="descendantArrow" presStyleLbl="bgAccFollowNode1" presStyleIdx="2" presStyleCnt="4"/>
      <dgm:spPr/>
    </dgm:pt>
    <dgm:pt modelId="{1FB0DAD2-7983-7C44-AA13-0EAFF48AB028}" type="pres">
      <dgm:prSet presAssocID="{00ED8A13-570C-40DA-9ABC-622D239C8D05}" presName="sp" presStyleCnt="0"/>
      <dgm:spPr/>
    </dgm:pt>
    <dgm:pt modelId="{BE7242BA-B164-384E-AC07-FFDBCF76E289}" type="pres">
      <dgm:prSet presAssocID="{4428AC9D-C36B-4E2C-903E-958045D5CE31}" presName="arrowAndChildren" presStyleCnt="0"/>
      <dgm:spPr/>
    </dgm:pt>
    <dgm:pt modelId="{1AEC8809-BA7D-C840-B4CF-75FE1F8E4479}" type="pres">
      <dgm:prSet presAssocID="{4428AC9D-C36B-4E2C-903E-958045D5CE31}" presName="parentTextArrow" presStyleLbl="node1" presStyleIdx="0" presStyleCnt="0"/>
      <dgm:spPr/>
    </dgm:pt>
    <dgm:pt modelId="{5D15E4B1-1975-524B-B3B4-240B2AC21ED3}" type="pres">
      <dgm:prSet presAssocID="{4428AC9D-C36B-4E2C-903E-958045D5CE31}" presName="arrow" presStyleLbl="alignNode1" presStyleIdx="3" presStyleCnt="4"/>
      <dgm:spPr/>
    </dgm:pt>
    <dgm:pt modelId="{F999B527-633F-984A-BF89-8A15AB419965}" type="pres">
      <dgm:prSet presAssocID="{4428AC9D-C36B-4E2C-903E-958045D5CE31}" presName="descendantArrow" presStyleLbl="bgAccFollowNode1" presStyleIdx="3" presStyleCnt="4" custLinFactNeighborY="1468"/>
      <dgm:spPr/>
    </dgm:pt>
  </dgm:ptLst>
  <dgm:cxnLst>
    <dgm:cxn modelId="{8BBAD802-AF61-4B71-9DAA-C3A05B075670}" srcId="{90B0FB8E-DDF9-443D-A34F-9F5208D8DBDA}" destId="{4428AC9D-C36B-4E2C-903E-958045D5CE31}" srcOrd="0" destOrd="0" parTransId="{B2DAA972-9ECD-4DBA-A2F5-E7BCBC81C15C}" sibTransId="{00ED8A13-570C-40DA-9ABC-622D239C8D05}"/>
    <dgm:cxn modelId="{A2D46E1B-5A1A-4091-8849-B46511E38D68}" srcId="{90B0FB8E-DDF9-443D-A34F-9F5208D8DBDA}" destId="{48532860-8CDA-45E1-9161-1808A683E181}" srcOrd="3" destOrd="0" parTransId="{43DF97AA-890A-44DC-BF88-9A29526CBCAA}" sibTransId="{96B9BD08-A356-45A0-9D93-9E4647B4CD99}"/>
    <dgm:cxn modelId="{05878927-14BB-9D42-8BE5-9DDC6F00180C}" type="presOf" srcId="{E4033DD9-164C-4941-9BB2-50931A350895}" destId="{DE6A2279-D5AB-6948-BEEB-89BDF5AEB4A3}" srcOrd="0" destOrd="0" presId="urn:microsoft.com/office/officeart/2016/7/layout/VerticalDownArrowProcess"/>
    <dgm:cxn modelId="{4AA9C14A-8E29-1946-9C79-3B0439C9EE5E}" type="presOf" srcId="{81684C25-2A11-4E0E-8584-E51AE2803347}" destId="{AF4CF549-A551-0C4D-9A9E-B3FFA5B22D7B}" srcOrd="0" destOrd="0" presId="urn:microsoft.com/office/officeart/2016/7/layout/VerticalDownArrowProcess"/>
    <dgm:cxn modelId="{6D484173-C703-42AD-8547-0F7611EC2904}" srcId="{94B9DB67-4E3C-42CD-B14B-4BC331EFEC58}" destId="{81684C25-2A11-4E0E-8584-E51AE2803347}" srcOrd="0" destOrd="0" parTransId="{6A4F9AB3-6986-4FB3-84C8-9CCE4A58AE4C}" sibTransId="{92388804-7F75-4CE5-8459-CD1156E924F5}"/>
    <dgm:cxn modelId="{B9423477-0FAC-6A47-96FB-41DE7A5AE633}" type="presOf" srcId="{94B9DB67-4E3C-42CD-B14B-4BC331EFEC58}" destId="{A335F5C1-4F04-0041-A6AA-C6F078273E23}" srcOrd="0" destOrd="0" presId="urn:microsoft.com/office/officeart/2016/7/layout/VerticalDownArrowProcess"/>
    <dgm:cxn modelId="{E8E34E77-95F7-4B67-9C18-ABAEBBA77296}" srcId="{48532860-8CDA-45E1-9161-1808A683E181}" destId="{E4033DD9-164C-4941-9BB2-50931A350895}" srcOrd="0" destOrd="0" parTransId="{1803F3AB-BCB7-420F-B13C-04852296C445}" sibTransId="{9BFAF09A-D070-4243-8C61-C1638F7F8B43}"/>
    <dgm:cxn modelId="{91935486-4F3B-6241-BEB6-29990C18788C}" type="presOf" srcId="{90B0FB8E-DDF9-443D-A34F-9F5208D8DBDA}" destId="{8FE107BE-CE47-7749-BE3F-CACCEF9F86FA}" srcOrd="0" destOrd="0" presId="urn:microsoft.com/office/officeart/2016/7/layout/VerticalDownArrowProcess"/>
    <dgm:cxn modelId="{0056FA96-D34F-064C-B432-5DA712F0F129}" type="presOf" srcId="{1EBAD3F2-92B2-49C1-BB22-0B5BD64A8E27}" destId="{F37E5CAD-F183-0241-991A-F4121E4EC3A0}" srcOrd="0" destOrd="0" presId="urn:microsoft.com/office/officeart/2016/7/layout/VerticalDownArrowProcess"/>
    <dgm:cxn modelId="{BDA5E597-5ED2-4CE5-91B3-B5DA016D2FCA}" srcId="{90B0FB8E-DDF9-443D-A34F-9F5208D8DBDA}" destId="{CF211CF3-2AF6-45E8-A18D-9E8AD32FA0C7}" srcOrd="2" destOrd="0" parTransId="{373E1D24-38B4-4FF2-8786-B968CFA75534}" sibTransId="{861DA2B7-429D-435E-A332-984A0E134C31}"/>
    <dgm:cxn modelId="{360CE4BE-F057-44D0-86A6-DFD57922FCC2}" srcId="{CF211CF3-2AF6-45E8-A18D-9E8AD32FA0C7}" destId="{1EBAD3F2-92B2-49C1-BB22-0B5BD64A8E27}" srcOrd="0" destOrd="0" parTransId="{BCEF5FD2-88F2-4D36-98C3-77057464AF60}" sibTransId="{977CF33F-B2A4-4C50-8ECA-3F23377E100E}"/>
    <dgm:cxn modelId="{EEC817C4-2B0C-49EF-8C17-EE9B989B1708}" srcId="{4428AC9D-C36B-4E2C-903E-958045D5CE31}" destId="{F869E777-AD3B-4ABC-A189-66C7950C4554}" srcOrd="0" destOrd="0" parTransId="{F6728543-337A-4E7C-91C6-C683A4E82142}" sibTransId="{B3306F15-B4AA-4267-ADDE-E22E854F3B78}"/>
    <dgm:cxn modelId="{A12773CD-1919-0745-9529-9D28E4E47E9A}" type="presOf" srcId="{CF211CF3-2AF6-45E8-A18D-9E8AD32FA0C7}" destId="{69EB26DD-AF99-B248-B979-D9A35A207D00}" srcOrd="1" destOrd="0" presId="urn:microsoft.com/office/officeart/2016/7/layout/VerticalDownArrowProcess"/>
    <dgm:cxn modelId="{84FEFDD0-49B6-477A-BC11-A968F1B4891C}" srcId="{90B0FB8E-DDF9-443D-A34F-9F5208D8DBDA}" destId="{94B9DB67-4E3C-42CD-B14B-4BC331EFEC58}" srcOrd="1" destOrd="0" parTransId="{55E2C707-9C6D-40DE-BC9A-4C86489C5344}" sibTransId="{4C1C2F7F-F08C-4771-9726-C82AA10271E8}"/>
    <dgm:cxn modelId="{67D9D9D9-4A60-8F46-B845-FE4DB9B35663}" type="presOf" srcId="{94B9DB67-4E3C-42CD-B14B-4BC331EFEC58}" destId="{03FDF018-83E6-EF46-B5F3-8E65F23628B7}" srcOrd="1" destOrd="0" presId="urn:microsoft.com/office/officeart/2016/7/layout/VerticalDownArrowProcess"/>
    <dgm:cxn modelId="{DD64A9DB-B143-5E43-8D6E-17594B685449}" type="presOf" srcId="{4428AC9D-C36B-4E2C-903E-958045D5CE31}" destId="{1AEC8809-BA7D-C840-B4CF-75FE1F8E4479}" srcOrd="0" destOrd="0" presId="urn:microsoft.com/office/officeart/2016/7/layout/VerticalDownArrowProcess"/>
    <dgm:cxn modelId="{00866CDD-CCA6-9049-A941-6F09EF88F1E5}" type="presOf" srcId="{CF211CF3-2AF6-45E8-A18D-9E8AD32FA0C7}" destId="{3C7B4F87-BF92-C14D-9364-0B34BC8386FE}" srcOrd="0" destOrd="0" presId="urn:microsoft.com/office/officeart/2016/7/layout/VerticalDownArrowProcess"/>
    <dgm:cxn modelId="{CA65ACDD-5203-1C4B-A6A2-F3FDC97DF456}" type="presOf" srcId="{48532860-8CDA-45E1-9161-1808A683E181}" destId="{02D282E6-8FAA-CB4A-B88F-15C78E02DA2F}" srcOrd="0" destOrd="0" presId="urn:microsoft.com/office/officeart/2016/7/layout/VerticalDownArrowProcess"/>
    <dgm:cxn modelId="{7F1293E7-2D07-7144-8B41-06461D759F22}" type="presOf" srcId="{F869E777-AD3B-4ABC-A189-66C7950C4554}" destId="{F999B527-633F-984A-BF89-8A15AB419965}" srcOrd="0" destOrd="0" presId="urn:microsoft.com/office/officeart/2016/7/layout/VerticalDownArrowProcess"/>
    <dgm:cxn modelId="{78F508F6-DCAF-F347-93E1-81A255359EB7}" type="presOf" srcId="{4428AC9D-C36B-4E2C-903E-958045D5CE31}" destId="{5D15E4B1-1975-524B-B3B4-240B2AC21ED3}" srcOrd="1" destOrd="0" presId="urn:microsoft.com/office/officeart/2016/7/layout/VerticalDownArrowProcess"/>
    <dgm:cxn modelId="{8B8DC53B-BB03-D84C-A832-52405E8EA278}" type="presParOf" srcId="{8FE107BE-CE47-7749-BE3F-CACCEF9F86FA}" destId="{FDF98686-A4F6-E14D-BE44-F71C6456861D}" srcOrd="0" destOrd="0" presId="urn:microsoft.com/office/officeart/2016/7/layout/VerticalDownArrowProcess"/>
    <dgm:cxn modelId="{1A15FB78-5A4F-2A4E-93D3-B39D6AED5353}" type="presParOf" srcId="{FDF98686-A4F6-E14D-BE44-F71C6456861D}" destId="{02D282E6-8FAA-CB4A-B88F-15C78E02DA2F}" srcOrd="0" destOrd="0" presId="urn:microsoft.com/office/officeart/2016/7/layout/VerticalDownArrowProcess"/>
    <dgm:cxn modelId="{AE49DAFE-295C-3848-B0D4-85786335116C}" type="presParOf" srcId="{FDF98686-A4F6-E14D-BE44-F71C6456861D}" destId="{DE6A2279-D5AB-6948-BEEB-89BDF5AEB4A3}" srcOrd="1" destOrd="0" presId="urn:microsoft.com/office/officeart/2016/7/layout/VerticalDownArrowProcess"/>
    <dgm:cxn modelId="{70A3F036-58C7-264E-B105-456AC27CEDE5}" type="presParOf" srcId="{8FE107BE-CE47-7749-BE3F-CACCEF9F86FA}" destId="{8999128B-A1E6-B447-9B61-7CE8EF791E36}" srcOrd="1" destOrd="0" presId="urn:microsoft.com/office/officeart/2016/7/layout/VerticalDownArrowProcess"/>
    <dgm:cxn modelId="{3E3D819A-1383-A34E-A4C5-8184015D46F2}" type="presParOf" srcId="{8FE107BE-CE47-7749-BE3F-CACCEF9F86FA}" destId="{912C1088-760F-AC43-A5C5-925DF84B603D}" srcOrd="2" destOrd="0" presId="urn:microsoft.com/office/officeart/2016/7/layout/VerticalDownArrowProcess"/>
    <dgm:cxn modelId="{657CC9B4-8728-0E4F-9FFF-13A7D20CC3C1}" type="presParOf" srcId="{912C1088-760F-AC43-A5C5-925DF84B603D}" destId="{3C7B4F87-BF92-C14D-9364-0B34BC8386FE}" srcOrd="0" destOrd="0" presId="urn:microsoft.com/office/officeart/2016/7/layout/VerticalDownArrowProcess"/>
    <dgm:cxn modelId="{9E54F26D-4087-6340-9688-32E530520E29}" type="presParOf" srcId="{912C1088-760F-AC43-A5C5-925DF84B603D}" destId="{69EB26DD-AF99-B248-B979-D9A35A207D00}" srcOrd="1" destOrd="0" presId="urn:microsoft.com/office/officeart/2016/7/layout/VerticalDownArrowProcess"/>
    <dgm:cxn modelId="{B19B1149-DFA6-5F4B-AD26-0116D129AC30}" type="presParOf" srcId="{912C1088-760F-AC43-A5C5-925DF84B603D}" destId="{F37E5CAD-F183-0241-991A-F4121E4EC3A0}" srcOrd="2" destOrd="0" presId="urn:microsoft.com/office/officeart/2016/7/layout/VerticalDownArrowProcess"/>
    <dgm:cxn modelId="{B71B98A6-EBBD-404D-AEB0-9722B0C4AD20}" type="presParOf" srcId="{8FE107BE-CE47-7749-BE3F-CACCEF9F86FA}" destId="{61F17102-E9A3-D647-A179-A55CDC98E694}" srcOrd="3" destOrd="0" presId="urn:microsoft.com/office/officeart/2016/7/layout/VerticalDownArrowProcess"/>
    <dgm:cxn modelId="{D41866AD-6FE0-F047-8255-CBF91E507BF0}" type="presParOf" srcId="{8FE107BE-CE47-7749-BE3F-CACCEF9F86FA}" destId="{0AC6BCF8-A8EA-1E40-BD55-F7D5B0982FEE}" srcOrd="4" destOrd="0" presId="urn:microsoft.com/office/officeart/2016/7/layout/VerticalDownArrowProcess"/>
    <dgm:cxn modelId="{90455C25-E02A-4F49-B398-F25517AE39F2}" type="presParOf" srcId="{0AC6BCF8-A8EA-1E40-BD55-F7D5B0982FEE}" destId="{A335F5C1-4F04-0041-A6AA-C6F078273E23}" srcOrd="0" destOrd="0" presId="urn:microsoft.com/office/officeart/2016/7/layout/VerticalDownArrowProcess"/>
    <dgm:cxn modelId="{73C7C8C4-8E51-A24C-B65F-C5FA3D9D1A61}" type="presParOf" srcId="{0AC6BCF8-A8EA-1E40-BD55-F7D5B0982FEE}" destId="{03FDF018-83E6-EF46-B5F3-8E65F23628B7}" srcOrd="1" destOrd="0" presId="urn:microsoft.com/office/officeart/2016/7/layout/VerticalDownArrowProcess"/>
    <dgm:cxn modelId="{F573505B-84DE-EC40-B409-50D0D2A09F5F}" type="presParOf" srcId="{0AC6BCF8-A8EA-1E40-BD55-F7D5B0982FEE}" destId="{AF4CF549-A551-0C4D-9A9E-B3FFA5B22D7B}" srcOrd="2" destOrd="0" presId="urn:microsoft.com/office/officeart/2016/7/layout/VerticalDownArrowProcess"/>
    <dgm:cxn modelId="{69C9C742-4B40-F648-8B74-2251E2553336}" type="presParOf" srcId="{8FE107BE-CE47-7749-BE3F-CACCEF9F86FA}" destId="{1FB0DAD2-7983-7C44-AA13-0EAFF48AB028}" srcOrd="5" destOrd="0" presId="urn:microsoft.com/office/officeart/2016/7/layout/VerticalDownArrowProcess"/>
    <dgm:cxn modelId="{E81B0D98-6F3C-0140-AA8D-26093E751489}" type="presParOf" srcId="{8FE107BE-CE47-7749-BE3F-CACCEF9F86FA}" destId="{BE7242BA-B164-384E-AC07-FFDBCF76E289}" srcOrd="6" destOrd="0" presId="urn:microsoft.com/office/officeart/2016/7/layout/VerticalDownArrowProcess"/>
    <dgm:cxn modelId="{7DA131EC-8474-1747-BF8C-BF7C8AAD36EE}" type="presParOf" srcId="{BE7242BA-B164-384E-AC07-FFDBCF76E289}" destId="{1AEC8809-BA7D-C840-B4CF-75FE1F8E4479}" srcOrd="0" destOrd="0" presId="urn:microsoft.com/office/officeart/2016/7/layout/VerticalDownArrowProcess"/>
    <dgm:cxn modelId="{E7ECA645-0C70-B44E-BA16-A0487AE749E7}" type="presParOf" srcId="{BE7242BA-B164-384E-AC07-FFDBCF76E289}" destId="{5D15E4B1-1975-524B-B3B4-240B2AC21ED3}" srcOrd="1" destOrd="0" presId="urn:microsoft.com/office/officeart/2016/7/layout/VerticalDownArrowProcess"/>
    <dgm:cxn modelId="{590314A3-11A0-4A49-8980-4E10E16F54F3}" type="presParOf" srcId="{BE7242BA-B164-384E-AC07-FFDBCF76E289}" destId="{F999B527-633F-984A-BF89-8A15AB419965}" srcOrd="2" destOrd="0" presId="urn:microsoft.com/office/officeart/2016/7/layout/VerticalDownArrow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06E6A-E25C-4F40-9E19-1D40A239AA5A}">
      <dsp:nvSpPr>
        <dsp:cNvPr id="0" name=""/>
        <dsp:cNvSpPr/>
      </dsp:nvSpPr>
      <dsp:spPr>
        <a:xfrm>
          <a:off x="0" y="481199"/>
          <a:ext cx="9601200" cy="1228500"/>
        </a:xfrm>
        <a:prstGeom prst="rect">
          <a:avLst/>
        </a:prstGeom>
        <a:solidFill>
          <a:schemeClr val="lt1">
            <a:alpha val="90000"/>
            <a:hueOff val="0"/>
            <a:satOff val="0"/>
            <a:lumOff val="0"/>
            <a:alphaOff val="0"/>
          </a:schemeClr>
        </a:solidFill>
        <a:ln w="6350" cap="flat" cmpd="sng" algn="in">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5160" tIns="624840" rIns="745160" bIns="213360" numCol="1" spcCol="1270" anchor="t" anchorCtr="0">
          <a:noAutofit/>
        </a:bodyPr>
        <a:lstStyle/>
        <a:p>
          <a:pPr marL="285750" lvl="1" indent="-285750" algn="l" defTabSz="1333500">
            <a:lnSpc>
              <a:spcPct val="90000"/>
            </a:lnSpc>
            <a:spcBef>
              <a:spcPct val="0"/>
            </a:spcBef>
            <a:spcAft>
              <a:spcPct val="15000"/>
            </a:spcAft>
            <a:buChar char="•"/>
          </a:pPr>
          <a:r>
            <a:rPr lang="en-US" sz="3000" i="1" kern="1200" baseline="0" dirty="0"/>
            <a:t>Using same frameworks with native iOS</a:t>
          </a:r>
          <a:endParaRPr lang="en-US" sz="3000" kern="1200" dirty="0"/>
        </a:p>
      </dsp:txBody>
      <dsp:txXfrm>
        <a:off x="0" y="481199"/>
        <a:ext cx="9601200" cy="1228500"/>
      </dsp:txXfrm>
    </dsp:sp>
    <dsp:sp modelId="{D3939681-7534-D146-A947-9D080631020E}">
      <dsp:nvSpPr>
        <dsp:cNvPr id="0" name=""/>
        <dsp:cNvSpPr/>
      </dsp:nvSpPr>
      <dsp:spPr>
        <a:xfrm>
          <a:off x="480060" y="38399"/>
          <a:ext cx="6720840" cy="88560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1333500">
            <a:lnSpc>
              <a:spcPct val="90000"/>
            </a:lnSpc>
            <a:spcBef>
              <a:spcPct val="0"/>
            </a:spcBef>
            <a:spcAft>
              <a:spcPct val="35000"/>
            </a:spcAft>
            <a:buNone/>
          </a:pPr>
          <a:r>
            <a:rPr lang="en-US" sz="3000" kern="1200" baseline="0" dirty="0"/>
            <a:t>Custom app</a:t>
          </a:r>
          <a:endParaRPr lang="en-US" sz="3000" kern="1200" dirty="0"/>
        </a:p>
      </dsp:txBody>
      <dsp:txXfrm>
        <a:off x="523291" y="81630"/>
        <a:ext cx="6634378" cy="799138"/>
      </dsp:txXfrm>
    </dsp:sp>
    <dsp:sp modelId="{BD77E4A0-4C0A-134C-AB9F-B11C64374133}">
      <dsp:nvSpPr>
        <dsp:cNvPr id="0" name=""/>
        <dsp:cNvSpPr/>
      </dsp:nvSpPr>
      <dsp:spPr>
        <a:xfrm>
          <a:off x="0" y="2314499"/>
          <a:ext cx="9601200" cy="1228500"/>
        </a:xfrm>
        <a:prstGeom prst="rect">
          <a:avLst/>
        </a:prstGeom>
        <a:solidFill>
          <a:schemeClr val="lt1">
            <a:alpha val="90000"/>
            <a:hueOff val="0"/>
            <a:satOff val="0"/>
            <a:lumOff val="0"/>
            <a:alphaOff val="0"/>
          </a:schemeClr>
        </a:solidFill>
        <a:ln w="6350" cap="flat" cmpd="sng" algn="in">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5160" tIns="624840" rIns="745160" bIns="213360" numCol="1" spcCol="1270" anchor="t" anchorCtr="0">
          <a:noAutofit/>
        </a:bodyPr>
        <a:lstStyle/>
        <a:p>
          <a:pPr marL="285750" lvl="1" indent="-285750" algn="l" defTabSz="1333500">
            <a:lnSpc>
              <a:spcPct val="90000"/>
            </a:lnSpc>
            <a:spcBef>
              <a:spcPct val="0"/>
            </a:spcBef>
            <a:spcAft>
              <a:spcPct val="15000"/>
            </a:spcAft>
            <a:buChar char="•"/>
          </a:pPr>
          <a:r>
            <a:rPr lang="en-US" sz="3000" i="1" kern="1200" baseline="0" dirty="0"/>
            <a:t>Using TVML, TVJS, </a:t>
          </a:r>
          <a:r>
            <a:rPr lang="en-US" sz="3000" i="1" kern="1200" baseline="0" dirty="0" err="1"/>
            <a:t>TVMLKit</a:t>
          </a:r>
          <a:endParaRPr lang="en-US" sz="3000" kern="1200" dirty="0"/>
        </a:p>
      </dsp:txBody>
      <dsp:txXfrm>
        <a:off x="0" y="2314499"/>
        <a:ext cx="9601200" cy="1228500"/>
      </dsp:txXfrm>
    </dsp:sp>
    <dsp:sp modelId="{36F49B2B-DD42-124A-BEB0-3FA99B93923C}">
      <dsp:nvSpPr>
        <dsp:cNvPr id="0" name=""/>
        <dsp:cNvSpPr/>
      </dsp:nvSpPr>
      <dsp:spPr>
        <a:xfrm>
          <a:off x="480060" y="1871700"/>
          <a:ext cx="6720840" cy="88560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1333500">
            <a:lnSpc>
              <a:spcPct val="90000"/>
            </a:lnSpc>
            <a:spcBef>
              <a:spcPct val="0"/>
            </a:spcBef>
            <a:spcAft>
              <a:spcPct val="35000"/>
            </a:spcAft>
            <a:buNone/>
          </a:pPr>
          <a:r>
            <a:rPr lang="en-US" sz="3000" kern="1200" baseline="0" dirty="0"/>
            <a:t>Client-Server app</a:t>
          </a:r>
          <a:endParaRPr lang="en-US" sz="3000" kern="1200" dirty="0"/>
        </a:p>
      </dsp:txBody>
      <dsp:txXfrm>
        <a:off x="523291" y="1914931"/>
        <a:ext cx="6634378" cy="79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282E6-8FAA-CB4A-B88F-15C78E02DA2F}">
      <dsp:nvSpPr>
        <dsp:cNvPr id="0" name=""/>
        <dsp:cNvSpPr/>
      </dsp:nvSpPr>
      <dsp:spPr>
        <a:xfrm>
          <a:off x="0" y="3897089"/>
          <a:ext cx="2761410" cy="852587"/>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6350" cap="flat" cmpd="sng" algn="in">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392" tIns="156464" rIns="196392" bIns="156464" numCol="1" spcCol="1270" anchor="ctr" anchorCtr="0">
          <a:noAutofit/>
        </a:bodyPr>
        <a:lstStyle/>
        <a:p>
          <a:pPr marL="0" lvl="0" indent="0" algn="ctr" defTabSz="977900">
            <a:lnSpc>
              <a:spcPct val="90000"/>
            </a:lnSpc>
            <a:spcBef>
              <a:spcPct val="0"/>
            </a:spcBef>
            <a:spcAft>
              <a:spcPct val="35000"/>
            </a:spcAft>
            <a:buNone/>
          </a:pPr>
          <a:r>
            <a:rPr lang="en-US" sz="2200" b="1" kern="1200"/>
            <a:t>Core Framework</a:t>
          </a:r>
        </a:p>
      </dsp:txBody>
      <dsp:txXfrm>
        <a:off x="0" y="3897089"/>
        <a:ext cx="2761410" cy="852587"/>
      </dsp:txXfrm>
    </dsp:sp>
    <dsp:sp modelId="{DE6A2279-D5AB-6948-BEEB-89BDF5AEB4A3}">
      <dsp:nvSpPr>
        <dsp:cNvPr id="0" name=""/>
        <dsp:cNvSpPr/>
      </dsp:nvSpPr>
      <dsp:spPr>
        <a:xfrm>
          <a:off x="2761410" y="3897089"/>
          <a:ext cx="8284231" cy="852587"/>
        </a:xfrm>
        <a:prstGeom prst="rect">
          <a:avLst/>
        </a:prstGeom>
        <a:solidFill>
          <a:schemeClr val="accent5">
            <a:tint val="40000"/>
            <a:alpha val="90000"/>
            <a:hueOff val="0"/>
            <a:satOff val="0"/>
            <a:lumOff val="0"/>
            <a:alphaOff val="0"/>
          </a:schemeClr>
        </a:solidFill>
        <a:ln w="6350" cap="flat" cmpd="sng" algn="in">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8043" tIns="279400" rIns="168043" bIns="279400" numCol="1" spcCol="1270" anchor="ctr" anchorCtr="0">
          <a:noAutofit/>
        </a:bodyPr>
        <a:lstStyle/>
        <a:p>
          <a:pPr marL="0" lvl="0" indent="0" algn="l" defTabSz="977900">
            <a:lnSpc>
              <a:spcPct val="90000"/>
            </a:lnSpc>
            <a:spcBef>
              <a:spcPct val="0"/>
            </a:spcBef>
            <a:spcAft>
              <a:spcPct val="35000"/>
            </a:spcAft>
            <a:buNone/>
          </a:pPr>
          <a:r>
            <a:rPr lang="en-US" sz="2200" kern="1200" dirty="0"/>
            <a:t>Foundation, </a:t>
          </a:r>
          <a:r>
            <a:rPr lang="en-US" sz="2200" kern="1200" dirty="0" err="1"/>
            <a:t>UIKit</a:t>
          </a:r>
          <a:r>
            <a:rPr lang="en-US" sz="2200" kern="1200" dirty="0"/>
            <a:t>, </a:t>
          </a:r>
          <a:r>
            <a:rPr lang="en-US" sz="2200" kern="1200" dirty="0" err="1"/>
            <a:t>CoreData</a:t>
          </a:r>
          <a:r>
            <a:rPr lang="en-US" sz="2200" kern="1200" dirty="0"/>
            <a:t>, </a:t>
          </a:r>
          <a:r>
            <a:rPr lang="en-US" sz="2200" kern="1200" dirty="0" err="1"/>
            <a:t>etc</a:t>
          </a:r>
          <a:endParaRPr lang="en-US" sz="2200" kern="1200" dirty="0"/>
        </a:p>
      </dsp:txBody>
      <dsp:txXfrm>
        <a:off x="2761410" y="3897089"/>
        <a:ext cx="8284231" cy="852587"/>
      </dsp:txXfrm>
    </dsp:sp>
    <dsp:sp modelId="{69EB26DD-AF99-B248-B979-D9A35A207D00}">
      <dsp:nvSpPr>
        <dsp:cNvPr id="0" name=""/>
        <dsp:cNvSpPr/>
      </dsp:nvSpPr>
      <dsp:spPr>
        <a:xfrm rot="10800000">
          <a:off x="0" y="2598598"/>
          <a:ext cx="2761410" cy="1311280"/>
        </a:xfrm>
        <a:prstGeom prst="upArrowCallout">
          <a:avLst>
            <a:gd name="adj1" fmla="val 5000"/>
            <a:gd name="adj2" fmla="val 10000"/>
            <a:gd name="adj3" fmla="val 15000"/>
            <a:gd name="adj4" fmla="val 64977"/>
          </a:avLst>
        </a:prstGeom>
        <a:gradFill rotWithShape="0">
          <a:gsLst>
            <a:gs pos="0">
              <a:schemeClr val="accent5">
                <a:hueOff val="2944118"/>
                <a:satOff val="9586"/>
                <a:lumOff val="3333"/>
                <a:alphaOff val="0"/>
                <a:tint val="94000"/>
                <a:satMod val="103000"/>
                <a:lumMod val="102000"/>
              </a:schemeClr>
            </a:gs>
            <a:gs pos="50000">
              <a:schemeClr val="accent5">
                <a:hueOff val="2944118"/>
                <a:satOff val="9586"/>
                <a:lumOff val="3333"/>
                <a:alphaOff val="0"/>
                <a:shade val="100000"/>
                <a:satMod val="110000"/>
                <a:lumMod val="100000"/>
              </a:schemeClr>
            </a:gs>
            <a:gs pos="100000">
              <a:schemeClr val="accent5">
                <a:hueOff val="2944118"/>
                <a:satOff val="9586"/>
                <a:lumOff val="3333"/>
                <a:alphaOff val="0"/>
                <a:shade val="78000"/>
                <a:satMod val="120000"/>
                <a:lumMod val="99000"/>
              </a:schemeClr>
            </a:gs>
          </a:gsLst>
          <a:lin ang="5400000" scaled="0"/>
        </a:gradFill>
        <a:ln w="6350" cap="flat" cmpd="sng" algn="in">
          <a:solidFill>
            <a:schemeClr val="accent5">
              <a:hueOff val="2944118"/>
              <a:satOff val="9586"/>
              <a:lumOff val="3333"/>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392" tIns="156464" rIns="196392"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Third Party Libraries</a:t>
          </a:r>
        </a:p>
      </dsp:txBody>
      <dsp:txXfrm rot="-10800000">
        <a:off x="0" y="2598598"/>
        <a:ext cx="2761410" cy="852332"/>
      </dsp:txXfrm>
    </dsp:sp>
    <dsp:sp modelId="{F37E5CAD-F183-0241-991A-F4121E4EC3A0}">
      <dsp:nvSpPr>
        <dsp:cNvPr id="0" name=""/>
        <dsp:cNvSpPr/>
      </dsp:nvSpPr>
      <dsp:spPr>
        <a:xfrm>
          <a:off x="2761410" y="2598598"/>
          <a:ext cx="8284231" cy="852332"/>
        </a:xfrm>
        <a:prstGeom prst="rect">
          <a:avLst/>
        </a:prstGeom>
        <a:solidFill>
          <a:schemeClr val="accent5">
            <a:tint val="40000"/>
            <a:alpha val="90000"/>
            <a:hueOff val="2926864"/>
            <a:satOff val="9822"/>
            <a:lumOff val="1005"/>
            <a:alphaOff val="0"/>
          </a:schemeClr>
        </a:solidFill>
        <a:ln w="6350" cap="flat" cmpd="sng" algn="in">
          <a:solidFill>
            <a:schemeClr val="accent5">
              <a:tint val="40000"/>
              <a:alpha val="90000"/>
              <a:hueOff val="2926864"/>
              <a:satOff val="9822"/>
              <a:lumOff val="100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8043" tIns="279400" rIns="168043" bIns="279400" numCol="1" spcCol="1270" anchor="ctr" anchorCtr="0">
          <a:noAutofit/>
        </a:bodyPr>
        <a:lstStyle/>
        <a:p>
          <a:pPr marL="0" lvl="0" indent="0" algn="l" defTabSz="977900">
            <a:lnSpc>
              <a:spcPct val="90000"/>
            </a:lnSpc>
            <a:spcBef>
              <a:spcPct val="0"/>
            </a:spcBef>
            <a:spcAft>
              <a:spcPct val="35000"/>
            </a:spcAft>
            <a:buNone/>
          </a:pPr>
          <a:r>
            <a:rPr lang="en-US" sz="2200" kern="1200" dirty="0"/>
            <a:t>Install from </a:t>
          </a:r>
          <a:r>
            <a:rPr lang="en-US" sz="2200" kern="1200" dirty="0" err="1"/>
            <a:t>CocoaPods</a:t>
          </a:r>
          <a:r>
            <a:rPr lang="en-US" sz="2200" kern="1200" dirty="0"/>
            <a:t>, Carthage or import Framework directly</a:t>
          </a:r>
        </a:p>
      </dsp:txBody>
      <dsp:txXfrm>
        <a:off x="2761410" y="2598598"/>
        <a:ext cx="8284231" cy="852332"/>
      </dsp:txXfrm>
    </dsp:sp>
    <dsp:sp modelId="{03FDF018-83E6-EF46-B5F3-8E65F23628B7}">
      <dsp:nvSpPr>
        <dsp:cNvPr id="0" name=""/>
        <dsp:cNvSpPr/>
      </dsp:nvSpPr>
      <dsp:spPr>
        <a:xfrm rot="10800000">
          <a:off x="0" y="1300106"/>
          <a:ext cx="2761410" cy="1311280"/>
        </a:xfrm>
        <a:prstGeom prst="upArrowCallout">
          <a:avLst>
            <a:gd name="adj1" fmla="val 5000"/>
            <a:gd name="adj2" fmla="val 10000"/>
            <a:gd name="adj3" fmla="val 15000"/>
            <a:gd name="adj4" fmla="val 64977"/>
          </a:avLst>
        </a:prstGeom>
        <a:gradFill rotWithShape="0">
          <a:gsLst>
            <a:gs pos="0">
              <a:schemeClr val="accent5">
                <a:hueOff val="5888237"/>
                <a:satOff val="19172"/>
                <a:lumOff val="6667"/>
                <a:alphaOff val="0"/>
                <a:tint val="94000"/>
                <a:satMod val="103000"/>
                <a:lumMod val="102000"/>
              </a:schemeClr>
            </a:gs>
            <a:gs pos="50000">
              <a:schemeClr val="accent5">
                <a:hueOff val="5888237"/>
                <a:satOff val="19172"/>
                <a:lumOff val="6667"/>
                <a:alphaOff val="0"/>
                <a:shade val="100000"/>
                <a:satMod val="110000"/>
                <a:lumMod val="100000"/>
              </a:schemeClr>
            </a:gs>
            <a:gs pos="100000">
              <a:schemeClr val="accent5">
                <a:hueOff val="5888237"/>
                <a:satOff val="19172"/>
                <a:lumOff val="6667"/>
                <a:alphaOff val="0"/>
                <a:shade val="78000"/>
                <a:satMod val="120000"/>
                <a:lumMod val="99000"/>
              </a:schemeClr>
            </a:gs>
          </a:gsLst>
          <a:lin ang="5400000" scaled="0"/>
        </a:gradFill>
        <a:ln w="6350" cap="flat" cmpd="sng" algn="in">
          <a:solidFill>
            <a:schemeClr val="accent5">
              <a:hueOff val="5888237"/>
              <a:satOff val="19172"/>
              <a:lumOff val="6667"/>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392" tIns="156464" rIns="196392" bIns="156464" numCol="1" spcCol="1270" anchor="ctr" anchorCtr="0">
          <a:noAutofit/>
        </a:bodyPr>
        <a:lstStyle/>
        <a:p>
          <a:pPr marL="0" lvl="0" indent="0" algn="ctr" defTabSz="977900">
            <a:lnSpc>
              <a:spcPct val="90000"/>
            </a:lnSpc>
            <a:spcBef>
              <a:spcPct val="0"/>
            </a:spcBef>
            <a:spcAft>
              <a:spcPct val="35000"/>
            </a:spcAft>
            <a:buNone/>
          </a:pPr>
          <a:r>
            <a:rPr lang="en-US" sz="2200" b="1" kern="1200"/>
            <a:t>Business Logic</a:t>
          </a:r>
        </a:p>
      </dsp:txBody>
      <dsp:txXfrm rot="-10800000">
        <a:off x="0" y="1300106"/>
        <a:ext cx="2761410" cy="852332"/>
      </dsp:txXfrm>
    </dsp:sp>
    <dsp:sp modelId="{AF4CF549-A551-0C4D-9A9E-B3FFA5B22D7B}">
      <dsp:nvSpPr>
        <dsp:cNvPr id="0" name=""/>
        <dsp:cNvSpPr/>
      </dsp:nvSpPr>
      <dsp:spPr>
        <a:xfrm>
          <a:off x="2761410" y="1300106"/>
          <a:ext cx="8284231" cy="852332"/>
        </a:xfrm>
        <a:prstGeom prst="rect">
          <a:avLst/>
        </a:prstGeom>
        <a:solidFill>
          <a:schemeClr val="accent5">
            <a:tint val="40000"/>
            <a:alpha val="90000"/>
            <a:hueOff val="5853729"/>
            <a:satOff val="19645"/>
            <a:lumOff val="2009"/>
            <a:alphaOff val="0"/>
          </a:schemeClr>
        </a:solidFill>
        <a:ln w="6350" cap="flat" cmpd="sng" algn="in">
          <a:solidFill>
            <a:schemeClr val="accent5">
              <a:tint val="40000"/>
              <a:alpha val="90000"/>
              <a:hueOff val="5853729"/>
              <a:satOff val="19645"/>
              <a:lumOff val="200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8043" tIns="279400" rIns="168043" bIns="279400" numCol="1" spcCol="1270" anchor="ctr" anchorCtr="0">
          <a:noAutofit/>
        </a:bodyPr>
        <a:lstStyle/>
        <a:p>
          <a:pPr marL="0" lvl="0" indent="0" algn="l" defTabSz="977900">
            <a:lnSpc>
              <a:spcPct val="90000"/>
            </a:lnSpc>
            <a:spcBef>
              <a:spcPct val="0"/>
            </a:spcBef>
            <a:spcAft>
              <a:spcPct val="35000"/>
            </a:spcAft>
            <a:buNone/>
          </a:pPr>
          <a:r>
            <a:rPr lang="en-US" sz="2200" kern="1200" dirty="0"/>
            <a:t>API Service, </a:t>
          </a:r>
          <a:r>
            <a:rPr lang="en-US" sz="2200" kern="1200" dirty="0" err="1"/>
            <a:t>Deeplink</a:t>
          </a:r>
          <a:r>
            <a:rPr lang="en-US" sz="2200" kern="1200" dirty="0"/>
            <a:t> Handler, </a:t>
          </a:r>
          <a:r>
            <a:rPr lang="en-US" sz="2200" kern="1200" dirty="0" err="1"/>
            <a:t>etc</a:t>
          </a:r>
          <a:endParaRPr lang="en-US" sz="2200" kern="1200" dirty="0"/>
        </a:p>
      </dsp:txBody>
      <dsp:txXfrm>
        <a:off x="2761410" y="1300106"/>
        <a:ext cx="8284231" cy="852332"/>
      </dsp:txXfrm>
    </dsp:sp>
    <dsp:sp modelId="{5D15E4B1-1975-524B-B3B4-240B2AC21ED3}">
      <dsp:nvSpPr>
        <dsp:cNvPr id="0" name=""/>
        <dsp:cNvSpPr/>
      </dsp:nvSpPr>
      <dsp:spPr>
        <a:xfrm rot="10800000">
          <a:off x="0" y="1615"/>
          <a:ext cx="2761410" cy="1311280"/>
        </a:xfrm>
        <a:prstGeom prst="upArrowCallout">
          <a:avLst>
            <a:gd name="adj1" fmla="val 5000"/>
            <a:gd name="adj2" fmla="val 10000"/>
            <a:gd name="adj3" fmla="val 15000"/>
            <a:gd name="adj4" fmla="val 64977"/>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w="6350" cap="flat" cmpd="sng" algn="in">
          <a:solidFill>
            <a:schemeClr val="accent5">
              <a:hueOff val="8832355"/>
              <a:satOff val="28758"/>
              <a:lumOff val="1000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392" tIns="156464" rIns="196392" bIns="156464" numCol="1" spcCol="1270" anchor="ctr" anchorCtr="0">
          <a:noAutofit/>
        </a:bodyPr>
        <a:lstStyle/>
        <a:p>
          <a:pPr marL="0" lvl="0" indent="0" algn="ctr" defTabSz="977900">
            <a:lnSpc>
              <a:spcPct val="90000"/>
            </a:lnSpc>
            <a:spcBef>
              <a:spcPct val="0"/>
            </a:spcBef>
            <a:spcAft>
              <a:spcPct val="35000"/>
            </a:spcAft>
            <a:buNone/>
          </a:pPr>
          <a:r>
            <a:rPr lang="en-US" sz="2200" b="1" kern="1200"/>
            <a:t>UI</a:t>
          </a:r>
        </a:p>
      </dsp:txBody>
      <dsp:txXfrm rot="-10800000">
        <a:off x="0" y="1615"/>
        <a:ext cx="2761410" cy="852332"/>
      </dsp:txXfrm>
    </dsp:sp>
    <dsp:sp modelId="{F999B527-633F-984A-BF89-8A15AB419965}">
      <dsp:nvSpPr>
        <dsp:cNvPr id="0" name=""/>
        <dsp:cNvSpPr/>
      </dsp:nvSpPr>
      <dsp:spPr>
        <a:xfrm>
          <a:off x="2761410" y="14127"/>
          <a:ext cx="8284231" cy="852332"/>
        </a:xfrm>
        <a:prstGeom prst="rect">
          <a:avLst/>
        </a:prstGeom>
        <a:solidFill>
          <a:schemeClr val="accent5">
            <a:tint val="40000"/>
            <a:alpha val="90000"/>
            <a:hueOff val="8780593"/>
            <a:satOff val="29467"/>
            <a:lumOff val="3014"/>
            <a:alphaOff val="0"/>
          </a:schemeClr>
        </a:solidFill>
        <a:ln w="6350" cap="flat" cmpd="sng" algn="in">
          <a:solidFill>
            <a:schemeClr val="accent5">
              <a:tint val="40000"/>
              <a:alpha val="90000"/>
              <a:hueOff val="8780593"/>
              <a:satOff val="29467"/>
              <a:lumOff val="301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8043" tIns="279400" rIns="168043" bIns="279400" numCol="1" spcCol="1270" anchor="ctr" anchorCtr="0">
          <a:noAutofit/>
        </a:bodyPr>
        <a:lstStyle/>
        <a:p>
          <a:pPr marL="0" lvl="0" indent="0" algn="l" defTabSz="977900">
            <a:lnSpc>
              <a:spcPct val="90000"/>
            </a:lnSpc>
            <a:spcBef>
              <a:spcPct val="0"/>
            </a:spcBef>
            <a:spcAft>
              <a:spcPct val="35000"/>
            </a:spcAft>
            <a:buNone/>
          </a:pPr>
          <a:r>
            <a:rPr lang="en-US" sz="2200" kern="1200" dirty="0"/>
            <a:t>View, User Action Handler</a:t>
          </a:r>
        </a:p>
      </dsp:txBody>
      <dsp:txXfrm>
        <a:off x="2761410" y="14127"/>
        <a:ext cx="8284231" cy="8523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282E6-8FAA-CB4A-B88F-15C78E02DA2F}">
      <dsp:nvSpPr>
        <dsp:cNvPr id="0" name=""/>
        <dsp:cNvSpPr/>
      </dsp:nvSpPr>
      <dsp:spPr>
        <a:xfrm>
          <a:off x="0" y="3897089"/>
          <a:ext cx="2761410" cy="852587"/>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6350" cap="flat" cmpd="sng" algn="in">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392" tIns="156464" rIns="196392" bIns="156464" numCol="1" spcCol="1270" anchor="ctr" anchorCtr="0">
          <a:noAutofit/>
        </a:bodyPr>
        <a:lstStyle/>
        <a:p>
          <a:pPr marL="0" lvl="0" indent="0" algn="ctr" defTabSz="977900">
            <a:lnSpc>
              <a:spcPct val="90000"/>
            </a:lnSpc>
            <a:spcBef>
              <a:spcPct val="0"/>
            </a:spcBef>
            <a:spcAft>
              <a:spcPct val="35000"/>
            </a:spcAft>
            <a:buNone/>
          </a:pPr>
          <a:r>
            <a:rPr lang="en-US" sz="2200" b="1" kern="1200"/>
            <a:t>Core Framework</a:t>
          </a:r>
        </a:p>
      </dsp:txBody>
      <dsp:txXfrm>
        <a:off x="0" y="3897089"/>
        <a:ext cx="2761410" cy="852587"/>
      </dsp:txXfrm>
    </dsp:sp>
    <dsp:sp modelId="{DE6A2279-D5AB-6948-BEEB-89BDF5AEB4A3}">
      <dsp:nvSpPr>
        <dsp:cNvPr id="0" name=""/>
        <dsp:cNvSpPr/>
      </dsp:nvSpPr>
      <dsp:spPr>
        <a:xfrm>
          <a:off x="2761410" y="3897089"/>
          <a:ext cx="8284231" cy="852587"/>
        </a:xfrm>
        <a:prstGeom prst="rect">
          <a:avLst/>
        </a:prstGeom>
        <a:solidFill>
          <a:schemeClr val="accent5">
            <a:tint val="40000"/>
            <a:alpha val="90000"/>
            <a:hueOff val="0"/>
            <a:satOff val="0"/>
            <a:lumOff val="0"/>
            <a:alphaOff val="0"/>
          </a:schemeClr>
        </a:solidFill>
        <a:ln w="6350" cap="flat" cmpd="sng" algn="in">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8043" tIns="279400" rIns="168043" bIns="279400" numCol="1" spcCol="1270" anchor="ctr" anchorCtr="0">
          <a:noAutofit/>
        </a:bodyPr>
        <a:lstStyle/>
        <a:p>
          <a:pPr marL="0" lvl="0" indent="0" algn="l" defTabSz="977900">
            <a:lnSpc>
              <a:spcPct val="90000"/>
            </a:lnSpc>
            <a:spcBef>
              <a:spcPct val="0"/>
            </a:spcBef>
            <a:spcAft>
              <a:spcPct val="35000"/>
            </a:spcAft>
            <a:buNone/>
          </a:pPr>
          <a:r>
            <a:rPr lang="en-US" sz="2200" kern="1200" dirty="0"/>
            <a:t>Most of them unless the device does not have the function</a:t>
          </a:r>
        </a:p>
        <a:p>
          <a:pPr marL="0" lvl="0" indent="0" algn="l" defTabSz="977900">
            <a:lnSpc>
              <a:spcPct val="90000"/>
            </a:lnSpc>
            <a:spcBef>
              <a:spcPct val="0"/>
            </a:spcBef>
            <a:spcAft>
              <a:spcPct val="35000"/>
            </a:spcAft>
            <a:buNone/>
          </a:pPr>
          <a:r>
            <a:rPr lang="en-US" sz="2200" b="1" i="1" kern="1200" dirty="0" err="1"/>
            <a:t>WebKit</a:t>
          </a:r>
          <a:r>
            <a:rPr lang="en-US" sz="2200" b="1" i="1" kern="1200" dirty="0"/>
            <a:t>, </a:t>
          </a:r>
          <a:r>
            <a:rPr lang="en-US" sz="2200" b="1" i="1" kern="1200" dirty="0" err="1"/>
            <a:t>BiometricKit</a:t>
          </a:r>
          <a:r>
            <a:rPr lang="en-US" sz="2200" b="1" i="1" kern="1200" dirty="0"/>
            <a:t> </a:t>
          </a:r>
          <a:r>
            <a:rPr lang="en-US" sz="2200" kern="1200" dirty="0"/>
            <a:t>on iOS &lt;&gt; </a:t>
          </a:r>
          <a:r>
            <a:rPr lang="en-US" sz="2200" b="1" i="1" kern="1200" dirty="0" err="1"/>
            <a:t>TVUIKit</a:t>
          </a:r>
          <a:r>
            <a:rPr lang="en-US" sz="2200" b="1" i="1" kern="1200" dirty="0"/>
            <a:t>, </a:t>
          </a:r>
          <a:r>
            <a:rPr lang="en-US" sz="2200" b="1" i="1" kern="1200" dirty="0" err="1"/>
            <a:t>TVServices</a:t>
          </a:r>
          <a:r>
            <a:rPr lang="en-US" sz="2200" b="1" i="1" kern="1200" dirty="0"/>
            <a:t> </a:t>
          </a:r>
          <a:r>
            <a:rPr lang="en-US" sz="2200" kern="1200" dirty="0"/>
            <a:t>on </a:t>
          </a:r>
          <a:r>
            <a:rPr lang="en-US" sz="2200" kern="1200" dirty="0" err="1"/>
            <a:t>tvOS</a:t>
          </a:r>
          <a:endParaRPr lang="en-US" sz="2200" kern="1200" dirty="0"/>
        </a:p>
      </dsp:txBody>
      <dsp:txXfrm>
        <a:off x="2761410" y="3897089"/>
        <a:ext cx="8284231" cy="852587"/>
      </dsp:txXfrm>
    </dsp:sp>
    <dsp:sp modelId="{69EB26DD-AF99-B248-B979-D9A35A207D00}">
      <dsp:nvSpPr>
        <dsp:cNvPr id="0" name=""/>
        <dsp:cNvSpPr/>
      </dsp:nvSpPr>
      <dsp:spPr>
        <a:xfrm rot="10800000">
          <a:off x="0" y="2598598"/>
          <a:ext cx="2761410" cy="1311280"/>
        </a:xfrm>
        <a:prstGeom prst="upArrowCallout">
          <a:avLst>
            <a:gd name="adj1" fmla="val 5000"/>
            <a:gd name="adj2" fmla="val 10000"/>
            <a:gd name="adj3" fmla="val 15000"/>
            <a:gd name="adj4" fmla="val 64977"/>
          </a:avLst>
        </a:prstGeom>
        <a:gradFill rotWithShape="0">
          <a:gsLst>
            <a:gs pos="0">
              <a:schemeClr val="accent5">
                <a:hueOff val="2944118"/>
                <a:satOff val="9586"/>
                <a:lumOff val="3333"/>
                <a:alphaOff val="0"/>
                <a:tint val="94000"/>
                <a:satMod val="103000"/>
                <a:lumMod val="102000"/>
              </a:schemeClr>
            </a:gs>
            <a:gs pos="50000">
              <a:schemeClr val="accent5">
                <a:hueOff val="2944118"/>
                <a:satOff val="9586"/>
                <a:lumOff val="3333"/>
                <a:alphaOff val="0"/>
                <a:shade val="100000"/>
                <a:satMod val="110000"/>
                <a:lumMod val="100000"/>
              </a:schemeClr>
            </a:gs>
            <a:gs pos="100000">
              <a:schemeClr val="accent5">
                <a:hueOff val="2944118"/>
                <a:satOff val="9586"/>
                <a:lumOff val="3333"/>
                <a:alphaOff val="0"/>
                <a:shade val="78000"/>
                <a:satMod val="120000"/>
                <a:lumMod val="99000"/>
              </a:schemeClr>
            </a:gs>
          </a:gsLst>
          <a:lin ang="5400000" scaled="0"/>
        </a:gradFill>
        <a:ln w="6350" cap="flat" cmpd="sng" algn="in">
          <a:solidFill>
            <a:schemeClr val="accent5">
              <a:hueOff val="2944118"/>
              <a:satOff val="9586"/>
              <a:lumOff val="3333"/>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392" tIns="156464" rIns="196392"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Third Party Libraries</a:t>
          </a:r>
        </a:p>
      </dsp:txBody>
      <dsp:txXfrm rot="-10800000">
        <a:off x="0" y="2598598"/>
        <a:ext cx="2761410" cy="852332"/>
      </dsp:txXfrm>
    </dsp:sp>
    <dsp:sp modelId="{F37E5CAD-F183-0241-991A-F4121E4EC3A0}">
      <dsp:nvSpPr>
        <dsp:cNvPr id="0" name=""/>
        <dsp:cNvSpPr/>
      </dsp:nvSpPr>
      <dsp:spPr>
        <a:xfrm>
          <a:off x="2761410" y="2598598"/>
          <a:ext cx="8284231" cy="852332"/>
        </a:xfrm>
        <a:prstGeom prst="rect">
          <a:avLst/>
        </a:prstGeom>
        <a:solidFill>
          <a:schemeClr val="accent5">
            <a:tint val="40000"/>
            <a:alpha val="90000"/>
            <a:hueOff val="2926864"/>
            <a:satOff val="9822"/>
            <a:lumOff val="1005"/>
            <a:alphaOff val="0"/>
          </a:schemeClr>
        </a:solidFill>
        <a:ln w="6350" cap="flat" cmpd="sng" algn="in">
          <a:solidFill>
            <a:schemeClr val="accent5">
              <a:tint val="40000"/>
              <a:alpha val="90000"/>
              <a:hueOff val="2926864"/>
              <a:satOff val="9822"/>
              <a:lumOff val="100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8043" tIns="279400" rIns="168043" bIns="279400" numCol="1" spcCol="1270" anchor="ctr" anchorCtr="0">
          <a:noAutofit/>
        </a:bodyPr>
        <a:lstStyle/>
        <a:p>
          <a:pPr marL="0" lvl="0" indent="0" algn="l" defTabSz="977900">
            <a:lnSpc>
              <a:spcPct val="90000"/>
            </a:lnSpc>
            <a:spcBef>
              <a:spcPct val="0"/>
            </a:spcBef>
            <a:spcAft>
              <a:spcPct val="35000"/>
            </a:spcAft>
            <a:buNone/>
          </a:pPr>
          <a:r>
            <a:rPr lang="en-US" sz="2200" kern="1200" dirty="0"/>
            <a:t>Most of them, except libraries from unsupported framework</a:t>
          </a:r>
        </a:p>
        <a:p>
          <a:pPr marL="0" lvl="0" indent="0" algn="l" defTabSz="977900">
            <a:lnSpc>
              <a:spcPct val="90000"/>
            </a:lnSpc>
            <a:spcBef>
              <a:spcPct val="0"/>
            </a:spcBef>
            <a:spcAft>
              <a:spcPct val="35000"/>
            </a:spcAft>
            <a:buNone/>
          </a:pPr>
          <a:r>
            <a:rPr lang="en-US" sz="2200" kern="1200" dirty="0"/>
            <a:t>Including </a:t>
          </a:r>
          <a:r>
            <a:rPr lang="en-US" sz="2200" b="1" i="1" kern="1200" dirty="0" err="1"/>
            <a:t>RxSwift</a:t>
          </a:r>
          <a:r>
            <a:rPr lang="en-US" sz="2200" b="1" i="1" kern="1200" dirty="0"/>
            <a:t>, </a:t>
          </a:r>
          <a:r>
            <a:rPr lang="en-US" sz="2200" b="1" i="1" kern="1200" dirty="0" err="1"/>
            <a:t>Alamofire</a:t>
          </a:r>
          <a:r>
            <a:rPr lang="en-US" sz="2200" b="1" i="1" kern="1200" dirty="0"/>
            <a:t>, </a:t>
          </a:r>
          <a:r>
            <a:rPr lang="en-US" sz="2200" b="1" i="1" kern="1200" dirty="0" err="1"/>
            <a:t>SwiftyJSON</a:t>
          </a:r>
          <a:r>
            <a:rPr lang="en-US" sz="2200" b="1" i="1" kern="1200" dirty="0"/>
            <a:t>, </a:t>
          </a:r>
          <a:r>
            <a:rPr lang="en-US" sz="2200" b="1" i="1" kern="1200" dirty="0" err="1"/>
            <a:t>Crashlytics</a:t>
          </a:r>
          <a:r>
            <a:rPr lang="en-US" sz="2200" kern="1200" dirty="0"/>
            <a:t>, </a:t>
          </a:r>
          <a:r>
            <a:rPr lang="en-US" sz="2200" kern="1200" dirty="0" err="1"/>
            <a:t>etc</a:t>
          </a:r>
          <a:endParaRPr lang="en-US" sz="2200" kern="1200" dirty="0"/>
        </a:p>
      </dsp:txBody>
      <dsp:txXfrm>
        <a:off x="2761410" y="2598598"/>
        <a:ext cx="8284231" cy="852332"/>
      </dsp:txXfrm>
    </dsp:sp>
    <dsp:sp modelId="{03FDF018-83E6-EF46-B5F3-8E65F23628B7}">
      <dsp:nvSpPr>
        <dsp:cNvPr id="0" name=""/>
        <dsp:cNvSpPr/>
      </dsp:nvSpPr>
      <dsp:spPr>
        <a:xfrm rot="10800000">
          <a:off x="0" y="1300106"/>
          <a:ext cx="2761410" cy="1311280"/>
        </a:xfrm>
        <a:prstGeom prst="upArrowCallout">
          <a:avLst>
            <a:gd name="adj1" fmla="val 5000"/>
            <a:gd name="adj2" fmla="val 10000"/>
            <a:gd name="adj3" fmla="val 15000"/>
            <a:gd name="adj4" fmla="val 64977"/>
          </a:avLst>
        </a:prstGeom>
        <a:gradFill rotWithShape="0">
          <a:gsLst>
            <a:gs pos="0">
              <a:schemeClr val="accent5">
                <a:hueOff val="5888237"/>
                <a:satOff val="19172"/>
                <a:lumOff val="6667"/>
                <a:alphaOff val="0"/>
                <a:tint val="94000"/>
                <a:satMod val="103000"/>
                <a:lumMod val="102000"/>
              </a:schemeClr>
            </a:gs>
            <a:gs pos="50000">
              <a:schemeClr val="accent5">
                <a:hueOff val="5888237"/>
                <a:satOff val="19172"/>
                <a:lumOff val="6667"/>
                <a:alphaOff val="0"/>
                <a:shade val="100000"/>
                <a:satMod val="110000"/>
                <a:lumMod val="100000"/>
              </a:schemeClr>
            </a:gs>
            <a:gs pos="100000">
              <a:schemeClr val="accent5">
                <a:hueOff val="5888237"/>
                <a:satOff val="19172"/>
                <a:lumOff val="6667"/>
                <a:alphaOff val="0"/>
                <a:shade val="78000"/>
                <a:satMod val="120000"/>
                <a:lumMod val="99000"/>
              </a:schemeClr>
            </a:gs>
          </a:gsLst>
          <a:lin ang="5400000" scaled="0"/>
        </a:gradFill>
        <a:ln w="6350" cap="flat" cmpd="sng" algn="in">
          <a:solidFill>
            <a:schemeClr val="accent5">
              <a:hueOff val="5888237"/>
              <a:satOff val="19172"/>
              <a:lumOff val="6667"/>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392" tIns="156464" rIns="196392" bIns="156464" numCol="1" spcCol="1270" anchor="ctr" anchorCtr="0">
          <a:noAutofit/>
        </a:bodyPr>
        <a:lstStyle/>
        <a:p>
          <a:pPr marL="0" lvl="0" indent="0" algn="ctr" defTabSz="977900">
            <a:lnSpc>
              <a:spcPct val="90000"/>
            </a:lnSpc>
            <a:spcBef>
              <a:spcPct val="0"/>
            </a:spcBef>
            <a:spcAft>
              <a:spcPct val="35000"/>
            </a:spcAft>
            <a:buNone/>
          </a:pPr>
          <a:r>
            <a:rPr lang="en-US" sz="2200" b="1" kern="1200"/>
            <a:t>Business Logic</a:t>
          </a:r>
        </a:p>
      </dsp:txBody>
      <dsp:txXfrm rot="-10800000">
        <a:off x="0" y="1300106"/>
        <a:ext cx="2761410" cy="852332"/>
      </dsp:txXfrm>
    </dsp:sp>
    <dsp:sp modelId="{AF4CF549-A551-0C4D-9A9E-B3FFA5B22D7B}">
      <dsp:nvSpPr>
        <dsp:cNvPr id="0" name=""/>
        <dsp:cNvSpPr/>
      </dsp:nvSpPr>
      <dsp:spPr>
        <a:xfrm>
          <a:off x="2761410" y="1300106"/>
          <a:ext cx="8284231" cy="852332"/>
        </a:xfrm>
        <a:prstGeom prst="rect">
          <a:avLst/>
        </a:prstGeom>
        <a:solidFill>
          <a:schemeClr val="accent5">
            <a:tint val="40000"/>
            <a:alpha val="90000"/>
            <a:hueOff val="5853729"/>
            <a:satOff val="19645"/>
            <a:lumOff val="2009"/>
            <a:alphaOff val="0"/>
          </a:schemeClr>
        </a:solidFill>
        <a:ln w="6350" cap="flat" cmpd="sng" algn="in">
          <a:solidFill>
            <a:schemeClr val="accent5">
              <a:tint val="40000"/>
              <a:alpha val="90000"/>
              <a:hueOff val="5853729"/>
              <a:satOff val="19645"/>
              <a:lumOff val="200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8043" tIns="279400" rIns="168043" bIns="279400" numCol="1" spcCol="1270" anchor="ctr" anchorCtr="0">
          <a:noAutofit/>
        </a:bodyPr>
        <a:lstStyle/>
        <a:p>
          <a:pPr marL="0" lvl="0" indent="0" algn="l" defTabSz="977900">
            <a:lnSpc>
              <a:spcPct val="90000"/>
            </a:lnSpc>
            <a:spcBef>
              <a:spcPct val="0"/>
            </a:spcBef>
            <a:spcAft>
              <a:spcPct val="35000"/>
            </a:spcAft>
            <a:buNone/>
          </a:pPr>
          <a:r>
            <a:rPr lang="en-US" sz="2200" kern="1200" dirty="0"/>
            <a:t>Most of them, as well as the feature is adaptable on the device</a:t>
          </a:r>
        </a:p>
      </dsp:txBody>
      <dsp:txXfrm>
        <a:off x="2761410" y="1300106"/>
        <a:ext cx="8284231" cy="852332"/>
      </dsp:txXfrm>
    </dsp:sp>
    <dsp:sp modelId="{5D15E4B1-1975-524B-B3B4-240B2AC21ED3}">
      <dsp:nvSpPr>
        <dsp:cNvPr id="0" name=""/>
        <dsp:cNvSpPr/>
      </dsp:nvSpPr>
      <dsp:spPr>
        <a:xfrm rot="10800000">
          <a:off x="0" y="1615"/>
          <a:ext cx="2761410" cy="1311280"/>
        </a:xfrm>
        <a:prstGeom prst="upArrowCallout">
          <a:avLst>
            <a:gd name="adj1" fmla="val 5000"/>
            <a:gd name="adj2" fmla="val 10000"/>
            <a:gd name="adj3" fmla="val 15000"/>
            <a:gd name="adj4" fmla="val 64977"/>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w="6350" cap="flat" cmpd="sng" algn="in">
          <a:solidFill>
            <a:schemeClr val="accent5">
              <a:hueOff val="8832355"/>
              <a:satOff val="28758"/>
              <a:lumOff val="1000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392" tIns="156464" rIns="196392" bIns="156464" numCol="1" spcCol="1270" anchor="ctr" anchorCtr="0">
          <a:noAutofit/>
        </a:bodyPr>
        <a:lstStyle/>
        <a:p>
          <a:pPr marL="0" lvl="0" indent="0" algn="ctr" defTabSz="977900">
            <a:lnSpc>
              <a:spcPct val="90000"/>
            </a:lnSpc>
            <a:spcBef>
              <a:spcPct val="0"/>
            </a:spcBef>
            <a:spcAft>
              <a:spcPct val="35000"/>
            </a:spcAft>
            <a:buNone/>
          </a:pPr>
          <a:r>
            <a:rPr lang="en-US" sz="2200" b="1" kern="1200"/>
            <a:t>UI</a:t>
          </a:r>
        </a:p>
      </dsp:txBody>
      <dsp:txXfrm rot="-10800000">
        <a:off x="0" y="1615"/>
        <a:ext cx="2761410" cy="852332"/>
      </dsp:txXfrm>
    </dsp:sp>
    <dsp:sp modelId="{F999B527-633F-984A-BF89-8A15AB419965}">
      <dsp:nvSpPr>
        <dsp:cNvPr id="0" name=""/>
        <dsp:cNvSpPr/>
      </dsp:nvSpPr>
      <dsp:spPr>
        <a:xfrm>
          <a:off x="2761410" y="14127"/>
          <a:ext cx="8284231" cy="852332"/>
        </a:xfrm>
        <a:prstGeom prst="rect">
          <a:avLst/>
        </a:prstGeom>
        <a:solidFill>
          <a:schemeClr val="accent5">
            <a:tint val="40000"/>
            <a:alpha val="90000"/>
            <a:hueOff val="8780593"/>
            <a:satOff val="29467"/>
            <a:lumOff val="3014"/>
            <a:alphaOff val="0"/>
          </a:schemeClr>
        </a:solidFill>
        <a:ln w="6350" cap="flat" cmpd="sng" algn="in">
          <a:solidFill>
            <a:schemeClr val="accent5">
              <a:tint val="40000"/>
              <a:alpha val="90000"/>
              <a:hueOff val="8780593"/>
              <a:satOff val="29467"/>
              <a:lumOff val="301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8043" tIns="279400" rIns="168043" bIns="279400" numCol="1" spcCol="1270" anchor="ctr" anchorCtr="0">
          <a:noAutofit/>
        </a:bodyPr>
        <a:lstStyle/>
        <a:p>
          <a:pPr marL="0" lvl="0" indent="0" algn="l" defTabSz="977900">
            <a:lnSpc>
              <a:spcPct val="90000"/>
            </a:lnSpc>
            <a:spcBef>
              <a:spcPct val="0"/>
            </a:spcBef>
            <a:spcAft>
              <a:spcPct val="35000"/>
            </a:spcAft>
            <a:buNone/>
          </a:pPr>
          <a:r>
            <a:rPr lang="en-US" sz="2200" kern="1200" dirty="0"/>
            <a:t>Very little, unless it is very basic</a:t>
          </a:r>
        </a:p>
      </dsp:txBody>
      <dsp:txXfrm>
        <a:off x="2761410" y="14127"/>
        <a:ext cx="8284231" cy="85233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9CB7B-650F-8246-A3D9-0A62D3A19714}" type="datetimeFigureOut">
              <a:rPr lang="en-US" smtClean="0"/>
              <a:t>9/27/18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361DD-1E38-BB4A-B605-BA873CC7A43C}" type="slidenum">
              <a:rPr lang="en-US" smtClean="0"/>
              <a:t>‹#›</a:t>
            </a:fld>
            <a:endParaRPr lang="en-US"/>
          </a:p>
        </p:txBody>
      </p:sp>
    </p:spTree>
    <p:extLst>
      <p:ext uri="{BB962C8B-B14F-4D97-AF65-F5344CB8AC3E}">
        <p14:creationId xmlns:p14="http://schemas.microsoft.com/office/powerpoint/2010/main" val="2921935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Welcome to iOS dev scout October 2018. </a:t>
            </a:r>
          </a:p>
          <a:p>
            <a:endParaRPr lang="en-US" dirty="0"/>
          </a:p>
          <a:p>
            <a:r>
              <a:rPr lang="en-US" dirty="0"/>
              <a:t>Today in my talk, I would like to introduce to you one way that can potentially raise up your revenue. </a:t>
            </a:r>
          </a:p>
          <a:p>
            <a:endParaRPr lang="en-US" dirty="0"/>
          </a:p>
          <a:p>
            <a:r>
              <a:rPr lang="en-US" dirty="0"/>
              <a:t>Before we start, I </a:t>
            </a:r>
            <a:r>
              <a:rPr lang="en-US" dirty="0" err="1"/>
              <a:t>wanna</a:t>
            </a:r>
            <a:r>
              <a:rPr lang="en-US" dirty="0"/>
              <a:t> briefly introduce about myself.</a:t>
            </a:r>
          </a:p>
        </p:txBody>
      </p:sp>
      <p:sp>
        <p:nvSpPr>
          <p:cNvPr id="4" name="Slide Number Placeholder 3"/>
          <p:cNvSpPr>
            <a:spLocks noGrp="1"/>
          </p:cNvSpPr>
          <p:nvPr>
            <p:ph type="sldNum" sz="quarter" idx="5"/>
          </p:nvPr>
        </p:nvSpPr>
        <p:spPr/>
        <p:txBody>
          <a:bodyPr/>
          <a:lstStyle/>
          <a:p>
            <a:fld id="{021361DD-1E38-BB4A-B605-BA873CC7A43C}" type="slidenum">
              <a:rPr lang="en-US" smtClean="0"/>
              <a:t>1</a:t>
            </a:fld>
            <a:endParaRPr lang="en-US"/>
          </a:p>
        </p:txBody>
      </p:sp>
    </p:spTree>
    <p:extLst>
      <p:ext uri="{BB962C8B-B14F-4D97-AF65-F5344CB8AC3E}">
        <p14:creationId xmlns:p14="http://schemas.microsoft.com/office/powerpoint/2010/main" val="782359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is also around 18% of the whole market (beside Apple TV is Android TV, Xiaomi TV, Roku TV,…)</a:t>
            </a:r>
          </a:p>
          <a:p>
            <a:endParaRPr lang="en-US" dirty="0"/>
          </a:p>
          <a:p>
            <a:pPr marL="171450" indent="-171450">
              <a:buFontTx/>
              <a:buChar char="-"/>
            </a:pPr>
            <a:r>
              <a:rPr lang="en-US" dirty="0"/>
              <a:t>To make it easier to imagine, there are 1.2b iPhone + … meanwhile only have 75m Apple TV in end of 2017. (quite humble?)</a:t>
            </a:r>
          </a:p>
          <a:p>
            <a:pPr marL="171450" indent="-171450">
              <a:buFontTx/>
              <a:buChar char="-"/>
            </a:pPr>
            <a:r>
              <a:rPr lang="en-US" sz="1200" dirty="0">
                <a:solidFill>
                  <a:srgbClr val="FF0000"/>
                </a:solidFill>
              </a:rPr>
              <a:t> (1.2b iPhone + 0.3b iPad + 0.5b iPod)</a:t>
            </a:r>
          </a:p>
          <a:p>
            <a:endParaRPr lang="en-US" dirty="0"/>
          </a:p>
          <a:p>
            <a:r>
              <a:rPr lang="en-US" dirty="0"/>
              <a:t>Look at the chart we can see the increasement is significant </a:t>
            </a:r>
          </a:p>
          <a:p>
            <a:r>
              <a:rPr lang="en-US" dirty="0"/>
              <a:t>And we can hope about the wider market will come in the soon future</a:t>
            </a:r>
          </a:p>
          <a:p>
            <a:endParaRPr lang="en-US" dirty="0"/>
          </a:p>
          <a:p>
            <a:r>
              <a:rPr lang="en-US" dirty="0"/>
              <a:t>In 2016 there are 8k apps for </a:t>
            </a:r>
            <a:r>
              <a:rPr lang="en-US" dirty="0" err="1"/>
              <a:t>tvOS</a:t>
            </a:r>
            <a:r>
              <a:rPr lang="en-US" dirty="0"/>
              <a:t> (2k is game)</a:t>
            </a:r>
          </a:p>
        </p:txBody>
      </p:sp>
      <p:sp>
        <p:nvSpPr>
          <p:cNvPr id="4" name="Slide Number Placeholder 3"/>
          <p:cNvSpPr>
            <a:spLocks noGrp="1"/>
          </p:cNvSpPr>
          <p:nvPr>
            <p:ph type="sldNum" sz="quarter" idx="5"/>
          </p:nvPr>
        </p:nvSpPr>
        <p:spPr/>
        <p:txBody>
          <a:bodyPr/>
          <a:lstStyle/>
          <a:p>
            <a:fld id="{021361DD-1E38-BB4A-B605-BA873CC7A43C}" type="slidenum">
              <a:rPr lang="en-US" smtClean="0"/>
              <a:t>10</a:t>
            </a:fld>
            <a:endParaRPr lang="en-US"/>
          </a:p>
        </p:txBody>
      </p:sp>
    </p:spTree>
    <p:extLst>
      <p:ext uri="{BB962C8B-B14F-4D97-AF65-F5344CB8AC3E}">
        <p14:creationId xmlns:p14="http://schemas.microsoft.com/office/powerpoint/2010/main" val="3453312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a:solidFill>
                  <a:schemeClr val="tx1"/>
                </a:solidFill>
                <a:effectLst/>
                <a:latin typeface="+mn-lt"/>
                <a:ea typeface="+mn-ea"/>
                <a:cs typeface="+mn-cs"/>
              </a:rPr>
              <a:t>The process for creating apps for Apple TV is similar to the process for creating iOS apps. You can create games, utility apps, media apps, and more using the same techniques and frameworks used by iOS. New and existing apps can target both iOS and the new Apple TV, allowing for unprecedented multiplayer options.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Apple TV makes it easier to create client-server apps, whose primary purpose is to stream media, using web technologies such as HTTPS, </a:t>
            </a:r>
            <a:r>
              <a:rPr lang="en-US" sz="1200" b="0" i="0" kern="1200" dirty="0" err="1">
                <a:solidFill>
                  <a:schemeClr val="tx1"/>
                </a:solidFill>
                <a:effectLst/>
                <a:latin typeface="+mn-lt"/>
                <a:ea typeface="+mn-ea"/>
                <a:cs typeface="+mn-cs"/>
              </a:rPr>
              <a:t>XMLHTTPRequest</a:t>
            </a:r>
            <a:r>
              <a:rPr lang="en-US" sz="1200" b="0" i="0" kern="1200" dirty="0">
                <a:solidFill>
                  <a:schemeClr val="tx1"/>
                </a:solidFill>
                <a:effectLst/>
                <a:latin typeface="+mn-lt"/>
                <a:ea typeface="+mn-ea"/>
                <a:cs typeface="+mn-cs"/>
              </a:rPr>
              <a:t>, DOM, and JavaScript. You use Apple’s custom markup language, TVML, to create interfaces, and you specify app behaviors using JavaScript. The </a:t>
            </a:r>
            <a:r>
              <a:rPr lang="en-US" sz="1200" b="0" i="0" kern="1200" dirty="0" err="1">
                <a:solidFill>
                  <a:schemeClr val="tx1"/>
                </a:solidFill>
                <a:effectLst/>
                <a:latin typeface="+mn-lt"/>
                <a:ea typeface="+mn-ea"/>
                <a:cs typeface="+mn-cs"/>
              </a:rPr>
              <a:t>TVMLKit</a:t>
            </a:r>
            <a:r>
              <a:rPr lang="en-US" sz="1200" b="0" i="0" kern="1200" dirty="0">
                <a:solidFill>
                  <a:schemeClr val="tx1"/>
                </a:solidFill>
                <a:effectLst/>
                <a:latin typeface="+mn-lt"/>
                <a:ea typeface="+mn-ea"/>
                <a:cs typeface="+mn-cs"/>
              </a:rPr>
              <a:t> framework provides the bridge between your native code and the JavaScript code in your user interface</a:t>
            </a:r>
          </a:p>
          <a:p>
            <a:endParaRPr lang="en-US" sz="1200" b="0" i="0"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TVML</a:t>
            </a:r>
            <a:r>
              <a:rPr lang="en-US" sz="1200" b="0" i="0" u="none" strike="noStrike" kern="1200" dirty="0">
                <a:solidFill>
                  <a:schemeClr val="tx1"/>
                </a:solidFill>
                <a:effectLst/>
                <a:latin typeface="+mn-lt"/>
                <a:ea typeface="+mn-ea"/>
                <a:cs typeface="+mn-cs"/>
              </a:rPr>
              <a:t> is a form of XML and stands for “Television Markup Language”.</a:t>
            </a:r>
          </a:p>
          <a:p>
            <a:r>
              <a:rPr lang="en-US" sz="1200" b="1" i="0" u="none" strike="noStrike" kern="1200" dirty="0">
                <a:solidFill>
                  <a:schemeClr val="tx1"/>
                </a:solidFill>
                <a:effectLst/>
                <a:latin typeface="+mn-lt"/>
                <a:ea typeface="+mn-ea"/>
                <a:cs typeface="+mn-cs"/>
              </a:rPr>
              <a:t>TVJS</a:t>
            </a:r>
            <a:r>
              <a:rPr lang="en-US" sz="1200" b="0" i="0" u="none" strike="noStrike" kern="1200" dirty="0">
                <a:solidFill>
                  <a:schemeClr val="tx1"/>
                </a:solidFill>
                <a:effectLst/>
                <a:latin typeface="+mn-lt"/>
                <a:ea typeface="+mn-ea"/>
                <a:cs typeface="+mn-cs"/>
              </a:rPr>
              <a:t> is set of JavaScript APIs which provide you with the means to display apps created with TVML.</a:t>
            </a:r>
          </a:p>
          <a:p>
            <a:r>
              <a:rPr lang="en-US" sz="1200" b="1" i="0" u="none" strike="noStrike" kern="1200" dirty="0" err="1">
                <a:solidFill>
                  <a:schemeClr val="tx1"/>
                </a:solidFill>
                <a:effectLst/>
                <a:latin typeface="+mn-lt"/>
                <a:ea typeface="+mn-ea"/>
                <a:cs typeface="+mn-cs"/>
              </a:rPr>
              <a:t>TVMLKit</a:t>
            </a:r>
            <a:r>
              <a:rPr lang="en-US" sz="1200" b="0" i="0" u="none" strike="noStrike" kern="1200" dirty="0">
                <a:solidFill>
                  <a:schemeClr val="tx1"/>
                </a:solidFill>
                <a:effectLst/>
                <a:latin typeface="+mn-lt"/>
                <a:ea typeface="+mn-ea"/>
                <a:cs typeface="+mn-cs"/>
              </a:rPr>
              <a:t> is the glue between TVML, JavaScript, and your native </a:t>
            </a:r>
            <a:r>
              <a:rPr lang="en-US" sz="1200" b="0" i="0" u="none" strike="noStrike" kern="1200" dirty="0" err="1">
                <a:solidFill>
                  <a:schemeClr val="tx1"/>
                </a:solidFill>
                <a:effectLst/>
                <a:latin typeface="+mn-lt"/>
                <a:ea typeface="+mn-ea"/>
                <a:cs typeface="+mn-cs"/>
              </a:rPr>
              <a:t>tvOS</a:t>
            </a:r>
            <a:r>
              <a:rPr lang="en-US" sz="1200" b="0" i="0" u="none" strike="noStrike" kern="1200" dirty="0">
                <a:solidFill>
                  <a:schemeClr val="tx1"/>
                </a:solidFill>
                <a:effectLst/>
                <a:latin typeface="+mn-lt"/>
                <a:ea typeface="+mn-ea"/>
                <a:cs typeface="+mn-cs"/>
              </a:rPr>
              <a:t> application.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Update:</a:t>
            </a:r>
          </a:p>
          <a:p>
            <a:r>
              <a:rPr lang="en-US" sz="1200" b="0" i="0" kern="1200" dirty="0">
                <a:solidFill>
                  <a:schemeClr val="tx1"/>
                </a:solidFill>
                <a:effectLst/>
                <a:latin typeface="+mn-lt"/>
                <a:ea typeface="+mn-ea"/>
                <a:cs typeface="+mn-cs"/>
              </a:rPr>
              <a:t>- Can make it side by side to easier to compare</a:t>
            </a:r>
          </a:p>
          <a:p>
            <a:pPr marL="171450" indent="-171450">
              <a:buFontTx/>
              <a:buChar char="-"/>
            </a:pPr>
            <a:r>
              <a:rPr lang="en-US" sz="1200" b="0" i="0" kern="1200" dirty="0">
                <a:solidFill>
                  <a:schemeClr val="tx1"/>
                </a:solidFill>
                <a:effectLst/>
                <a:latin typeface="+mn-lt"/>
                <a:ea typeface="+mn-ea"/>
                <a:cs typeface="+mn-cs"/>
              </a:rPr>
              <a:t>Pros and cons here for Traditional way and TVML way</a:t>
            </a:r>
          </a:p>
        </p:txBody>
      </p:sp>
      <p:sp>
        <p:nvSpPr>
          <p:cNvPr id="4" name="Slide Number Placeholder 3"/>
          <p:cNvSpPr>
            <a:spLocks noGrp="1"/>
          </p:cNvSpPr>
          <p:nvPr>
            <p:ph type="sldNum" sz="quarter" idx="5"/>
          </p:nvPr>
        </p:nvSpPr>
        <p:spPr/>
        <p:txBody>
          <a:bodyPr/>
          <a:lstStyle/>
          <a:p>
            <a:fld id="{021361DD-1E38-BB4A-B605-BA873CC7A43C}" type="slidenum">
              <a:rPr lang="en-US" smtClean="0"/>
              <a:t>11</a:t>
            </a:fld>
            <a:endParaRPr lang="en-US"/>
          </a:p>
        </p:txBody>
      </p:sp>
    </p:spTree>
    <p:extLst>
      <p:ext uri="{BB962C8B-B14F-4D97-AF65-F5344CB8AC3E}">
        <p14:creationId xmlns:p14="http://schemas.microsoft.com/office/powerpoint/2010/main" val="2363464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12</a:t>
            </a:fld>
            <a:endParaRPr lang="en-US"/>
          </a:p>
        </p:txBody>
      </p:sp>
    </p:spTree>
    <p:extLst>
      <p:ext uri="{BB962C8B-B14F-4D97-AF65-F5344CB8AC3E}">
        <p14:creationId xmlns:p14="http://schemas.microsoft.com/office/powerpoint/2010/main" val="3391254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13</a:t>
            </a:fld>
            <a:endParaRPr lang="en-US"/>
          </a:p>
        </p:txBody>
      </p:sp>
    </p:spTree>
    <p:extLst>
      <p:ext uri="{BB962C8B-B14F-4D97-AF65-F5344CB8AC3E}">
        <p14:creationId xmlns:p14="http://schemas.microsoft.com/office/powerpoint/2010/main" val="3279481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14</a:t>
            </a:fld>
            <a:endParaRPr lang="en-US"/>
          </a:p>
        </p:txBody>
      </p:sp>
    </p:spTree>
    <p:extLst>
      <p:ext uri="{BB962C8B-B14F-4D97-AF65-F5344CB8AC3E}">
        <p14:creationId xmlns:p14="http://schemas.microsoft.com/office/powerpoint/2010/main" val="3898404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long page.</a:t>
            </a:r>
          </a:p>
          <a:p>
            <a:r>
              <a:rPr lang="en-US" dirty="0"/>
              <a:t>I slip it into 2 images to make it easier to follow</a:t>
            </a:r>
          </a:p>
          <a:p>
            <a:r>
              <a:rPr lang="en-US" dirty="0"/>
              <a:t>On the left hand is the front, and the one on the right is the back</a:t>
            </a:r>
          </a:p>
        </p:txBody>
      </p:sp>
      <p:sp>
        <p:nvSpPr>
          <p:cNvPr id="4" name="Slide Number Placeholder 3"/>
          <p:cNvSpPr>
            <a:spLocks noGrp="1"/>
          </p:cNvSpPr>
          <p:nvPr>
            <p:ph type="sldNum" sz="quarter" idx="5"/>
          </p:nvPr>
        </p:nvSpPr>
        <p:spPr/>
        <p:txBody>
          <a:bodyPr/>
          <a:lstStyle/>
          <a:p>
            <a:fld id="{021361DD-1E38-BB4A-B605-BA873CC7A43C}" type="slidenum">
              <a:rPr lang="en-US" smtClean="0"/>
              <a:t>15</a:t>
            </a:fld>
            <a:endParaRPr lang="en-US"/>
          </a:p>
        </p:txBody>
      </p:sp>
    </p:spTree>
    <p:extLst>
      <p:ext uri="{BB962C8B-B14F-4D97-AF65-F5344CB8AC3E}">
        <p14:creationId xmlns:p14="http://schemas.microsoft.com/office/powerpoint/2010/main" val="261403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16</a:t>
            </a:fld>
            <a:endParaRPr lang="en-US"/>
          </a:p>
        </p:txBody>
      </p:sp>
    </p:spTree>
    <p:extLst>
      <p:ext uri="{BB962C8B-B14F-4D97-AF65-F5344CB8AC3E}">
        <p14:creationId xmlns:p14="http://schemas.microsoft.com/office/powerpoint/2010/main" val="236547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short:</a:t>
            </a:r>
          </a:p>
          <a:p>
            <a:r>
              <a:rPr lang="en-US" sz="1200" b="1" i="0" u="none" strike="noStrike" kern="1200" dirty="0">
                <a:solidFill>
                  <a:schemeClr val="tx1"/>
                </a:solidFill>
                <a:effectLst/>
                <a:latin typeface="+mn-lt"/>
                <a:ea typeface="+mn-ea"/>
                <a:cs typeface="+mn-cs"/>
              </a:rPr>
              <a:t>Make a TVML App</a:t>
            </a:r>
            <a:r>
              <a:rPr lang="en-US" sz="1200" b="0" i="0" u="none" strike="noStrike" kern="1200" dirty="0">
                <a:solidFill>
                  <a:schemeClr val="tx1"/>
                </a:solidFill>
                <a:effectLst/>
                <a:latin typeface="+mn-lt"/>
                <a:ea typeface="+mn-ea"/>
                <a:cs typeface="+mn-cs"/>
              </a:rPr>
              <a:t> if you primarily provide menus of content, especially if you already have a server set up.</a:t>
            </a:r>
          </a:p>
          <a:p>
            <a:r>
              <a:rPr lang="en-US" sz="1200" b="1" i="0" u="none" strike="noStrike" kern="1200" dirty="0">
                <a:solidFill>
                  <a:schemeClr val="tx1"/>
                </a:solidFill>
                <a:effectLst/>
                <a:latin typeface="+mn-lt"/>
                <a:ea typeface="+mn-ea"/>
                <a:cs typeface="+mn-cs"/>
              </a:rPr>
              <a:t>Make a Custom App</a:t>
            </a:r>
            <a:r>
              <a:rPr lang="en-US" sz="1200" b="0" i="0" u="none" strike="noStrike" kern="1200" dirty="0">
                <a:solidFill>
                  <a:schemeClr val="tx1"/>
                </a:solidFill>
                <a:effectLst/>
                <a:latin typeface="+mn-lt"/>
                <a:ea typeface="+mn-ea"/>
                <a:cs typeface="+mn-cs"/>
              </a:rPr>
              <a:t> if you’re aiming to provide a fully immersive experience in your app, where your users will be spending more time interacting with your interface than passively watching or listening to content.</a:t>
            </a:r>
          </a:p>
          <a:p>
            <a:endParaRPr lang="en-US" dirty="0"/>
          </a:p>
          <a:p>
            <a:r>
              <a:rPr lang="en-US" dirty="0"/>
              <a:t>Debug:</a:t>
            </a:r>
          </a:p>
          <a:p>
            <a:r>
              <a:rPr lang="en-US" dirty="0"/>
              <a:t>Custom App: Can use break point</a:t>
            </a:r>
          </a:p>
          <a:p>
            <a:r>
              <a:rPr lang="en-US" dirty="0"/>
              <a:t>TVML App: Don’t need recompile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depends on your purpose you can find a good way to implement your </a:t>
            </a:r>
            <a:r>
              <a:rPr lang="en-US" sz="1200" b="0" i="0" kern="1200" dirty="0" err="1">
                <a:solidFill>
                  <a:schemeClr val="tx1"/>
                </a:solidFill>
                <a:effectLst/>
                <a:latin typeface="+mn-lt"/>
                <a:ea typeface="+mn-ea"/>
                <a:cs typeface="+mn-cs"/>
              </a:rPr>
              <a:t>tvOS</a:t>
            </a:r>
            <a:r>
              <a:rPr lang="en-US" sz="1200" b="0" i="0" kern="1200" dirty="0">
                <a:solidFill>
                  <a:schemeClr val="tx1"/>
                </a:solidFill>
                <a:effectLst/>
                <a:latin typeface="+mn-lt"/>
                <a:ea typeface="+mn-ea"/>
                <a:cs typeface="+mn-cs"/>
              </a:rPr>
              <a:t> app.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Put the line below to my suggestions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But if you already have an iOS app, I really recommend you to build up a custom app.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For every business we need to care able </a:t>
            </a:r>
            <a:r>
              <a:rPr lang="en-US" sz="1200" b="0" i="0" kern="1200" dirty="0" err="1">
                <a:solidFill>
                  <a:schemeClr val="tx1"/>
                </a:solidFill>
                <a:effectLst/>
                <a:latin typeface="+mn-lt"/>
                <a:ea typeface="+mn-ea"/>
                <a:cs typeface="+mn-cs"/>
              </a:rPr>
              <a:t>scability</a:t>
            </a:r>
            <a:r>
              <a:rPr lang="en-US" sz="1200" b="0" i="0" kern="1200" dirty="0">
                <a:solidFill>
                  <a:schemeClr val="tx1"/>
                </a:solidFill>
                <a:effectLst/>
                <a:latin typeface="+mn-lt"/>
                <a:ea typeface="+mn-ea"/>
                <a:cs typeface="+mn-cs"/>
              </a:rPr>
              <a:t> and beside that you need to rewrite lots of tests for both.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On Viki we also write both and we learn from the reality.</a:t>
            </a:r>
          </a:p>
        </p:txBody>
      </p:sp>
      <p:sp>
        <p:nvSpPr>
          <p:cNvPr id="4" name="Slide Number Placeholder 3"/>
          <p:cNvSpPr>
            <a:spLocks noGrp="1"/>
          </p:cNvSpPr>
          <p:nvPr>
            <p:ph type="sldNum" sz="quarter" idx="5"/>
          </p:nvPr>
        </p:nvSpPr>
        <p:spPr/>
        <p:txBody>
          <a:bodyPr/>
          <a:lstStyle/>
          <a:p>
            <a:fld id="{021361DD-1E38-BB4A-B605-BA873CC7A43C}" type="slidenum">
              <a:rPr lang="en-US" smtClean="0"/>
              <a:t>18</a:t>
            </a:fld>
            <a:endParaRPr lang="en-US"/>
          </a:p>
        </p:txBody>
      </p:sp>
    </p:spTree>
    <p:extLst>
      <p:ext uri="{BB962C8B-B14F-4D97-AF65-F5344CB8AC3E}">
        <p14:creationId xmlns:p14="http://schemas.microsoft.com/office/powerpoint/2010/main" val="98062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At the bottom is Core framework from Cocoa Touch framework, such as Foundation, </a:t>
            </a:r>
            <a:r>
              <a:rPr lang="en-US" sz="1200" b="0" i="0" u="none" strike="noStrike" kern="1200" dirty="0" err="1">
                <a:solidFill>
                  <a:schemeClr val="tx1"/>
                </a:solidFill>
                <a:effectLst/>
                <a:latin typeface="+mn-lt"/>
                <a:ea typeface="+mn-ea"/>
                <a:cs typeface="+mn-cs"/>
              </a:rPr>
              <a:t>UIKit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CoreData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CoreLocation</a:t>
            </a:r>
            <a:r>
              <a:rPr lang="en-US" sz="1200" b="0" i="0" u="none" strike="noStrike" kern="1200" dirty="0">
                <a:solidFill>
                  <a:schemeClr val="tx1"/>
                </a:solidFill>
                <a:effectLst/>
                <a:latin typeface="+mn-lt"/>
                <a:ea typeface="+mn-ea"/>
                <a:cs typeface="+mn-cs"/>
              </a:rPr>
              <a:t>, … which is very fundamental</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Then we import some 3</a:t>
            </a:r>
            <a:r>
              <a:rPr lang="en-US" sz="1200" b="0" i="0" u="none" strike="noStrike" kern="1200" baseline="30000" dirty="0">
                <a:solidFill>
                  <a:schemeClr val="tx1"/>
                </a:solidFill>
                <a:effectLst/>
                <a:latin typeface="+mn-lt"/>
                <a:ea typeface="+mn-ea"/>
                <a:cs typeface="+mn-cs"/>
              </a:rPr>
              <a:t>rd</a:t>
            </a:r>
            <a:r>
              <a:rPr lang="en-US" sz="1200" b="0" i="0" u="none" strike="noStrike" kern="1200" dirty="0">
                <a:solidFill>
                  <a:schemeClr val="tx1"/>
                </a:solidFill>
                <a:effectLst/>
                <a:latin typeface="+mn-lt"/>
                <a:ea typeface="+mn-ea"/>
                <a:cs typeface="+mn-cs"/>
              </a:rPr>
              <a:t> party libraries which is built on top of Core Framework for more specific purpose.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It can be from Cocoa Pod, Carthage, or adding framework directly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The good news is, </a:t>
            </a:r>
            <a:r>
              <a:rPr lang="en-US" sz="1200" b="0" i="0" u="none" strike="noStrike" kern="1200" dirty="0" err="1">
                <a:solidFill>
                  <a:schemeClr val="tx1"/>
                </a:solidFill>
                <a:effectLst/>
                <a:latin typeface="+mn-lt"/>
                <a:ea typeface="+mn-ea"/>
                <a:cs typeface="+mn-cs"/>
              </a:rPr>
              <a:t>RxSwift</a:t>
            </a:r>
            <a:r>
              <a:rPr lang="en-US" sz="1200" b="0" i="0" u="none" strike="noStrike" kern="1200" dirty="0">
                <a:solidFill>
                  <a:schemeClr val="tx1"/>
                </a:solidFill>
                <a:effectLst/>
                <a:latin typeface="+mn-lt"/>
                <a:ea typeface="+mn-ea"/>
                <a:cs typeface="+mn-cs"/>
              </a:rPr>
              <a:t> is available on both platforms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Beside that, A lot of other awesome framework, such as </a:t>
            </a:r>
            <a:r>
              <a:rPr lang="en-US" sz="1200" b="0" i="0" u="none" strike="noStrike" kern="1200" dirty="0" err="1">
                <a:solidFill>
                  <a:schemeClr val="tx1"/>
                </a:solidFill>
                <a:effectLst/>
                <a:latin typeface="+mn-lt"/>
                <a:ea typeface="+mn-ea"/>
                <a:cs typeface="+mn-cs"/>
              </a:rPr>
              <a:t>Alamofire</a:t>
            </a:r>
            <a:r>
              <a:rPr lang="en-US" sz="1200" b="0" i="0" u="none" strike="noStrike" kern="1200" dirty="0">
                <a:solidFill>
                  <a:schemeClr val="tx1"/>
                </a:solidFill>
                <a:effectLst/>
                <a:latin typeface="+mn-lt"/>
                <a:ea typeface="+mn-ea"/>
                <a:cs typeface="+mn-cs"/>
              </a:rPr>
              <a:t> or </a:t>
            </a:r>
            <a:r>
              <a:rPr lang="en-US" sz="1200" b="0" i="0" u="none" strike="noStrike" kern="1200" dirty="0" err="1">
                <a:solidFill>
                  <a:schemeClr val="tx1"/>
                </a:solidFill>
                <a:effectLst/>
                <a:latin typeface="+mn-lt"/>
                <a:ea typeface="+mn-ea"/>
                <a:cs typeface="+mn-cs"/>
              </a:rPr>
              <a:t>AFNetworking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SwiftyJSON</a:t>
            </a:r>
            <a:r>
              <a:rPr lang="en-US" sz="1200" b="0" i="0" u="none" strike="noStrike" kern="1200" dirty="0">
                <a:solidFill>
                  <a:schemeClr val="tx1"/>
                </a:solidFill>
                <a:effectLst/>
                <a:latin typeface="+mn-lt"/>
                <a:ea typeface="+mn-ea"/>
                <a:cs typeface="+mn-cs"/>
              </a:rPr>
              <a:t>, … support for </a:t>
            </a:r>
            <a:r>
              <a:rPr lang="en-US" sz="1200" b="0" i="0" u="none" strike="noStrike" kern="1200" dirty="0" err="1">
                <a:solidFill>
                  <a:schemeClr val="tx1"/>
                </a:solidFill>
                <a:effectLst/>
                <a:latin typeface="+mn-lt"/>
                <a:ea typeface="+mn-ea"/>
                <a:cs typeface="+mn-cs"/>
              </a:rPr>
              <a:t>tvOS</a:t>
            </a:r>
            <a:r>
              <a:rPr lang="en-US" sz="1200" b="0" i="0" u="none" strike="noStrike" kern="1200" dirty="0">
                <a:solidFill>
                  <a:schemeClr val="tx1"/>
                </a:solidFill>
                <a:effectLst/>
                <a:latin typeface="+mn-lt"/>
                <a:ea typeface="+mn-ea"/>
                <a:cs typeface="+mn-cs"/>
              </a:rPr>
              <a:t> as well</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One upper level is business logic code. There will have model serialization, API calling, </a:t>
            </a:r>
            <a:r>
              <a:rPr lang="en-US" sz="1200" b="0" i="0" u="none" strike="noStrike" kern="1200" dirty="0" err="1">
                <a:solidFill>
                  <a:schemeClr val="tx1"/>
                </a:solidFill>
                <a:effectLst/>
                <a:latin typeface="+mn-lt"/>
                <a:ea typeface="+mn-ea"/>
                <a:cs typeface="+mn-cs"/>
              </a:rPr>
              <a:t>viewModel</a:t>
            </a:r>
            <a:r>
              <a:rPr lang="en-US" sz="1200" b="0" i="0" u="none" strike="noStrike" kern="1200" dirty="0">
                <a:solidFill>
                  <a:schemeClr val="tx1"/>
                </a:solidFill>
                <a:effectLst/>
                <a:latin typeface="+mn-lt"/>
                <a:ea typeface="+mn-ea"/>
                <a:cs typeface="+mn-cs"/>
              </a:rPr>
              <a:t> creation, services, …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UI Code for rendering and interaction with user. It receives user action and use business logic to make the change then reflect it to user.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So basically, look at the chart, our app is base on UI and Business Logic code.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But they are all bases on Core Framework which is 90% similar on iOS and </a:t>
            </a:r>
            <a:r>
              <a:rPr lang="en-US" sz="1200" b="0" i="0" u="none" strike="noStrike" kern="1200" dirty="0" err="1">
                <a:solidFill>
                  <a:schemeClr val="tx1"/>
                </a:solidFill>
                <a:effectLst/>
                <a:latin typeface="+mn-lt"/>
                <a:ea typeface="+mn-ea"/>
                <a:cs typeface="+mn-cs"/>
              </a:rPr>
              <a:t>tvOS</a:t>
            </a:r>
            <a:r>
              <a:rPr lang="en-US" sz="1200" b="0" i="0" u="none" strike="noStrike" kern="1200" dirty="0">
                <a:solidFill>
                  <a:schemeClr val="tx1"/>
                </a:solidFill>
                <a:effectLst/>
                <a:latin typeface="+mn-lt"/>
                <a:ea typeface="+mn-ea"/>
                <a:cs typeface="+mn-cs"/>
              </a:rPr>
              <a:t>. So most of the part in project is shareable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As well as the hardware on both platforms support a feature, this feature implementation will be shareable no doubt</a:t>
            </a:r>
          </a:p>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20</a:t>
            </a:fld>
            <a:endParaRPr lang="en-US"/>
          </a:p>
        </p:txBody>
      </p:sp>
    </p:spTree>
    <p:extLst>
      <p:ext uri="{BB962C8B-B14F-4D97-AF65-F5344CB8AC3E}">
        <p14:creationId xmlns:p14="http://schemas.microsoft.com/office/powerpoint/2010/main" val="2245555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u="none" strike="noStrike" kern="1200" dirty="0">
                <a:solidFill>
                  <a:schemeClr val="tx1"/>
                </a:solidFill>
                <a:effectLst/>
                <a:latin typeface="+mn-lt"/>
                <a:ea typeface="+mn-ea"/>
                <a:cs typeface="+mn-cs"/>
              </a:rPr>
              <a:t>Core Framework</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But because of the difference on device, there are some framework only support for particular platform, like Local Authentication is only available on iOS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Or because of standard user behavior, there are some framework only available on one platform, such as </a:t>
            </a:r>
            <a:r>
              <a:rPr lang="en-US" sz="1200" b="0" i="0" u="none" strike="noStrike" kern="1200" dirty="0" err="1">
                <a:solidFill>
                  <a:schemeClr val="tx1"/>
                </a:solidFill>
                <a:effectLst/>
                <a:latin typeface="+mn-lt"/>
                <a:ea typeface="+mn-ea"/>
                <a:cs typeface="+mn-cs"/>
              </a:rPr>
              <a:t>TVUIKit</a:t>
            </a:r>
            <a:r>
              <a:rPr lang="en-US" sz="1200" b="0" i="0" u="none" strike="noStrike" kern="1200" dirty="0">
                <a:solidFill>
                  <a:schemeClr val="tx1"/>
                </a:solidFill>
                <a:effectLst/>
                <a:latin typeface="+mn-lt"/>
                <a:ea typeface="+mn-ea"/>
                <a:cs typeface="+mn-cs"/>
              </a:rPr>
              <a:t> on </a:t>
            </a:r>
            <a:r>
              <a:rPr lang="en-US" sz="1200" b="0" i="0" u="none" strike="noStrike" kern="1200" dirty="0" err="1">
                <a:solidFill>
                  <a:schemeClr val="tx1"/>
                </a:solidFill>
                <a:effectLst/>
                <a:latin typeface="+mn-lt"/>
                <a:ea typeface="+mn-ea"/>
                <a:cs typeface="+mn-cs"/>
              </a:rPr>
              <a:t>tvOS</a:t>
            </a:r>
            <a:r>
              <a:rPr lang="en-US" sz="1200" b="0" i="0" u="none" strike="noStrike" kern="1200" dirty="0">
                <a:solidFill>
                  <a:schemeClr val="tx1"/>
                </a:solidFill>
                <a:effectLst/>
                <a:latin typeface="+mn-lt"/>
                <a:ea typeface="+mn-ea"/>
                <a:cs typeface="+mn-cs"/>
              </a:rPr>
              <a:t> or </a:t>
            </a:r>
            <a:r>
              <a:rPr lang="en-US" sz="1200" b="0" i="0" u="none" strike="noStrike" kern="1200" dirty="0" err="1">
                <a:solidFill>
                  <a:schemeClr val="tx1"/>
                </a:solidFill>
                <a:effectLst/>
                <a:latin typeface="+mn-lt"/>
                <a:ea typeface="+mn-ea"/>
                <a:cs typeface="+mn-cs"/>
              </a:rPr>
              <a:t>Webkit</a:t>
            </a:r>
            <a:r>
              <a:rPr lang="en-US" sz="1200" b="0" i="0" u="none" strike="noStrike" kern="1200" dirty="0">
                <a:solidFill>
                  <a:schemeClr val="tx1"/>
                </a:solidFill>
                <a:effectLst/>
                <a:latin typeface="+mn-lt"/>
                <a:ea typeface="+mn-ea"/>
                <a:cs typeface="+mn-cs"/>
              </a:rPr>
              <a:t> on iOS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u="none" strike="noStrike" kern="1200" dirty="0">
                <a:solidFill>
                  <a:schemeClr val="tx1"/>
                </a:solidFill>
                <a:effectLst/>
                <a:latin typeface="+mn-lt"/>
                <a:ea typeface="+mn-ea"/>
                <a:cs typeface="+mn-cs"/>
              </a:rPr>
              <a:t>Third Party Libraries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The good news is, </a:t>
            </a:r>
            <a:r>
              <a:rPr lang="en-US" sz="1200" b="0" i="0" u="none" strike="noStrike" kern="1200" dirty="0" err="1">
                <a:solidFill>
                  <a:schemeClr val="tx1"/>
                </a:solidFill>
                <a:effectLst/>
                <a:latin typeface="+mn-lt"/>
                <a:ea typeface="+mn-ea"/>
                <a:cs typeface="+mn-cs"/>
              </a:rPr>
              <a:t>RxSwift</a:t>
            </a:r>
            <a:r>
              <a:rPr lang="en-US" sz="1200" b="0" i="0" u="none" strike="noStrike" kern="1200" dirty="0">
                <a:solidFill>
                  <a:schemeClr val="tx1"/>
                </a:solidFill>
                <a:effectLst/>
                <a:latin typeface="+mn-lt"/>
                <a:ea typeface="+mn-ea"/>
                <a:cs typeface="+mn-cs"/>
              </a:rPr>
              <a:t> is also available on </a:t>
            </a:r>
            <a:r>
              <a:rPr lang="en-US" sz="1200" b="0" i="0" u="none" strike="noStrike" kern="1200" dirty="0" err="1">
                <a:solidFill>
                  <a:schemeClr val="tx1"/>
                </a:solidFill>
                <a:effectLst/>
                <a:latin typeface="+mn-lt"/>
                <a:ea typeface="+mn-ea"/>
                <a:cs typeface="+mn-cs"/>
              </a:rPr>
              <a:t>tvOS</a:t>
            </a:r>
            <a:endParaRPr lang="en-US" sz="1200" b="0" i="0" u="none" strike="noStrike"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Beside that, a lot of other framework, such as </a:t>
            </a:r>
            <a:r>
              <a:rPr lang="en-US" sz="1200" b="0" i="0" u="none" strike="noStrike" kern="1200" dirty="0" err="1">
                <a:solidFill>
                  <a:schemeClr val="tx1"/>
                </a:solidFill>
                <a:effectLst/>
                <a:latin typeface="+mn-lt"/>
                <a:ea typeface="+mn-ea"/>
                <a:cs typeface="+mn-cs"/>
              </a:rPr>
              <a:t>Alamofire</a:t>
            </a:r>
            <a:r>
              <a:rPr lang="en-US" sz="1200" b="0" i="0" u="none" strike="noStrike" kern="1200" dirty="0">
                <a:solidFill>
                  <a:schemeClr val="tx1"/>
                </a:solidFill>
                <a:effectLst/>
                <a:latin typeface="+mn-lt"/>
                <a:ea typeface="+mn-ea"/>
                <a:cs typeface="+mn-cs"/>
              </a:rPr>
              <a:t> or </a:t>
            </a:r>
            <a:r>
              <a:rPr lang="en-US" sz="1200" b="0" i="0" u="none" strike="noStrike" kern="1200" dirty="0" err="1">
                <a:solidFill>
                  <a:schemeClr val="tx1"/>
                </a:solidFill>
                <a:effectLst/>
                <a:latin typeface="+mn-lt"/>
                <a:ea typeface="+mn-ea"/>
                <a:cs typeface="+mn-cs"/>
              </a:rPr>
              <a:t>AFNetworking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SwiftyJSON</a:t>
            </a:r>
            <a:r>
              <a:rPr lang="en-US" sz="1200" b="0" i="0" u="none" strike="noStrike" kern="1200" dirty="0">
                <a:solidFill>
                  <a:schemeClr val="tx1"/>
                </a:solidFill>
                <a:effectLst/>
                <a:latin typeface="+mn-lt"/>
                <a:ea typeface="+mn-ea"/>
                <a:cs typeface="+mn-cs"/>
              </a:rPr>
              <a:t>, … support for </a:t>
            </a:r>
            <a:r>
              <a:rPr lang="en-US" sz="1200" b="0" i="0" u="none" strike="noStrike" kern="1200" dirty="0" err="1">
                <a:solidFill>
                  <a:schemeClr val="tx1"/>
                </a:solidFill>
                <a:effectLst/>
                <a:latin typeface="+mn-lt"/>
                <a:ea typeface="+mn-ea"/>
                <a:cs typeface="+mn-cs"/>
              </a:rPr>
              <a:t>tvOS</a:t>
            </a:r>
            <a:r>
              <a:rPr lang="en-US" sz="1200" b="0" i="0" u="none" strike="noStrike" kern="1200" dirty="0">
                <a:solidFill>
                  <a:schemeClr val="tx1"/>
                </a:solidFill>
                <a:effectLst/>
                <a:latin typeface="+mn-lt"/>
                <a:ea typeface="+mn-ea"/>
                <a:cs typeface="+mn-cs"/>
              </a:rPr>
              <a:t> as well</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u="none" strike="noStrike" kern="1200" dirty="0">
                <a:solidFill>
                  <a:schemeClr val="tx1"/>
                </a:solidFill>
                <a:effectLst/>
                <a:latin typeface="+mn-lt"/>
                <a:ea typeface="+mn-ea"/>
                <a:cs typeface="+mn-cs"/>
              </a:rPr>
              <a:t>Business Logic</a:t>
            </a:r>
            <a:endParaRPr lang="en-US" sz="2200" b="1" i="0" u="none" strike="noStrike"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2200" dirty="0"/>
              <a:t>Most of them, as well as the feature is adaptable on the device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u="none" strike="noStrike" kern="1200" dirty="0">
                <a:solidFill>
                  <a:schemeClr val="tx1"/>
                </a:solidFill>
                <a:effectLst/>
                <a:latin typeface="+mn-lt"/>
                <a:ea typeface="+mn-ea"/>
                <a:cs typeface="+mn-cs"/>
              </a:rPr>
              <a:t>UI</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Most of the UI on iOS and </a:t>
            </a:r>
            <a:r>
              <a:rPr lang="en-US" sz="1200" b="0" i="0" u="none" strike="noStrike" kern="1200" dirty="0" err="1">
                <a:solidFill>
                  <a:schemeClr val="tx1"/>
                </a:solidFill>
                <a:effectLst/>
                <a:latin typeface="+mn-lt"/>
                <a:ea typeface="+mn-ea"/>
                <a:cs typeface="+mn-cs"/>
              </a:rPr>
              <a:t>tvOS</a:t>
            </a:r>
            <a:r>
              <a:rPr lang="en-US" sz="1200" b="0" i="0" u="none" strike="noStrike" kern="1200" dirty="0">
                <a:solidFill>
                  <a:schemeClr val="tx1"/>
                </a:solidFill>
                <a:effectLst/>
                <a:latin typeface="+mn-lt"/>
                <a:ea typeface="+mn-ea"/>
                <a:cs typeface="+mn-cs"/>
              </a:rPr>
              <a:t> are different</a:t>
            </a:r>
          </a:p>
          <a:p>
            <a:pPr marL="628650" lvl="1" indent="-171450">
              <a:buFontTx/>
              <a:buChar char="-"/>
            </a:pPr>
            <a:r>
              <a:rPr lang="en-US" dirty="0"/>
              <a:t>Different devices, one use touch on the screen, and one use the remote</a:t>
            </a:r>
          </a:p>
          <a:p>
            <a:pPr marL="628650" lvl="1" indent="-171450">
              <a:buFontTx/>
              <a:buChar char="-"/>
            </a:pPr>
            <a:r>
              <a:rPr lang="en-US" dirty="0"/>
              <a:t>Layout is different, size and color. iOS scroll vertical mostly meanwhile on Apple TV prefer to scroll horizontally</a:t>
            </a:r>
          </a:p>
          <a:p>
            <a:pPr marL="628650" lvl="1" indent="-171450">
              <a:buFontTx/>
              <a:buChar char="-"/>
            </a:pPr>
            <a:r>
              <a:rPr lang="en-US" dirty="0"/>
              <a:t>iOS need to care with orientation as well as multitasking on iPad (compact and regular) meanwhile on </a:t>
            </a:r>
            <a:r>
              <a:rPr lang="en-US" dirty="0" err="1"/>
              <a:t>tvOS</a:t>
            </a:r>
            <a:r>
              <a:rPr lang="en-US" dirty="0"/>
              <a:t> need to care about light and dark</a:t>
            </a:r>
          </a:p>
          <a:p>
            <a:pPr marL="628650" lvl="1" indent="-171450">
              <a:buFontTx/>
              <a:buChar char="-"/>
            </a:pPr>
            <a:r>
              <a:rPr lang="en-US" dirty="0"/>
              <a:t>But some base class is useful for both, for example you </a:t>
            </a:r>
            <a:r>
              <a:rPr lang="en-US" dirty="0" err="1"/>
              <a:t>wanna</a:t>
            </a:r>
            <a:r>
              <a:rPr lang="en-US" dirty="0"/>
              <a:t> make a custom </a:t>
            </a:r>
            <a:r>
              <a:rPr lang="en-US" dirty="0" err="1"/>
              <a:t>UILabel</a:t>
            </a:r>
            <a:r>
              <a:rPr lang="en-US" dirty="0"/>
              <a:t> with default content spacing</a:t>
            </a:r>
          </a:p>
          <a:p>
            <a:pPr marL="628650" lvl="1" indent="-171450">
              <a:buFontTx/>
              <a:buChar cha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So basically, look at the chart, our app is base on UI and Business Logic code.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But they are all bases on Core Framework which is 90% similar on iOS and </a:t>
            </a:r>
            <a:r>
              <a:rPr lang="en-US" sz="1200" b="0" i="0" u="none" strike="noStrike" kern="1200" dirty="0" err="1">
                <a:solidFill>
                  <a:schemeClr val="tx1"/>
                </a:solidFill>
                <a:effectLst/>
                <a:latin typeface="+mn-lt"/>
                <a:ea typeface="+mn-ea"/>
                <a:cs typeface="+mn-cs"/>
              </a:rPr>
              <a:t>tvOS</a:t>
            </a:r>
            <a:r>
              <a:rPr lang="en-US" sz="1200" b="0" i="0" u="none" strike="noStrike" kern="1200" dirty="0">
                <a:solidFill>
                  <a:schemeClr val="tx1"/>
                </a:solidFill>
                <a:effectLst/>
                <a:latin typeface="+mn-lt"/>
                <a:ea typeface="+mn-ea"/>
                <a:cs typeface="+mn-cs"/>
              </a:rPr>
              <a:t>. So most of the part in project is shareable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As well as the hardware on both platforms support a feature, this feature implementation will be shareable no doubt</a:t>
            </a:r>
          </a:p>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21</a:t>
            </a:fld>
            <a:endParaRPr lang="en-US"/>
          </a:p>
        </p:txBody>
      </p:sp>
    </p:spTree>
    <p:extLst>
      <p:ext uri="{BB962C8B-B14F-4D97-AF65-F5344CB8AC3E}">
        <p14:creationId xmlns:p14="http://schemas.microsoft.com/office/powerpoint/2010/main" val="3286761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My name is Thanh</a:t>
            </a:r>
          </a:p>
          <a:p>
            <a:pPr marL="171450" indent="-171450">
              <a:buFontTx/>
              <a:buChar char="-"/>
            </a:pPr>
            <a:r>
              <a:rPr lang="en-US" dirty="0"/>
              <a:t>I’m currently an iOS developer at Rakuten Viki</a:t>
            </a:r>
          </a:p>
          <a:p>
            <a:pPr marL="171450" indent="-171450">
              <a:buFontTx/>
              <a:buChar char="-"/>
            </a:pPr>
            <a:r>
              <a:rPr lang="en-US" dirty="0"/>
              <a:t>Viki a video streaming platform.</a:t>
            </a:r>
          </a:p>
          <a:p>
            <a:pPr marL="171450" indent="-171450">
              <a:buFontTx/>
              <a:buChar char="-"/>
            </a:pPr>
            <a:r>
              <a:rPr lang="en-US" dirty="0"/>
              <a:t>Thanks Lizzie for her recent introduction.</a:t>
            </a:r>
          </a:p>
          <a:p>
            <a:pPr marL="171450" indent="-171450">
              <a:buFontTx/>
              <a:buChar char="-"/>
            </a:pPr>
            <a:r>
              <a:rPr lang="en-US" dirty="0"/>
              <a:t>You can fine more information about me by visit my home page on </a:t>
            </a:r>
            <a:r>
              <a:rPr lang="en-US" dirty="0" err="1"/>
              <a:t>linkedin</a:t>
            </a:r>
            <a:r>
              <a:rPr lang="en-US" dirty="0"/>
              <a:t>.</a:t>
            </a:r>
          </a:p>
          <a:p>
            <a:pPr marL="171450" indent="-171450">
              <a:buFontTx/>
              <a:buChar char="-"/>
            </a:pPr>
            <a:r>
              <a:rPr lang="en-US" dirty="0"/>
              <a:t>And if you have any question or anything unclear about my talk, please feel free to give me a message to my email at </a:t>
            </a:r>
            <a:r>
              <a:rPr lang="en-US" dirty="0" err="1"/>
              <a:t>thanhturin@gmail.com</a:t>
            </a: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2</a:t>
            </a:fld>
            <a:endParaRPr lang="en-US"/>
          </a:p>
        </p:txBody>
      </p:sp>
    </p:spTree>
    <p:extLst>
      <p:ext uri="{BB962C8B-B14F-4D97-AF65-F5344CB8AC3E}">
        <p14:creationId xmlns:p14="http://schemas.microsoft.com/office/powerpoint/2010/main" val="1425227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1361DD-1E38-BB4A-B605-BA873CC7A43C}" type="slidenum">
              <a:rPr lang="en-US" smtClean="0"/>
              <a:t>23</a:t>
            </a:fld>
            <a:endParaRPr lang="en-US"/>
          </a:p>
        </p:txBody>
      </p:sp>
    </p:spTree>
    <p:extLst>
      <p:ext uri="{BB962C8B-B14F-4D97-AF65-F5344CB8AC3E}">
        <p14:creationId xmlns:p14="http://schemas.microsoft.com/office/powerpoint/2010/main" val="82419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@default = [:</a:t>
            </a:r>
            <a:r>
              <a:rPr lang="en-US" dirty="0" err="1"/>
              <a:t>ios</a:t>
            </a:r>
            <a:r>
              <a:rPr lang="en-US" dirty="0"/>
              <a:t>, :mac, :android]</a:t>
            </a:r>
          </a:p>
          <a:p>
            <a:r>
              <a:rPr lang="en-US" dirty="0"/>
              <a:t>https://</a:t>
            </a:r>
            <a:r>
              <a:rPr lang="en-US" dirty="0" err="1"/>
              <a:t>github.com</a:t>
            </a:r>
            <a:r>
              <a:rPr lang="en-US" dirty="0"/>
              <a:t>/</a:t>
            </a:r>
            <a:r>
              <a:rPr lang="en-US" dirty="0" err="1"/>
              <a:t>fastlane</a:t>
            </a:r>
            <a:r>
              <a:rPr lang="en-US" dirty="0"/>
              <a:t>/</a:t>
            </a:r>
            <a:r>
              <a:rPr lang="en-US" dirty="0" err="1"/>
              <a:t>fastlane</a:t>
            </a:r>
            <a:r>
              <a:rPr lang="en-US" dirty="0"/>
              <a:t>/blob/master/</a:t>
            </a:r>
            <a:r>
              <a:rPr lang="en-US" dirty="0" err="1"/>
              <a:t>fastlane</a:t>
            </a:r>
            <a:r>
              <a:rPr lang="en-US" dirty="0"/>
              <a:t>/lib/</a:t>
            </a:r>
            <a:r>
              <a:rPr lang="en-US" dirty="0" err="1"/>
              <a:t>fastlane</a:t>
            </a:r>
            <a:r>
              <a:rPr lang="en-US" dirty="0"/>
              <a:t>/</a:t>
            </a:r>
            <a:r>
              <a:rPr lang="en-US" dirty="0" err="1"/>
              <a:t>supported_platforms.rb</a:t>
            </a: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24</a:t>
            </a:fld>
            <a:endParaRPr lang="en-US"/>
          </a:p>
        </p:txBody>
      </p:sp>
    </p:spTree>
    <p:extLst>
      <p:ext uri="{BB962C8B-B14F-4D97-AF65-F5344CB8AC3E}">
        <p14:creationId xmlns:p14="http://schemas.microsoft.com/office/powerpoint/2010/main" val="498594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31</a:t>
            </a:fld>
            <a:endParaRPr lang="en-US"/>
          </a:p>
        </p:txBody>
      </p:sp>
    </p:spTree>
    <p:extLst>
      <p:ext uri="{BB962C8B-B14F-4D97-AF65-F5344CB8AC3E}">
        <p14:creationId xmlns:p14="http://schemas.microsoft.com/office/powerpoint/2010/main" val="289542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know most of us here are iOS developers</a:t>
            </a:r>
          </a:p>
          <a:p>
            <a:pPr marL="171450" indent="-171450">
              <a:buFontTx/>
              <a:buChar char="-"/>
            </a:pPr>
            <a:r>
              <a:rPr lang="en-US" dirty="0"/>
              <a:t>And that’s why I think you may be very familiar with Apple eco system (if don’t </a:t>
            </a:r>
            <a:r>
              <a:rPr lang="en-US" dirty="0" err="1"/>
              <a:t>wanna</a:t>
            </a:r>
            <a:r>
              <a:rPr lang="en-US" dirty="0"/>
              <a:t> say you are all experts)</a:t>
            </a:r>
          </a:p>
          <a:p>
            <a:pPr marL="171450" indent="-171450">
              <a:buFontTx/>
              <a:buChar char="-"/>
            </a:pPr>
            <a:r>
              <a:rPr lang="en-US" dirty="0"/>
              <a:t>Everyday we use products from Apple</a:t>
            </a:r>
          </a:p>
          <a:p>
            <a:pPr marL="171450" indent="-171450">
              <a:buFontTx/>
              <a:buChar char="-"/>
            </a:pPr>
            <a:r>
              <a:rPr lang="en-US" dirty="0"/>
              <a:t>We use </a:t>
            </a:r>
            <a:r>
              <a:rPr lang="en-US" dirty="0" err="1"/>
              <a:t>Macbook</a:t>
            </a:r>
            <a:r>
              <a:rPr lang="en-US" dirty="0"/>
              <a:t> for working</a:t>
            </a:r>
          </a:p>
          <a:p>
            <a:pPr marL="171450" indent="-171450">
              <a:buFontTx/>
              <a:buChar char="-"/>
            </a:pPr>
            <a:r>
              <a:rPr lang="en-US" dirty="0"/>
              <a:t>iPhone not only for work but also for communication</a:t>
            </a:r>
          </a:p>
          <a:p>
            <a:pPr marL="171450" indent="-171450">
              <a:buFontTx/>
              <a:buChar char="-"/>
            </a:pPr>
            <a:r>
              <a:rPr lang="en-US" dirty="0"/>
              <a:t>I don’t know your feeling about Apple products but I really love it. This is one of the reason make me become iOS developer.</a:t>
            </a:r>
          </a:p>
          <a:p>
            <a:pPr marL="171450" indent="-171450">
              <a:buFontTx/>
              <a:buChar char="-"/>
            </a:pPr>
            <a:r>
              <a:rPr lang="en-US" dirty="0"/>
              <a:t>The truth is I have not seen any iOS developers use Android phone but I saw many Android developers use iPhone</a:t>
            </a:r>
          </a:p>
          <a:p>
            <a:pPr marL="171450" indent="-171450">
              <a:buFontTx/>
              <a:buChar char="-"/>
            </a:pPr>
            <a:r>
              <a:rPr lang="en-US" dirty="0"/>
              <a:t>So what does it mean. It means Apple has built a successful eco system</a:t>
            </a:r>
          </a:p>
          <a:p>
            <a:pPr marL="171450" indent="-171450">
              <a:buFontTx/>
              <a:buChar char="-"/>
            </a:pPr>
            <a:r>
              <a:rPr lang="en-US" dirty="0"/>
              <a:t>They build devices and the operation system for it, such as </a:t>
            </a:r>
            <a:r>
              <a:rPr lang="en-US" dirty="0" err="1"/>
              <a:t>Macbook</a:t>
            </a:r>
            <a:r>
              <a:rPr lang="en-US" dirty="0"/>
              <a:t> and MacOS, iPhone and iOS, etc. And they are just compatible perfectly.</a:t>
            </a:r>
          </a:p>
          <a:p>
            <a:pPr marL="171450" indent="-171450">
              <a:buFontTx/>
              <a:buChar char="-"/>
            </a:pPr>
            <a:r>
              <a:rPr lang="en-US" dirty="0"/>
              <a:t>And today I </a:t>
            </a:r>
            <a:r>
              <a:rPr lang="en-US" dirty="0" err="1"/>
              <a:t>wanna</a:t>
            </a:r>
            <a:r>
              <a:rPr lang="en-US" dirty="0"/>
              <a:t> talk about one of the young child in Apple family, which is a pair of a device and operation system</a:t>
            </a:r>
          </a:p>
          <a:p>
            <a:pPr marL="171450" indent="-171450">
              <a:buFontTx/>
              <a:buChar char="-"/>
            </a:pPr>
            <a:r>
              <a:rPr lang="en-US" dirty="0"/>
              <a:t>That device looks like a mac mini, but runs on an operation system very close to iOS</a:t>
            </a:r>
          </a:p>
          <a:p>
            <a:pPr marL="171450" indent="-171450">
              <a:buFontTx/>
              <a:buChar char="-"/>
            </a:pPr>
            <a:r>
              <a:rPr lang="en-US" dirty="0"/>
              <a:t>This is Apple TV and </a:t>
            </a:r>
            <a:r>
              <a:rPr lang="en-US" dirty="0" err="1"/>
              <a:t>tvOS</a:t>
            </a:r>
            <a:endParaRPr lang="en-US" dirty="0"/>
          </a:p>
          <a:p>
            <a:pPr marL="171450" indent="-171450">
              <a:buFontTx/>
              <a:buChar char="-"/>
            </a:pPr>
            <a:r>
              <a:rPr lang="en-US" dirty="0"/>
              <a:t>And the talk I will give today is “Developing for Apple TV”</a:t>
            </a:r>
          </a:p>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3</a:t>
            </a:fld>
            <a:endParaRPr lang="en-US"/>
          </a:p>
        </p:txBody>
      </p:sp>
    </p:spTree>
    <p:extLst>
      <p:ext uri="{BB962C8B-B14F-4D97-AF65-F5344CB8AC3E}">
        <p14:creationId xmlns:p14="http://schemas.microsoft.com/office/powerpoint/2010/main" val="3592785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Today I’m </a:t>
            </a:r>
            <a:r>
              <a:rPr lang="en-US" dirty="0" err="1"/>
              <a:t>gonna</a:t>
            </a:r>
            <a:r>
              <a:rPr lang="en-US" dirty="0"/>
              <a:t> talk about </a:t>
            </a:r>
            <a:r>
              <a:rPr lang="en-US" dirty="0" err="1"/>
              <a:t>tvOS</a:t>
            </a:r>
            <a:r>
              <a:rPr lang="en-US" dirty="0"/>
              <a:t> and how to implement it on scratch or in an iOS application which is already built and already working</a:t>
            </a:r>
          </a:p>
          <a:p>
            <a:pPr marL="171450" indent="-171450">
              <a:buFontTx/>
              <a:buChar char="-"/>
            </a:pPr>
            <a:endParaRPr lang="en-US" dirty="0"/>
          </a:p>
          <a:p>
            <a:pPr marL="171450" indent="-171450">
              <a:buFontTx/>
              <a:buChar char="-"/>
            </a:pPr>
            <a:r>
              <a:rPr lang="en-US" dirty="0"/>
              <a:t>We thought there would be only </a:t>
            </a:r>
            <a:r>
              <a:rPr lang="en-US" dirty="0" err="1"/>
              <a:t>tv</a:t>
            </a:r>
            <a:r>
              <a:rPr lang="en-US" dirty="0"/>
              <a:t> app on Apple TV but actually there are more than that. There are some other ideas like comic, weather, plane finder</a:t>
            </a:r>
          </a:p>
          <a:p>
            <a:pPr marL="171450" indent="-171450">
              <a:buFontTx/>
              <a:buChar char="-"/>
            </a:pPr>
            <a:endParaRPr lang="en-US" dirty="0"/>
          </a:p>
          <a:p>
            <a:pPr marL="171450" indent="-171450">
              <a:buFontTx/>
              <a:buChar char="-"/>
            </a:pPr>
            <a:r>
              <a:rPr lang="en-US" dirty="0"/>
              <a:t>There are not many apps so far on Apple TV so if you implement it you can be a featured partner with Apple </a:t>
            </a:r>
          </a:p>
          <a:p>
            <a:pPr marL="171450" indent="-171450">
              <a:buFontTx/>
              <a:buChar char="-"/>
            </a:pPr>
            <a:r>
              <a:rPr lang="en-US" dirty="0"/>
              <a:t>Also it is a way to make the commitment with user.</a:t>
            </a:r>
          </a:p>
          <a:p>
            <a:pPr marL="171450" indent="-171450">
              <a:buFontTx/>
              <a:buChar char="-"/>
            </a:pPr>
            <a:endParaRPr lang="en-US" dirty="0"/>
          </a:p>
          <a:p>
            <a:pPr marL="171450" indent="-171450">
              <a:buFontTx/>
              <a:buChar char="-"/>
            </a:pPr>
            <a:r>
              <a:rPr lang="en-US" dirty="0"/>
              <a:t>Why do we should implement Apple TV app:</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First, Apple users always spend more than other platforms users.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dirty="0"/>
              <a:t>It makes sense because usually Apple devices are more expensive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dirty="0"/>
              <a:t>And people who adapt to buy it for entertainment are very potential to pay for our service... </a:t>
            </a:r>
          </a:p>
          <a:p>
            <a:pPr marL="628650" lvl="1" indent="-171450">
              <a:buFontTx/>
              <a:buChar char="-"/>
            </a:pPr>
            <a:r>
              <a:rPr lang="en-US" dirty="0"/>
              <a:t>Show how grows it is on number of Apple TV sold…</a:t>
            </a:r>
          </a:p>
          <a:p>
            <a:pPr marL="1085850" lvl="2" indent="-171450">
              <a:buFontTx/>
              <a:buChar char="-"/>
            </a:pPr>
            <a:r>
              <a:rPr lang="en-US" dirty="0"/>
              <a:t>From </a:t>
            </a:r>
            <a:r>
              <a:rPr lang="en-US" sz="1200" b="0" i="0" kern="1200" dirty="0">
                <a:solidFill>
                  <a:schemeClr val="tx1"/>
                </a:solidFill>
                <a:effectLst/>
                <a:latin typeface="+mn-lt"/>
                <a:ea typeface="+mn-ea"/>
                <a:cs typeface="+mn-cs"/>
              </a:rPr>
              <a:t>5m in 2012 to 25m in 2015 and 75m in 2017</a:t>
            </a:r>
            <a:endParaRPr lang="en-US" dirty="0"/>
          </a:p>
          <a:p>
            <a:pPr marL="628650" lvl="1" indent="-171450">
              <a:buFontTx/>
              <a:buChar char="-"/>
            </a:pPr>
            <a:r>
              <a:rPr lang="en-US" dirty="0"/>
              <a:t>More and more support, better device, better user experiences…</a:t>
            </a:r>
          </a:p>
          <a:p>
            <a:pPr marL="628650" lvl="1" indent="-171450">
              <a:buFontTx/>
              <a:buChar char="-"/>
            </a:pPr>
            <a:r>
              <a:rPr lang="en-US" dirty="0"/>
              <a:t>User feedback about experience while using tv app compare with phone app</a:t>
            </a:r>
          </a:p>
          <a:p>
            <a:pPr marL="628650" lvl="1" indent="-171450">
              <a:buFontTx/>
              <a:buChar char="-"/>
            </a:pPr>
            <a:r>
              <a:rPr lang="en-US" dirty="0"/>
              <a:t>Last but not least, It does not cost much to keep building and maintaining </a:t>
            </a:r>
            <a:r>
              <a:rPr lang="en-US" dirty="0" err="1"/>
              <a:t>tvOS</a:t>
            </a:r>
            <a:r>
              <a:rPr lang="en-US" dirty="0"/>
              <a:t> app. You </a:t>
            </a:r>
            <a:r>
              <a:rPr lang="en-US" dirty="0" err="1"/>
              <a:t>wanna</a:t>
            </a:r>
            <a:r>
              <a:rPr lang="en-US" dirty="0"/>
              <a:t> see how easy is it. I will show you right now.</a:t>
            </a:r>
          </a:p>
          <a:p>
            <a:pPr marL="628650" lvl="1" indent="-171450">
              <a:buFontTx/>
              <a:buChar char="-"/>
            </a:pPr>
            <a:endParaRPr lang="en-US" dirty="0"/>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4</a:t>
            </a:fld>
            <a:endParaRPr lang="en-US"/>
          </a:p>
        </p:txBody>
      </p:sp>
    </p:spTree>
    <p:extLst>
      <p:ext uri="{BB962C8B-B14F-4D97-AF65-F5344CB8AC3E}">
        <p14:creationId xmlns:p14="http://schemas.microsoft.com/office/powerpoint/2010/main" val="3925543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First, I will briefly introduce about Apple TV and </a:t>
            </a:r>
            <a:r>
              <a:rPr lang="en-US" dirty="0" err="1"/>
              <a:t>tvOS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Then I will </a:t>
            </a:r>
            <a:r>
              <a:rPr lang="en-US" dirty="0" err="1"/>
              <a:t>simutanously</a:t>
            </a:r>
            <a:r>
              <a:rPr lang="en-US" dirty="0"/>
              <a:t> talk about how to build </a:t>
            </a:r>
            <a:r>
              <a:rPr lang="en-US" dirty="0" err="1"/>
              <a:t>tvOS</a:t>
            </a:r>
            <a:r>
              <a:rPr lang="en-US" dirty="0"/>
              <a:t> app on an existing iOS project with the demo to show you how easy to build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And finally I will try to implement with you a small feature to enhance how easy it is to maintain the app</a:t>
            </a:r>
          </a:p>
        </p:txBody>
      </p:sp>
      <p:sp>
        <p:nvSpPr>
          <p:cNvPr id="4" name="Slide Number Placeholder 3"/>
          <p:cNvSpPr>
            <a:spLocks noGrp="1"/>
          </p:cNvSpPr>
          <p:nvPr>
            <p:ph type="sldNum" sz="quarter" idx="5"/>
          </p:nvPr>
        </p:nvSpPr>
        <p:spPr/>
        <p:txBody>
          <a:bodyPr/>
          <a:lstStyle/>
          <a:p>
            <a:fld id="{021361DD-1E38-BB4A-B605-BA873CC7A43C}" type="slidenum">
              <a:rPr lang="en-US" smtClean="0"/>
              <a:t>5</a:t>
            </a:fld>
            <a:endParaRPr lang="en-US"/>
          </a:p>
        </p:txBody>
      </p:sp>
    </p:spTree>
    <p:extLst>
      <p:ext uri="{BB962C8B-B14F-4D97-AF65-F5344CB8AC3E}">
        <p14:creationId xmlns:p14="http://schemas.microsoft.com/office/powerpoint/2010/main" val="2191562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okay. let’s quick start with Apple TV and </a:t>
            </a:r>
            <a:r>
              <a:rPr lang="en-US" dirty="0" err="1"/>
              <a:t>tvOS</a:t>
            </a:r>
            <a:r>
              <a:rPr lang="en-US" dirty="0"/>
              <a:t> introduction</a:t>
            </a:r>
          </a:p>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6</a:t>
            </a:fld>
            <a:endParaRPr lang="en-US"/>
          </a:p>
        </p:txBody>
      </p:sp>
    </p:spTree>
    <p:extLst>
      <p:ext uri="{BB962C8B-B14F-4D97-AF65-F5344CB8AC3E}">
        <p14:creationId xmlns:p14="http://schemas.microsoft.com/office/powerpoint/2010/main" val="1849814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screen is Apple TV 5</a:t>
            </a:r>
            <a:r>
              <a:rPr lang="en-US" baseline="30000" dirty="0"/>
              <a:t>th</a:t>
            </a:r>
            <a:r>
              <a:rPr lang="en-US" dirty="0"/>
              <a:t> gen, which is also the latest Apple TV</a:t>
            </a:r>
          </a:p>
          <a:p>
            <a:r>
              <a:rPr lang="en-US" dirty="0"/>
              <a:t>The latest </a:t>
            </a:r>
            <a:r>
              <a:rPr lang="en-US" dirty="0" err="1"/>
              <a:t>tvOS</a:t>
            </a:r>
            <a:r>
              <a:rPr lang="en-US" dirty="0"/>
              <a:t> version is </a:t>
            </a:r>
            <a:r>
              <a:rPr lang="en-US" dirty="0" err="1"/>
              <a:t>tvOS</a:t>
            </a:r>
            <a:r>
              <a:rPr lang="en-US" dirty="0"/>
              <a:t> 12</a:t>
            </a:r>
          </a:p>
        </p:txBody>
      </p:sp>
      <p:sp>
        <p:nvSpPr>
          <p:cNvPr id="4" name="Slide Number Placeholder 3"/>
          <p:cNvSpPr>
            <a:spLocks noGrp="1"/>
          </p:cNvSpPr>
          <p:nvPr>
            <p:ph type="sldNum" sz="quarter" idx="5"/>
          </p:nvPr>
        </p:nvSpPr>
        <p:spPr/>
        <p:txBody>
          <a:bodyPr/>
          <a:lstStyle/>
          <a:p>
            <a:fld id="{021361DD-1E38-BB4A-B605-BA873CC7A43C}" type="slidenum">
              <a:rPr lang="en-US" smtClean="0"/>
              <a:t>7</a:t>
            </a:fld>
            <a:endParaRPr lang="en-US"/>
          </a:p>
        </p:txBody>
      </p:sp>
    </p:spTree>
    <p:extLst>
      <p:ext uri="{BB962C8B-B14F-4D97-AF65-F5344CB8AC3E}">
        <p14:creationId xmlns:p14="http://schemas.microsoft.com/office/powerpoint/2010/main" val="3720110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dirty="0">
                <a:solidFill>
                  <a:schemeClr val="tx1"/>
                </a:solidFill>
                <a:effectLst/>
                <a:latin typeface="+mn-lt"/>
                <a:ea typeface="+mn-ea"/>
                <a:cs typeface="+mn-cs"/>
              </a:rPr>
              <a:t>If you have not watched the historical iPhone introduction by Steve Jobs</a:t>
            </a:r>
          </a:p>
          <a:p>
            <a:pPr marL="628650" lvl="1" indent="-171450">
              <a:buFontTx/>
              <a:buChar char="-"/>
            </a:pPr>
            <a:r>
              <a:rPr lang="en-US" sz="1200" b="0" i="0" u="none" strike="noStrike" kern="1200" dirty="0">
                <a:solidFill>
                  <a:schemeClr val="tx1"/>
                </a:solidFill>
                <a:effectLst/>
                <a:latin typeface="+mn-lt"/>
                <a:ea typeface="+mn-ea"/>
                <a:cs typeface="+mn-cs"/>
              </a:rPr>
              <a:t>Let’s find it on </a:t>
            </a:r>
            <a:r>
              <a:rPr lang="en-US" sz="1200" b="0" i="0" u="none" strike="noStrike" kern="1200" dirty="0" err="1">
                <a:solidFill>
                  <a:schemeClr val="tx1"/>
                </a:solidFill>
                <a:effectLst/>
                <a:latin typeface="+mn-lt"/>
                <a:ea typeface="+mn-ea"/>
                <a:cs typeface="+mn-cs"/>
              </a:rPr>
              <a:t>Youtube</a:t>
            </a:r>
            <a:r>
              <a:rPr lang="en-US" sz="1200" b="0" i="0" u="none" strike="noStrike" kern="1200" dirty="0">
                <a:solidFill>
                  <a:schemeClr val="tx1"/>
                </a:solidFill>
                <a:effectLst/>
                <a:latin typeface="+mn-lt"/>
                <a:ea typeface="+mn-ea"/>
                <a:cs typeface="+mn-cs"/>
              </a:rPr>
              <a:t>, it’s very impressive</a:t>
            </a:r>
          </a:p>
          <a:p>
            <a:pPr marL="171450" indent="-171450">
              <a:buFontTx/>
              <a:buChar char="-"/>
            </a:pPr>
            <a:r>
              <a:rPr lang="en-US" sz="1200" b="0" i="0" u="none" strike="noStrike" kern="1200" dirty="0">
                <a:solidFill>
                  <a:schemeClr val="tx1"/>
                </a:solidFill>
                <a:effectLst/>
                <a:latin typeface="+mn-lt"/>
                <a:ea typeface="+mn-ea"/>
                <a:cs typeface="+mn-cs"/>
              </a:rPr>
              <a:t>That event was held in 2007</a:t>
            </a:r>
          </a:p>
          <a:p>
            <a:pPr marL="171450" indent="-171450">
              <a:buFontTx/>
              <a:buChar char="-"/>
            </a:pPr>
            <a:r>
              <a:rPr lang="en-US" sz="1200" b="0" i="0" u="none" strike="noStrike" kern="1200" dirty="0">
                <a:solidFill>
                  <a:schemeClr val="tx1"/>
                </a:solidFill>
                <a:effectLst/>
                <a:latin typeface="+mn-lt"/>
                <a:ea typeface="+mn-ea"/>
                <a:cs typeface="+mn-cs"/>
              </a:rPr>
              <a:t>But do you know before it one year Apple also introduced another new device. </a:t>
            </a:r>
          </a:p>
          <a:p>
            <a:pPr marL="171450" indent="-171450">
              <a:buFontTx/>
              <a:buChar char="-"/>
            </a:pPr>
            <a:r>
              <a:rPr lang="en-US" sz="1200" b="0" i="0" u="none" strike="noStrike" kern="1200" dirty="0">
                <a:solidFill>
                  <a:schemeClr val="tx1"/>
                </a:solidFill>
                <a:effectLst/>
                <a:latin typeface="+mn-lt"/>
                <a:ea typeface="+mn-ea"/>
                <a:cs typeface="+mn-cs"/>
              </a:rPr>
              <a:t>This is the Apple TV 1</a:t>
            </a:r>
            <a:r>
              <a:rPr lang="en-US" sz="1200" b="0" i="0" u="none" strike="noStrike" kern="1200" baseline="30000" dirty="0">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Gen (or as they call it </a:t>
            </a:r>
            <a:r>
              <a:rPr lang="en-US" sz="1200" b="0" i="0" u="none" strike="noStrike" kern="1200" dirty="0" err="1">
                <a:solidFill>
                  <a:schemeClr val="tx1"/>
                </a:solidFill>
                <a:effectLst/>
                <a:latin typeface="+mn-lt"/>
                <a:ea typeface="+mn-ea"/>
                <a:cs typeface="+mn-cs"/>
              </a:rPr>
              <a:t>iTV</a:t>
            </a:r>
            <a:r>
              <a:rPr lang="en-US" sz="1200" b="0" i="0" u="none" strike="noStrike" kern="1200" dirty="0">
                <a:solidFill>
                  <a:schemeClr val="tx1"/>
                </a:solidFill>
                <a:effectLst/>
                <a:latin typeface="+mn-lt"/>
                <a:ea typeface="+mn-ea"/>
                <a:cs typeface="+mn-cs"/>
              </a:rPr>
              <a:t>) </a:t>
            </a:r>
          </a:p>
          <a:p>
            <a:pPr marL="171450" indent="-171450">
              <a:buFontTx/>
              <a:buChar char="-"/>
            </a:pPr>
            <a:r>
              <a:rPr lang="en-US" sz="1200" b="0" i="0" u="none" strike="noStrike" kern="1200" dirty="0">
                <a:solidFill>
                  <a:schemeClr val="tx1"/>
                </a:solidFill>
                <a:effectLst/>
                <a:latin typeface="+mn-lt"/>
                <a:ea typeface="+mn-ea"/>
                <a:cs typeface="+mn-cs"/>
              </a:rPr>
              <a:t>That Apple TV is very similar with a mac mini</a:t>
            </a:r>
          </a:p>
          <a:p>
            <a:pPr marL="171450" indent="-171450">
              <a:buFontTx/>
              <a:buChar char="-"/>
            </a:pPr>
            <a:r>
              <a:rPr lang="en-US" sz="1200" b="0" i="0" u="none" strike="noStrike" kern="1200" dirty="0">
                <a:solidFill>
                  <a:schemeClr val="tx1"/>
                </a:solidFill>
                <a:effectLst/>
                <a:latin typeface="+mn-lt"/>
                <a:ea typeface="+mn-ea"/>
                <a:cs typeface="+mn-cs"/>
              </a:rPr>
              <a:t>Which also runs on MacOS X 10.3.9, CPU: Intel Pentium</a:t>
            </a: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8</a:t>
            </a:fld>
            <a:endParaRPr lang="en-US"/>
          </a:p>
        </p:txBody>
      </p:sp>
    </p:spTree>
    <p:extLst>
      <p:ext uri="{BB962C8B-B14F-4D97-AF65-F5344CB8AC3E}">
        <p14:creationId xmlns:p14="http://schemas.microsoft.com/office/powerpoint/2010/main" val="2661566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After the success of the first iPhone, Apple focused 100% on enhancing iPhone</a:t>
            </a:r>
          </a:p>
          <a:p>
            <a:pPr marL="171450" indent="-171450">
              <a:buFontTx/>
              <a:buChar char="-"/>
            </a:pPr>
            <a:r>
              <a:rPr lang="en-US" dirty="0"/>
              <a:t>And 4 years later, after they have a stable version of iPhone and iOS</a:t>
            </a:r>
          </a:p>
          <a:p>
            <a:pPr marL="171450" indent="-171450">
              <a:buFontTx/>
              <a:buChar char="-"/>
            </a:pPr>
            <a:r>
              <a:rPr lang="en-US" dirty="0"/>
              <a:t>In 2010 Apple redesign </a:t>
            </a:r>
            <a:r>
              <a:rPr lang="en-US" dirty="0" err="1"/>
              <a:t>iTV</a:t>
            </a:r>
            <a:r>
              <a:rPr lang="en-US" dirty="0"/>
              <a:t> and introduce the secondary generation. </a:t>
            </a:r>
          </a:p>
          <a:p>
            <a:pPr marL="171450" indent="-171450">
              <a:buFontTx/>
              <a:buChar char="-"/>
            </a:pPr>
            <a:r>
              <a:rPr lang="en-US" dirty="0"/>
              <a:t>From this version, Apple decided to use the name Apple TV instead of </a:t>
            </a:r>
            <a:r>
              <a:rPr lang="en-US" dirty="0" err="1"/>
              <a:t>iTV</a:t>
            </a:r>
            <a:r>
              <a:rPr lang="en-US" dirty="0"/>
              <a:t> as previously</a:t>
            </a:r>
          </a:p>
          <a:p>
            <a:pPr marL="171450" indent="-171450">
              <a:buFontTx/>
              <a:buChar char="-"/>
            </a:pPr>
            <a:r>
              <a:rPr lang="en-US" dirty="0"/>
              <a:t>This is also the first Apple TV not run on Mac OS</a:t>
            </a:r>
          </a:p>
          <a:p>
            <a:pPr marL="171450" indent="-171450">
              <a:buFontTx/>
              <a:buChar char="-"/>
            </a:pPr>
            <a:r>
              <a:rPr lang="en-US" dirty="0"/>
              <a:t>Actually when it was just launched it still run on iOS 8</a:t>
            </a:r>
          </a:p>
          <a:p>
            <a:pPr marL="171450" indent="-171450">
              <a:buFontTx/>
              <a:buChar char="-"/>
            </a:pPr>
            <a:r>
              <a:rPr lang="en-US" dirty="0"/>
              <a:t>Until end of 2010 Apple introduced </a:t>
            </a:r>
            <a:r>
              <a:rPr lang="en-US" dirty="0" err="1"/>
              <a:t>tvOS</a:t>
            </a:r>
            <a:r>
              <a:rPr lang="en-US" dirty="0"/>
              <a:t> 9 which is 95% bases on iOS 9</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And since there Apple TV will only run on </a:t>
            </a:r>
            <a:r>
              <a:rPr lang="en-US" dirty="0" err="1"/>
              <a:t>tvOS</a:t>
            </a:r>
            <a:endParaRPr lang="en-US" dirty="0"/>
          </a:p>
          <a:p>
            <a:endParaRPr lang="en-US" dirty="0"/>
          </a:p>
          <a:p>
            <a:r>
              <a:rPr lang="en-US" dirty="0"/>
              <a:t>Which split into 2 items</a:t>
            </a:r>
          </a:p>
          <a:p>
            <a:pPr marL="171450" indent="-171450">
              <a:buFontTx/>
              <a:buChar char="-"/>
            </a:pPr>
            <a:r>
              <a:rPr lang="en-US" dirty="0"/>
              <a:t>First is the TV box which has the processor, memory. It also has a HDMI hub to connect with TV, similarly with a Mac Mini </a:t>
            </a:r>
          </a:p>
          <a:p>
            <a:pPr marL="171450" indent="-171450">
              <a:buFontTx/>
              <a:buChar char="-"/>
            </a:pPr>
            <a:r>
              <a:rPr lang="en-US" dirty="0"/>
              <a:t>Another one is the controller and we will use it to control the app on the screen</a:t>
            </a:r>
          </a:p>
          <a:p>
            <a:pPr marL="171450" indent="-171450">
              <a:buFontTx/>
              <a:buChar char="-"/>
            </a:pPr>
            <a:r>
              <a:rPr lang="en-US" dirty="0"/>
              <a:t>You also can use your phone to control Apple TV by download app which name Remote on Apple Store</a:t>
            </a:r>
          </a:p>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9</a:t>
            </a:fld>
            <a:endParaRPr lang="en-US"/>
          </a:p>
        </p:txBody>
      </p:sp>
    </p:spTree>
    <p:extLst>
      <p:ext uri="{BB962C8B-B14F-4D97-AF65-F5344CB8AC3E}">
        <p14:creationId xmlns:p14="http://schemas.microsoft.com/office/powerpoint/2010/main" val="116911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A87A34-81AB-432B-8DAE-1953F412C126}" type="datetimeFigureOut">
              <a:rPr lang="en-US" smtClean="0"/>
              <a:t>9/27/18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9991490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13919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886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082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A87A34-81AB-432B-8DAE-1953F412C126}" type="datetimeFigureOut">
              <a:rPr lang="en-US" smtClean="0"/>
              <a:t>9/27/18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909959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9/27/18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5412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4721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594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404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pPr/>
              <a:t>9/27/18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5212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pPr/>
              <a:t>9/27/18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283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A87A34-81AB-432B-8DAE-1953F412C126}" type="datetimeFigureOut">
              <a:rPr lang="en-US" smtClean="0"/>
              <a:pPr/>
              <a:t>9/27/18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5941327"/>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3" name="Group 32">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4"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5"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5" name="Picture 14">
            <a:extLst>
              <a:ext uri="{FF2B5EF4-FFF2-40B4-BE49-F238E27FC236}">
                <a16:creationId xmlns:a16="http://schemas.microsoft.com/office/drawing/2014/main" id="{2D433B60-134C-794F-A887-D2E4BFB464B8}"/>
              </a:ext>
            </a:extLst>
          </p:cNvPr>
          <p:cNvPicPr>
            <a:picLocks noChangeAspect="1"/>
          </p:cNvPicPr>
          <p:nvPr/>
        </p:nvPicPr>
        <p:blipFill rotWithShape="1">
          <a:blip r:embed="rId3"/>
          <a:srcRect t="43739"/>
          <a:stretch/>
        </p:blipFill>
        <p:spPr>
          <a:xfrm>
            <a:off x="20" y="10"/>
            <a:ext cx="12191980" cy="6859300"/>
          </a:xfrm>
          <a:prstGeom prst="rect">
            <a:avLst/>
          </a:prstGeom>
        </p:spPr>
      </p:pic>
      <p:sp>
        <p:nvSpPr>
          <p:cNvPr id="44" name="Rectangle 36">
            <a:extLst>
              <a:ext uri="{FF2B5EF4-FFF2-40B4-BE49-F238E27FC236}">
                <a16:creationId xmlns:a16="http://schemas.microsoft.com/office/drawing/2014/main" id="{EF1A96B9-F717-4812-9DB0-C99D99462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60" y="1137137"/>
            <a:ext cx="9867482" cy="457032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6">
            <a:extLst>
              <a:ext uri="{FF2B5EF4-FFF2-40B4-BE49-F238E27FC236}">
                <a16:creationId xmlns:a16="http://schemas.microsoft.com/office/drawing/2014/main" id="{226038F9-8CE0-4A41-9EF0-3A27023DE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46" name="Freeform 6">
            <a:extLst>
              <a:ext uri="{FF2B5EF4-FFF2-40B4-BE49-F238E27FC236}">
                <a16:creationId xmlns:a16="http://schemas.microsoft.com/office/drawing/2014/main" id="{BB5C5996-5C1E-4768-90AE-87BED835C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626FA10A-175C-BE45-BB67-7F54BAA33D59}"/>
              </a:ext>
            </a:extLst>
          </p:cNvPr>
          <p:cNvSpPr>
            <a:spLocks noGrp="1"/>
          </p:cNvSpPr>
          <p:nvPr>
            <p:ph type="title"/>
          </p:nvPr>
        </p:nvSpPr>
        <p:spPr>
          <a:xfrm>
            <a:off x="1915128" y="2218760"/>
            <a:ext cx="8361229" cy="2098226"/>
          </a:xfrm>
        </p:spPr>
        <p:txBody>
          <a:bodyPr vert="horz" lIns="91440" tIns="45720" rIns="91440" bIns="45720" rtlCol="0" anchor="b">
            <a:normAutofit/>
          </a:bodyPr>
          <a:lstStyle/>
          <a:p>
            <a:pPr algn="ctr"/>
            <a:r>
              <a:rPr lang="en-US" sz="6000" b="1" dirty="0"/>
              <a:t>i</a:t>
            </a:r>
            <a:r>
              <a:rPr lang="en-US" sz="6000" b="1" cap="all" dirty="0"/>
              <a:t>OS </a:t>
            </a:r>
            <a:r>
              <a:rPr lang="en-US" sz="6000" b="1" dirty="0"/>
              <a:t>Dev Scout</a:t>
            </a:r>
            <a:br>
              <a:rPr lang="en-US" sz="6000" b="1" dirty="0"/>
            </a:br>
            <a:r>
              <a:rPr lang="en-US" sz="6000" b="1" dirty="0"/>
              <a:t>Singapore, October 2018</a:t>
            </a:r>
            <a:endParaRPr lang="en-US" sz="6000" b="1" cap="all" dirty="0"/>
          </a:p>
        </p:txBody>
      </p:sp>
    </p:spTree>
    <p:extLst>
      <p:ext uri="{BB962C8B-B14F-4D97-AF65-F5344CB8AC3E}">
        <p14:creationId xmlns:p14="http://schemas.microsoft.com/office/powerpoint/2010/main" val="3109470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95B30-B6C2-7147-9C81-64014A69A983}"/>
              </a:ext>
            </a:extLst>
          </p:cNvPr>
          <p:cNvSpPr>
            <a:spLocks noGrp="1"/>
          </p:cNvSpPr>
          <p:nvPr>
            <p:ph type="title"/>
          </p:nvPr>
        </p:nvSpPr>
        <p:spPr>
          <a:xfrm>
            <a:off x="8023622" y="639704"/>
            <a:ext cx="3838178" cy="5577840"/>
          </a:xfrm>
        </p:spPr>
        <p:txBody>
          <a:bodyPr anchor="ctr">
            <a:normAutofit/>
          </a:bodyPr>
          <a:lstStyle/>
          <a:p>
            <a:r>
              <a:rPr lang="en-US" dirty="0"/>
              <a:t>Apple TV sold</a:t>
            </a:r>
          </a:p>
        </p:txBody>
      </p:sp>
      <p:sp useBgFill="1">
        <p:nvSpPr>
          <p:cNvPr id="32" name="Rectangle 28">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B4D97983-5D84-744A-B9DB-17B621D00E5B}"/>
              </a:ext>
            </a:extLst>
          </p:cNvPr>
          <p:cNvGraphicFramePr>
            <a:graphicFrameLocks noGrp="1"/>
          </p:cNvGraphicFramePr>
          <p:nvPr>
            <p:ph idx="1"/>
            <p:extLst>
              <p:ext uri="{D42A27DB-BD31-4B8C-83A1-F6EECF244321}">
                <p14:modId xmlns:p14="http://schemas.microsoft.com/office/powerpoint/2010/main" val="3241485329"/>
              </p:ext>
            </p:extLst>
          </p:nvPr>
        </p:nvGraphicFramePr>
        <p:xfrm>
          <a:off x="784225" y="639763"/>
          <a:ext cx="5959475" cy="55777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3589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183F-9A81-E641-A513-57D1BCAAE7B2}"/>
              </a:ext>
            </a:extLst>
          </p:cNvPr>
          <p:cNvSpPr>
            <a:spLocks noGrp="1"/>
          </p:cNvSpPr>
          <p:nvPr>
            <p:ph type="title"/>
          </p:nvPr>
        </p:nvSpPr>
        <p:spPr>
          <a:xfrm>
            <a:off x="1371600" y="685800"/>
            <a:ext cx="9601200" cy="1485900"/>
          </a:xfrm>
        </p:spPr>
        <p:txBody>
          <a:bodyPr>
            <a:normAutofit/>
          </a:bodyPr>
          <a:lstStyle/>
          <a:p>
            <a:r>
              <a:rPr lang="en-US" cap="none"/>
              <a:t>tvOS app</a:t>
            </a:r>
            <a:endParaRPr lang="en-US" cap="none" dirty="0"/>
          </a:p>
        </p:txBody>
      </p:sp>
      <p:graphicFrame>
        <p:nvGraphicFramePr>
          <p:cNvPr id="9" name="Content Placeholder 6">
            <a:extLst>
              <a:ext uri="{FF2B5EF4-FFF2-40B4-BE49-F238E27FC236}">
                <a16:creationId xmlns:a16="http://schemas.microsoft.com/office/drawing/2014/main" id="{784101F2-9638-4FAA-8B01-C084A5B28E3A}"/>
              </a:ext>
            </a:extLst>
          </p:cNvPr>
          <p:cNvGraphicFramePr>
            <a:graphicFrameLocks noGrp="1"/>
          </p:cNvGraphicFramePr>
          <p:nvPr>
            <p:ph idx="1"/>
            <p:extLst>
              <p:ext uri="{D42A27DB-BD31-4B8C-83A1-F6EECF244321}">
                <p14:modId xmlns:p14="http://schemas.microsoft.com/office/powerpoint/2010/main" val="410934686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85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46C-A216-ED4C-91AA-19BDE7D8B6E6}"/>
              </a:ext>
            </a:extLst>
          </p:cNvPr>
          <p:cNvSpPr>
            <a:spLocks noGrp="1"/>
          </p:cNvSpPr>
          <p:nvPr>
            <p:ph type="title"/>
          </p:nvPr>
        </p:nvSpPr>
        <p:spPr/>
        <p:txBody>
          <a:bodyPr/>
          <a:lstStyle/>
          <a:p>
            <a:pPr algn="ctr"/>
            <a:r>
              <a:rPr lang="en-US" dirty="0" err="1"/>
              <a:t>TVMLKit</a:t>
            </a:r>
            <a:r>
              <a:rPr lang="en-US" dirty="0"/>
              <a:t> Template Example</a:t>
            </a:r>
          </a:p>
        </p:txBody>
      </p:sp>
      <p:pic>
        <p:nvPicPr>
          <p:cNvPr id="5" name="Content Placeholder 4">
            <a:extLst>
              <a:ext uri="{FF2B5EF4-FFF2-40B4-BE49-F238E27FC236}">
                <a16:creationId xmlns:a16="http://schemas.microsoft.com/office/drawing/2014/main" id="{11FD4BDA-A4D8-BC44-8AF7-2C7D46963414}"/>
              </a:ext>
            </a:extLst>
          </p:cNvPr>
          <p:cNvPicPr>
            <a:picLocks noGrp="1" noChangeAspect="1"/>
          </p:cNvPicPr>
          <p:nvPr>
            <p:ph idx="1"/>
          </p:nvPr>
        </p:nvPicPr>
        <p:blipFill>
          <a:blip r:embed="rId3"/>
          <a:stretch>
            <a:fillRect/>
          </a:stretch>
        </p:blipFill>
        <p:spPr>
          <a:xfrm>
            <a:off x="440512" y="2185044"/>
            <a:ext cx="5580229" cy="3175807"/>
          </a:xfrm>
          <a:prstGeom prst="rect">
            <a:avLst/>
          </a:prstGeom>
        </p:spPr>
      </p:pic>
      <p:pic>
        <p:nvPicPr>
          <p:cNvPr id="9" name="Picture 8">
            <a:extLst>
              <a:ext uri="{FF2B5EF4-FFF2-40B4-BE49-F238E27FC236}">
                <a16:creationId xmlns:a16="http://schemas.microsoft.com/office/drawing/2014/main" id="{967B95CD-39F3-324E-A124-47440F4B7639}"/>
              </a:ext>
            </a:extLst>
          </p:cNvPr>
          <p:cNvPicPr>
            <a:picLocks noChangeAspect="1"/>
          </p:cNvPicPr>
          <p:nvPr/>
        </p:nvPicPr>
        <p:blipFill>
          <a:blip r:embed="rId4"/>
          <a:stretch>
            <a:fillRect/>
          </a:stretch>
        </p:blipFill>
        <p:spPr>
          <a:xfrm>
            <a:off x="6253216" y="2185044"/>
            <a:ext cx="5571222" cy="3175807"/>
          </a:xfrm>
          <a:prstGeom prst="rect">
            <a:avLst/>
          </a:prstGeom>
        </p:spPr>
      </p:pic>
    </p:spTree>
    <p:extLst>
      <p:ext uri="{BB962C8B-B14F-4D97-AF65-F5344CB8AC3E}">
        <p14:creationId xmlns:p14="http://schemas.microsoft.com/office/powerpoint/2010/main" val="1093115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46C-A216-ED4C-91AA-19BDE7D8B6E6}"/>
              </a:ext>
            </a:extLst>
          </p:cNvPr>
          <p:cNvSpPr>
            <a:spLocks noGrp="1"/>
          </p:cNvSpPr>
          <p:nvPr>
            <p:ph type="title"/>
          </p:nvPr>
        </p:nvSpPr>
        <p:spPr/>
        <p:txBody>
          <a:bodyPr/>
          <a:lstStyle/>
          <a:p>
            <a:pPr algn="ctr"/>
            <a:r>
              <a:rPr lang="en-US" dirty="0" err="1"/>
              <a:t>TVMLKit</a:t>
            </a:r>
            <a:r>
              <a:rPr lang="en-US" dirty="0"/>
              <a:t> Template Example</a:t>
            </a:r>
          </a:p>
        </p:txBody>
      </p:sp>
      <p:pic>
        <p:nvPicPr>
          <p:cNvPr id="6" name="Content Placeholder 4">
            <a:extLst>
              <a:ext uri="{FF2B5EF4-FFF2-40B4-BE49-F238E27FC236}">
                <a16:creationId xmlns:a16="http://schemas.microsoft.com/office/drawing/2014/main" id="{F2655EB3-046A-EE4C-95F5-D3E276DFF3DA}"/>
              </a:ext>
            </a:extLst>
          </p:cNvPr>
          <p:cNvPicPr>
            <a:picLocks noChangeAspect="1"/>
          </p:cNvPicPr>
          <p:nvPr/>
        </p:nvPicPr>
        <p:blipFill>
          <a:blip r:embed="rId3"/>
          <a:stretch>
            <a:fillRect/>
          </a:stretch>
        </p:blipFill>
        <p:spPr>
          <a:xfrm>
            <a:off x="7478527" y="1932784"/>
            <a:ext cx="4314887" cy="3685075"/>
          </a:xfrm>
          <a:prstGeom prst="rect">
            <a:avLst/>
          </a:prstGeom>
        </p:spPr>
      </p:pic>
      <p:pic>
        <p:nvPicPr>
          <p:cNvPr id="7" name="Picture 6">
            <a:extLst>
              <a:ext uri="{FF2B5EF4-FFF2-40B4-BE49-F238E27FC236}">
                <a16:creationId xmlns:a16="http://schemas.microsoft.com/office/drawing/2014/main" id="{4653C249-C503-FF4C-8209-D75E1891002B}"/>
              </a:ext>
            </a:extLst>
          </p:cNvPr>
          <p:cNvPicPr>
            <a:picLocks noChangeAspect="1"/>
          </p:cNvPicPr>
          <p:nvPr/>
        </p:nvPicPr>
        <p:blipFill>
          <a:blip r:embed="rId4"/>
          <a:stretch>
            <a:fillRect/>
          </a:stretch>
        </p:blipFill>
        <p:spPr>
          <a:xfrm>
            <a:off x="550986" y="1932784"/>
            <a:ext cx="6464615" cy="3685075"/>
          </a:xfrm>
          <a:prstGeom prst="rect">
            <a:avLst/>
          </a:prstGeom>
        </p:spPr>
      </p:pic>
    </p:spTree>
    <p:extLst>
      <p:ext uri="{BB962C8B-B14F-4D97-AF65-F5344CB8AC3E}">
        <p14:creationId xmlns:p14="http://schemas.microsoft.com/office/powerpoint/2010/main" val="1403888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46C-A216-ED4C-91AA-19BDE7D8B6E6}"/>
              </a:ext>
            </a:extLst>
          </p:cNvPr>
          <p:cNvSpPr>
            <a:spLocks noGrp="1"/>
          </p:cNvSpPr>
          <p:nvPr>
            <p:ph type="title"/>
          </p:nvPr>
        </p:nvSpPr>
        <p:spPr/>
        <p:txBody>
          <a:bodyPr/>
          <a:lstStyle/>
          <a:p>
            <a:pPr algn="ctr"/>
            <a:r>
              <a:rPr lang="en-US" dirty="0" err="1"/>
              <a:t>TVMLKit</a:t>
            </a:r>
            <a:r>
              <a:rPr lang="en-US" dirty="0"/>
              <a:t> Template Example</a:t>
            </a:r>
          </a:p>
        </p:txBody>
      </p:sp>
      <p:pic>
        <p:nvPicPr>
          <p:cNvPr id="8" name="Content Placeholder 9">
            <a:extLst>
              <a:ext uri="{FF2B5EF4-FFF2-40B4-BE49-F238E27FC236}">
                <a16:creationId xmlns:a16="http://schemas.microsoft.com/office/drawing/2014/main" id="{374069C7-854C-7A40-B10C-657663A34FAB}"/>
              </a:ext>
            </a:extLst>
          </p:cNvPr>
          <p:cNvPicPr>
            <a:picLocks noGrp="1" noChangeAspect="1"/>
          </p:cNvPicPr>
          <p:nvPr>
            <p:ph idx="1"/>
          </p:nvPr>
        </p:nvPicPr>
        <p:blipFill>
          <a:blip r:embed="rId3"/>
          <a:stretch>
            <a:fillRect/>
          </a:stretch>
        </p:blipFill>
        <p:spPr>
          <a:xfrm>
            <a:off x="6077245" y="2216709"/>
            <a:ext cx="5791810" cy="3175807"/>
          </a:xfrm>
        </p:spPr>
      </p:pic>
      <p:pic>
        <p:nvPicPr>
          <p:cNvPr id="5" name="Content Placeholder 4">
            <a:extLst>
              <a:ext uri="{FF2B5EF4-FFF2-40B4-BE49-F238E27FC236}">
                <a16:creationId xmlns:a16="http://schemas.microsoft.com/office/drawing/2014/main" id="{1385C862-2B51-5944-A280-514F94D14A9F}"/>
              </a:ext>
            </a:extLst>
          </p:cNvPr>
          <p:cNvPicPr>
            <a:picLocks noChangeAspect="1"/>
          </p:cNvPicPr>
          <p:nvPr/>
        </p:nvPicPr>
        <p:blipFill>
          <a:blip r:embed="rId4"/>
          <a:stretch>
            <a:fillRect/>
          </a:stretch>
        </p:blipFill>
        <p:spPr>
          <a:xfrm>
            <a:off x="214573" y="2216709"/>
            <a:ext cx="5580229" cy="3175807"/>
          </a:xfrm>
          <a:prstGeom prst="rect">
            <a:avLst/>
          </a:prstGeom>
        </p:spPr>
      </p:pic>
    </p:spTree>
    <p:extLst>
      <p:ext uri="{BB962C8B-B14F-4D97-AF65-F5344CB8AC3E}">
        <p14:creationId xmlns:p14="http://schemas.microsoft.com/office/powerpoint/2010/main" val="47649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14B3-A2D7-FF4B-8C93-F2A3B903844C}"/>
              </a:ext>
            </a:extLst>
          </p:cNvPr>
          <p:cNvSpPr>
            <a:spLocks noGrp="1"/>
          </p:cNvSpPr>
          <p:nvPr>
            <p:ph type="title"/>
          </p:nvPr>
        </p:nvSpPr>
        <p:spPr>
          <a:xfrm>
            <a:off x="1371600" y="685800"/>
            <a:ext cx="9601200" cy="1485900"/>
          </a:xfrm>
        </p:spPr>
        <p:txBody>
          <a:bodyPr/>
          <a:lstStyle/>
          <a:p>
            <a:pPr algn="ctr"/>
            <a:r>
              <a:rPr lang="en-US" dirty="0"/>
              <a:t>Complicated Template</a:t>
            </a:r>
          </a:p>
        </p:txBody>
      </p:sp>
      <p:pic>
        <p:nvPicPr>
          <p:cNvPr id="13" name="Content Placeholder 12">
            <a:extLst>
              <a:ext uri="{FF2B5EF4-FFF2-40B4-BE49-F238E27FC236}">
                <a16:creationId xmlns:a16="http://schemas.microsoft.com/office/drawing/2014/main" id="{9E840F5B-762F-2642-A201-2B5591AD8B2E}"/>
              </a:ext>
            </a:extLst>
          </p:cNvPr>
          <p:cNvPicPr>
            <a:picLocks noGrp="1" noChangeAspect="1"/>
          </p:cNvPicPr>
          <p:nvPr>
            <p:ph idx="1"/>
          </p:nvPr>
        </p:nvPicPr>
        <p:blipFill>
          <a:blip r:embed="rId3"/>
          <a:stretch>
            <a:fillRect/>
          </a:stretch>
        </p:blipFill>
        <p:spPr>
          <a:xfrm>
            <a:off x="164381" y="2171700"/>
            <a:ext cx="5921169" cy="3369842"/>
          </a:xfrm>
        </p:spPr>
      </p:pic>
      <p:pic>
        <p:nvPicPr>
          <p:cNvPr id="15" name="Picture 14">
            <a:extLst>
              <a:ext uri="{FF2B5EF4-FFF2-40B4-BE49-F238E27FC236}">
                <a16:creationId xmlns:a16="http://schemas.microsoft.com/office/drawing/2014/main" id="{6945FE89-D121-EE46-8436-3C47C4FC1541}"/>
              </a:ext>
            </a:extLst>
          </p:cNvPr>
          <p:cNvPicPr>
            <a:picLocks noChangeAspect="1"/>
          </p:cNvPicPr>
          <p:nvPr/>
        </p:nvPicPr>
        <p:blipFill>
          <a:blip r:embed="rId4"/>
          <a:stretch>
            <a:fillRect/>
          </a:stretch>
        </p:blipFill>
        <p:spPr>
          <a:xfrm>
            <a:off x="6155888" y="2171700"/>
            <a:ext cx="5921170" cy="3369842"/>
          </a:xfrm>
          <a:prstGeom prst="rect">
            <a:avLst/>
          </a:prstGeom>
        </p:spPr>
      </p:pic>
    </p:spTree>
    <p:extLst>
      <p:ext uri="{BB962C8B-B14F-4D97-AF65-F5344CB8AC3E}">
        <p14:creationId xmlns:p14="http://schemas.microsoft.com/office/powerpoint/2010/main" val="844233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2483A8-2365-4141-98D2-6903CC58BED7}"/>
              </a:ext>
            </a:extLst>
          </p:cNvPr>
          <p:cNvPicPr>
            <a:picLocks noGrp="1" noChangeAspect="1"/>
          </p:cNvPicPr>
          <p:nvPr>
            <p:ph idx="1"/>
          </p:nvPr>
        </p:nvPicPr>
        <p:blipFill>
          <a:blip r:embed="rId3"/>
          <a:stretch>
            <a:fillRect/>
          </a:stretch>
        </p:blipFill>
        <p:spPr>
          <a:xfrm>
            <a:off x="5111483" y="1288799"/>
            <a:ext cx="6783079" cy="4261935"/>
          </a:xfrm>
        </p:spPr>
      </p:pic>
      <p:pic>
        <p:nvPicPr>
          <p:cNvPr id="4" name="Content Placeholder 12">
            <a:extLst>
              <a:ext uri="{FF2B5EF4-FFF2-40B4-BE49-F238E27FC236}">
                <a16:creationId xmlns:a16="http://schemas.microsoft.com/office/drawing/2014/main" id="{C9F95005-0CE9-E24F-A70D-07B4D7C4E0C6}"/>
              </a:ext>
            </a:extLst>
          </p:cNvPr>
          <p:cNvPicPr>
            <a:picLocks noChangeAspect="1"/>
          </p:cNvPicPr>
          <p:nvPr/>
        </p:nvPicPr>
        <p:blipFill>
          <a:blip r:embed="rId4"/>
          <a:stretch>
            <a:fillRect/>
          </a:stretch>
        </p:blipFill>
        <p:spPr>
          <a:xfrm>
            <a:off x="201969" y="738832"/>
            <a:ext cx="4710687" cy="2680935"/>
          </a:xfrm>
          <a:prstGeom prst="rect">
            <a:avLst/>
          </a:prstGeom>
        </p:spPr>
      </p:pic>
      <p:pic>
        <p:nvPicPr>
          <p:cNvPr id="6" name="Picture 5">
            <a:extLst>
              <a:ext uri="{FF2B5EF4-FFF2-40B4-BE49-F238E27FC236}">
                <a16:creationId xmlns:a16="http://schemas.microsoft.com/office/drawing/2014/main" id="{C7A8C196-319F-764E-BC72-E5BE1FA9441B}"/>
              </a:ext>
            </a:extLst>
          </p:cNvPr>
          <p:cNvPicPr>
            <a:picLocks noChangeAspect="1"/>
          </p:cNvPicPr>
          <p:nvPr/>
        </p:nvPicPr>
        <p:blipFill>
          <a:blip r:embed="rId5"/>
          <a:stretch>
            <a:fillRect/>
          </a:stretch>
        </p:blipFill>
        <p:spPr>
          <a:xfrm>
            <a:off x="184040" y="3419767"/>
            <a:ext cx="4728616" cy="2691139"/>
          </a:xfrm>
          <a:prstGeom prst="rect">
            <a:avLst/>
          </a:prstGeom>
        </p:spPr>
      </p:pic>
    </p:spTree>
    <p:extLst>
      <p:ext uri="{BB962C8B-B14F-4D97-AF65-F5344CB8AC3E}">
        <p14:creationId xmlns:p14="http://schemas.microsoft.com/office/powerpoint/2010/main" val="1443507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ECD074-A2D0-AA42-89C5-16D9B24C5DC7}"/>
              </a:ext>
            </a:extLst>
          </p:cNvPr>
          <p:cNvPicPr>
            <a:picLocks noGrp="1" noChangeAspect="1"/>
          </p:cNvPicPr>
          <p:nvPr>
            <p:ph idx="1"/>
          </p:nvPr>
        </p:nvPicPr>
        <p:blipFill>
          <a:blip r:embed="rId2"/>
          <a:stretch>
            <a:fillRect/>
          </a:stretch>
        </p:blipFill>
        <p:spPr>
          <a:xfrm>
            <a:off x="557414" y="1884829"/>
            <a:ext cx="4053774" cy="4266015"/>
          </a:xfrm>
        </p:spPr>
      </p:pic>
      <p:pic>
        <p:nvPicPr>
          <p:cNvPr id="6" name="Content Placeholder 4">
            <a:extLst>
              <a:ext uri="{FF2B5EF4-FFF2-40B4-BE49-F238E27FC236}">
                <a16:creationId xmlns:a16="http://schemas.microsoft.com/office/drawing/2014/main" id="{BD9637B8-426E-874B-A98D-5A31B8E0C8A5}"/>
              </a:ext>
            </a:extLst>
          </p:cNvPr>
          <p:cNvPicPr>
            <a:picLocks noChangeAspect="1"/>
          </p:cNvPicPr>
          <p:nvPr/>
        </p:nvPicPr>
        <p:blipFill>
          <a:blip r:embed="rId3"/>
          <a:stretch>
            <a:fillRect/>
          </a:stretch>
        </p:blipFill>
        <p:spPr>
          <a:xfrm>
            <a:off x="5003907" y="1884829"/>
            <a:ext cx="6783079" cy="4261935"/>
          </a:xfrm>
          <a:prstGeom prst="rect">
            <a:avLst/>
          </a:prstGeom>
        </p:spPr>
      </p:pic>
      <p:sp>
        <p:nvSpPr>
          <p:cNvPr id="7" name="Title 1">
            <a:extLst>
              <a:ext uri="{FF2B5EF4-FFF2-40B4-BE49-F238E27FC236}">
                <a16:creationId xmlns:a16="http://schemas.microsoft.com/office/drawing/2014/main" id="{94F7F823-68E1-AD45-A08E-B3211ED52F33}"/>
              </a:ext>
            </a:extLst>
          </p:cNvPr>
          <p:cNvSpPr>
            <a:spLocks noGrp="1"/>
          </p:cNvSpPr>
          <p:nvPr>
            <p:ph type="title"/>
          </p:nvPr>
        </p:nvSpPr>
        <p:spPr>
          <a:xfrm>
            <a:off x="1371600" y="685800"/>
            <a:ext cx="9601200" cy="1485900"/>
          </a:xfrm>
        </p:spPr>
        <p:txBody>
          <a:bodyPr/>
          <a:lstStyle/>
          <a:p>
            <a:pPr algn="ctr"/>
            <a:r>
              <a:rPr lang="en-US" dirty="0"/>
              <a:t>Complicated Template</a:t>
            </a:r>
          </a:p>
        </p:txBody>
      </p:sp>
    </p:spTree>
    <p:extLst>
      <p:ext uri="{BB962C8B-B14F-4D97-AF65-F5344CB8AC3E}">
        <p14:creationId xmlns:p14="http://schemas.microsoft.com/office/powerpoint/2010/main" val="881410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2C26BD-5616-984E-B0D3-A111B0495D28}"/>
              </a:ext>
            </a:extLst>
          </p:cNvPr>
          <p:cNvSpPr>
            <a:spLocks noGrp="1"/>
          </p:cNvSpPr>
          <p:nvPr>
            <p:ph type="title"/>
          </p:nvPr>
        </p:nvSpPr>
        <p:spPr>
          <a:xfrm>
            <a:off x="643467" y="685800"/>
            <a:ext cx="10905066" cy="1485900"/>
          </a:xfrm>
          <a:noFill/>
        </p:spPr>
        <p:txBody>
          <a:bodyPr>
            <a:normAutofit/>
          </a:bodyPr>
          <a:lstStyle/>
          <a:p>
            <a:pPr algn="ctr"/>
            <a:r>
              <a:rPr lang="en-US"/>
              <a:t>COMPARISION</a:t>
            </a:r>
          </a:p>
        </p:txBody>
      </p:sp>
      <p:graphicFrame>
        <p:nvGraphicFramePr>
          <p:cNvPr id="5" name="Content Placeholder 4">
            <a:extLst>
              <a:ext uri="{FF2B5EF4-FFF2-40B4-BE49-F238E27FC236}">
                <a16:creationId xmlns:a16="http://schemas.microsoft.com/office/drawing/2014/main" id="{20F4FE07-E050-C346-81CC-67B0BD66FDDD}"/>
              </a:ext>
            </a:extLst>
          </p:cNvPr>
          <p:cNvGraphicFramePr>
            <a:graphicFrameLocks noGrp="1"/>
          </p:cNvGraphicFramePr>
          <p:nvPr>
            <p:ph idx="1"/>
            <p:extLst>
              <p:ext uri="{D42A27DB-BD31-4B8C-83A1-F6EECF244321}">
                <p14:modId xmlns:p14="http://schemas.microsoft.com/office/powerpoint/2010/main" val="3601253406"/>
              </p:ext>
            </p:extLst>
          </p:nvPr>
        </p:nvGraphicFramePr>
        <p:xfrm>
          <a:off x="1122972" y="2447168"/>
          <a:ext cx="9946057" cy="3259068"/>
        </p:xfrm>
        <a:graphic>
          <a:graphicData uri="http://schemas.openxmlformats.org/drawingml/2006/table">
            <a:tbl>
              <a:tblPr firstRow="1" bandRow="1">
                <a:tableStyleId>{9D7B26C5-4107-4FEC-AEDC-1716B250A1EF}</a:tableStyleId>
              </a:tblPr>
              <a:tblGrid>
                <a:gridCol w="4806263">
                  <a:extLst>
                    <a:ext uri="{9D8B030D-6E8A-4147-A177-3AD203B41FA5}">
                      <a16:colId xmlns:a16="http://schemas.microsoft.com/office/drawing/2014/main" val="4251858637"/>
                    </a:ext>
                  </a:extLst>
                </a:gridCol>
                <a:gridCol w="5139794">
                  <a:extLst>
                    <a:ext uri="{9D8B030D-6E8A-4147-A177-3AD203B41FA5}">
                      <a16:colId xmlns:a16="http://schemas.microsoft.com/office/drawing/2014/main" val="1365620282"/>
                    </a:ext>
                  </a:extLst>
                </a:gridCol>
              </a:tblGrid>
              <a:tr h="543178">
                <a:tc>
                  <a:txBody>
                    <a:bodyPr/>
                    <a:lstStyle/>
                    <a:p>
                      <a:r>
                        <a:rPr lang="en-US" sz="2500"/>
                        <a:t>Custom App</a:t>
                      </a:r>
                    </a:p>
                  </a:txBody>
                  <a:tcPr marL="126347" marR="126347" marT="63195" marB="63195"/>
                </a:tc>
                <a:tc>
                  <a:txBody>
                    <a:bodyPr/>
                    <a:lstStyle/>
                    <a:p>
                      <a:r>
                        <a:rPr lang="en-US" sz="2500"/>
                        <a:t>TVML App</a:t>
                      </a:r>
                    </a:p>
                  </a:txBody>
                  <a:tcPr marL="126347" marR="126347" marT="63195" marB="63195"/>
                </a:tc>
                <a:extLst>
                  <a:ext uri="{0D108BD9-81ED-4DB2-BD59-A6C34878D82A}">
                    <a16:rowId xmlns:a16="http://schemas.microsoft.com/office/drawing/2014/main" val="3960242728"/>
                  </a:ext>
                </a:extLst>
              </a:tr>
              <a:tr h="543178">
                <a:tc>
                  <a:txBody>
                    <a:bodyPr/>
                    <a:lstStyle/>
                    <a:p>
                      <a:r>
                        <a:rPr lang="en-US" sz="2500"/>
                        <a:t>Cocoa framework</a:t>
                      </a:r>
                    </a:p>
                  </a:txBody>
                  <a:tcPr marL="126347" marR="126347" marT="63195" marB="63195"/>
                </a:tc>
                <a:tc>
                  <a:txBody>
                    <a:bodyPr/>
                    <a:lstStyle/>
                    <a:p>
                      <a:r>
                        <a:rPr lang="en-US" sz="2500"/>
                        <a:t>TVML, TVJS, TVMLKit</a:t>
                      </a:r>
                    </a:p>
                  </a:txBody>
                  <a:tcPr marL="126347" marR="126347" marT="63195" marB="63195"/>
                </a:tc>
                <a:extLst>
                  <a:ext uri="{0D108BD9-81ED-4DB2-BD59-A6C34878D82A}">
                    <a16:rowId xmlns:a16="http://schemas.microsoft.com/office/drawing/2014/main" val="1705657874"/>
                  </a:ext>
                </a:extLst>
              </a:tr>
              <a:tr h="543178">
                <a:tc>
                  <a:txBody>
                    <a:bodyPr/>
                    <a:lstStyle/>
                    <a:p>
                      <a:r>
                        <a:rPr lang="en-US" sz="2500"/>
                        <a:t>Similar to native iOS</a:t>
                      </a:r>
                    </a:p>
                  </a:txBody>
                  <a:tcPr marL="126347" marR="126347" marT="63195" marB="6319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a:t>Similar to React Native</a:t>
                      </a:r>
                    </a:p>
                  </a:txBody>
                  <a:tcPr marL="126347" marR="126347" marT="63195" marB="63195"/>
                </a:tc>
                <a:extLst>
                  <a:ext uri="{0D108BD9-81ED-4DB2-BD59-A6C34878D82A}">
                    <a16:rowId xmlns:a16="http://schemas.microsoft.com/office/drawing/2014/main" val="1227157587"/>
                  </a:ext>
                </a:extLst>
              </a:tr>
              <a:tr h="543178">
                <a:tc>
                  <a:txBody>
                    <a:bodyPr/>
                    <a:lstStyle/>
                    <a:p>
                      <a:r>
                        <a:rPr lang="en-US" sz="2500"/>
                        <a:t>Swift, Objective-C</a:t>
                      </a:r>
                    </a:p>
                  </a:txBody>
                  <a:tcPr marL="126347" marR="126347" marT="63195" marB="6319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a:t>Javascript</a:t>
                      </a:r>
                    </a:p>
                  </a:txBody>
                  <a:tcPr marL="126347" marR="126347" marT="63195" marB="63195"/>
                </a:tc>
                <a:extLst>
                  <a:ext uri="{0D108BD9-81ED-4DB2-BD59-A6C34878D82A}">
                    <a16:rowId xmlns:a16="http://schemas.microsoft.com/office/drawing/2014/main" val="3838220053"/>
                  </a:ext>
                </a:extLst>
              </a:tr>
              <a:tr h="5431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a:t>Hard to make, easy to maintain</a:t>
                      </a:r>
                    </a:p>
                  </a:txBody>
                  <a:tcPr marL="126347" marR="126347" marT="63195" marB="6319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a:t>Easy to make, hard to maintain</a:t>
                      </a:r>
                    </a:p>
                  </a:txBody>
                  <a:tcPr marL="126347" marR="126347" marT="63195" marB="63195"/>
                </a:tc>
                <a:extLst>
                  <a:ext uri="{0D108BD9-81ED-4DB2-BD59-A6C34878D82A}">
                    <a16:rowId xmlns:a16="http://schemas.microsoft.com/office/drawing/2014/main" val="114800382"/>
                  </a:ext>
                </a:extLst>
              </a:tr>
              <a:tr h="543178">
                <a:tc>
                  <a:txBody>
                    <a:bodyPr/>
                    <a:lstStyle/>
                    <a:p>
                      <a:r>
                        <a:rPr lang="en-US" sz="2500"/>
                        <a:t>Suitable with customizing app</a:t>
                      </a:r>
                    </a:p>
                  </a:txBody>
                  <a:tcPr marL="126347" marR="126347" marT="63195" marB="63195"/>
                </a:tc>
                <a:tc>
                  <a:txBody>
                    <a:bodyPr/>
                    <a:lstStyle/>
                    <a:p>
                      <a:r>
                        <a:rPr lang="en-US" sz="2500"/>
                        <a:t>Suitable with simple template app</a:t>
                      </a:r>
                    </a:p>
                  </a:txBody>
                  <a:tcPr marL="126347" marR="126347" marT="63195" marB="63195"/>
                </a:tc>
                <a:extLst>
                  <a:ext uri="{0D108BD9-81ED-4DB2-BD59-A6C34878D82A}">
                    <a16:rowId xmlns:a16="http://schemas.microsoft.com/office/drawing/2014/main" val="261012458"/>
                  </a:ext>
                </a:extLst>
              </a:tr>
            </a:tbl>
          </a:graphicData>
        </a:graphic>
      </p:graphicFrame>
    </p:spTree>
    <p:extLst>
      <p:ext uri="{BB962C8B-B14F-4D97-AF65-F5344CB8AC3E}">
        <p14:creationId xmlns:p14="http://schemas.microsoft.com/office/powerpoint/2010/main" val="2464664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2"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1" name="Rectangle 10">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5" name="Rectangle 14">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CDC67-571C-B348-A870-1BD490B773E6}"/>
              </a:ext>
            </a:extLst>
          </p:cNvPr>
          <p:cNvSpPr>
            <a:spLocks noGrp="1"/>
          </p:cNvSpPr>
          <p:nvPr>
            <p:ph type="title"/>
          </p:nvPr>
        </p:nvSpPr>
        <p:spPr>
          <a:xfrm>
            <a:off x="1720099" y="1653731"/>
            <a:ext cx="8110584" cy="3935906"/>
          </a:xfrm>
        </p:spPr>
        <p:txBody>
          <a:bodyPr vert="horz" lIns="91440" tIns="45720" rIns="91440" bIns="45720" rtlCol="0" anchor="t">
            <a:normAutofit/>
          </a:bodyPr>
          <a:lstStyle/>
          <a:p>
            <a:pPr algn="l"/>
            <a:r>
              <a:rPr lang="en-US" sz="8000" cap="none" dirty="0"/>
              <a:t>Developing </a:t>
            </a:r>
            <a:br>
              <a:rPr lang="en-US" sz="8000" cap="none" dirty="0"/>
            </a:br>
            <a:r>
              <a:rPr lang="en-US" sz="8000" cap="none" dirty="0"/>
              <a:t>Custom </a:t>
            </a:r>
            <a:br>
              <a:rPr lang="en-US" sz="8000" cap="none" dirty="0"/>
            </a:br>
            <a:r>
              <a:rPr lang="en-US" sz="8000" cap="none" dirty="0"/>
              <a:t>Apple TV App</a:t>
            </a:r>
          </a:p>
        </p:txBody>
      </p:sp>
    </p:spTree>
    <p:extLst>
      <p:ext uri="{BB962C8B-B14F-4D97-AF65-F5344CB8AC3E}">
        <p14:creationId xmlns:p14="http://schemas.microsoft.com/office/powerpoint/2010/main" val="215960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520854-28F4-0C4A-9648-EE26DB14A378}"/>
              </a:ext>
            </a:extLst>
          </p:cNvPr>
          <p:cNvSpPr>
            <a:spLocks noGrp="1"/>
          </p:cNvSpPr>
          <p:nvPr>
            <p:ph type="title"/>
          </p:nvPr>
        </p:nvSpPr>
        <p:spPr>
          <a:xfrm>
            <a:off x="5100824" y="685800"/>
            <a:ext cx="6176776" cy="1485900"/>
          </a:xfrm>
        </p:spPr>
        <p:txBody>
          <a:bodyPr>
            <a:normAutofit/>
          </a:bodyPr>
          <a:lstStyle/>
          <a:p>
            <a:r>
              <a:rPr lang="en-US" sz="6000" b="1" dirty="0"/>
              <a:t>Thanh</a:t>
            </a:r>
          </a:p>
        </p:txBody>
      </p:sp>
      <p:pic>
        <p:nvPicPr>
          <p:cNvPr id="13" name="Picture 12">
            <a:extLst>
              <a:ext uri="{FF2B5EF4-FFF2-40B4-BE49-F238E27FC236}">
                <a16:creationId xmlns:a16="http://schemas.microsoft.com/office/drawing/2014/main" id="{F966D393-2E44-364F-8380-B90EE2C4B0BF}"/>
              </a:ext>
            </a:extLst>
          </p:cNvPr>
          <p:cNvPicPr>
            <a:picLocks noChangeAspect="1"/>
          </p:cNvPicPr>
          <p:nvPr/>
        </p:nvPicPr>
        <p:blipFill>
          <a:blip r:embed="rId3"/>
          <a:stretch>
            <a:fillRect/>
          </a:stretch>
        </p:blipFill>
        <p:spPr>
          <a:xfrm>
            <a:off x="640079" y="1940307"/>
            <a:ext cx="3093388" cy="2977385"/>
          </a:xfrm>
          <a:prstGeom prst="rect">
            <a:avLst/>
          </a:prstGeom>
        </p:spPr>
      </p:pic>
      <p:sp>
        <p:nvSpPr>
          <p:cNvPr id="37" name="Rectangle 36">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F89656E-D126-4941-927C-FC527C0D7694}"/>
              </a:ext>
            </a:extLst>
          </p:cNvPr>
          <p:cNvSpPr>
            <a:spLocks noGrp="1"/>
          </p:cNvSpPr>
          <p:nvPr>
            <p:ph idx="1"/>
          </p:nvPr>
        </p:nvSpPr>
        <p:spPr>
          <a:xfrm>
            <a:off x="5100824" y="2286000"/>
            <a:ext cx="6176776" cy="3581400"/>
          </a:xfrm>
        </p:spPr>
        <p:txBody>
          <a:bodyPr>
            <a:normAutofit/>
          </a:bodyPr>
          <a:lstStyle/>
          <a:p>
            <a:r>
              <a:rPr lang="en-US" sz="3600" dirty="0"/>
              <a:t> Software Engineer</a:t>
            </a:r>
          </a:p>
          <a:p>
            <a:r>
              <a:rPr lang="en-US" sz="3600" dirty="0"/>
              <a:t> Rakuten Viki</a:t>
            </a:r>
          </a:p>
          <a:p>
            <a:r>
              <a:rPr lang="en-US" sz="3600" dirty="0"/>
              <a:t> </a:t>
            </a:r>
            <a:r>
              <a:rPr lang="en-US" sz="3600" dirty="0" err="1"/>
              <a:t>linkedin.com</a:t>
            </a:r>
            <a:r>
              <a:rPr lang="en-US" sz="3600" dirty="0"/>
              <a:t>/in/</a:t>
            </a:r>
            <a:r>
              <a:rPr lang="en-US" sz="3600" dirty="0" err="1"/>
              <a:t>thanhturin</a:t>
            </a:r>
            <a:r>
              <a:rPr lang="en-US" sz="3600" dirty="0"/>
              <a:t>/</a:t>
            </a:r>
          </a:p>
          <a:p>
            <a:r>
              <a:rPr lang="en-US" sz="3600" dirty="0"/>
              <a:t> </a:t>
            </a:r>
            <a:r>
              <a:rPr lang="en-US" sz="3600" dirty="0" err="1"/>
              <a:t>thanhturin@gmail.com</a:t>
            </a:r>
            <a:endParaRPr lang="en-US" sz="3600" dirty="0"/>
          </a:p>
        </p:txBody>
      </p:sp>
    </p:spTree>
    <p:extLst>
      <p:ext uri="{BB962C8B-B14F-4D97-AF65-F5344CB8AC3E}">
        <p14:creationId xmlns:p14="http://schemas.microsoft.com/office/powerpoint/2010/main" val="2612358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EFBE7-93B4-AA44-82F0-A12376F69D14}"/>
              </a:ext>
            </a:extLst>
          </p:cNvPr>
          <p:cNvSpPr>
            <a:spLocks noGrp="1"/>
          </p:cNvSpPr>
          <p:nvPr>
            <p:ph type="title"/>
          </p:nvPr>
        </p:nvSpPr>
        <p:spPr>
          <a:xfrm>
            <a:off x="643517" y="198412"/>
            <a:ext cx="11045642" cy="972120"/>
          </a:xfrm>
        </p:spPr>
        <p:txBody>
          <a:bodyPr anchor="ctr">
            <a:normAutofit/>
          </a:bodyPr>
          <a:lstStyle/>
          <a:p>
            <a:pPr algn="ctr"/>
            <a:r>
              <a:rPr lang="en-US" dirty="0"/>
              <a:t>Project structure</a:t>
            </a:r>
          </a:p>
        </p:txBody>
      </p:sp>
      <p:sp>
        <p:nvSpPr>
          <p:cNvPr id="4" name="TextBox 3">
            <a:extLst>
              <a:ext uri="{FF2B5EF4-FFF2-40B4-BE49-F238E27FC236}">
                <a16:creationId xmlns:a16="http://schemas.microsoft.com/office/drawing/2014/main" id="{9212AE04-883B-F547-8EE2-485FAB94EBC8}"/>
              </a:ext>
            </a:extLst>
          </p:cNvPr>
          <p:cNvSpPr txBox="1"/>
          <p:nvPr/>
        </p:nvSpPr>
        <p:spPr>
          <a:xfrm>
            <a:off x="6166338" y="5251938"/>
            <a:ext cx="184731" cy="369332"/>
          </a:xfrm>
          <a:prstGeom prst="rect">
            <a:avLst/>
          </a:prstGeom>
          <a:noFill/>
        </p:spPr>
        <p:txBody>
          <a:bodyPr wrap="none" rtlCol="0">
            <a:spAutoFit/>
          </a:bodyPr>
          <a:lstStyle/>
          <a:p>
            <a:endParaRPr lang="en-US"/>
          </a:p>
        </p:txBody>
      </p:sp>
      <p:graphicFrame>
        <p:nvGraphicFramePr>
          <p:cNvPr id="6" name="Content Placeholder 2">
            <a:extLst>
              <a:ext uri="{FF2B5EF4-FFF2-40B4-BE49-F238E27FC236}">
                <a16:creationId xmlns:a16="http://schemas.microsoft.com/office/drawing/2014/main" id="{750E5C70-7A60-40D7-B4A5-C46538EF58E3}"/>
              </a:ext>
            </a:extLst>
          </p:cNvPr>
          <p:cNvGraphicFramePr>
            <a:graphicFrameLocks noGrp="1"/>
          </p:cNvGraphicFramePr>
          <p:nvPr>
            <p:ph idx="1"/>
            <p:extLst>
              <p:ext uri="{D42A27DB-BD31-4B8C-83A1-F6EECF244321}">
                <p14:modId xmlns:p14="http://schemas.microsoft.com/office/powerpoint/2010/main" val="1116590519"/>
              </p:ext>
            </p:extLst>
          </p:nvPr>
        </p:nvGraphicFramePr>
        <p:xfrm>
          <a:off x="589729" y="1595717"/>
          <a:ext cx="11045642" cy="4751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0637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FBE7-93B4-AA44-82F0-A12376F69D14}"/>
              </a:ext>
            </a:extLst>
          </p:cNvPr>
          <p:cNvSpPr>
            <a:spLocks noGrp="1"/>
          </p:cNvSpPr>
          <p:nvPr>
            <p:ph type="title"/>
          </p:nvPr>
        </p:nvSpPr>
        <p:spPr>
          <a:xfrm>
            <a:off x="643517" y="198412"/>
            <a:ext cx="11045642" cy="972120"/>
          </a:xfrm>
        </p:spPr>
        <p:txBody>
          <a:bodyPr anchor="ctr">
            <a:normAutofit/>
          </a:bodyPr>
          <a:lstStyle/>
          <a:p>
            <a:pPr algn="ctr"/>
            <a:r>
              <a:rPr lang="en-US" dirty="0"/>
              <a:t>Reusability</a:t>
            </a:r>
          </a:p>
        </p:txBody>
      </p:sp>
      <p:sp>
        <p:nvSpPr>
          <p:cNvPr id="4" name="TextBox 3">
            <a:extLst>
              <a:ext uri="{FF2B5EF4-FFF2-40B4-BE49-F238E27FC236}">
                <a16:creationId xmlns:a16="http://schemas.microsoft.com/office/drawing/2014/main" id="{9212AE04-883B-F547-8EE2-485FAB94EBC8}"/>
              </a:ext>
            </a:extLst>
          </p:cNvPr>
          <p:cNvSpPr txBox="1"/>
          <p:nvPr/>
        </p:nvSpPr>
        <p:spPr>
          <a:xfrm>
            <a:off x="6166338" y="5251938"/>
            <a:ext cx="184731" cy="369332"/>
          </a:xfrm>
          <a:prstGeom prst="rect">
            <a:avLst/>
          </a:prstGeom>
          <a:noFill/>
        </p:spPr>
        <p:txBody>
          <a:bodyPr wrap="none" rtlCol="0">
            <a:spAutoFit/>
          </a:bodyPr>
          <a:lstStyle/>
          <a:p>
            <a:endParaRPr lang="en-US"/>
          </a:p>
        </p:txBody>
      </p:sp>
      <p:graphicFrame>
        <p:nvGraphicFramePr>
          <p:cNvPr id="6" name="Content Placeholder 2">
            <a:extLst>
              <a:ext uri="{FF2B5EF4-FFF2-40B4-BE49-F238E27FC236}">
                <a16:creationId xmlns:a16="http://schemas.microsoft.com/office/drawing/2014/main" id="{750E5C70-7A60-40D7-B4A5-C46538EF58E3}"/>
              </a:ext>
            </a:extLst>
          </p:cNvPr>
          <p:cNvGraphicFramePr>
            <a:graphicFrameLocks noGrp="1"/>
          </p:cNvGraphicFramePr>
          <p:nvPr>
            <p:ph idx="1"/>
            <p:extLst>
              <p:ext uri="{D42A27DB-BD31-4B8C-83A1-F6EECF244321}">
                <p14:modId xmlns:p14="http://schemas.microsoft.com/office/powerpoint/2010/main" val="1259499739"/>
              </p:ext>
            </p:extLst>
          </p:nvPr>
        </p:nvGraphicFramePr>
        <p:xfrm>
          <a:off x="589729" y="1595717"/>
          <a:ext cx="11045642" cy="4751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9726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1" name="Rectangle 10">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5" name="Rectangle 14">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CB516-EDF2-294B-B03C-2E1E8C46678C}"/>
              </a:ext>
            </a:extLst>
          </p:cNvPr>
          <p:cNvSpPr>
            <a:spLocks noGrp="1"/>
          </p:cNvSpPr>
          <p:nvPr>
            <p:ph type="title"/>
          </p:nvPr>
        </p:nvSpPr>
        <p:spPr>
          <a:xfrm>
            <a:off x="1720099" y="1653731"/>
            <a:ext cx="8110584" cy="3935906"/>
          </a:xfrm>
        </p:spPr>
        <p:txBody>
          <a:bodyPr vert="horz" lIns="91440" tIns="45720" rIns="91440" bIns="45720" rtlCol="0" anchor="t">
            <a:normAutofit/>
          </a:bodyPr>
          <a:lstStyle/>
          <a:p>
            <a:r>
              <a:rPr lang="en-US" sz="8800" cap="all"/>
              <a:t>Demo</a:t>
            </a:r>
          </a:p>
        </p:txBody>
      </p:sp>
    </p:spTree>
    <p:extLst>
      <p:ext uri="{BB962C8B-B14F-4D97-AF65-F5344CB8AC3E}">
        <p14:creationId xmlns:p14="http://schemas.microsoft.com/office/powerpoint/2010/main" val="423688702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1" name="Rectangle 10">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5" name="Rectangle 14">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CB516-EDF2-294B-B03C-2E1E8C46678C}"/>
              </a:ext>
            </a:extLst>
          </p:cNvPr>
          <p:cNvSpPr>
            <a:spLocks noGrp="1"/>
          </p:cNvSpPr>
          <p:nvPr>
            <p:ph type="title"/>
          </p:nvPr>
        </p:nvSpPr>
        <p:spPr>
          <a:xfrm>
            <a:off x="1720099" y="1653731"/>
            <a:ext cx="8110584" cy="3935906"/>
          </a:xfrm>
        </p:spPr>
        <p:txBody>
          <a:bodyPr vert="horz" lIns="91440" tIns="45720" rIns="91440" bIns="45720" rtlCol="0" anchor="t">
            <a:normAutofit/>
          </a:bodyPr>
          <a:lstStyle/>
          <a:p>
            <a:r>
              <a:rPr lang="en-US" sz="8800" cap="all" dirty="0"/>
              <a:t>conclusion</a:t>
            </a:r>
          </a:p>
        </p:txBody>
      </p:sp>
    </p:spTree>
    <p:extLst>
      <p:ext uri="{BB962C8B-B14F-4D97-AF65-F5344CB8AC3E}">
        <p14:creationId xmlns:p14="http://schemas.microsoft.com/office/powerpoint/2010/main" val="290128155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43F3-3CBC-574E-B370-CB5152DD35F5}"/>
              </a:ext>
            </a:extLst>
          </p:cNvPr>
          <p:cNvSpPr>
            <a:spLocks noGrp="1"/>
          </p:cNvSpPr>
          <p:nvPr>
            <p:ph type="title"/>
          </p:nvPr>
        </p:nvSpPr>
        <p:spPr/>
        <p:txBody>
          <a:bodyPr>
            <a:normAutofit/>
          </a:bodyPr>
          <a:lstStyle/>
          <a:p>
            <a:r>
              <a:rPr lang="en-US" sz="4400" dirty="0"/>
              <a:t>Fastlane</a:t>
            </a:r>
          </a:p>
        </p:txBody>
      </p:sp>
      <p:sp>
        <p:nvSpPr>
          <p:cNvPr id="3" name="Content Placeholder 2">
            <a:extLst>
              <a:ext uri="{FF2B5EF4-FFF2-40B4-BE49-F238E27FC236}">
                <a16:creationId xmlns:a16="http://schemas.microsoft.com/office/drawing/2014/main" id="{A99804A4-55D5-7844-AA06-0D5ACAD79C7C}"/>
              </a:ext>
            </a:extLst>
          </p:cNvPr>
          <p:cNvSpPr>
            <a:spLocks noGrp="1"/>
          </p:cNvSpPr>
          <p:nvPr>
            <p:ph idx="1"/>
          </p:nvPr>
        </p:nvSpPr>
        <p:spPr/>
        <p:txBody>
          <a:bodyPr>
            <a:normAutofit/>
          </a:bodyPr>
          <a:lstStyle/>
          <a:p>
            <a:r>
              <a:rPr lang="en-US" sz="4000" dirty="0"/>
              <a:t>Fastlane is not supporting </a:t>
            </a:r>
            <a:r>
              <a:rPr lang="en-US" sz="4000" dirty="0" err="1"/>
              <a:t>tvOS</a:t>
            </a:r>
            <a:r>
              <a:rPr lang="en-US" sz="4000" dirty="0"/>
              <a:t> officially </a:t>
            </a:r>
          </a:p>
          <a:p>
            <a:r>
              <a:rPr lang="en-US" sz="4000" dirty="0"/>
              <a:t>Using </a:t>
            </a:r>
            <a:r>
              <a:rPr lang="en-US" sz="4000" b="1" i="1" dirty="0"/>
              <a:t>platform </a:t>
            </a:r>
            <a:r>
              <a:rPr lang="en-US" sz="4000" b="1" i="1"/>
              <a:t>tvos</a:t>
            </a:r>
            <a:r>
              <a:rPr lang="en-US" sz="4000"/>
              <a:t> </a:t>
            </a:r>
            <a:r>
              <a:rPr lang="en-US" sz="4000" dirty="0"/>
              <a:t>to define lane</a:t>
            </a:r>
          </a:p>
        </p:txBody>
      </p:sp>
    </p:spTree>
    <p:extLst>
      <p:ext uri="{BB962C8B-B14F-4D97-AF65-F5344CB8AC3E}">
        <p14:creationId xmlns:p14="http://schemas.microsoft.com/office/powerpoint/2010/main" val="2157011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6B3FA198-8A64-4B72-9601-3E4D1D385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6650955-9229-704C-99A7-736EF0BCBFEB}"/>
              </a:ext>
            </a:extLst>
          </p:cNvPr>
          <p:cNvPicPr>
            <a:picLocks noChangeAspect="1"/>
          </p:cNvPicPr>
          <p:nvPr/>
        </p:nvPicPr>
        <p:blipFill>
          <a:blip r:embed="rId2"/>
          <a:stretch>
            <a:fillRect/>
          </a:stretch>
        </p:blipFill>
        <p:spPr>
          <a:xfrm>
            <a:off x="2621413" y="643466"/>
            <a:ext cx="6949173" cy="5571067"/>
          </a:xfrm>
          <a:prstGeom prst="rect">
            <a:avLst/>
          </a:prstGeom>
        </p:spPr>
      </p:pic>
    </p:spTree>
    <p:extLst>
      <p:ext uri="{BB962C8B-B14F-4D97-AF65-F5344CB8AC3E}">
        <p14:creationId xmlns:p14="http://schemas.microsoft.com/office/powerpoint/2010/main" val="2436268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3FA198-8A64-4B72-9601-3E4D1D385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504306F-B896-5A4A-9D1B-A795F83BABBF}"/>
              </a:ext>
            </a:extLst>
          </p:cNvPr>
          <p:cNvPicPr>
            <a:picLocks noChangeAspect="1"/>
          </p:cNvPicPr>
          <p:nvPr/>
        </p:nvPicPr>
        <p:blipFill>
          <a:blip r:embed="rId2"/>
          <a:stretch>
            <a:fillRect/>
          </a:stretch>
        </p:blipFill>
        <p:spPr>
          <a:xfrm>
            <a:off x="4125236" y="643466"/>
            <a:ext cx="3941528" cy="5571067"/>
          </a:xfrm>
          <a:prstGeom prst="rect">
            <a:avLst/>
          </a:prstGeom>
        </p:spPr>
      </p:pic>
    </p:spTree>
    <p:extLst>
      <p:ext uri="{BB962C8B-B14F-4D97-AF65-F5344CB8AC3E}">
        <p14:creationId xmlns:p14="http://schemas.microsoft.com/office/powerpoint/2010/main" val="1215492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7"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0" name="Rectangle 19">
            <a:extLst>
              <a:ext uri="{FF2B5EF4-FFF2-40B4-BE49-F238E27FC236}">
                <a16:creationId xmlns:a16="http://schemas.microsoft.com/office/drawing/2014/main" id="{AAC11200-8B97-4CB4-99EF-7C0FA210F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5"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BB502E7E-3C82-47F3-B817-7507C01A1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02083" y="4997"/>
            <a:ext cx="2717438" cy="3657204"/>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4" name="Rectangle 23">
            <a:extLst>
              <a:ext uri="{FF2B5EF4-FFF2-40B4-BE49-F238E27FC236}">
                <a16:creationId xmlns:a16="http://schemas.microsoft.com/office/drawing/2014/main" id="{106F9B54-F305-4775-AC5C-49CFF059A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037"/>
            <a:ext cx="12192000" cy="23279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21008-BE16-2442-8F02-F3F22FECFDF2}"/>
              </a:ext>
            </a:extLst>
          </p:cNvPr>
          <p:cNvSpPr>
            <a:spLocks noGrp="1"/>
          </p:cNvSpPr>
          <p:nvPr>
            <p:ph type="title"/>
          </p:nvPr>
        </p:nvSpPr>
        <p:spPr>
          <a:xfrm>
            <a:off x="659230" y="4850163"/>
            <a:ext cx="10869750" cy="1043967"/>
          </a:xfrm>
        </p:spPr>
        <p:txBody>
          <a:bodyPr vert="horz" lIns="91440" tIns="45720" rIns="91440" bIns="45720" rtlCol="0" anchor="b">
            <a:normAutofit/>
          </a:bodyPr>
          <a:lstStyle/>
          <a:p>
            <a:pPr algn="ctr"/>
            <a:r>
              <a:rPr lang="en-US" sz="6000" cap="all">
                <a:solidFill>
                  <a:schemeClr val="bg1"/>
                </a:solidFill>
              </a:rPr>
              <a:t>Run fastlane</a:t>
            </a:r>
          </a:p>
        </p:txBody>
      </p:sp>
      <p:pic>
        <p:nvPicPr>
          <p:cNvPr id="9" name="Picture 8">
            <a:extLst>
              <a:ext uri="{FF2B5EF4-FFF2-40B4-BE49-F238E27FC236}">
                <a16:creationId xmlns:a16="http://schemas.microsoft.com/office/drawing/2014/main" id="{65075780-01FC-AE46-A53C-248DA2541747}"/>
              </a:ext>
            </a:extLst>
          </p:cNvPr>
          <p:cNvPicPr>
            <a:picLocks noChangeAspect="1"/>
          </p:cNvPicPr>
          <p:nvPr/>
        </p:nvPicPr>
        <p:blipFill>
          <a:blip r:embed="rId2"/>
          <a:stretch>
            <a:fillRect/>
          </a:stretch>
        </p:blipFill>
        <p:spPr>
          <a:xfrm>
            <a:off x="1182863" y="1757921"/>
            <a:ext cx="3078999" cy="1370154"/>
          </a:xfrm>
          <a:prstGeom prst="rect">
            <a:avLst/>
          </a:prstGeom>
        </p:spPr>
      </p:pic>
      <p:pic>
        <p:nvPicPr>
          <p:cNvPr id="7" name="Content Placeholder 6">
            <a:extLst>
              <a:ext uri="{FF2B5EF4-FFF2-40B4-BE49-F238E27FC236}">
                <a16:creationId xmlns:a16="http://schemas.microsoft.com/office/drawing/2014/main" id="{CEB20334-D414-B047-BDF4-84A3B974196C}"/>
              </a:ext>
            </a:extLst>
          </p:cNvPr>
          <p:cNvPicPr>
            <a:picLocks noGrp="1" noChangeAspect="1"/>
          </p:cNvPicPr>
          <p:nvPr>
            <p:ph idx="1"/>
          </p:nvPr>
        </p:nvPicPr>
        <p:blipFill>
          <a:blip r:embed="rId3"/>
          <a:stretch>
            <a:fillRect/>
          </a:stretch>
        </p:blipFill>
        <p:spPr>
          <a:xfrm>
            <a:off x="4575233" y="1764524"/>
            <a:ext cx="3049897" cy="1357203"/>
          </a:xfrm>
          <a:prstGeom prst="rect">
            <a:avLst/>
          </a:prstGeom>
        </p:spPr>
      </p:pic>
      <p:pic>
        <p:nvPicPr>
          <p:cNvPr id="11" name="Picture 10">
            <a:extLst>
              <a:ext uri="{FF2B5EF4-FFF2-40B4-BE49-F238E27FC236}">
                <a16:creationId xmlns:a16="http://schemas.microsoft.com/office/drawing/2014/main" id="{8AC03099-C1AC-A845-A467-47A6716C89DA}"/>
              </a:ext>
            </a:extLst>
          </p:cNvPr>
          <p:cNvPicPr>
            <a:picLocks noChangeAspect="1"/>
          </p:cNvPicPr>
          <p:nvPr/>
        </p:nvPicPr>
        <p:blipFill>
          <a:blip r:embed="rId4"/>
          <a:stretch>
            <a:fillRect/>
          </a:stretch>
        </p:blipFill>
        <p:spPr>
          <a:xfrm>
            <a:off x="7938502" y="1766257"/>
            <a:ext cx="3041534" cy="1353482"/>
          </a:xfrm>
          <a:prstGeom prst="rect">
            <a:avLst/>
          </a:prstGeom>
        </p:spPr>
      </p:pic>
      <p:sp>
        <p:nvSpPr>
          <p:cNvPr id="26" name="Freeform 6">
            <a:extLst>
              <a:ext uri="{FF2B5EF4-FFF2-40B4-BE49-F238E27FC236}">
                <a16:creationId xmlns:a16="http://schemas.microsoft.com/office/drawing/2014/main" id="{22C2ECBD-87FD-4787-B177-3CC17F45B4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406207" y="1123793"/>
            <a:ext cx="2717438" cy="3657204"/>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41858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6B3FA198-8A64-4B72-9601-3E4D1D385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C9497A6-386F-A146-84C9-494B712CC4A3}"/>
              </a:ext>
            </a:extLst>
          </p:cNvPr>
          <p:cNvPicPr>
            <a:picLocks noChangeAspect="1"/>
          </p:cNvPicPr>
          <p:nvPr/>
        </p:nvPicPr>
        <p:blipFill>
          <a:blip r:embed="rId2"/>
          <a:stretch>
            <a:fillRect/>
          </a:stretch>
        </p:blipFill>
        <p:spPr>
          <a:xfrm>
            <a:off x="3366178" y="643466"/>
            <a:ext cx="5459644" cy="5571067"/>
          </a:xfrm>
          <a:prstGeom prst="rect">
            <a:avLst/>
          </a:prstGeom>
        </p:spPr>
      </p:pic>
    </p:spTree>
    <p:extLst>
      <p:ext uri="{BB962C8B-B14F-4D97-AF65-F5344CB8AC3E}">
        <p14:creationId xmlns:p14="http://schemas.microsoft.com/office/powerpoint/2010/main" val="1902083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3"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6" name="Rectangle 15">
            <a:extLst>
              <a:ext uri="{FF2B5EF4-FFF2-40B4-BE49-F238E27FC236}">
                <a16:creationId xmlns:a16="http://schemas.microsoft.com/office/drawing/2014/main" id="{2D170B9C-85A5-4673-981C-DDDBAC51F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5A9AAB1B-5854-ED40-A37F-1380658882E6}"/>
              </a:ext>
            </a:extLst>
          </p:cNvPr>
          <p:cNvPicPr>
            <a:picLocks noGrp="1" noChangeAspect="1"/>
          </p:cNvPicPr>
          <p:nvPr>
            <p:ph idx="1"/>
          </p:nvPr>
        </p:nvPicPr>
        <p:blipFill rotWithShape="1">
          <a:blip r:embed="rId2"/>
          <a:srcRect b="5061"/>
          <a:stretch/>
        </p:blipFill>
        <p:spPr>
          <a:xfrm>
            <a:off x="20" y="10"/>
            <a:ext cx="4966232" cy="6857990"/>
          </a:xfrm>
          <a:prstGeom prst="rect">
            <a:avLst/>
          </a:prstGeom>
        </p:spPr>
      </p:pic>
      <p:sp>
        <p:nvSpPr>
          <p:cNvPr id="18" name="Freeform 6">
            <a:extLst>
              <a:ext uri="{FF2B5EF4-FFF2-40B4-BE49-F238E27FC236}">
                <a16:creationId xmlns:a16="http://schemas.microsoft.com/office/drawing/2014/main" id="{1C82216A-4221-434A-B11C-7E13B4A1F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412340"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074A570-D575-A74C-961E-60BE7575804A}"/>
              </a:ext>
            </a:extLst>
          </p:cNvPr>
          <p:cNvSpPr>
            <a:spLocks noGrp="1"/>
          </p:cNvSpPr>
          <p:nvPr>
            <p:ph type="title"/>
          </p:nvPr>
        </p:nvSpPr>
        <p:spPr>
          <a:xfrm>
            <a:off x="6138004" y="1480930"/>
            <a:ext cx="5607908" cy="3254321"/>
          </a:xfrm>
        </p:spPr>
        <p:txBody>
          <a:bodyPr vert="horz" lIns="91440" tIns="45720" rIns="91440" bIns="45720" rtlCol="0" anchor="b">
            <a:normAutofit/>
          </a:bodyPr>
          <a:lstStyle/>
          <a:p>
            <a:r>
              <a:rPr lang="en-US" sz="7000" cap="all"/>
              <a:t>Cocoa pod</a:t>
            </a:r>
          </a:p>
        </p:txBody>
      </p:sp>
    </p:spTree>
    <p:extLst>
      <p:ext uri="{BB962C8B-B14F-4D97-AF65-F5344CB8AC3E}">
        <p14:creationId xmlns:p14="http://schemas.microsoft.com/office/powerpoint/2010/main" val="1988062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6B4CDC4C-5638-3E46-8840-30B7C8F5E7D5}"/>
              </a:ext>
            </a:extLst>
          </p:cNvPr>
          <p:cNvPicPr>
            <a:picLocks noGrp="1" noChangeAspect="1"/>
          </p:cNvPicPr>
          <p:nvPr>
            <p:ph idx="1"/>
          </p:nvPr>
        </p:nvPicPr>
        <p:blipFill>
          <a:blip r:embed="rId3"/>
          <a:stretch>
            <a:fillRect/>
          </a:stretch>
        </p:blipFill>
        <p:spPr>
          <a:xfrm>
            <a:off x="8587620" y="846962"/>
            <a:ext cx="2853630" cy="2853630"/>
          </a:xfrm>
        </p:spPr>
      </p:pic>
      <p:sp>
        <p:nvSpPr>
          <p:cNvPr id="65" name="Rectangle 64">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8" name="Content Placeholder 4">
            <a:extLst>
              <a:ext uri="{FF2B5EF4-FFF2-40B4-BE49-F238E27FC236}">
                <a16:creationId xmlns:a16="http://schemas.microsoft.com/office/drawing/2014/main" id="{E6E3C4C9-E100-1641-B6E3-9C6A64C253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70004" y="1042234"/>
            <a:ext cx="4240966" cy="4240966"/>
          </a:xfrm>
          <a:prstGeom prst="rect">
            <a:avLst/>
          </a:prstGeom>
        </p:spPr>
      </p:pic>
      <p:pic>
        <p:nvPicPr>
          <p:cNvPr id="17" name="Picture 16">
            <a:extLst>
              <a:ext uri="{FF2B5EF4-FFF2-40B4-BE49-F238E27FC236}">
                <a16:creationId xmlns:a16="http://schemas.microsoft.com/office/drawing/2014/main" id="{BB01024B-9E01-DB4B-8E86-9FE7E714BA4D}"/>
              </a:ext>
            </a:extLst>
          </p:cNvPr>
          <p:cNvPicPr>
            <a:picLocks noChangeAspect="1"/>
          </p:cNvPicPr>
          <p:nvPr/>
        </p:nvPicPr>
        <p:blipFill>
          <a:blip r:embed="rId6"/>
          <a:stretch>
            <a:fillRect/>
          </a:stretch>
        </p:blipFill>
        <p:spPr>
          <a:xfrm>
            <a:off x="8984952" y="4099406"/>
            <a:ext cx="2054980" cy="2054980"/>
          </a:xfrm>
          <a:prstGeom prst="rect">
            <a:avLst/>
          </a:prstGeom>
        </p:spPr>
      </p:pic>
      <p:pic>
        <p:nvPicPr>
          <p:cNvPr id="21" name="Picture 20">
            <a:extLst>
              <a:ext uri="{FF2B5EF4-FFF2-40B4-BE49-F238E27FC236}">
                <a16:creationId xmlns:a16="http://schemas.microsoft.com/office/drawing/2014/main" id="{4E39C3AE-0DB8-D94F-9171-2A6A5E4E3DE1}"/>
              </a:ext>
            </a:extLst>
          </p:cNvPr>
          <p:cNvPicPr>
            <a:picLocks noChangeAspect="1"/>
          </p:cNvPicPr>
          <p:nvPr/>
        </p:nvPicPr>
        <p:blipFill>
          <a:blip r:embed="rId7"/>
          <a:stretch>
            <a:fillRect/>
          </a:stretch>
        </p:blipFill>
        <p:spPr>
          <a:xfrm>
            <a:off x="8518197" y="779532"/>
            <a:ext cx="2988489" cy="2988489"/>
          </a:xfrm>
          <a:prstGeom prst="rect">
            <a:avLst/>
          </a:prstGeom>
        </p:spPr>
      </p:pic>
      <p:pic>
        <p:nvPicPr>
          <p:cNvPr id="26" name="Picture 25">
            <a:extLst>
              <a:ext uri="{FF2B5EF4-FFF2-40B4-BE49-F238E27FC236}">
                <a16:creationId xmlns:a16="http://schemas.microsoft.com/office/drawing/2014/main" id="{60CA9E90-6A11-B347-8342-EC9020674904}"/>
              </a:ext>
            </a:extLst>
          </p:cNvPr>
          <p:cNvPicPr>
            <a:picLocks noChangeAspect="1"/>
          </p:cNvPicPr>
          <p:nvPr/>
        </p:nvPicPr>
        <p:blipFill>
          <a:blip r:embed="rId8"/>
          <a:stretch>
            <a:fillRect/>
          </a:stretch>
        </p:blipFill>
        <p:spPr>
          <a:xfrm>
            <a:off x="9132601" y="4201395"/>
            <a:ext cx="1759680" cy="1759680"/>
          </a:xfrm>
          <a:prstGeom prst="rect">
            <a:avLst/>
          </a:prstGeom>
        </p:spPr>
      </p:pic>
      <p:pic>
        <p:nvPicPr>
          <p:cNvPr id="36" name="Picture 35">
            <a:extLst>
              <a:ext uri="{FF2B5EF4-FFF2-40B4-BE49-F238E27FC236}">
                <a16:creationId xmlns:a16="http://schemas.microsoft.com/office/drawing/2014/main" id="{080645AD-DB0A-464B-9F9E-873D2D893076}"/>
              </a:ext>
            </a:extLst>
          </p:cNvPr>
          <p:cNvPicPr>
            <a:picLocks noChangeAspect="1"/>
          </p:cNvPicPr>
          <p:nvPr/>
        </p:nvPicPr>
        <p:blipFill>
          <a:blip r:embed="rId9"/>
          <a:stretch>
            <a:fillRect/>
          </a:stretch>
        </p:blipFill>
        <p:spPr>
          <a:xfrm>
            <a:off x="9074670" y="515577"/>
            <a:ext cx="1798559" cy="3103148"/>
          </a:xfrm>
          <a:prstGeom prst="rect">
            <a:avLst/>
          </a:prstGeom>
        </p:spPr>
      </p:pic>
      <p:pic>
        <p:nvPicPr>
          <p:cNvPr id="43" name="Picture 42">
            <a:extLst>
              <a:ext uri="{FF2B5EF4-FFF2-40B4-BE49-F238E27FC236}">
                <a16:creationId xmlns:a16="http://schemas.microsoft.com/office/drawing/2014/main" id="{3574AB6C-5B5D-9C49-81CF-45A9973A56EB}"/>
              </a:ext>
            </a:extLst>
          </p:cNvPr>
          <p:cNvPicPr>
            <a:picLocks noChangeAspect="1"/>
          </p:cNvPicPr>
          <p:nvPr/>
        </p:nvPicPr>
        <p:blipFill>
          <a:blip r:embed="rId10"/>
          <a:stretch>
            <a:fillRect/>
          </a:stretch>
        </p:blipFill>
        <p:spPr>
          <a:xfrm>
            <a:off x="9100070" y="3782033"/>
            <a:ext cx="1951355" cy="2394313"/>
          </a:xfrm>
          <a:prstGeom prst="rect">
            <a:avLst/>
          </a:prstGeom>
        </p:spPr>
      </p:pic>
      <p:pic>
        <p:nvPicPr>
          <p:cNvPr id="45" name="Picture 44">
            <a:extLst>
              <a:ext uri="{FF2B5EF4-FFF2-40B4-BE49-F238E27FC236}">
                <a16:creationId xmlns:a16="http://schemas.microsoft.com/office/drawing/2014/main" id="{BC3A7F24-11B6-1F43-83E7-68939A5F0A53}"/>
              </a:ext>
            </a:extLst>
          </p:cNvPr>
          <p:cNvPicPr>
            <a:picLocks noChangeAspect="1"/>
          </p:cNvPicPr>
          <p:nvPr/>
        </p:nvPicPr>
        <p:blipFill>
          <a:blip r:embed="rId11"/>
          <a:stretch>
            <a:fillRect/>
          </a:stretch>
        </p:blipFill>
        <p:spPr>
          <a:xfrm>
            <a:off x="8413259" y="457058"/>
            <a:ext cx="3324975" cy="3324975"/>
          </a:xfrm>
          <a:prstGeom prst="rect">
            <a:avLst/>
          </a:prstGeom>
        </p:spPr>
      </p:pic>
      <p:pic>
        <p:nvPicPr>
          <p:cNvPr id="54" name="Picture 53">
            <a:extLst>
              <a:ext uri="{FF2B5EF4-FFF2-40B4-BE49-F238E27FC236}">
                <a16:creationId xmlns:a16="http://schemas.microsoft.com/office/drawing/2014/main" id="{C4FBC0BB-3E60-DC45-8524-B15AE38BFFF6}"/>
              </a:ext>
            </a:extLst>
          </p:cNvPr>
          <p:cNvPicPr>
            <a:picLocks noChangeAspect="1"/>
          </p:cNvPicPr>
          <p:nvPr/>
        </p:nvPicPr>
        <p:blipFill>
          <a:blip r:embed="rId12"/>
          <a:stretch>
            <a:fillRect/>
          </a:stretch>
        </p:blipFill>
        <p:spPr>
          <a:xfrm>
            <a:off x="9098544" y="4117442"/>
            <a:ext cx="1966788" cy="1966788"/>
          </a:xfrm>
          <a:prstGeom prst="rect">
            <a:avLst/>
          </a:prstGeom>
        </p:spPr>
      </p:pic>
    </p:spTree>
    <p:extLst>
      <p:ext uri="{BB962C8B-B14F-4D97-AF65-F5344CB8AC3E}">
        <p14:creationId xmlns:p14="http://schemas.microsoft.com/office/powerpoint/2010/main" val="424887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
                                        <p:tgtEl>
                                          <p:spTgt spid="13"/>
                                        </p:tgtEl>
                                      </p:cBhvr>
                                    </p:animEffect>
                                    <p:set>
                                      <p:cBhvr>
                                        <p:cTn id="15" dur="1" fill="hold">
                                          <p:stCondLst>
                                            <p:cond delay="99"/>
                                          </p:stCondLst>
                                        </p:cTn>
                                        <p:tgtEl>
                                          <p:spTgt spid="1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100"/>
                                        <p:tgtEl>
                                          <p:spTgt spid="17"/>
                                        </p:tgtEl>
                                      </p:cBhvr>
                                    </p:animEffect>
                                    <p:set>
                                      <p:cBhvr>
                                        <p:cTn id="18" dur="1" fill="hold">
                                          <p:stCondLst>
                                            <p:cond delay="99"/>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100"/>
                                        <p:tgtEl>
                                          <p:spTgt spid="26"/>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100"/>
                                        <p:tgtEl>
                                          <p:spTgt spid="21"/>
                                        </p:tgtEl>
                                      </p:cBhvr>
                                    </p:animEffect>
                                    <p:set>
                                      <p:cBhvr>
                                        <p:cTn id="31" dur="1" fill="hold">
                                          <p:stCondLst>
                                            <p:cond delay="99"/>
                                          </p:stCondLst>
                                        </p:cTn>
                                        <p:tgtEl>
                                          <p:spTgt spid="21"/>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100"/>
                                        <p:tgtEl>
                                          <p:spTgt spid="26"/>
                                        </p:tgtEl>
                                      </p:cBhvr>
                                    </p:animEffect>
                                    <p:set>
                                      <p:cBhvr>
                                        <p:cTn id="34" dur="1" fill="hold">
                                          <p:stCondLst>
                                            <p:cond delay="99"/>
                                          </p:stCondLst>
                                        </p:cTn>
                                        <p:tgtEl>
                                          <p:spTgt spid="2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100"/>
                                        <p:tgtEl>
                                          <p:spTgt spid="43"/>
                                        </p:tgtEl>
                                      </p:cBhvr>
                                    </p:animEffect>
                                  </p:childTnLst>
                                </p:cTn>
                              </p:par>
                              <p:par>
                                <p:cTn id="40" presetID="10"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100"/>
                                        <p:tgtEl>
                                          <p:spTgt spid="36"/>
                                        </p:tgtEl>
                                      </p:cBhvr>
                                    </p:animEffect>
                                    <p:set>
                                      <p:cBhvr>
                                        <p:cTn id="47" dur="1" fill="hold">
                                          <p:stCondLst>
                                            <p:cond delay="99"/>
                                          </p:stCondLst>
                                        </p:cTn>
                                        <p:tgtEl>
                                          <p:spTgt spid="36"/>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100"/>
                                        <p:tgtEl>
                                          <p:spTgt spid="43"/>
                                        </p:tgtEl>
                                      </p:cBhvr>
                                    </p:animEffect>
                                    <p:set>
                                      <p:cBhvr>
                                        <p:cTn id="50" dur="1" fill="hold">
                                          <p:stCondLst>
                                            <p:cond delay="99"/>
                                          </p:stCondLst>
                                        </p:cTn>
                                        <p:tgtEl>
                                          <p:spTgt spid="4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par>
                                <p:cTn id="56" presetID="10" presetClass="entr" presetSubtype="0" fill="hold"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2" name="Rectangle 11">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6" name="Rectangle 15">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02CE5-4BA6-7A49-8ECA-58130938CC33}"/>
              </a:ext>
            </a:extLst>
          </p:cNvPr>
          <p:cNvSpPr>
            <a:spLocks noGrp="1"/>
          </p:cNvSpPr>
          <p:nvPr>
            <p:ph type="title"/>
          </p:nvPr>
        </p:nvSpPr>
        <p:spPr>
          <a:xfrm>
            <a:off x="1720099" y="1653731"/>
            <a:ext cx="8110584" cy="3935906"/>
          </a:xfrm>
        </p:spPr>
        <p:txBody>
          <a:bodyPr vert="horz" lIns="91440" tIns="45720" rIns="91440" bIns="45720" rtlCol="0" anchor="t">
            <a:normAutofit/>
          </a:bodyPr>
          <a:lstStyle/>
          <a:p>
            <a:r>
              <a:rPr lang="en-US" sz="8800" cap="all"/>
              <a:t>Q&amp;A</a:t>
            </a:r>
          </a:p>
        </p:txBody>
      </p:sp>
    </p:spTree>
    <p:extLst>
      <p:ext uri="{BB962C8B-B14F-4D97-AF65-F5344CB8AC3E}">
        <p14:creationId xmlns:p14="http://schemas.microsoft.com/office/powerpoint/2010/main" val="191028112"/>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2" name="Rectangle 11">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6" name="Rectangle 15">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77763-E1C1-2E48-9FB1-14723BB7B10B}"/>
              </a:ext>
            </a:extLst>
          </p:cNvPr>
          <p:cNvSpPr>
            <a:spLocks noGrp="1"/>
          </p:cNvSpPr>
          <p:nvPr>
            <p:ph type="title"/>
          </p:nvPr>
        </p:nvSpPr>
        <p:spPr>
          <a:xfrm>
            <a:off x="1720099" y="1653731"/>
            <a:ext cx="8110584" cy="3935906"/>
          </a:xfrm>
        </p:spPr>
        <p:txBody>
          <a:bodyPr vert="horz" lIns="91440" tIns="45720" rIns="91440" bIns="45720" rtlCol="0" anchor="t">
            <a:normAutofit/>
          </a:bodyPr>
          <a:lstStyle/>
          <a:p>
            <a:r>
              <a:rPr lang="en-US" sz="8800" cap="all"/>
              <a:t>Thanks for your attention</a:t>
            </a:r>
          </a:p>
        </p:txBody>
      </p:sp>
    </p:spTree>
    <p:extLst>
      <p:ext uri="{BB962C8B-B14F-4D97-AF65-F5344CB8AC3E}">
        <p14:creationId xmlns:p14="http://schemas.microsoft.com/office/powerpoint/2010/main" val="174646992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564D8B-C7F0-2A49-BA30-FEF953E55AF4}"/>
              </a:ext>
            </a:extLst>
          </p:cNvPr>
          <p:cNvSpPr>
            <a:spLocks noGrp="1"/>
          </p:cNvSpPr>
          <p:nvPr>
            <p:ph type="ctrTitle"/>
          </p:nvPr>
        </p:nvSpPr>
        <p:spPr>
          <a:xfrm>
            <a:off x="7961934" y="-422269"/>
            <a:ext cx="4037814" cy="4877772"/>
          </a:xfrm>
        </p:spPr>
        <p:txBody>
          <a:bodyPr>
            <a:normAutofit/>
          </a:bodyPr>
          <a:lstStyle/>
          <a:p>
            <a:r>
              <a:rPr lang="en-US" sz="6000" b="1" cap="none" dirty="0"/>
              <a:t>Developing For </a:t>
            </a:r>
            <a:br>
              <a:rPr lang="en-US" sz="6000" b="1" cap="none" dirty="0"/>
            </a:br>
            <a:r>
              <a:rPr lang="en-US" sz="6000" b="1" cap="none" dirty="0"/>
              <a:t>Apple TV</a:t>
            </a:r>
          </a:p>
        </p:txBody>
      </p:sp>
      <p:sp>
        <p:nvSpPr>
          <p:cNvPr id="23"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5"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7" name="Picture 6">
            <a:extLst>
              <a:ext uri="{FF2B5EF4-FFF2-40B4-BE49-F238E27FC236}">
                <a16:creationId xmlns:a16="http://schemas.microsoft.com/office/drawing/2014/main" id="{972E245B-1D8A-2348-A6B3-1054CC100BE5}"/>
              </a:ext>
            </a:extLst>
          </p:cNvPr>
          <p:cNvPicPr>
            <a:picLocks noChangeAspect="1"/>
          </p:cNvPicPr>
          <p:nvPr/>
        </p:nvPicPr>
        <p:blipFill rotWithShape="1">
          <a:blip r:embed="rId3"/>
          <a:srcRect t="6343" b="6431"/>
          <a:stretch/>
        </p:blipFill>
        <p:spPr>
          <a:xfrm>
            <a:off x="1379023" y="1936636"/>
            <a:ext cx="5659222" cy="3183920"/>
          </a:xfrm>
          <a:prstGeom prst="rect">
            <a:avLst/>
          </a:prstGeom>
        </p:spPr>
      </p:pic>
    </p:spTree>
    <p:extLst>
      <p:ext uri="{BB962C8B-B14F-4D97-AF65-F5344CB8AC3E}">
        <p14:creationId xmlns:p14="http://schemas.microsoft.com/office/powerpoint/2010/main" val="38437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C9CE7-901A-1549-9601-2A8EA6627793}"/>
              </a:ext>
            </a:extLst>
          </p:cNvPr>
          <p:cNvSpPr>
            <a:spLocks noGrp="1"/>
          </p:cNvSpPr>
          <p:nvPr>
            <p:ph type="title"/>
          </p:nvPr>
        </p:nvSpPr>
        <p:spPr>
          <a:xfrm>
            <a:off x="5100824" y="685800"/>
            <a:ext cx="6176776" cy="1485900"/>
          </a:xfrm>
        </p:spPr>
        <p:txBody>
          <a:bodyPr>
            <a:normAutofit/>
          </a:bodyPr>
          <a:lstStyle/>
          <a:p>
            <a:r>
              <a:rPr lang="en-US"/>
              <a:t>Agenda</a:t>
            </a:r>
          </a:p>
        </p:txBody>
      </p:sp>
      <p:pic>
        <p:nvPicPr>
          <p:cNvPr id="7" name="Graphic 6" descr="USB">
            <a:extLst>
              <a:ext uri="{FF2B5EF4-FFF2-40B4-BE49-F238E27FC236}">
                <a16:creationId xmlns:a16="http://schemas.microsoft.com/office/drawing/2014/main" id="{CC4577D3-7B11-45E3-BC0A-EFFD94D02C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276" y="1881930"/>
            <a:ext cx="3093388" cy="3093388"/>
          </a:xfrm>
          <a:prstGeom prst="rect">
            <a:avLst/>
          </a:prstGeom>
        </p:spPr>
      </p:pic>
      <p:sp>
        <p:nvSpPr>
          <p:cNvPr id="15" name="Rectangle 11">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E929395-A778-8D41-AE27-4695C385AC0D}"/>
              </a:ext>
            </a:extLst>
          </p:cNvPr>
          <p:cNvSpPr>
            <a:spLocks noGrp="1"/>
          </p:cNvSpPr>
          <p:nvPr>
            <p:ph idx="1"/>
          </p:nvPr>
        </p:nvSpPr>
        <p:spPr>
          <a:xfrm>
            <a:off x="5100824" y="2286000"/>
            <a:ext cx="6176776" cy="3581400"/>
          </a:xfrm>
        </p:spPr>
        <p:txBody>
          <a:bodyPr>
            <a:normAutofit/>
          </a:bodyPr>
          <a:lstStyle/>
          <a:p>
            <a:r>
              <a:rPr lang="en-US" sz="2800" dirty="0"/>
              <a:t>Introduce about Apple TV and </a:t>
            </a:r>
            <a:r>
              <a:rPr lang="en-US" sz="2800" dirty="0" err="1"/>
              <a:t>tvOS</a:t>
            </a:r>
            <a:r>
              <a:rPr lang="en-US" sz="2800" dirty="0"/>
              <a:t> </a:t>
            </a:r>
          </a:p>
          <a:p>
            <a:r>
              <a:rPr lang="en-US" sz="2800" dirty="0"/>
              <a:t>Building Apple TV App</a:t>
            </a:r>
          </a:p>
          <a:p>
            <a:r>
              <a:rPr lang="en-US" sz="2800" dirty="0"/>
              <a:t>Demo</a:t>
            </a:r>
          </a:p>
        </p:txBody>
      </p:sp>
    </p:spTree>
    <p:extLst>
      <p:ext uri="{BB962C8B-B14F-4D97-AF65-F5344CB8AC3E}">
        <p14:creationId xmlns:p14="http://schemas.microsoft.com/office/powerpoint/2010/main" val="391625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1" name="Rectangle 10">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5" name="Rectangle 14">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1B46C-AD9F-7F43-A2FB-26949238F1D5}"/>
              </a:ext>
            </a:extLst>
          </p:cNvPr>
          <p:cNvSpPr>
            <a:spLocks noGrp="1"/>
          </p:cNvSpPr>
          <p:nvPr>
            <p:ph type="title"/>
          </p:nvPr>
        </p:nvSpPr>
        <p:spPr>
          <a:xfrm>
            <a:off x="1720099" y="1653731"/>
            <a:ext cx="8110584" cy="3935906"/>
          </a:xfrm>
        </p:spPr>
        <p:txBody>
          <a:bodyPr vert="horz" lIns="91440" tIns="45720" rIns="91440" bIns="45720" rtlCol="0" anchor="t">
            <a:normAutofit/>
          </a:bodyPr>
          <a:lstStyle/>
          <a:p>
            <a:pPr algn="l"/>
            <a:r>
              <a:rPr lang="en-US" sz="8800" b="1" cap="none"/>
              <a:t>Apple TV </a:t>
            </a:r>
            <a:br>
              <a:rPr lang="en-US" sz="8800" b="1" cap="none"/>
            </a:br>
            <a:r>
              <a:rPr lang="en-US" sz="8800" b="1" cap="none"/>
              <a:t>&amp; </a:t>
            </a:r>
            <a:br>
              <a:rPr lang="en-US" sz="8800" b="1" cap="none"/>
            </a:br>
            <a:r>
              <a:rPr lang="en-US" sz="8800" b="1" cap="none"/>
              <a:t>tvOS</a:t>
            </a:r>
            <a:endParaRPr lang="en-US" sz="8800" b="1" cap="none" dirty="0"/>
          </a:p>
        </p:txBody>
      </p:sp>
    </p:spTree>
    <p:extLst>
      <p:ext uri="{BB962C8B-B14F-4D97-AF65-F5344CB8AC3E}">
        <p14:creationId xmlns:p14="http://schemas.microsoft.com/office/powerpoint/2010/main" val="363161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36">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8"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9"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8" name="Rectangle 40">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C5112F1-437E-0540-85C3-16749655A384}"/>
              </a:ext>
            </a:extLst>
          </p:cNvPr>
          <p:cNvPicPr>
            <a:picLocks noChangeAspect="1"/>
          </p:cNvPicPr>
          <p:nvPr/>
        </p:nvPicPr>
        <p:blipFill>
          <a:blip r:embed="rId3"/>
          <a:stretch>
            <a:fillRect/>
          </a:stretch>
        </p:blipFill>
        <p:spPr>
          <a:xfrm>
            <a:off x="793704" y="640080"/>
            <a:ext cx="6581522" cy="5577840"/>
          </a:xfrm>
          <a:prstGeom prst="rect">
            <a:avLst/>
          </a:prstGeom>
        </p:spPr>
      </p:pic>
      <p:sp>
        <p:nvSpPr>
          <p:cNvPr id="49"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2" name="TextBox 11">
            <a:extLst>
              <a:ext uri="{FF2B5EF4-FFF2-40B4-BE49-F238E27FC236}">
                <a16:creationId xmlns:a16="http://schemas.microsoft.com/office/drawing/2014/main" id="{BFAB766D-A5BE-9048-B7F4-B4157DB3A1D1}"/>
              </a:ext>
            </a:extLst>
          </p:cNvPr>
          <p:cNvSpPr txBox="1"/>
          <p:nvPr/>
        </p:nvSpPr>
        <p:spPr>
          <a:xfrm>
            <a:off x="8569666" y="1314922"/>
            <a:ext cx="3176246" cy="3000139"/>
          </a:xfrm>
          <a:prstGeom prst="rect">
            <a:avLst/>
          </a:prstGeom>
        </p:spPr>
        <p:txBody>
          <a:bodyPr vert="horz" lIns="91440" tIns="45720" rIns="91440" bIns="45720" rtlCol="0" anchor="b">
            <a:normAutofit/>
          </a:bodyPr>
          <a:lstStyle/>
          <a:p>
            <a:pPr defTabSz="914400">
              <a:lnSpc>
                <a:spcPct val="89000"/>
              </a:lnSpc>
              <a:spcBef>
                <a:spcPct val="0"/>
              </a:spcBef>
              <a:spcAft>
                <a:spcPts val="600"/>
              </a:spcAft>
            </a:pPr>
            <a:r>
              <a:rPr lang="en-US" sz="4800" cap="all">
                <a:solidFill>
                  <a:schemeClr val="tx2"/>
                </a:solidFill>
                <a:latin typeface="+mj-lt"/>
                <a:ea typeface="+mj-ea"/>
                <a:cs typeface="+mj-cs"/>
              </a:rPr>
              <a:t>Apple TV </a:t>
            </a:r>
          </a:p>
          <a:p>
            <a:pPr defTabSz="914400">
              <a:lnSpc>
                <a:spcPct val="89000"/>
              </a:lnSpc>
              <a:spcBef>
                <a:spcPct val="0"/>
              </a:spcBef>
              <a:spcAft>
                <a:spcPts val="600"/>
              </a:spcAft>
            </a:pPr>
            <a:r>
              <a:rPr lang="en-US" sz="4800" cap="all">
                <a:solidFill>
                  <a:schemeClr val="tx2"/>
                </a:solidFill>
                <a:latin typeface="+mj-lt"/>
                <a:ea typeface="+mj-ea"/>
                <a:cs typeface="+mj-cs"/>
              </a:rPr>
              <a:t>5th Gen (2017)</a:t>
            </a:r>
          </a:p>
        </p:txBody>
      </p:sp>
    </p:spTree>
    <p:extLst>
      <p:ext uri="{BB962C8B-B14F-4D97-AF65-F5344CB8AC3E}">
        <p14:creationId xmlns:p14="http://schemas.microsoft.com/office/powerpoint/2010/main" val="178578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14">
            <a:extLst>
              <a:ext uri="{FF2B5EF4-FFF2-40B4-BE49-F238E27FC236}">
                <a16:creationId xmlns:a16="http://schemas.microsoft.com/office/drawing/2014/main" id="{9E8A3474-A3A2-4200-9E98-3433E3D19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8" name="Rectangle 16">
            <a:extLst>
              <a:ext uri="{FF2B5EF4-FFF2-40B4-BE49-F238E27FC236}">
                <a16:creationId xmlns:a16="http://schemas.microsoft.com/office/drawing/2014/main" id="{A2B36470-9A0C-4C86-99EB-05358284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0DD2F460-AD0F-49B5-80F2-18F1F65E3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396100"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91A921B-3753-4748-968C-E06EAF808A0D}"/>
              </a:ext>
            </a:extLst>
          </p:cNvPr>
          <p:cNvPicPr>
            <a:picLocks noGrp="1" noChangeAspect="1"/>
          </p:cNvPicPr>
          <p:nvPr>
            <p:ph idx="1"/>
          </p:nvPr>
        </p:nvPicPr>
        <p:blipFill>
          <a:blip r:embed="rId3"/>
          <a:stretch>
            <a:fillRect/>
          </a:stretch>
        </p:blipFill>
        <p:spPr>
          <a:xfrm>
            <a:off x="2101536" y="1109324"/>
            <a:ext cx="2067068" cy="3956113"/>
          </a:xfrm>
          <a:prstGeom prst="rect">
            <a:avLst/>
          </a:prstGeom>
        </p:spPr>
      </p:pic>
      <p:sp>
        <p:nvSpPr>
          <p:cNvPr id="21" name="Rectangle 20">
            <a:extLst>
              <a:ext uri="{FF2B5EF4-FFF2-40B4-BE49-F238E27FC236}">
                <a16:creationId xmlns:a16="http://schemas.microsoft.com/office/drawing/2014/main" id="{0C634C77-7EAE-486F-BBA9-98DFA032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4845" y="480060"/>
            <a:ext cx="5396100"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B29B912-E042-1E46-A3FC-0A236CEF947D}"/>
              </a:ext>
            </a:extLst>
          </p:cNvPr>
          <p:cNvPicPr>
            <a:picLocks noChangeAspect="1"/>
          </p:cNvPicPr>
          <p:nvPr/>
        </p:nvPicPr>
        <p:blipFill>
          <a:blip r:embed="rId4"/>
          <a:stretch>
            <a:fillRect/>
          </a:stretch>
        </p:blipFill>
        <p:spPr>
          <a:xfrm>
            <a:off x="5946090" y="2129426"/>
            <a:ext cx="5842807" cy="2936011"/>
          </a:xfrm>
          <a:prstGeom prst="rect">
            <a:avLst/>
          </a:prstGeom>
        </p:spPr>
      </p:pic>
      <p:sp>
        <p:nvSpPr>
          <p:cNvPr id="22" name="TextBox 21">
            <a:extLst>
              <a:ext uri="{FF2B5EF4-FFF2-40B4-BE49-F238E27FC236}">
                <a16:creationId xmlns:a16="http://schemas.microsoft.com/office/drawing/2014/main" id="{5641A316-FB5D-684D-A985-35E8E52B7367}"/>
              </a:ext>
            </a:extLst>
          </p:cNvPr>
          <p:cNvSpPr txBox="1"/>
          <p:nvPr/>
        </p:nvSpPr>
        <p:spPr>
          <a:xfrm>
            <a:off x="979737" y="5305467"/>
            <a:ext cx="4310667" cy="646331"/>
          </a:xfrm>
          <a:prstGeom prst="rect">
            <a:avLst/>
          </a:prstGeom>
          <a:noFill/>
        </p:spPr>
        <p:txBody>
          <a:bodyPr wrap="none" rtlCol="0">
            <a:spAutoFit/>
          </a:bodyPr>
          <a:lstStyle/>
          <a:p>
            <a:r>
              <a:rPr lang="en-US" sz="3600" b="1" dirty="0"/>
              <a:t>2007: iPhone 1</a:t>
            </a:r>
            <a:r>
              <a:rPr lang="en-US" sz="3600" b="1" baseline="30000" dirty="0"/>
              <a:t>st</a:t>
            </a:r>
            <a:r>
              <a:rPr lang="en-US" sz="3600" b="1" dirty="0"/>
              <a:t> Gen</a:t>
            </a:r>
          </a:p>
        </p:txBody>
      </p:sp>
      <p:sp>
        <p:nvSpPr>
          <p:cNvPr id="24" name="TextBox 23">
            <a:extLst>
              <a:ext uri="{FF2B5EF4-FFF2-40B4-BE49-F238E27FC236}">
                <a16:creationId xmlns:a16="http://schemas.microsoft.com/office/drawing/2014/main" id="{A355B9BB-B8D7-BA43-B24D-610677D16A96}"/>
              </a:ext>
            </a:extLst>
          </p:cNvPr>
          <p:cNvSpPr txBox="1"/>
          <p:nvPr/>
        </p:nvSpPr>
        <p:spPr>
          <a:xfrm>
            <a:off x="7082270" y="5305467"/>
            <a:ext cx="3621248" cy="646331"/>
          </a:xfrm>
          <a:prstGeom prst="rect">
            <a:avLst/>
          </a:prstGeom>
          <a:noFill/>
        </p:spPr>
        <p:txBody>
          <a:bodyPr wrap="none" rtlCol="0">
            <a:spAutoFit/>
          </a:bodyPr>
          <a:lstStyle/>
          <a:p>
            <a:r>
              <a:rPr lang="en-US" sz="3600" b="1" dirty="0"/>
              <a:t>2006: </a:t>
            </a:r>
            <a:r>
              <a:rPr lang="en-US" sz="3600" b="1" dirty="0" err="1"/>
              <a:t>iTV</a:t>
            </a:r>
            <a:r>
              <a:rPr lang="en-US" sz="3600" b="1" dirty="0"/>
              <a:t> 1</a:t>
            </a:r>
            <a:r>
              <a:rPr lang="en-US" sz="3600" b="1" baseline="30000" dirty="0"/>
              <a:t>st</a:t>
            </a:r>
            <a:r>
              <a:rPr lang="en-US" sz="3600" b="1" dirty="0"/>
              <a:t> Gen</a:t>
            </a:r>
          </a:p>
        </p:txBody>
      </p:sp>
    </p:spTree>
    <p:extLst>
      <p:ext uri="{BB962C8B-B14F-4D97-AF65-F5344CB8AC3E}">
        <p14:creationId xmlns:p14="http://schemas.microsoft.com/office/powerpoint/2010/main" val="293243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6" name="Rectangle 25">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5CE3009-87BB-EE46-A83A-51EA4391019C}"/>
              </a:ext>
            </a:extLst>
          </p:cNvPr>
          <p:cNvPicPr>
            <a:picLocks noChangeAspect="1"/>
          </p:cNvPicPr>
          <p:nvPr/>
        </p:nvPicPr>
        <p:blipFill>
          <a:blip r:embed="rId3"/>
          <a:stretch>
            <a:fillRect/>
          </a:stretch>
        </p:blipFill>
        <p:spPr>
          <a:xfrm>
            <a:off x="1044770" y="640080"/>
            <a:ext cx="6079390" cy="5577840"/>
          </a:xfrm>
          <a:prstGeom prst="rect">
            <a:avLst/>
          </a:prstGeom>
        </p:spPr>
      </p:pic>
      <p:sp>
        <p:nvSpPr>
          <p:cNvPr id="28"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7" name="TextBox 16">
            <a:extLst>
              <a:ext uri="{FF2B5EF4-FFF2-40B4-BE49-F238E27FC236}">
                <a16:creationId xmlns:a16="http://schemas.microsoft.com/office/drawing/2014/main" id="{4FE33B69-AAB8-9645-AFF9-D6CDF7B286AF}"/>
              </a:ext>
            </a:extLst>
          </p:cNvPr>
          <p:cNvSpPr txBox="1"/>
          <p:nvPr/>
        </p:nvSpPr>
        <p:spPr>
          <a:xfrm>
            <a:off x="8569666" y="1314922"/>
            <a:ext cx="3176246" cy="3000139"/>
          </a:xfrm>
          <a:prstGeom prst="rect">
            <a:avLst/>
          </a:prstGeom>
        </p:spPr>
        <p:txBody>
          <a:bodyPr vert="horz" lIns="91440" tIns="45720" rIns="91440" bIns="45720" rtlCol="0" anchor="b">
            <a:normAutofit/>
          </a:bodyPr>
          <a:lstStyle/>
          <a:p>
            <a:pPr defTabSz="914400">
              <a:lnSpc>
                <a:spcPct val="89000"/>
              </a:lnSpc>
              <a:spcBef>
                <a:spcPct val="0"/>
              </a:spcBef>
              <a:spcAft>
                <a:spcPts val="600"/>
              </a:spcAft>
            </a:pPr>
            <a:r>
              <a:rPr lang="en-US" sz="4800" cap="all" dirty="0">
                <a:solidFill>
                  <a:schemeClr val="tx2"/>
                </a:solidFill>
                <a:latin typeface="+mj-lt"/>
                <a:ea typeface="+mj-ea"/>
                <a:cs typeface="+mj-cs"/>
              </a:rPr>
              <a:t>Apple TV 2nd Gen (2010)</a:t>
            </a:r>
          </a:p>
        </p:txBody>
      </p:sp>
    </p:spTree>
    <p:extLst>
      <p:ext uri="{BB962C8B-B14F-4D97-AF65-F5344CB8AC3E}">
        <p14:creationId xmlns:p14="http://schemas.microsoft.com/office/powerpoint/2010/main" val="3112727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{6C5136C8-26A9-114C-971B-DD59E6C6C4ED}tf10001072</Template>
  <TotalTime>2382</TotalTime>
  <Words>1991</Words>
  <Application>Microsoft Macintosh PowerPoint</Application>
  <PresentationFormat>Widescreen</PresentationFormat>
  <Paragraphs>239</Paragraphs>
  <Slides>31</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Calibri</vt:lpstr>
      <vt:lpstr>Franklin Gothic Book</vt:lpstr>
      <vt:lpstr>Crop</vt:lpstr>
      <vt:lpstr>iOS Dev Scout Singapore, October 2018</vt:lpstr>
      <vt:lpstr>Thanh</vt:lpstr>
      <vt:lpstr>PowerPoint Presentation</vt:lpstr>
      <vt:lpstr>Developing For  Apple TV</vt:lpstr>
      <vt:lpstr>Agenda</vt:lpstr>
      <vt:lpstr>Apple TV  &amp;  tvOS</vt:lpstr>
      <vt:lpstr>PowerPoint Presentation</vt:lpstr>
      <vt:lpstr>PowerPoint Presentation</vt:lpstr>
      <vt:lpstr>PowerPoint Presentation</vt:lpstr>
      <vt:lpstr>Apple TV sold</vt:lpstr>
      <vt:lpstr>tvOS app</vt:lpstr>
      <vt:lpstr>TVMLKit Template Example</vt:lpstr>
      <vt:lpstr>TVMLKit Template Example</vt:lpstr>
      <vt:lpstr>TVMLKit Template Example</vt:lpstr>
      <vt:lpstr>Complicated Template</vt:lpstr>
      <vt:lpstr>PowerPoint Presentation</vt:lpstr>
      <vt:lpstr>Complicated Template</vt:lpstr>
      <vt:lpstr>COMPARISION</vt:lpstr>
      <vt:lpstr>Developing  Custom  Apple TV App</vt:lpstr>
      <vt:lpstr>Project structure</vt:lpstr>
      <vt:lpstr>Reusability</vt:lpstr>
      <vt:lpstr>Demo</vt:lpstr>
      <vt:lpstr>conclusion</vt:lpstr>
      <vt:lpstr>Fastlane</vt:lpstr>
      <vt:lpstr>PowerPoint Presentation</vt:lpstr>
      <vt:lpstr>PowerPoint Presentation</vt:lpstr>
      <vt:lpstr>Run fastlane</vt:lpstr>
      <vt:lpstr>PowerPoint Presentation</vt:lpstr>
      <vt:lpstr>Cocoa pod</vt:lpstr>
      <vt:lpstr>Q&amp;A</vt:lpstr>
      <vt:lpstr>Thanks for your attention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work with iOS and TVOS in a same project</dc:title>
  <dc:creator>51103226@stu.hcmut.edu.vn</dc:creator>
  <cp:lastModifiedBy>Ta, Thanh</cp:lastModifiedBy>
  <cp:revision>319</cp:revision>
  <dcterms:created xsi:type="dcterms:W3CDTF">2018-08-18T11:42:30Z</dcterms:created>
  <dcterms:modified xsi:type="dcterms:W3CDTF">2018-09-27T07:59:13Z</dcterms:modified>
</cp:coreProperties>
</file>