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1" r:id="rId4"/>
  </p:sldMasterIdLst>
  <p:sldIdLst>
    <p:sldId id="256" r:id="rId5"/>
    <p:sldId id="258" r:id="rId6"/>
    <p:sldId id="257" r:id="rId7"/>
    <p:sldId id="259" r:id="rId8"/>
    <p:sldId id="260"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99"/>
    <a:srgbClr val="FF505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91" d="100"/>
          <a:sy n="91" d="100"/>
        </p:scale>
        <p:origin x="370"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viewProps" Target="viewProps.xml"/><Relationship Id="rId5" Type="http://schemas.openxmlformats.org/officeDocument/2006/relationships/slide" Target="slides/slide1.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B0DB3-A8FF-4ABB-9E2E-D960422260EB}"/>
              </a:ext>
            </a:extLst>
          </p:cNvPr>
          <p:cNvSpPr>
            <a:spLocks noGrp="1"/>
          </p:cNvSpPr>
          <p:nvPr>
            <p:ph type="ctrTitle"/>
          </p:nvPr>
        </p:nvSpPr>
        <p:spPr>
          <a:xfrm>
            <a:off x="1524000" y="1122363"/>
            <a:ext cx="9144000" cy="3025308"/>
          </a:xfrm>
        </p:spPr>
        <p:txBody>
          <a:bodyPr anchor="b">
            <a:normAutofit/>
          </a:bodyPr>
          <a:lstStyle>
            <a:lvl1pPr algn="ctr">
              <a:defRPr sz="6600"/>
            </a:lvl1pPr>
          </a:lstStyle>
          <a:p>
            <a:r>
              <a:rPr lang="en-US" dirty="0"/>
              <a:t>Click to edit Master title style</a:t>
            </a:r>
          </a:p>
        </p:txBody>
      </p:sp>
      <p:sp>
        <p:nvSpPr>
          <p:cNvPr id="3" name="Subtitle 2">
            <a:extLst>
              <a:ext uri="{FF2B5EF4-FFF2-40B4-BE49-F238E27FC236}">
                <a16:creationId xmlns:a16="http://schemas.microsoft.com/office/drawing/2014/main" id="{8BEE0618-75D7-410F-859C-CDF53BC53E85}"/>
              </a:ext>
            </a:extLst>
          </p:cNvPr>
          <p:cNvSpPr>
            <a:spLocks noGrp="1"/>
          </p:cNvSpPr>
          <p:nvPr>
            <p:ph type="subTitle" idx="1"/>
          </p:nvPr>
        </p:nvSpPr>
        <p:spPr>
          <a:xfrm>
            <a:off x="1524000" y="4386729"/>
            <a:ext cx="9144000" cy="1135529"/>
          </a:xfrm>
        </p:spPr>
        <p:txBody>
          <a:bodyPr>
            <a:normAutofit/>
          </a:bodyPr>
          <a:lstStyle>
            <a:lvl1pPr marL="0" indent="0" algn="ctr">
              <a:lnSpc>
                <a:spcPct val="120000"/>
              </a:lnSpc>
              <a:buNone/>
              <a:defRPr sz="1800" b="1"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A5237F11-76DB-4DD9-9747-3F38D05BA0FE}"/>
              </a:ext>
            </a:extLst>
          </p:cNvPr>
          <p:cNvSpPr>
            <a:spLocks noGrp="1"/>
          </p:cNvSpPr>
          <p:nvPr>
            <p:ph type="dt" sz="half" idx="10"/>
          </p:nvPr>
        </p:nvSpPr>
        <p:spPr/>
        <p:txBody>
          <a:bodyPr/>
          <a:lstStyle/>
          <a:p>
            <a:fld id="{11EAACC7-3B3F-47D1-959A-EF58926E955E}" type="datetimeFigureOut">
              <a:rPr lang="en-US" smtClean="0"/>
              <a:t>4/9/2021</a:t>
            </a:fld>
            <a:endParaRPr lang="en-US"/>
          </a:p>
        </p:txBody>
      </p:sp>
      <p:sp>
        <p:nvSpPr>
          <p:cNvPr id="5" name="Footer Placeholder 4">
            <a:extLst>
              <a:ext uri="{FF2B5EF4-FFF2-40B4-BE49-F238E27FC236}">
                <a16:creationId xmlns:a16="http://schemas.microsoft.com/office/drawing/2014/main" id="{3059F581-81B0-44B3-ABA5-A25CA4BAE4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10D591-ADCF-4300-8282-72AE357F3D2D}"/>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0189543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E5C77-55F8-4677-A96C-E6D3F5545D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9A064EF-ADDA-4943-8F87-A7469D79975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B0D493-D1E7-4358-95E9-B5B80A49E603}"/>
              </a:ext>
            </a:extLst>
          </p:cNvPr>
          <p:cNvSpPr>
            <a:spLocks noGrp="1"/>
          </p:cNvSpPr>
          <p:nvPr>
            <p:ph type="dt" sz="half" idx="10"/>
          </p:nvPr>
        </p:nvSpPr>
        <p:spPr/>
        <p:txBody>
          <a:bodyPr/>
          <a:lstStyle/>
          <a:p>
            <a:fld id="{11EAACC7-3B3F-47D1-959A-EF58926E955E}" type="datetimeFigureOut">
              <a:rPr lang="en-US" smtClean="0"/>
              <a:t>4/9/2021</a:t>
            </a:fld>
            <a:endParaRPr lang="en-US"/>
          </a:p>
        </p:txBody>
      </p:sp>
      <p:sp>
        <p:nvSpPr>
          <p:cNvPr id="5" name="Footer Placeholder 4">
            <a:extLst>
              <a:ext uri="{FF2B5EF4-FFF2-40B4-BE49-F238E27FC236}">
                <a16:creationId xmlns:a16="http://schemas.microsoft.com/office/drawing/2014/main" id="{A6E98326-3276-4B9E-960F-10C6677BFA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4C3AC2-288D-4FEE-BF80-0EAEDDFAB049}"/>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35117181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3333C6A-5417-40BD-BF7A-94058322377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43BCB45-B343-46F6-9718-AA0D68CED1F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BDA2A4-FD34-4E17-908F-4367B1E644C3}"/>
              </a:ext>
            </a:extLst>
          </p:cNvPr>
          <p:cNvSpPr>
            <a:spLocks noGrp="1"/>
          </p:cNvSpPr>
          <p:nvPr>
            <p:ph type="dt" sz="half" idx="10"/>
          </p:nvPr>
        </p:nvSpPr>
        <p:spPr/>
        <p:txBody>
          <a:bodyPr/>
          <a:lstStyle/>
          <a:p>
            <a:fld id="{11EAACC7-3B3F-47D1-959A-EF58926E955E}" type="datetimeFigureOut">
              <a:rPr lang="en-US" smtClean="0"/>
              <a:t>4/9/2021</a:t>
            </a:fld>
            <a:endParaRPr lang="en-US"/>
          </a:p>
        </p:txBody>
      </p:sp>
      <p:sp>
        <p:nvSpPr>
          <p:cNvPr id="5" name="Footer Placeholder 4">
            <a:extLst>
              <a:ext uri="{FF2B5EF4-FFF2-40B4-BE49-F238E27FC236}">
                <a16:creationId xmlns:a16="http://schemas.microsoft.com/office/drawing/2014/main" id="{93B87AE3-776D-451D-AA52-C06B747248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A0C4D5-BE1E-4D6A-9196-E0F9E42B2E1E}"/>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6079164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75558-A264-444E-829B-51AAE6B4BFCE}"/>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908D9373-37D1-4135-8D34-755E139F79DD}"/>
              </a:ext>
            </a:extLst>
          </p:cNvPr>
          <p:cNvSpPr>
            <a:spLocks noGrp="1"/>
          </p:cNvSpPr>
          <p:nvPr>
            <p:ph idx="1"/>
          </p:nvPr>
        </p:nvSpPr>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55E4A6B-1966-4E57-9FB8-8B111E97BC11}"/>
              </a:ext>
            </a:extLst>
          </p:cNvPr>
          <p:cNvSpPr>
            <a:spLocks noGrp="1"/>
          </p:cNvSpPr>
          <p:nvPr>
            <p:ph type="dt" sz="half" idx="10"/>
          </p:nvPr>
        </p:nvSpPr>
        <p:spPr/>
        <p:txBody>
          <a:bodyPr/>
          <a:lstStyle/>
          <a:p>
            <a:fld id="{11EAACC7-3B3F-47D1-959A-EF58926E955E}" type="datetimeFigureOut">
              <a:rPr lang="en-US" smtClean="0"/>
              <a:t>4/9/2021</a:t>
            </a:fld>
            <a:endParaRPr lang="en-US" dirty="0"/>
          </a:p>
        </p:txBody>
      </p:sp>
      <p:sp>
        <p:nvSpPr>
          <p:cNvPr id="5" name="Footer Placeholder 4">
            <a:extLst>
              <a:ext uri="{FF2B5EF4-FFF2-40B4-BE49-F238E27FC236}">
                <a16:creationId xmlns:a16="http://schemas.microsoft.com/office/drawing/2014/main" id="{133FC3DD-F2BE-41FF-895B-00129AAB15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1F830C-8424-4FAF-A011-605AE1D147FC}"/>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5837087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A1BE8-ECC1-4027-B16E-C7BECCA9DF4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246C7E1-471A-46AA-8068-98E68C0C207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F7C9F8F-EC48-4D16-B4C6-023A7B607BE6}"/>
              </a:ext>
            </a:extLst>
          </p:cNvPr>
          <p:cNvSpPr>
            <a:spLocks noGrp="1"/>
          </p:cNvSpPr>
          <p:nvPr>
            <p:ph type="dt" sz="half" idx="10"/>
          </p:nvPr>
        </p:nvSpPr>
        <p:spPr/>
        <p:txBody>
          <a:bodyPr/>
          <a:lstStyle/>
          <a:p>
            <a:fld id="{11EAACC7-3B3F-47D1-959A-EF58926E955E}" type="datetimeFigureOut">
              <a:rPr lang="en-US" smtClean="0"/>
              <a:t>4/9/2021</a:t>
            </a:fld>
            <a:endParaRPr lang="en-US"/>
          </a:p>
        </p:txBody>
      </p:sp>
      <p:sp>
        <p:nvSpPr>
          <p:cNvPr id="5" name="Footer Placeholder 4">
            <a:extLst>
              <a:ext uri="{FF2B5EF4-FFF2-40B4-BE49-F238E27FC236}">
                <a16:creationId xmlns:a16="http://schemas.microsoft.com/office/drawing/2014/main" id="{B79FA5B3-F726-417B-932A-B93E0C8F5A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7D21F1-1A24-43EA-AB09-3024C491E8FB}"/>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2994081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16569-B648-4D50-BEB8-E8DAE24D68F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40831B3-A1FD-470C-BEEE-4CFB441502DD}"/>
              </a:ext>
            </a:extLst>
          </p:cNvPr>
          <p:cNvSpPr>
            <a:spLocks noGrp="1"/>
          </p:cNvSpPr>
          <p:nvPr>
            <p:ph sz="half" idx="1"/>
          </p:nvPr>
        </p:nvSpPr>
        <p:spPr>
          <a:xfrm>
            <a:off x="838200" y="1924493"/>
            <a:ext cx="5181600" cy="42524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1F34A17-C244-438C-9AE3-FB9B3CE3BD8F}"/>
              </a:ext>
            </a:extLst>
          </p:cNvPr>
          <p:cNvSpPr>
            <a:spLocks noGrp="1"/>
          </p:cNvSpPr>
          <p:nvPr>
            <p:ph sz="half" idx="2"/>
          </p:nvPr>
        </p:nvSpPr>
        <p:spPr>
          <a:xfrm>
            <a:off x="6172200" y="1924493"/>
            <a:ext cx="5181600" cy="42524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4CFA3AA-3FC1-4B98-8F99-1726F1AC0A38}"/>
              </a:ext>
            </a:extLst>
          </p:cNvPr>
          <p:cNvSpPr>
            <a:spLocks noGrp="1"/>
          </p:cNvSpPr>
          <p:nvPr>
            <p:ph type="dt" sz="half" idx="10"/>
          </p:nvPr>
        </p:nvSpPr>
        <p:spPr/>
        <p:txBody>
          <a:bodyPr/>
          <a:lstStyle/>
          <a:p>
            <a:fld id="{11EAACC7-3B3F-47D1-959A-EF58926E955E}" type="datetimeFigureOut">
              <a:rPr lang="en-US" smtClean="0"/>
              <a:t>4/9/2021</a:t>
            </a:fld>
            <a:endParaRPr lang="en-US"/>
          </a:p>
        </p:txBody>
      </p:sp>
      <p:sp>
        <p:nvSpPr>
          <p:cNvPr id="6" name="Footer Placeholder 5">
            <a:extLst>
              <a:ext uri="{FF2B5EF4-FFF2-40B4-BE49-F238E27FC236}">
                <a16:creationId xmlns:a16="http://schemas.microsoft.com/office/drawing/2014/main" id="{1CE10883-BACC-41A1-9067-ECFDB937D72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27660A2-13C9-4432-A6EB-A4FF3D78F15F}"/>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3498728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7C843-C993-4E9C-80DD-3620816E56A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D91A8E3-B066-4511-9C6E-A3435B64DD88}"/>
              </a:ext>
            </a:extLst>
          </p:cNvPr>
          <p:cNvSpPr>
            <a:spLocks noGrp="1"/>
          </p:cNvSpPr>
          <p:nvPr>
            <p:ph type="body" idx="1"/>
          </p:nvPr>
        </p:nvSpPr>
        <p:spPr>
          <a:xfrm>
            <a:off x="839788" y="1734325"/>
            <a:ext cx="5157787" cy="823912"/>
          </a:xfrm>
        </p:spPr>
        <p:txBody>
          <a:bodyPr anchor="b">
            <a:normAutofit/>
          </a:bodyPr>
          <a:lstStyle>
            <a:lvl1pPr marL="0" indent="0">
              <a:buNone/>
              <a:defRPr sz="20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E86B63-4102-4802-94D7-F138F80F3E19}"/>
              </a:ext>
            </a:extLst>
          </p:cNvPr>
          <p:cNvSpPr>
            <a:spLocks noGrp="1"/>
          </p:cNvSpPr>
          <p:nvPr>
            <p:ph sz="half" idx="2"/>
          </p:nvPr>
        </p:nvSpPr>
        <p:spPr>
          <a:xfrm>
            <a:off x="839788" y="2558237"/>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9C924765-08A7-4A60-86DC-DC420F60BBAE}"/>
              </a:ext>
            </a:extLst>
          </p:cNvPr>
          <p:cNvSpPr>
            <a:spLocks noGrp="1"/>
          </p:cNvSpPr>
          <p:nvPr>
            <p:ph type="body" sz="quarter" idx="3"/>
          </p:nvPr>
        </p:nvSpPr>
        <p:spPr>
          <a:xfrm>
            <a:off x="6172200" y="1734325"/>
            <a:ext cx="5183188" cy="823912"/>
          </a:xfrm>
        </p:spPr>
        <p:txBody>
          <a:bodyPr anchor="b">
            <a:normAutofit/>
          </a:bodyPr>
          <a:lstStyle>
            <a:lvl1pPr marL="0" indent="0">
              <a:buNone/>
              <a:defRPr sz="20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4AA2795-EFB6-4000-8F25-FBB62646C0CD}"/>
              </a:ext>
            </a:extLst>
          </p:cNvPr>
          <p:cNvSpPr>
            <a:spLocks noGrp="1"/>
          </p:cNvSpPr>
          <p:nvPr>
            <p:ph sz="quarter" idx="4"/>
          </p:nvPr>
        </p:nvSpPr>
        <p:spPr>
          <a:xfrm>
            <a:off x="6172200" y="2558237"/>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C942CFB-FE12-494A-9C41-3CB90F07BDAA}"/>
              </a:ext>
            </a:extLst>
          </p:cNvPr>
          <p:cNvSpPr>
            <a:spLocks noGrp="1"/>
          </p:cNvSpPr>
          <p:nvPr>
            <p:ph type="dt" sz="half" idx="10"/>
          </p:nvPr>
        </p:nvSpPr>
        <p:spPr/>
        <p:txBody>
          <a:bodyPr/>
          <a:lstStyle/>
          <a:p>
            <a:fld id="{11EAACC7-3B3F-47D1-959A-EF58926E955E}" type="datetimeFigureOut">
              <a:rPr lang="en-US" smtClean="0"/>
              <a:t>4/9/2021</a:t>
            </a:fld>
            <a:endParaRPr lang="en-US"/>
          </a:p>
        </p:txBody>
      </p:sp>
      <p:sp>
        <p:nvSpPr>
          <p:cNvPr id="8" name="Footer Placeholder 7">
            <a:extLst>
              <a:ext uri="{FF2B5EF4-FFF2-40B4-BE49-F238E27FC236}">
                <a16:creationId xmlns:a16="http://schemas.microsoft.com/office/drawing/2014/main" id="{6C3A07E3-59E1-4EBD-9687-4B6ABE96ACA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CF7BB23-7539-4674-8B66-ACEFF94686CE}"/>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994087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841DB-C73C-4968-B434-A6AA14DAF62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08152BF-92C7-4BF5-A9DB-16A0BF0F5F5D}"/>
              </a:ext>
            </a:extLst>
          </p:cNvPr>
          <p:cNvSpPr>
            <a:spLocks noGrp="1"/>
          </p:cNvSpPr>
          <p:nvPr>
            <p:ph type="dt" sz="half" idx="10"/>
          </p:nvPr>
        </p:nvSpPr>
        <p:spPr/>
        <p:txBody>
          <a:bodyPr/>
          <a:lstStyle/>
          <a:p>
            <a:fld id="{11EAACC7-3B3F-47D1-959A-EF58926E955E}" type="datetimeFigureOut">
              <a:rPr lang="en-US" smtClean="0"/>
              <a:t>4/9/2021</a:t>
            </a:fld>
            <a:endParaRPr lang="en-US"/>
          </a:p>
        </p:txBody>
      </p:sp>
      <p:sp>
        <p:nvSpPr>
          <p:cNvPr id="4" name="Footer Placeholder 3">
            <a:extLst>
              <a:ext uri="{FF2B5EF4-FFF2-40B4-BE49-F238E27FC236}">
                <a16:creationId xmlns:a16="http://schemas.microsoft.com/office/drawing/2014/main" id="{C1289DB7-F492-4037-A439-D70F7E55652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FFA96F1-8B8A-4E83-B3C2-E10DE522AD30}"/>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707533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a:lstStyle/>
          <a:p>
            <a:fld id="{11EAACC7-3B3F-47D1-959A-EF58926E955E}" type="datetimeFigureOut">
              <a:rPr lang="en-US" smtClean="0"/>
              <a:t>4/9/2021</a:t>
            </a:fld>
            <a:endParaRPr lang="en-US"/>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7063874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CBE2C-9DAA-489D-AC88-15CBBA8A9B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EE124BE-E494-445A-A4FB-A2A8F28F0C1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F2446DE-9A32-4774-9F7C-86678CA90E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400115D-61B3-46D0-B4D3-30C374B526CF}"/>
              </a:ext>
            </a:extLst>
          </p:cNvPr>
          <p:cNvSpPr>
            <a:spLocks noGrp="1"/>
          </p:cNvSpPr>
          <p:nvPr>
            <p:ph type="dt" sz="half" idx="10"/>
          </p:nvPr>
        </p:nvSpPr>
        <p:spPr/>
        <p:txBody>
          <a:bodyPr/>
          <a:lstStyle/>
          <a:p>
            <a:fld id="{11EAACC7-3B3F-47D1-959A-EF58926E955E}" type="datetimeFigureOut">
              <a:rPr lang="en-US" smtClean="0"/>
              <a:t>4/9/2021</a:t>
            </a:fld>
            <a:endParaRPr lang="en-US"/>
          </a:p>
        </p:txBody>
      </p:sp>
      <p:sp>
        <p:nvSpPr>
          <p:cNvPr id="6" name="Footer Placeholder 5">
            <a:extLst>
              <a:ext uri="{FF2B5EF4-FFF2-40B4-BE49-F238E27FC236}">
                <a16:creationId xmlns:a16="http://schemas.microsoft.com/office/drawing/2014/main" id="{EF3C2AFC-D0F8-469F-B1E0-123C2E066EC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B9BCDA-9EF7-4531-8021-AF7B30751516}"/>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41948726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AE558-F89F-4688-94E5-77F37D49F1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BCD35AF-8CA2-49BB-BAE9-F29A0186EC6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C05CAA98-55BD-4118-A8AF-D603060784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BFF4C5-82A8-4AD8-B7E2-2882F657683C}"/>
              </a:ext>
            </a:extLst>
          </p:cNvPr>
          <p:cNvSpPr>
            <a:spLocks noGrp="1"/>
          </p:cNvSpPr>
          <p:nvPr>
            <p:ph type="dt" sz="half" idx="10"/>
          </p:nvPr>
        </p:nvSpPr>
        <p:spPr/>
        <p:txBody>
          <a:bodyPr/>
          <a:lstStyle/>
          <a:p>
            <a:fld id="{11EAACC7-3B3F-47D1-959A-EF58926E955E}" type="datetimeFigureOut">
              <a:rPr lang="en-US" smtClean="0"/>
              <a:t>4/9/2021</a:t>
            </a:fld>
            <a:endParaRPr lang="en-US"/>
          </a:p>
        </p:txBody>
      </p:sp>
      <p:sp>
        <p:nvSpPr>
          <p:cNvPr id="6" name="Footer Placeholder 5">
            <a:extLst>
              <a:ext uri="{FF2B5EF4-FFF2-40B4-BE49-F238E27FC236}">
                <a16:creationId xmlns:a16="http://schemas.microsoft.com/office/drawing/2014/main" id="{3860B401-B64F-417B-8AD6-581A22E5E0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F24BD4C-7149-44BF-8150-F72CAA95A56D}"/>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31285686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4436E0F2-A64B-471E-93C0-8DFE08CC57C8}"/>
              </a:ext>
            </a:extLst>
          </p:cNvPr>
          <p:cNvCxnSpPr>
            <a:cxnSpLocks/>
          </p:cNvCxnSpPr>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DC1E3AB1-2A8C-4607-9FAE-D8BDB280FE1A}"/>
              </a:ext>
            </a:extLst>
          </p:cNvPr>
          <p:cNvCxnSpPr>
            <a:cxnSpLocks/>
          </p:cNvCxnSpPr>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6D66059-832F-40B6-A35F-F56C8F38A1E7}"/>
              </a:ext>
            </a:extLst>
          </p:cNvPr>
          <p:cNvCxnSpPr>
            <a:cxnSpLocks/>
          </p:cNvCxnSpPr>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515E2ED-7EA9-448D-83FA-54C3DF9723BD}"/>
              </a:ext>
            </a:extLst>
          </p:cNvPr>
          <p:cNvCxnSpPr>
            <a:cxnSpLocks/>
          </p:cNvCxnSpPr>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20595356-EABD-4767-AC9D-EA21FF115EC0}"/>
              </a:ext>
            </a:extLst>
          </p:cNvPr>
          <p:cNvCxnSpPr>
            <a:cxnSpLocks/>
          </p:cNvCxnSpPr>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CD9F06-9628-469C-B788-A894E3E08281}"/>
              </a:ext>
            </a:extLst>
          </p:cNvPr>
          <p:cNvCxnSpPr>
            <a:cxnSpLocks/>
          </p:cNvCxnSpPr>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550A431-0B61-421B-B4B7-24C0CFF0F938}"/>
              </a:ext>
            </a:extLst>
          </p:cNvPr>
          <p:cNvCxnSpPr>
            <a:cxnSpLocks/>
          </p:cNvCxnSpPr>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675B94C5-D205-4339-B029-5D0FD2E5F3DB}"/>
              </a:ext>
            </a:extLst>
          </p:cNvPr>
          <p:cNvSpPr>
            <a:spLocks noGrp="1"/>
          </p:cNvSpPr>
          <p:nvPr>
            <p:ph type="title"/>
          </p:nvPr>
        </p:nvSpPr>
        <p:spPr>
          <a:xfrm>
            <a:off x="1143000" y="533401"/>
            <a:ext cx="9906000" cy="1382156"/>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C096DC5C-BD34-4CE4-8AA7-A6A4B9516F8F}"/>
              </a:ext>
            </a:extLst>
          </p:cNvPr>
          <p:cNvSpPr>
            <a:spLocks noGrp="1"/>
          </p:cNvSpPr>
          <p:nvPr>
            <p:ph type="body" idx="1"/>
          </p:nvPr>
        </p:nvSpPr>
        <p:spPr>
          <a:xfrm>
            <a:off x="1143000" y="2009554"/>
            <a:ext cx="9906000" cy="402442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1F192A7-D622-449D-9FC2-48FDE4D690F1}"/>
              </a:ext>
            </a:extLst>
          </p:cNvPr>
          <p:cNvSpPr>
            <a:spLocks noGrp="1"/>
          </p:cNvSpPr>
          <p:nvPr>
            <p:ph type="dt" sz="half" idx="2"/>
          </p:nvPr>
        </p:nvSpPr>
        <p:spPr>
          <a:xfrm>
            <a:off x="7337102" y="6398878"/>
            <a:ext cx="4193908" cy="365125"/>
          </a:xfrm>
          <a:prstGeom prst="rect">
            <a:avLst/>
          </a:prstGeom>
        </p:spPr>
        <p:txBody>
          <a:bodyPr vert="horz" lIns="91440" tIns="45720" rIns="91440" bIns="45720" rtlCol="0" anchor="ctr">
            <a:normAutofit/>
          </a:bodyPr>
          <a:lstStyle>
            <a:lvl1pPr algn="r">
              <a:defRPr sz="1100">
                <a:solidFill>
                  <a:schemeClr val="tx2"/>
                </a:solidFill>
                <a:latin typeface="+mn-lt"/>
              </a:defRPr>
            </a:lvl1pPr>
          </a:lstStyle>
          <a:p>
            <a:fld id="{11EAACC7-3B3F-47D1-959A-EF58926E955E}" type="datetimeFigureOut">
              <a:rPr lang="en-US" smtClean="0"/>
              <a:t>4/9/2021</a:t>
            </a:fld>
            <a:endParaRPr lang="en-US"/>
          </a:p>
        </p:txBody>
      </p:sp>
      <p:sp>
        <p:nvSpPr>
          <p:cNvPr id="5" name="Footer Placeholder 4">
            <a:extLst>
              <a:ext uri="{FF2B5EF4-FFF2-40B4-BE49-F238E27FC236}">
                <a16:creationId xmlns:a16="http://schemas.microsoft.com/office/drawing/2014/main" id="{8435B93C-2BE9-4847-BFE5-D3CBCC6E948C}"/>
              </a:ext>
            </a:extLst>
          </p:cNvPr>
          <p:cNvSpPr>
            <a:spLocks noGrp="1"/>
          </p:cNvSpPr>
          <p:nvPr>
            <p:ph type="ftr" sz="quarter" idx="3"/>
          </p:nvPr>
        </p:nvSpPr>
        <p:spPr>
          <a:xfrm>
            <a:off x="154429" y="6398878"/>
            <a:ext cx="4497315" cy="365125"/>
          </a:xfrm>
          <a:prstGeom prst="rect">
            <a:avLst/>
          </a:prstGeom>
        </p:spPr>
        <p:txBody>
          <a:bodyPr vert="horz" lIns="91440" tIns="45720" rIns="91440" bIns="45720" rtlCol="0" anchor="ctr">
            <a:normAutofit/>
          </a:bodyPr>
          <a:lstStyle>
            <a:lvl1pPr algn="l">
              <a:defRPr sz="1200" b="1" spc="30" baseline="0">
                <a:solidFill>
                  <a:schemeClr val="tx2"/>
                </a:solidFill>
                <a:latin typeface="+mj-lt"/>
              </a:defRPr>
            </a:lvl1pPr>
          </a:lstStyle>
          <a:p>
            <a:endParaRPr lang="en-US" dirty="0"/>
          </a:p>
        </p:txBody>
      </p:sp>
      <p:sp>
        <p:nvSpPr>
          <p:cNvPr id="6" name="Slide Number Placeholder 5">
            <a:extLst>
              <a:ext uri="{FF2B5EF4-FFF2-40B4-BE49-F238E27FC236}">
                <a16:creationId xmlns:a16="http://schemas.microsoft.com/office/drawing/2014/main" id="{ADF70A99-395E-4F22-8AAB-6C7EE743D7D5}"/>
              </a:ext>
            </a:extLst>
          </p:cNvPr>
          <p:cNvSpPr>
            <a:spLocks noGrp="1"/>
          </p:cNvSpPr>
          <p:nvPr>
            <p:ph type="sldNum" sz="quarter" idx="4"/>
          </p:nvPr>
        </p:nvSpPr>
        <p:spPr>
          <a:xfrm>
            <a:off x="11602477" y="6398878"/>
            <a:ext cx="470887" cy="365125"/>
          </a:xfrm>
          <a:prstGeom prst="rect">
            <a:avLst/>
          </a:prstGeom>
        </p:spPr>
        <p:txBody>
          <a:bodyPr vert="horz" lIns="91440" tIns="45720" rIns="91440" bIns="45720" rtlCol="0" anchor="ctr">
            <a:normAutofit/>
          </a:bodyPr>
          <a:lstStyle>
            <a:lvl1pPr algn="r">
              <a:defRPr sz="1100">
                <a:solidFill>
                  <a:schemeClr val="tx2"/>
                </a:solidFill>
                <a:latin typeface="+mn-lt"/>
              </a:defRPr>
            </a:lvl1pPr>
          </a:lstStyle>
          <a:p>
            <a:fld id="{312CC964-A50B-4C29-B4E4-2C30BB34CCF3}" type="slidenum">
              <a:rPr lang="en-US" smtClean="0"/>
              <a:t>‹#›</a:t>
            </a:fld>
            <a:endParaRPr lang="en-US"/>
          </a:p>
        </p:txBody>
      </p:sp>
    </p:spTree>
    <p:extLst>
      <p:ext uri="{BB962C8B-B14F-4D97-AF65-F5344CB8AC3E}">
        <p14:creationId xmlns:p14="http://schemas.microsoft.com/office/powerpoint/2010/main" val="2604322160"/>
      </p:ext>
    </p:extLst>
  </p:cSld>
  <p:clrMap bg1="lt1" tx1="dk1" bg2="lt2" tx2="dk2" accent1="accent1" accent2="accent2" accent3="accent3" accent4="accent4" accent5="accent5" accent6="accent6" hlink="hlink" folHlink="folHlink"/>
  <p:sldLayoutIdLst>
    <p:sldLayoutId id="2147483766" r:id="rId1"/>
    <p:sldLayoutId id="2147483767" r:id="rId2"/>
    <p:sldLayoutId id="2147483768" r:id="rId3"/>
    <p:sldLayoutId id="2147483769" r:id="rId4"/>
    <p:sldLayoutId id="2147483770" r:id="rId5"/>
    <p:sldLayoutId id="2147483764" r:id="rId6"/>
    <p:sldLayoutId id="2147483760" r:id="rId7"/>
    <p:sldLayoutId id="2147483761" r:id="rId8"/>
    <p:sldLayoutId id="2147483762" r:id="rId9"/>
    <p:sldLayoutId id="2147483763" r:id="rId10"/>
    <p:sldLayoutId id="2147483765" r:id="rId11"/>
  </p:sldLayoutIdLst>
  <p:txStyles>
    <p:titleStyle>
      <a:lvl1pPr algn="l" defTabSz="914400" rtl="0" eaLnBrk="1" latinLnBrk="0" hangingPunct="1">
        <a:lnSpc>
          <a:spcPct val="90000"/>
        </a:lnSpc>
        <a:spcBef>
          <a:spcPct val="0"/>
        </a:spcBef>
        <a:buNone/>
        <a:defRPr sz="4400" i="1" kern="1200" cap="all" baseline="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1000"/>
        </a:spcBef>
        <a:buSzPct val="80000"/>
        <a:buFont typeface="Arial" panose="020B0604020202020204" pitchFamily="34" charset="0"/>
        <a:buChar char="•"/>
        <a:defRPr sz="2400" kern="1200">
          <a:solidFill>
            <a:schemeClr val="tx2"/>
          </a:solidFill>
          <a:latin typeface="+mn-lt"/>
          <a:ea typeface="+mn-ea"/>
          <a:cs typeface="+mn-cs"/>
        </a:defRPr>
      </a:lvl1pPr>
      <a:lvl2pPr marL="685800" indent="-228600" algn="l" defTabSz="914400" rtl="0" eaLnBrk="1" latinLnBrk="0" hangingPunct="1">
        <a:lnSpc>
          <a:spcPct val="100000"/>
        </a:lnSpc>
        <a:spcBef>
          <a:spcPts val="500"/>
        </a:spcBef>
        <a:buSzPct val="80000"/>
        <a:buFont typeface="Arial" panose="020B0604020202020204" pitchFamily="34" charset="0"/>
        <a:buChar char="•"/>
        <a:defRPr sz="2000" kern="1200">
          <a:solidFill>
            <a:schemeClr val="tx2"/>
          </a:solidFill>
          <a:latin typeface="+mn-lt"/>
          <a:ea typeface="+mn-ea"/>
          <a:cs typeface="+mn-cs"/>
        </a:defRPr>
      </a:lvl2pPr>
      <a:lvl3pPr marL="1143000" indent="-228600" algn="l" defTabSz="914400" rtl="0" eaLnBrk="1" latinLnBrk="0" hangingPunct="1">
        <a:lnSpc>
          <a:spcPct val="100000"/>
        </a:lnSpc>
        <a:spcBef>
          <a:spcPts val="500"/>
        </a:spcBef>
        <a:buSzPct val="80000"/>
        <a:buFont typeface="Arial" panose="020B0604020202020204" pitchFamily="34" charset="0"/>
        <a:buChar char="•"/>
        <a:defRPr sz="1800" kern="1200">
          <a:solidFill>
            <a:schemeClr val="tx2"/>
          </a:solidFill>
          <a:latin typeface="+mn-lt"/>
          <a:ea typeface="+mn-ea"/>
          <a:cs typeface="+mn-cs"/>
        </a:defRPr>
      </a:lvl3pPr>
      <a:lvl4pPr marL="16002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4pPr>
      <a:lvl5pPr marL="20574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3" name="Rectangle 82">
            <a:extLst>
              <a:ext uri="{FF2B5EF4-FFF2-40B4-BE49-F238E27FC236}">
                <a16:creationId xmlns:a16="http://schemas.microsoft.com/office/drawing/2014/main" id="{82950D9A-4705-4314-961A-4F88B2CE41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a:extLst>
              <a:ext uri="{FF2B5EF4-FFF2-40B4-BE49-F238E27FC236}">
                <a16:creationId xmlns:a16="http://schemas.microsoft.com/office/drawing/2014/main" id="{B13969F2-ED52-4E5C-B3FC-01E01B8B9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2"/>
            <a:ext cx="12192000" cy="685734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75D6A2-270C-4A56-BC57-C85970644511}"/>
              </a:ext>
            </a:extLst>
          </p:cNvPr>
          <p:cNvSpPr>
            <a:spLocks noGrp="1"/>
          </p:cNvSpPr>
          <p:nvPr>
            <p:ph type="ctrTitle"/>
          </p:nvPr>
        </p:nvSpPr>
        <p:spPr>
          <a:xfrm>
            <a:off x="871870" y="749595"/>
            <a:ext cx="5645888" cy="3902149"/>
          </a:xfrm>
        </p:spPr>
        <p:txBody>
          <a:bodyPr anchor="t">
            <a:normAutofit/>
          </a:bodyPr>
          <a:lstStyle/>
          <a:p>
            <a:pPr algn="l"/>
            <a:r>
              <a:rPr lang="en-US" sz="7200" b="1" i="1" dirty="0">
                <a:latin typeface="Impact" panose="020B0806030902050204" pitchFamily="34" charset="0"/>
              </a:rPr>
              <a:t>NET CAFÉ </a:t>
            </a:r>
            <a:br>
              <a:rPr lang="en-US" sz="7200" b="1" i="1" dirty="0">
                <a:latin typeface="Impact" panose="020B0806030902050204" pitchFamily="34" charset="0"/>
              </a:rPr>
            </a:br>
            <a:r>
              <a:rPr lang="en-US" sz="7200" b="1" i="1" dirty="0">
                <a:latin typeface="Impact" panose="020B0806030902050204" pitchFamily="34" charset="0"/>
              </a:rPr>
              <a:t>DATA </a:t>
            </a:r>
            <a:br>
              <a:rPr lang="en-US" sz="7200" b="1" i="1" dirty="0">
                <a:latin typeface="Impact" panose="020B0806030902050204" pitchFamily="34" charset="0"/>
              </a:rPr>
            </a:br>
            <a:r>
              <a:rPr lang="en-US" sz="7200" b="1" i="1" dirty="0">
                <a:latin typeface="Impact" panose="020B0806030902050204" pitchFamily="34" charset="0"/>
              </a:rPr>
              <a:t>MANAGEMENT</a:t>
            </a:r>
          </a:p>
        </p:txBody>
      </p:sp>
      <p:sp>
        <p:nvSpPr>
          <p:cNvPr id="3" name="Subtitle 2">
            <a:extLst>
              <a:ext uri="{FF2B5EF4-FFF2-40B4-BE49-F238E27FC236}">
                <a16:creationId xmlns:a16="http://schemas.microsoft.com/office/drawing/2014/main" id="{DB36C739-47DA-4E8C-8D43-8E70436634CB}"/>
              </a:ext>
            </a:extLst>
          </p:cNvPr>
          <p:cNvSpPr>
            <a:spLocks noGrp="1"/>
          </p:cNvSpPr>
          <p:nvPr>
            <p:ph type="subTitle" idx="1"/>
          </p:nvPr>
        </p:nvSpPr>
        <p:spPr>
          <a:xfrm>
            <a:off x="262270" y="5413756"/>
            <a:ext cx="4890977" cy="999460"/>
          </a:xfrm>
        </p:spPr>
        <p:txBody>
          <a:bodyPr anchor="b">
            <a:normAutofit fontScale="77500" lnSpcReduction="20000"/>
          </a:bodyPr>
          <a:lstStyle/>
          <a:p>
            <a:pPr algn="l"/>
            <a:r>
              <a:rPr lang="en-US" dirty="0" err="1">
                <a:latin typeface="UTM American Sans" panose="02040603050506020204" pitchFamily="18" charset="0"/>
              </a:rPr>
              <a:t>Phùng</a:t>
            </a:r>
            <a:r>
              <a:rPr lang="en-US" dirty="0">
                <a:latin typeface="UTM American Sans" panose="02040603050506020204" pitchFamily="18" charset="0"/>
              </a:rPr>
              <a:t> </a:t>
            </a:r>
            <a:r>
              <a:rPr lang="en-US" dirty="0" err="1">
                <a:latin typeface="UTM American Sans" panose="02040603050506020204" pitchFamily="18" charset="0"/>
              </a:rPr>
              <a:t>hải</a:t>
            </a:r>
            <a:r>
              <a:rPr lang="en-US" dirty="0">
                <a:latin typeface="UTM American Sans" panose="02040603050506020204" pitchFamily="18" charset="0"/>
              </a:rPr>
              <a:t> </a:t>
            </a:r>
            <a:r>
              <a:rPr lang="en-US" dirty="0" err="1">
                <a:latin typeface="UTM American Sans" panose="02040603050506020204" pitchFamily="18" charset="0"/>
              </a:rPr>
              <a:t>nguyên</a:t>
            </a:r>
            <a:r>
              <a:rPr lang="en-US" dirty="0">
                <a:latin typeface="UTM American Sans" panose="02040603050506020204" pitchFamily="18" charset="0"/>
              </a:rPr>
              <a:t> – 20194812 </a:t>
            </a:r>
          </a:p>
          <a:p>
            <a:pPr algn="l"/>
            <a:r>
              <a:rPr lang="en-US" dirty="0" err="1">
                <a:latin typeface="UTM American Sans" panose="02040603050506020204" pitchFamily="18" charset="0"/>
              </a:rPr>
              <a:t>Tống</a:t>
            </a:r>
            <a:r>
              <a:rPr lang="en-US" dirty="0">
                <a:latin typeface="UTM American Sans" panose="02040603050506020204" pitchFamily="18" charset="0"/>
              </a:rPr>
              <a:t> </a:t>
            </a:r>
            <a:r>
              <a:rPr lang="en-US" dirty="0" err="1">
                <a:latin typeface="UTM American Sans" panose="02040603050506020204" pitchFamily="18" charset="0"/>
              </a:rPr>
              <a:t>thành</a:t>
            </a:r>
            <a:r>
              <a:rPr lang="en-US" dirty="0">
                <a:latin typeface="UTM American Sans" panose="02040603050506020204" pitchFamily="18" charset="0"/>
              </a:rPr>
              <a:t> </a:t>
            </a:r>
            <a:r>
              <a:rPr lang="en-US" dirty="0" err="1">
                <a:latin typeface="UTM American Sans" panose="02040603050506020204" pitchFamily="18" charset="0"/>
              </a:rPr>
              <a:t>vinh</a:t>
            </a:r>
            <a:r>
              <a:rPr lang="en-US" dirty="0">
                <a:latin typeface="UTM American Sans" panose="02040603050506020204" pitchFamily="18" charset="0"/>
              </a:rPr>
              <a:t> </a:t>
            </a:r>
            <a:r>
              <a:rPr lang="en-US">
                <a:latin typeface="UTM American Sans" panose="02040603050506020204" pitchFamily="18" charset="0"/>
              </a:rPr>
              <a:t>– 20194884</a:t>
            </a:r>
            <a:endParaRPr lang="en-US" dirty="0">
              <a:latin typeface="UTM American Sans" panose="02040603050506020204" pitchFamily="18" charset="0"/>
            </a:endParaRPr>
          </a:p>
          <a:p>
            <a:pPr algn="l"/>
            <a:r>
              <a:rPr lang="en-US" dirty="0" err="1">
                <a:latin typeface="UTM American Sans" panose="02040603050506020204" pitchFamily="18" charset="0"/>
              </a:rPr>
              <a:t>Phạm</a:t>
            </a:r>
            <a:r>
              <a:rPr lang="en-US" dirty="0">
                <a:latin typeface="UTM American Sans" panose="02040603050506020204" pitchFamily="18" charset="0"/>
              </a:rPr>
              <a:t> </a:t>
            </a:r>
            <a:r>
              <a:rPr lang="en-US" dirty="0" err="1">
                <a:latin typeface="UTM American Sans" panose="02040603050506020204" pitchFamily="18" charset="0"/>
              </a:rPr>
              <a:t>vũ</a:t>
            </a:r>
            <a:r>
              <a:rPr lang="en-US" dirty="0">
                <a:latin typeface="UTM American Sans" panose="02040603050506020204" pitchFamily="18" charset="0"/>
              </a:rPr>
              <a:t> </a:t>
            </a:r>
            <a:r>
              <a:rPr lang="en-US" dirty="0" err="1">
                <a:latin typeface="UTM American Sans" panose="02040603050506020204" pitchFamily="18" charset="0"/>
              </a:rPr>
              <a:t>huy</a:t>
            </a:r>
            <a:r>
              <a:rPr lang="en-US" dirty="0">
                <a:latin typeface="UTM American Sans" panose="02040603050506020204" pitchFamily="18" charset="0"/>
              </a:rPr>
              <a:t> - 20194779</a:t>
            </a:r>
          </a:p>
        </p:txBody>
      </p:sp>
      <p:pic>
        <p:nvPicPr>
          <p:cNvPr id="4" name="Picture 3">
            <a:extLst>
              <a:ext uri="{FF2B5EF4-FFF2-40B4-BE49-F238E27FC236}">
                <a16:creationId xmlns:a16="http://schemas.microsoft.com/office/drawing/2014/main" id="{6BCB730E-9393-4464-A89A-3E29A6D9B0A1}"/>
              </a:ext>
            </a:extLst>
          </p:cNvPr>
          <p:cNvPicPr>
            <a:picLocks noChangeAspect="1"/>
          </p:cNvPicPr>
          <p:nvPr/>
        </p:nvPicPr>
        <p:blipFill rotWithShape="1">
          <a:blip r:embed="rId2">
            <a:extLst>
              <a:ext uri="{28A0092B-C50C-407E-A947-70E740481C1C}">
                <a14:useLocalDpi xmlns:a14="http://schemas.microsoft.com/office/drawing/2010/main" val="0"/>
              </a:ext>
            </a:extLst>
          </a:blip>
          <a:srcRect l="19354" r="19356" b="2"/>
          <a:stretch/>
        </p:blipFill>
        <p:spPr>
          <a:xfrm>
            <a:off x="5879804" y="-6350"/>
            <a:ext cx="6312196" cy="6874330"/>
          </a:xfrm>
          <a:custGeom>
            <a:avLst/>
            <a:gdLst/>
            <a:ahLst/>
            <a:cxnLst/>
            <a:rect l="l" t="t" r="r" b="b"/>
            <a:pathLst>
              <a:path w="6312196" h="6874330">
                <a:moveTo>
                  <a:pt x="2047193" y="0"/>
                </a:moveTo>
                <a:lnTo>
                  <a:pt x="6312196" y="0"/>
                </a:lnTo>
                <a:lnTo>
                  <a:pt x="6312196" y="6874330"/>
                </a:lnTo>
                <a:lnTo>
                  <a:pt x="0" y="6874330"/>
                </a:lnTo>
                <a:close/>
              </a:path>
            </a:pathLst>
          </a:custGeom>
        </p:spPr>
      </p:pic>
      <p:cxnSp>
        <p:nvCxnSpPr>
          <p:cNvPr id="87" name="Straight Connector 86">
            <a:extLst>
              <a:ext uri="{FF2B5EF4-FFF2-40B4-BE49-F238E27FC236}">
                <a16:creationId xmlns:a16="http://schemas.microsoft.com/office/drawing/2014/main" id="{13AC671C-E66F-43C5-A66A-C477339DD23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634715" y="0"/>
            <a:ext cx="914401" cy="6857348"/>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588472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nodeType="withEffect">
                                  <p:stCondLst>
                                    <p:cond delay="0"/>
                                  </p:stCondLst>
                                  <p:iterate>
                                    <p:tmPct val="10000"/>
                                  </p:iterate>
                                  <p:childTnLst>
                                    <p:set>
                                      <p:cBhvr>
                                        <p:cTn id="9" dur="1" fill="hold">
                                          <p:stCondLst>
                                            <p:cond delay="0"/>
                                          </p:stCondLst>
                                        </p:cTn>
                                        <p:tgtEl>
                                          <p:spTgt spid="4"/>
                                        </p:tgtEl>
                                        <p:attrNameLst>
                                          <p:attrName>style.visibility</p:attrName>
                                        </p:attrNameLst>
                                      </p:cBhvr>
                                      <p:to>
                                        <p:strVal val="visible"/>
                                      </p:to>
                                    </p:set>
                                    <p:animEffect transition="in" filter="fade">
                                      <p:cBhvr>
                                        <p:cTn id="10" dur="7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1FB323-B654-434A-86F2-A1921BF09DE9}"/>
              </a:ext>
            </a:extLst>
          </p:cNvPr>
          <p:cNvSpPr>
            <a:spLocks noGrp="1"/>
          </p:cNvSpPr>
          <p:nvPr>
            <p:ph type="title"/>
          </p:nvPr>
        </p:nvSpPr>
        <p:spPr/>
        <p:txBody>
          <a:bodyPr>
            <a:normAutofit/>
          </a:bodyPr>
          <a:lstStyle/>
          <a:p>
            <a:r>
              <a:rPr lang="en-US" sz="3200" b="1" dirty="0">
                <a:latin typeface=".VnArial" panose="020B7200000000000000" pitchFamily="34" charset="0"/>
              </a:rPr>
              <a:t>Why do we need </a:t>
            </a:r>
            <a:r>
              <a:rPr lang="en-US" sz="3200" b="1" dirty="0" err="1">
                <a:latin typeface=".VnArial" panose="020B7200000000000000" pitchFamily="34" charset="0"/>
              </a:rPr>
              <a:t>netcafe</a:t>
            </a:r>
            <a:r>
              <a:rPr lang="en-US" sz="3200" b="1" dirty="0">
                <a:latin typeface=".VnArial" panose="020B7200000000000000" pitchFamily="34" charset="0"/>
              </a:rPr>
              <a:t> database</a:t>
            </a:r>
          </a:p>
        </p:txBody>
      </p:sp>
      <p:sp>
        <p:nvSpPr>
          <p:cNvPr id="3" name="Content Placeholder 2">
            <a:extLst>
              <a:ext uri="{FF2B5EF4-FFF2-40B4-BE49-F238E27FC236}">
                <a16:creationId xmlns:a16="http://schemas.microsoft.com/office/drawing/2014/main" id="{F9BBC827-B3CD-480A-B663-F1EF05672F93}"/>
              </a:ext>
            </a:extLst>
          </p:cNvPr>
          <p:cNvSpPr>
            <a:spLocks noGrp="1"/>
          </p:cNvSpPr>
          <p:nvPr>
            <p:ph idx="1"/>
          </p:nvPr>
        </p:nvSpPr>
        <p:spPr/>
        <p:txBody>
          <a:bodyPr/>
          <a:lstStyle/>
          <a:p>
            <a:r>
              <a:rPr lang="en-US" sz="2800" dirty="0"/>
              <a:t>To manage a lot of </a:t>
            </a:r>
            <a:r>
              <a:rPr lang="en-US" sz="2800" dirty="0" err="1"/>
              <a:t>informations</a:t>
            </a:r>
            <a:r>
              <a:rPr lang="en-US" sz="2800" dirty="0"/>
              <a:t> while running this business (in reality, a </a:t>
            </a:r>
            <a:r>
              <a:rPr lang="en-US" sz="2800" dirty="0" err="1"/>
              <a:t>netcafe</a:t>
            </a:r>
            <a:r>
              <a:rPr lang="en-US" sz="2800" dirty="0"/>
              <a:t> cyber can serve up to hundred of users per day – means up to thousands of information</a:t>
            </a:r>
          </a:p>
          <a:p>
            <a:r>
              <a:rPr lang="en-US" sz="2800" dirty="0"/>
              <a:t>To optimize the system to earn more profits (main purpose) .</a:t>
            </a:r>
          </a:p>
          <a:p>
            <a:endParaRPr lang="en-US" sz="2800" dirty="0"/>
          </a:p>
          <a:p>
            <a:pPr marL="0" indent="0">
              <a:buNone/>
            </a:pPr>
            <a:endParaRPr lang="en-US" sz="2800" dirty="0"/>
          </a:p>
          <a:p>
            <a:endParaRPr lang="en-US" dirty="0"/>
          </a:p>
        </p:txBody>
      </p:sp>
    </p:spTree>
    <p:extLst>
      <p:ext uri="{BB962C8B-B14F-4D97-AF65-F5344CB8AC3E}">
        <p14:creationId xmlns:p14="http://schemas.microsoft.com/office/powerpoint/2010/main" val="23585427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439471-9FCE-409A-A03E-694AED921EE8}"/>
              </a:ext>
            </a:extLst>
          </p:cNvPr>
          <p:cNvSpPr>
            <a:spLocks noGrp="1"/>
          </p:cNvSpPr>
          <p:nvPr>
            <p:ph type="title"/>
          </p:nvPr>
        </p:nvSpPr>
        <p:spPr/>
        <p:txBody>
          <a:bodyPr>
            <a:normAutofit/>
          </a:bodyPr>
          <a:lstStyle/>
          <a:p>
            <a:r>
              <a:rPr lang="en-US" sz="3200" dirty="0">
                <a:latin typeface=".VnArial" panose="020B7200000000000000" pitchFamily="34" charset="0"/>
              </a:rPr>
              <a:t>Some </a:t>
            </a:r>
            <a:r>
              <a:rPr lang="en-US" sz="3200" dirty="0" err="1">
                <a:latin typeface=".VnArial" panose="020B7200000000000000" pitchFamily="34" charset="0"/>
              </a:rPr>
              <a:t>usecase</a:t>
            </a:r>
            <a:r>
              <a:rPr lang="en-US" sz="3200" dirty="0">
                <a:latin typeface=".VnArial" panose="020B7200000000000000" pitchFamily="34" charset="0"/>
              </a:rPr>
              <a:t> </a:t>
            </a:r>
          </a:p>
        </p:txBody>
      </p:sp>
      <p:sp>
        <p:nvSpPr>
          <p:cNvPr id="4" name="Content Placeholder 3">
            <a:extLst>
              <a:ext uri="{FF2B5EF4-FFF2-40B4-BE49-F238E27FC236}">
                <a16:creationId xmlns:a16="http://schemas.microsoft.com/office/drawing/2014/main" id="{554863D3-FAA5-43EA-ABE1-BAB48899F8F6}"/>
              </a:ext>
            </a:extLst>
          </p:cNvPr>
          <p:cNvSpPr>
            <a:spLocks noGrp="1"/>
          </p:cNvSpPr>
          <p:nvPr>
            <p:ph idx="1"/>
          </p:nvPr>
        </p:nvSpPr>
        <p:spPr/>
        <p:txBody>
          <a:bodyPr>
            <a:normAutofit fontScale="92500" lnSpcReduction="10000"/>
          </a:bodyPr>
          <a:lstStyle/>
          <a:p>
            <a:r>
              <a:rPr lang="en-US" dirty="0"/>
              <a:t>User: </a:t>
            </a:r>
          </a:p>
          <a:p>
            <a:pPr>
              <a:buFontTx/>
              <a:buChar char="-"/>
            </a:pPr>
            <a:r>
              <a:rPr lang="en-US" dirty="0"/>
              <a:t>Create account</a:t>
            </a:r>
          </a:p>
          <a:p>
            <a:pPr>
              <a:buFontTx/>
              <a:buChar char="-"/>
            </a:pPr>
            <a:r>
              <a:rPr lang="en-US" dirty="0"/>
              <a:t>Order service, use service</a:t>
            </a:r>
          </a:p>
          <a:p>
            <a:pPr>
              <a:buFontTx/>
              <a:buChar char="-"/>
            </a:pPr>
            <a:r>
              <a:rPr lang="en-US" dirty="0"/>
              <a:t>Add money to the account</a:t>
            </a:r>
          </a:p>
          <a:p>
            <a:pPr>
              <a:buFontTx/>
              <a:buChar char="-"/>
            </a:pPr>
            <a:endParaRPr lang="en-US" dirty="0"/>
          </a:p>
          <a:p>
            <a:r>
              <a:rPr lang="en-US" dirty="0"/>
              <a:t>Admin</a:t>
            </a:r>
          </a:p>
          <a:p>
            <a:pPr>
              <a:buFontTx/>
              <a:buChar char="-"/>
            </a:pPr>
            <a:r>
              <a:rPr lang="en-US" dirty="0"/>
              <a:t>Manage the computers, and other items in the store</a:t>
            </a:r>
          </a:p>
          <a:p>
            <a:pPr>
              <a:buFontTx/>
              <a:buChar char="-"/>
            </a:pPr>
            <a:r>
              <a:rPr lang="en-US" dirty="0"/>
              <a:t>Offer sales</a:t>
            </a:r>
          </a:p>
          <a:p>
            <a:pPr>
              <a:buFontTx/>
              <a:buChar char="-"/>
            </a:pPr>
            <a:r>
              <a:rPr lang="en-US" dirty="0"/>
              <a:t>Edit user profile, restore user’s password</a:t>
            </a:r>
          </a:p>
        </p:txBody>
      </p:sp>
    </p:spTree>
    <p:extLst>
      <p:ext uri="{BB962C8B-B14F-4D97-AF65-F5344CB8AC3E}">
        <p14:creationId xmlns:p14="http://schemas.microsoft.com/office/powerpoint/2010/main" val="13642604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1ADE20-74DA-4D50-B5D3-25E2B7762D00}"/>
              </a:ext>
            </a:extLst>
          </p:cNvPr>
          <p:cNvSpPr>
            <a:spLocks noGrp="1"/>
          </p:cNvSpPr>
          <p:nvPr>
            <p:ph type="title"/>
          </p:nvPr>
        </p:nvSpPr>
        <p:spPr/>
        <p:txBody>
          <a:bodyPr>
            <a:normAutofit/>
          </a:bodyPr>
          <a:lstStyle/>
          <a:p>
            <a:r>
              <a:rPr lang="en-US" sz="3200" dirty="0">
                <a:latin typeface=".VnArial" panose="020B7200000000000000" pitchFamily="34" charset="0"/>
              </a:rPr>
              <a:t>Description about the system</a:t>
            </a:r>
          </a:p>
        </p:txBody>
      </p:sp>
      <p:sp>
        <p:nvSpPr>
          <p:cNvPr id="4" name="Content Placeholder 3">
            <a:extLst>
              <a:ext uri="{FF2B5EF4-FFF2-40B4-BE49-F238E27FC236}">
                <a16:creationId xmlns:a16="http://schemas.microsoft.com/office/drawing/2014/main" id="{3D77FA3E-C5F6-4F3E-878A-98D774315B23}"/>
              </a:ext>
            </a:extLst>
          </p:cNvPr>
          <p:cNvSpPr>
            <a:spLocks noGrp="1"/>
          </p:cNvSpPr>
          <p:nvPr>
            <p:ph idx="1"/>
          </p:nvPr>
        </p:nvSpPr>
        <p:spPr/>
        <p:txBody>
          <a:bodyPr>
            <a:normAutofit fontScale="92500" lnSpcReduction="20000"/>
          </a:bodyPr>
          <a:lstStyle/>
          <a:p>
            <a:r>
              <a:rPr lang="en-US" dirty="0"/>
              <a:t>When customers come to the store, they order a computer for a seat. The admin will check whether there are any computer left. If there aren’t any computer left or the type of the computer isn’t what the user want, the admin ask them to wait or leave and comeback next time</a:t>
            </a:r>
          </a:p>
          <a:p>
            <a:r>
              <a:rPr lang="en-US" dirty="0"/>
              <a:t>If order success, user’s money in the user’s account will start decreasing once start using, depend on the type of computers that the decreasing rate is fast or slow.</a:t>
            </a:r>
          </a:p>
          <a:p>
            <a:r>
              <a:rPr lang="en-US" dirty="0"/>
              <a:t>If user forget their password, user can ask admin to restore their password if user’s tell exactly the correct </a:t>
            </a:r>
            <a:r>
              <a:rPr lang="en-US" dirty="0" err="1"/>
              <a:t>user_id</a:t>
            </a:r>
            <a:r>
              <a:rPr lang="en-US" dirty="0"/>
              <a:t>, DOB and identity card serial.</a:t>
            </a:r>
          </a:p>
          <a:p>
            <a:r>
              <a:rPr lang="en-US" dirty="0"/>
              <a:t>When using, user can search for food and drinks to order, check the quantity, and order. They can choose either to pay by the money in their account or by cash immediately.</a:t>
            </a:r>
          </a:p>
          <a:p>
            <a:r>
              <a:rPr lang="en-US" dirty="0"/>
              <a:t>When user’s money run out, computer status change from occupy to free to use, at this moment, user and add money to continue using or leave.</a:t>
            </a:r>
          </a:p>
        </p:txBody>
      </p:sp>
    </p:spTree>
    <p:extLst>
      <p:ext uri="{BB962C8B-B14F-4D97-AF65-F5344CB8AC3E}">
        <p14:creationId xmlns:p14="http://schemas.microsoft.com/office/powerpoint/2010/main" val="37135532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C292BE-7812-4B5C-A109-D851CEC367A6}"/>
              </a:ext>
            </a:extLst>
          </p:cNvPr>
          <p:cNvSpPr>
            <a:spLocks noGrp="1"/>
          </p:cNvSpPr>
          <p:nvPr>
            <p:ph type="title"/>
          </p:nvPr>
        </p:nvSpPr>
        <p:spPr/>
        <p:txBody>
          <a:bodyPr>
            <a:normAutofit/>
          </a:bodyPr>
          <a:lstStyle/>
          <a:p>
            <a:r>
              <a:rPr lang="en-US" sz="3200" dirty="0">
                <a:latin typeface=".VnArial" panose="020B7200000000000000" pitchFamily="34" charset="0"/>
              </a:rPr>
              <a:t>Attribute in the system</a:t>
            </a:r>
          </a:p>
        </p:txBody>
      </p:sp>
      <p:sp>
        <p:nvSpPr>
          <p:cNvPr id="3" name="Content Placeholder 2">
            <a:extLst>
              <a:ext uri="{FF2B5EF4-FFF2-40B4-BE49-F238E27FC236}">
                <a16:creationId xmlns:a16="http://schemas.microsoft.com/office/drawing/2014/main" id="{3483E822-B699-40FB-90CE-2A75B3EFCEA2}"/>
              </a:ext>
            </a:extLst>
          </p:cNvPr>
          <p:cNvSpPr>
            <a:spLocks noGrp="1"/>
          </p:cNvSpPr>
          <p:nvPr>
            <p:ph idx="1"/>
          </p:nvPr>
        </p:nvSpPr>
        <p:spPr/>
        <p:txBody>
          <a:bodyPr/>
          <a:lstStyle/>
          <a:p>
            <a:endParaRPr lang="en-US" dirty="0"/>
          </a:p>
        </p:txBody>
      </p:sp>
      <p:sp>
        <p:nvSpPr>
          <p:cNvPr id="4" name="Arrow: Pentagon 3">
            <a:extLst>
              <a:ext uri="{FF2B5EF4-FFF2-40B4-BE49-F238E27FC236}">
                <a16:creationId xmlns:a16="http://schemas.microsoft.com/office/drawing/2014/main" id="{01FA0959-F958-43B1-B9F1-B0A0C3FF003A}"/>
              </a:ext>
            </a:extLst>
          </p:cNvPr>
          <p:cNvSpPr/>
          <p:nvPr/>
        </p:nvSpPr>
        <p:spPr>
          <a:xfrm>
            <a:off x="1143000" y="2006353"/>
            <a:ext cx="2319291" cy="4012707"/>
          </a:xfrm>
          <a:prstGeom prst="homePlate">
            <a:avLst/>
          </a:prstGeom>
          <a:solidFill>
            <a:srgbClr val="FF99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Arrow: Pentagon 5">
            <a:extLst>
              <a:ext uri="{FF2B5EF4-FFF2-40B4-BE49-F238E27FC236}">
                <a16:creationId xmlns:a16="http://schemas.microsoft.com/office/drawing/2014/main" id="{1D93386A-2F60-49C9-BD26-07A40F278B17}"/>
              </a:ext>
            </a:extLst>
          </p:cNvPr>
          <p:cNvSpPr/>
          <p:nvPr/>
        </p:nvSpPr>
        <p:spPr>
          <a:xfrm>
            <a:off x="3474720" y="2009554"/>
            <a:ext cx="2377440" cy="4024424"/>
          </a:xfrm>
          <a:prstGeom prst="homePlate">
            <a:avLst/>
          </a:prstGeom>
          <a:solidFill>
            <a:srgbClr val="FF99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Arrow: Pentagon 6">
            <a:extLst>
              <a:ext uri="{FF2B5EF4-FFF2-40B4-BE49-F238E27FC236}">
                <a16:creationId xmlns:a16="http://schemas.microsoft.com/office/drawing/2014/main" id="{32C36B7E-383D-47EE-8F88-4D19BB070D46}"/>
              </a:ext>
            </a:extLst>
          </p:cNvPr>
          <p:cNvSpPr/>
          <p:nvPr/>
        </p:nvSpPr>
        <p:spPr>
          <a:xfrm>
            <a:off x="5864589" y="2006353"/>
            <a:ext cx="2202451" cy="4030826"/>
          </a:xfrm>
          <a:prstGeom prst="homePlate">
            <a:avLst/>
          </a:prstGeom>
          <a:solidFill>
            <a:srgbClr val="FF99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Arrow: Pentagon 7">
            <a:extLst>
              <a:ext uri="{FF2B5EF4-FFF2-40B4-BE49-F238E27FC236}">
                <a16:creationId xmlns:a16="http://schemas.microsoft.com/office/drawing/2014/main" id="{C2AD2284-54D0-4201-A34E-177F814E8D76}"/>
              </a:ext>
            </a:extLst>
          </p:cNvPr>
          <p:cNvSpPr/>
          <p:nvPr/>
        </p:nvSpPr>
        <p:spPr>
          <a:xfrm>
            <a:off x="8079469" y="2012755"/>
            <a:ext cx="2202451" cy="4006305"/>
          </a:xfrm>
          <a:prstGeom prst="homePlate">
            <a:avLst/>
          </a:prstGeom>
          <a:solidFill>
            <a:srgbClr val="FF99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7822582A-0969-4B73-92EC-B02F4D954747}"/>
              </a:ext>
            </a:extLst>
          </p:cNvPr>
          <p:cNvSpPr txBox="1"/>
          <p:nvPr/>
        </p:nvSpPr>
        <p:spPr>
          <a:xfrm>
            <a:off x="1207635" y="2103120"/>
            <a:ext cx="1098685" cy="369332"/>
          </a:xfrm>
          <a:prstGeom prst="rect">
            <a:avLst/>
          </a:prstGeom>
          <a:noFill/>
        </p:spPr>
        <p:txBody>
          <a:bodyPr wrap="square" rtlCol="0">
            <a:spAutoFit/>
          </a:bodyPr>
          <a:lstStyle/>
          <a:p>
            <a:r>
              <a:rPr lang="en-US" b="1" dirty="0"/>
              <a:t>User</a:t>
            </a:r>
          </a:p>
        </p:txBody>
      </p:sp>
      <p:sp>
        <p:nvSpPr>
          <p:cNvPr id="10" name="TextBox 9">
            <a:extLst>
              <a:ext uri="{FF2B5EF4-FFF2-40B4-BE49-F238E27FC236}">
                <a16:creationId xmlns:a16="http://schemas.microsoft.com/office/drawing/2014/main" id="{D7D8E0DE-47F7-4DB7-AE5B-3A78A4F5AB94}"/>
              </a:ext>
            </a:extLst>
          </p:cNvPr>
          <p:cNvSpPr txBox="1"/>
          <p:nvPr/>
        </p:nvSpPr>
        <p:spPr>
          <a:xfrm>
            <a:off x="3526926" y="2099919"/>
            <a:ext cx="1111114" cy="372533"/>
          </a:xfrm>
          <a:prstGeom prst="rect">
            <a:avLst/>
          </a:prstGeom>
          <a:noFill/>
        </p:spPr>
        <p:txBody>
          <a:bodyPr wrap="square" rtlCol="0">
            <a:spAutoFit/>
          </a:bodyPr>
          <a:lstStyle/>
          <a:p>
            <a:r>
              <a:rPr lang="en-US" b="1" dirty="0"/>
              <a:t>Admin</a:t>
            </a:r>
          </a:p>
        </p:txBody>
      </p:sp>
      <p:sp>
        <p:nvSpPr>
          <p:cNvPr id="11" name="TextBox 10">
            <a:extLst>
              <a:ext uri="{FF2B5EF4-FFF2-40B4-BE49-F238E27FC236}">
                <a16:creationId xmlns:a16="http://schemas.microsoft.com/office/drawing/2014/main" id="{7FF43289-0C44-4F64-8269-4120C90F6ED1}"/>
              </a:ext>
            </a:extLst>
          </p:cNvPr>
          <p:cNvSpPr txBox="1"/>
          <p:nvPr/>
        </p:nvSpPr>
        <p:spPr>
          <a:xfrm>
            <a:off x="5904366" y="2103120"/>
            <a:ext cx="984114" cy="369332"/>
          </a:xfrm>
          <a:prstGeom prst="rect">
            <a:avLst/>
          </a:prstGeom>
          <a:noFill/>
        </p:spPr>
        <p:txBody>
          <a:bodyPr wrap="square" rtlCol="0">
            <a:spAutoFit/>
          </a:bodyPr>
          <a:lstStyle/>
          <a:p>
            <a:r>
              <a:rPr lang="en-US" b="1" dirty="0"/>
              <a:t>Computer</a:t>
            </a:r>
          </a:p>
        </p:txBody>
      </p:sp>
      <p:sp>
        <p:nvSpPr>
          <p:cNvPr id="12" name="TextBox 11">
            <a:extLst>
              <a:ext uri="{FF2B5EF4-FFF2-40B4-BE49-F238E27FC236}">
                <a16:creationId xmlns:a16="http://schemas.microsoft.com/office/drawing/2014/main" id="{BF5DB71D-69A8-491C-B08E-8E107E2DA284}"/>
              </a:ext>
            </a:extLst>
          </p:cNvPr>
          <p:cNvSpPr txBox="1"/>
          <p:nvPr/>
        </p:nvSpPr>
        <p:spPr>
          <a:xfrm>
            <a:off x="8106817" y="2099919"/>
            <a:ext cx="1252812" cy="369332"/>
          </a:xfrm>
          <a:prstGeom prst="rect">
            <a:avLst/>
          </a:prstGeom>
          <a:noFill/>
        </p:spPr>
        <p:txBody>
          <a:bodyPr wrap="square" rtlCol="0">
            <a:spAutoFit/>
          </a:bodyPr>
          <a:lstStyle/>
          <a:p>
            <a:r>
              <a:rPr lang="en-US" b="1" dirty="0"/>
              <a:t>Food &amp; drink</a:t>
            </a:r>
          </a:p>
        </p:txBody>
      </p:sp>
      <p:sp>
        <p:nvSpPr>
          <p:cNvPr id="13" name="TextBox 12">
            <a:extLst>
              <a:ext uri="{FF2B5EF4-FFF2-40B4-BE49-F238E27FC236}">
                <a16:creationId xmlns:a16="http://schemas.microsoft.com/office/drawing/2014/main" id="{34D60104-D73A-49D8-9EAA-9161478B2022}"/>
              </a:ext>
            </a:extLst>
          </p:cNvPr>
          <p:cNvSpPr txBox="1"/>
          <p:nvPr/>
        </p:nvSpPr>
        <p:spPr>
          <a:xfrm>
            <a:off x="1207635" y="2611120"/>
            <a:ext cx="1674994" cy="2308324"/>
          </a:xfrm>
          <a:prstGeom prst="rect">
            <a:avLst/>
          </a:prstGeom>
          <a:noFill/>
        </p:spPr>
        <p:txBody>
          <a:bodyPr wrap="square" rtlCol="0">
            <a:spAutoFit/>
          </a:bodyPr>
          <a:lstStyle/>
          <a:p>
            <a:pPr marL="285750" indent="-285750">
              <a:buFontTx/>
              <a:buChar char="-"/>
            </a:pPr>
            <a:r>
              <a:rPr lang="en-US" dirty="0" err="1"/>
              <a:t>User_id</a:t>
            </a:r>
            <a:endParaRPr lang="en-US" dirty="0"/>
          </a:p>
          <a:p>
            <a:pPr marL="285750" indent="-285750">
              <a:buFontTx/>
              <a:buChar char="-"/>
            </a:pPr>
            <a:r>
              <a:rPr lang="en-US" dirty="0"/>
              <a:t>Password </a:t>
            </a:r>
          </a:p>
          <a:p>
            <a:pPr marL="285750" indent="-285750">
              <a:buFontTx/>
              <a:buChar char="-"/>
            </a:pPr>
            <a:r>
              <a:rPr lang="en-US" dirty="0" err="1"/>
              <a:t>User_name</a:t>
            </a:r>
            <a:endParaRPr lang="en-US" dirty="0"/>
          </a:p>
          <a:p>
            <a:pPr marL="285750" indent="-285750">
              <a:buFontTx/>
              <a:buChar char="-"/>
            </a:pPr>
            <a:r>
              <a:rPr lang="en-US" dirty="0"/>
              <a:t>DOB</a:t>
            </a:r>
          </a:p>
          <a:p>
            <a:pPr marL="285750" indent="-285750">
              <a:buFontTx/>
              <a:buChar char="-"/>
            </a:pPr>
            <a:r>
              <a:rPr lang="en-US" dirty="0"/>
              <a:t>Money</a:t>
            </a:r>
          </a:p>
          <a:p>
            <a:pPr marL="285750" indent="-285750">
              <a:buFontTx/>
              <a:buChar char="-"/>
            </a:pPr>
            <a:r>
              <a:rPr lang="en-US" dirty="0" err="1"/>
              <a:t>Identity_card</a:t>
            </a:r>
            <a:r>
              <a:rPr lang="en-US" dirty="0"/>
              <a:t>_ serial</a:t>
            </a:r>
          </a:p>
          <a:p>
            <a:pPr marL="285750" indent="-285750">
              <a:buFontTx/>
              <a:buChar char="-"/>
            </a:pPr>
            <a:endParaRPr lang="en-US" dirty="0"/>
          </a:p>
        </p:txBody>
      </p:sp>
      <p:sp>
        <p:nvSpPr>
          <p:cNvPr id="14" name="TextBox 13">
            <a:extLst>
              <a:ext uri="{FF2B5EF4-FFF2-40B4-BE49-F238E27FC236}">
                <a16:creationId xmlns:a16="http://schemas.microsoft.com/office/drawing/2014/main" id="{663190AE-5BD7-40FC-8929-5CFA6A39D474}"/>
              </a:ext>
            </a:extLst>
          </p:cNvPr>
          <p:cNvSpPr txBox="1"/>
          <p:nvPr/>
        </p:nvSpPr>
        <p:spPr>
          <a:xfrm>
            <a:off x="3606800" y="2611120"/>
            <a:ext cx="1490709" cy="1477328"/>
          </a:xfrm>
          <a:prstGeom prst="rect">
            <a:avLst/>
          </a:prstGeom>
          <a:noFill/>
        </p:spPr>
        <p:txBody>
          <a:bodyPr wrap="square" rtlCol="0">
            <a:spAutoFit/>
          </a:bodyPr>
          <a:lstStyle/>
          <a:p>
            <a:pPr marL="285750" indent="-285750">
              <a:buFontTx/>
              <a:buChar char="-"/>
            </a:pPr>
            <a:r>
              <a:rPr lang="en-US" dirty="0" err="1"/>
              <a:t>Admin_id</a:t>
            </a:r>
            <a:endParaRPr lang="en-US" dirty="0"/>
          </a:p>
          <a:p>
            <a:pPr marL="285750" indent="-285750">
              <a:buFontTx/>
              <a:buChar char="-"/>
            </a:pPr>
            <a:r>
              <a:rPr lang="en-US" dirty="0"/>
              <a:t>Password </a:t>
            </a:r>
          </a:p>
          <a:p>
            <a:pPr marL="285750" indent="-285750">
              <a:buFontTx/>
              <a:buChar char="-"/>
            </a:pPr>
            <a:r>
              <a:rPr lang="en-US" dirty="0"/>
              <a:t>Wage</a:t>
            </a:r>
          </a:p>
          <a:p>
            <a:pPr marL="285750" indent="-285750">
              <a:buFontTx/>
              <a:buChar char="-"/>
            </a:pPr>
            <a:r>
              <a:rPr lang="en-US" dirty="0"/>
              <a:t>Name</a:t>
            </a:r>
          </a:p>
          <a:p>
            <a:pPr marL="285750" indent="-285750">
              <a:buFontTx/>
              <a:buChar char="-"/>
            </a:pPr>
            <a:r>
              <a:rPr lang="en-US" dirty="0"/>
              <a:t>DOB</a:t>
            </a:r>
          </a:p>
        </p:txBody>
      </p:sp>
      <p:sp>
        <p:nvSpPr>
          <p:cNvPr id="15" name="TextBox 14">
            <a:extLst>
              <a:ext uri="{FF2B5EF4-FFF2-40B4-BE49-F238E27FC236}">
                <a16:creationId xmlns:a16="http://schemas.microsoft.com/office/drawing/2014/main" id="{2DE8039B-7078-4C57-9CA7-6FACF7DD45C1}"/>
              </a:ext>
            </a:extLst>
          </p:cNvPr>
          <p:cNvSpPr txBox="1"/>
          <p:nvPr/>
        </p:nvSpPr>
        <p:spPr>
          <a:xfrm>
            <a:off x="5984240" y="2562817"/>
            <a:ext cx="1706880" cy="2031325"/>
          </a:xfrm>
          <a:prstGeom prst="rect">
            <a:avLst/>
          </a:prstGeom>
          <a:noFill/>
        </p:spPr>
        <p:txBody>
          <a:bodyPr wrap="square" rtlCol="0">
            <a:spAutoFit/>
          </a:bodyPr>
          <a:lstStyle/>
          <a:p>
            <a:pPr marL="285750" indent="-285750">
              <a:buFontTx/>
              <a:buChar char="-"/>
            </a:pPr>
            <a:r>
              <a:rPr lang="en-US" dirty="0"/>
              <a:t>Type </a:t>
            </a:r>
          </a:p>
          <a:p>
            <a:pPr marL="285750" indent="-285750">
              <a:buFontTx/>
              <a:buChar char="-"/>
            </a:pPr>
            <a:r>
              <a:rPr lang="en-US" dirty="0"/>
              <a:t>Status</a:t>
            </a:r>
          </a:p>
          <a:p>
            <a:pPr marL="285750" indent="-285750">
              <a:buFontTx/>
              <a:buChar char="-"/>
            </a:pPr>
            <a:r>
              <a:rPr lang="en-US" dirty="0" err="1"/>
              <a:t>User_id</a:t>
            </a:r>
            <a:r>
              <a:rPr lang="en-US" dirty="0"/>
              <a:t> (currently using the computer)</a:t>
            </a:r>
          </a:p>
          <a:p>
            <a:pPr marL="285750" indent="-285750">
              <a:buFontTx/>
              <a:buChar char="-"/>
            </a:pPr>
            <a:r>
              <a:rPr lang="en-US" dirty="0" err="1"/>
              <a:t>Computer_id</a:t>
            </a:r>
            <a:endParaRPr lang="en-US" dirty="0"/>
          </a:p>
        </p:txBody>
      </p:sp>
      <p:sp>
        <p:nvSpPr>
          <p:cNvPr id="16" name="TextBox 15">
            <a:extLst>
              <a:ext uri="{FF2B5EF4-FFF2-40B4-BE49-F238E27FC236}">
                <a16:creationId xmlns:a16="http://schemas.microsoft.com/office/drawing/2014/main" id="{78C855E1-F3A4-4C2B-83B3-51CB79BFDB39}"/>
              </a:ext>
            </a:extLst>
          </p:cNvPr>
          <p:cNvSpPr txBox="1"/>
          <p:nvPr/>
        </p:nvSpPr>
        <p:spPr>
          <a:xfrm>
            <a:off x="8183880" y="2611120"/>
            <a:ext cx="1468120" cy="923330"/>
          </a:xfrm>
          <a:prstGeom prst="rect">
            <a:avLst/>
          </a:prstGeom>
          <a:noFill/>
        </p:spPr>
        <p:txBody>
          <a:bodyPr wrap="square" rtlCol="0">
            <a:spAutoFit/>
          </a:bodyPr>
          <a:lstStyle/>
          <a:p>
            <a:pPr marL="285750" indent="-285750">
              <a:buFontTx/>
              <a:buChar char="-"/>
            </a:pPr>
            <a:r>
              <a:rPr lang="en-US" dirty="0"/>
              <a:t>Name</a:t>
            </a:r>
          </a:p>
          <a:p>
            <a:pPr marL="285750" indent="-285750">
              <a:buFontTx/>
              <a:buChar char="-"/>
            </a:pPr>
            <a:r>
              <a:rPr lang="en-US" dirty="0"/>
              <a:t>Price</a:t>
            </a:r>
          </a:p>
          <a:p>
            <a:pPr marL="285750" indent="-285750">
              <a:buFontTx/>
              <a:buChar char="-"/>
            </a:pPr>
            <a:r>
              <a:rPr lang="en-US" dirty="0"/>
              <a:t>Quantity</a:t>
            </a:r>
          </a:p>
        </p:txBody>
      </p:sp>
    </p:spTree>
    <p:extLst>
      <p:ext uri="{BB962C8B-B14F-4D97-AF65-F5344CB8AC3E}">
        <p14:creationId xmlns:p14="http://schemas.microsoft.com/office/powerpoint/2010/main" val="1982843875"/>
      </p:ext>
    </p:extLst>
  </p:cSld>
  <p:clrMapOvr>
    <a:masterClrMapping/>
  </p:clrMapOvr>
</p:sld>
</file>

<file path=ppt/theme/theme1.xml><?xml version="1.0" encoding="utf-8"?>
<a:theme xmlns:a="http://schemas.openxmlformats.org/drawingml/2006/main" name="AngleLinesVTI">
  <a:themeElements>
    <a:clrScheme name="Custom 34">
      <a:dk1>
        <a:sysClr val="windowText" lastClr="000000"/>
      </a:dk1>
      <a:lt1>
        <a:sysClr val="window" lastClr="FFFFFF"/>
      </a:lt1>
      <a:dk2>
        <a:srgbClr val="001E2E"/>
      </a:dk2>
      <a:lt2>
        <a:srgbClr val="F0ECEC"/>
      </a:lt2>
      <a:accent1>
        <a:srgbClr val="155767"/>
      </a:accent1>
      <a:accent2>
        <a:srgbClr val="BA9CA0"/>
      </a:accent2>
      <a:accent3>
        <a:srgbClr val="A57931"/>
      </a:accent3>
      <a:accent4>
        <a:srgbClr val="0E577C"/>
      </a:accent4>
      <a:accent5>
        <a:srgbClr val="CC846E"/>
      </a:accent5>
      <a:accent6>
        <a:srgbClr val="93767A"/>
      </a:accent6>
      <a:hlink>
        <a:srgbClr val="0563C1"/>
      </a:hlink>
      <a:folHlink>
        <a:srgbClr val="954F72"/>
      </a:folHlink>
    </a:clrScheme>
    <a:fontScheme name="Walbaum Light Univers Light">
      <a:majorFont>
        <a:latin typeface="Walbaum Display Light"/>
        <a:ea typeface=""/>
        <a:cs typeface=""/>
      </a:majorFont>
      <a:minorFont>
        <a:latin typeface="Univers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ngleLinesVTI" id="{BC1FC193-C72F-4761-9899-1105EDF6BAE8}" vid="{64612625-F022-44B7-B9FA-9D26DEDBDC2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EF9D3663555DB2438BF74B494BAE89C8" ma:contentTypeVersion="9" ma:contentTypeDescription="Create a new document." ma:contentTypeScope="" ma:versionID="a2902fbf11775b5eec86fec10c5fe770">
  <xsd:schema xmlns:xsd="http://www.w3.org/2001/XMLSchema" xmlns:xs="http://www.w3.org/2001/XMLSchema" xmlns:p="http://schemas.microsoft.com/office/2006/metadata/properties" xmlns:ns3="57945dba-2976-4672-84bb-2c30bca50093" targetNamespace="http://schemas.microsoft.com/office/2006/metadata/properties" ma:root="true" ma:fieldsID="97f70b34931477f7415b306b5e654b3e" ns3:_="">
    <xsd:import namespace="57945dba-2976-4672-84bb-2c30bca50093"/>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3:MediaServiceDateTaken" minOccurs="0"/>
                <xsd:element ref="ns3:MediaServiceAutoTags" minOccurs="0"/>
                <xsd:element ref="ns3:MediaServiceLocation"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7945dba-2976-4672-84bb-2c30bca5009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Location" ma:index="14" nillable="true" ma:displayName="Location" ma:internalName="MediaServiceLocation"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A265150-8E0B-448C-884E-5DD6FF96AFBE}">
  <ds:schemaRefs>
    <ds:schemaRef ds:uri="http://schemas.microsoft.com/office/2006/metadata/properties"/>
    <ds:schemaRef ds:uri="http://www.w3.org/XML/1998/namespace"/>
    <ds:schemaRef ds:uri="http://schemas.microsoft.com/office/infopath/2007/PartnerControls"/>
    <ds:schemaRef ds:uri="57945dba-2976-4672-84bb-2c30bca50093"/>
    <ds:schemaRef ds:uri="http://schemas.microsoft.com/office/2006/documentManagement/types"/>
    <ds:schemaRef ds:uri="http://purl.org/dc/terms/"/>
    <ds:schemaRef ds:uri="http://purl.org/dc/dcmitype/"/>
    <ds:schemaRef ds:uri="http://schemas.openxmlformats.org/package/2006/metadata/core-properties"/>
    <ds:schemaRef ds:uri="http://purl.org/dc/elements/1.1/"/>
  </ds:schemaRefs>
</ds:datastoreItem>
</file>

<file path=customXml/itemProps2.xml><?xml version="1.0" encoding="utf-8"?>
<ds:datastoreItem xmlns:ds="http://schemas.openxmlformats.org/officeDocument/2006/customXml" ds:itemID="{CC694601-1C89-487E-98FB-28B33248D582}">
  <ds:schemaRefs>
    <ds:schemaRef ds:uri="http://schemas.microsoft.com/sharepoint/v3/contenttype/forms"/>
  </ds:schemaRefs>
</ds:datastoreItem>
</file>

<file path=customXml/itemProps3.xml><?xml version="1.0" encoding="utf-8"?>
<ds:datastoreItem xmlns:ds="http://schemas.openxmlformats.org/officeDocument/2006/customXml" ds:itemID="{6A9F1D67-E574-4D41-BE8F-B0622D68AFF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7945dba-2976-4672-84bb-2c30bca5009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191</TotalTime>
  <Words>346</Words>
  <Application>Microsoft Office PowerPoint</Application>
  <PresentationFormat>Widescreen</PresentationFormat>
  <Paragraphs>47</Paragraphs>
  <Slides>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vt:i4>
      </vt:variant>
    </vt:vector>
  </HeadingPairs>
  <TitlesOfParts>
    <vt:vector size="12" baseType="lpstr">
      <vt:lpstr>.VnArial</vt:lpstr>
      <vt:lpstr>Arial</vt:lpstr>
      <vt:lpstr>Impact</vt:lpstr>
      <vt:lpstr>Univers Condensed Light</vt:lpstr>
      <vt:lpstr>UTM American Sans</vt:lpstr>
      <vt:lpstr>Walbaum Display Light</vt:lpstr>
      <vt:lpstr>AngleLinesVTI</vt:lpstr>
      <vt:lpstr>NET CAFÉ  DATA  MANAGEMENT</vt:lpstr>
      <vt:lpstr>Why do we need netcafe database</vt:lpstr>
      <vt:lpstr>Some usecase </vt:lpstr>
      <vt:lpstr>Description about the system</vt:lpstr>
      <vt:lpstr>Attribute in the system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 CAFÉ  DATA  MANAGEMENT</dc:title>
  <dc:creator>PHUNG HAI NGUYEN 20194812</dc:creator>
  <cp:lastModifiedBy>TONG THANH VINH 20194884</cp:lastModifiedBy>
  <cp:revision>12</cp:revision>
  <dcterms:created xsi:type="dcterms:W3CDTF">2021-04-08T15:04:25Z</dcterms:created>
  <dcterms:modified xsi:type="dcterms:W3CDTF">2021-04-09T04:43:59Z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0x010100EF9D3663555DB2438BF74B494BAE89C8</vt:lpwstr>
  </property>
</Properties>
</file>