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5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1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1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7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2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64" r:id="rId6"/>
    <p:sldLayoutId id="2147483760" r:id="rId7"/>
    <p:sldLayoutId id="2147483761" r:id="rId8"/>
    <p:sldLayoutId id="2147483762" r:id="rId9"/>
    <p:sldLayoutId id="2147483763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5D6A2-270C-4A56-BC57-C85970644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 i="1" dirty="0">
                <a:latin typeface="Impact" panose="020B0806030902050204" pitchFamily="34" charset="0"/>
              </a:rPr>
              <a:t>NET CAFÉ </a:t>
            </a:r>
            <a:br>
              <a:rPr lang="en-US" sz="7200" b="1" i="1" dirty="0">
                <a:latin typeface="Impact" panose="020B0806030902050204" pitchFamily="34" charset="0"/>
              </a:rPr>
            </a:br>
            <a:r>
              <a:rPr lang="en-US" sz="7200" b="1" i="1" dirty="0">
                <a:latin typeface="Impact" panose="020B0806030902050204" pitchFamily="34" charset="0"/>
              </a:rPr>
              <a:t>DATA </a:t>
            </a:r>
            <a:br>
              <a:rPr lang="en-US" sz="7200" b="1" i="1" dirty="0">
                <a:latin typeface="Impact" panose="020B0806030902050204" pitchFamily="34" charset="0"/>
              </a:rPr>
            </a:br>
            <a:r>
              <a:rPr lang="en-US" sz="7200" b="1" i="1" dirty="0">
                <a:latin typeface="Impact" panose="020B0806030902050204" pitchFamily="34" charset="0"/>
              </a:rPr>
              <a:t>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6C739-47DA-4E8C-8D43-8E7043663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270" y="5413756"/>
            <a:ext cx="4890977" cy="999460"/>
          </a:xfrm>
        </p:spPr>
        <p:txBody>
          <a:bodyPr anchor="b">
            <a:normAutofit fontScale="77500" lnSpcReduction="20000"/>
          </a:bodyPr>
          <a:lstStyle/>
          <a:p>
            <a:pPr algn="l"/>
            <a:r>
              <a:rPr lang="en-US" dirty="0" err="1">
                <a:latin typeface="UTM American Sans" panose="02040603050506020204" pitchFamily="18" charset="0"/>
              </a:rPr>
              <a:t>Phùng</a:t>
            </a:r>
            <a:r>
              <a:rPr lang="en-US" dirty="0">
                <a:latin typeface="UTM American Sans" panose="02040603050506020204" pitchFamily="18" charset="0"/>
              </a:rPr>
              <a:t> </a:t>
            </a:r>
            <a:r>
              <a:rPr lang="en-US" dirty="0" err="1">
                <a:latin typeface="UTM American Sans" panose="02040603050506020204" pitchFamily="18" charset="0"/>
              </a:rPr>
              <a:t>hải</a:t>
            </a:r>
            <a:r>
              <a:rPr lang="en-US" dirty="0">
                <a:latin typeface="UTM American Sans" panose="02040603050506020204" pitchFamily="18" charset="0"/>
              </a:rPr>
              <a:t> </a:t>
            </a:r>
            <a:r>
              <a:rPr lang="en-US" dirty="0" err="1">
                <a:latin typeface="UTM American Sans" panose="02040603050506020204" pitchFamily="18" charset="0"/>
              </a:rPr>
              <a:t>nguyên</a:t>
            </a:r>
            <a:r>
              <a:rPr lang="en-US" dirty="0">
                <a:latin typeface="UTM American Sans" panose="02040603050506020204" pitchFamily="18" charset="0"/>
              </a:rPr>
              <a:t> – 20194812 </a:t>
            </a:r>
          </a:p>
          <a:p>
            <a:pPr algn="l"/>
            <a:r>
              <a:rPr lang="en-US" dirty="0" err="1">
                <a:latin typeface="UTM American Sans" panose="02040603050506020204" pitchFamily="18" charset="0"/>
              </a:rPr>
              <a:t>Tống</a:t>
            </a:r>
            <a:r>
              <a:rPr lang="en-US" dirty="0">
                <a:latin typeface="UTM American Sans" panose="02040603050506020204" pitchFamily="18" charset="0"/>
              </a:rPr>
              <a:t> </a:t>
            </a:r>
            <a:r>
              <a:rPr lang="en-US" dirty="0" err="1">
                <a:latin typeface="UTM American Sans" panose="02040603050506020204" pitchFamily="18" charset="0"/>
              </a:rPr>
              <a:t>thành</a:t>
            </a:r>
            <a:r>
              <a:rPr lang="en-US" dirty="0">
                <a:latin typeface="UTM American Sans" panose="02040603050506020204" pitchFamily="18" charset="0"/>
              </a:rPr>
              <a:t> </a:t>
            </a:r>
            <a:r>
              <a:rPr lang="en-US" dirty="0" err="1">
                <a:latin typeface="UTM American Sans" panose="02040603050506020204" pitchFamily="18" charset="0"/>
              </a:rPr>
              <a:t>vinh</a:t>
            </a:r>
            <a:r>
              <a:rPr lang="en-US" dirty="0">
                <a:latin typeface="UTM American Sans" panose="02040603050506020204" pitchFamily="18" charset="0"/>
              </a:rPr>
              <a:t> </a:t>
            </a:r>
            <a:r>
              <a:rPr lang="en-US">
                <a:latin typeface="UTM American Sans" panose="02040603050506020204" pitchFamily="18" charset="0"/>
              </a:rPr>
              <a:t>– 20194884</a:t>
            </a:r>
            <a:endParaRPr lang="en-US" dirty="0">
              <a:latin typeface="UTM American Sans" panose="02040603050506020204" pitchFamily="18" charset="0"/>
            </a:endParaRPr>
          </a:p>
          <a:p>
            <a:pPr algn="l"/>
            <a:r>
              <a:rPr lang="en-US" dirty="0" err="1">
                <a:latin typeface="UTM American Sans" panose="02040603050506020204" pitchFamily="18" charset="0"/>
              </a:rPr>
              <a:t>Phạm</a:t>
            </a:r>
            <a:r>
              <a:rPr lang="en-US" dirty="0">
                <a:latin typeface="UTM American Sans" panose="02040603050506020204" pitchFamily="18" charset="0"/>
              </a:rPr>
              <a:t> </a:t>
            </a:r>
            <a:r>
              <a:rPr lang="en-US" dirty="0" err="1">
                <a:latin typeface="UTM American Sans" panose="02040603050506020204" pitchFamily="18" charset="0"/>
              </a:rPr>
              <a:t>vũ</a:t>
            </a:r>
            <a:r>
              <a:rPr lang="en-US" dirty="0">
                <a:latin typeface="UTM American Sans" panose="02040603050506020204" pitchFamily="18" charset="0"/>
              </a:rPr>
              <a:t> </a:t>
            </a:r>
            <a:r>
              <a:rPr lang="en-US" dirty="0" err="1">
                <a:latin typeface="UTM American Sans" panose="02040603050506020204" pitchFamily="18" charset="0"/>
              </a:rPr>
              <a:t>huy</a:t>
            </a:r>
            <a:r>
              <a:rPr lang="en-US" dirty="0">
                <a:latin typeface="UTM American Sans" panose="02040603050506020204" pitchFamily="18" charset="0"/>
              </a:rPr>
              <a:t> - 20194779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B730E-9393-4464-A89A-3E29A6D9B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4" r="19356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4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B323-B654-434A-86F2-A1921BF0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.VnArial" panose="020B7200000000000000" pitchFamily="34" charset="0"/>
              </a:rPr>
              <a:t>Why do we need </a:t>
            </a:r>
            <a:r>
              <a:rPr lang="en-US" sz="3200" b="1" dirty="0" err="1">
                <a:latin typeface=".VnArial" panose="020B7200000000000000" pitchFamily="34" charset="0"/>
              </a:rPr>
              <a:t>netcafe</a:t>
            </a:r>
            <a:r>
              <a:rPr lang="en-US" sz="3200" b="1" dirty="0">
                <a:latin typeface=".VnArial" panose="020B7200000000000000" pitchFamily="34" charset="0"/>
              </a:rPr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C827-B3CD-480A-B663-F1EF0567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manage a lot of </a:t>
            </a:r>
            <a:r>
              <a:rPr lang="en-US" sz="2800" dirty="0" err="1"/>
              <a:t>informations</a:t>
            </a:r>
            <a:r>
              <a:rPr lang="en-US" sz="2800" dirty="0"/>
              <a:t> while running this business (in reality, a </a:t>
            </a:r>
            <a:r>
              <a:rPr lang="en-US" sz="2800" dirty="0" err="1"/>
              <a:t>netcafe</a:t>
            </a:r>
            <a:r>
              <a:rPr lang="en-US" sz="2800" dirty="0"/>
              <a:t> cyber can serve up to hundred of users per day – means up to thousands of information</a:t>
            </a:r>
          </a:p>
          <a:p>
            <a:r>
              <a:rPr lang="en-US" sz="2800" dirty="0"/>
              <a:t>To optimize the system to earn more profits (main purpose)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4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9471-9FCE-409A-A03E-694AED92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F367A6-62C1-4731-9643-3EDB83827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03" y="151648"/>
            <a:ext cx="9796397" cy="6554704"/>
          </a:xfrm>
        </p:spPr>
      </p:pic>
    </p:spTree>
    <p:extLst>
      <p:ext uri="{BB962C8B-B14F-4D97-AF65-F5344CB8AC3E}">
        <p14:creationId xmlns:p14="http://schemas.microsoft.com/office/powerpoint/2010/main" val="13642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DE20-74DA-4D50-B5D3-25E2B776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04F99C6-640D-4B01-B86D-06D17D949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23" y="138295"/>
            <a:ext cx="6776581" cy="6585980"/>
          </a:xfrm>
        </p:spPr>
      </p:pic>
    </p:spTree>
    <p:extLst>
      <p:ext uri="{BB962C8B-B14F-4D97-AF65-F5344CB8AC3E}">
        <p14:creationId xmlns:p14="http://schemas.microsoft.com/office/powerpoint/2010/main" val="371355322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9D3663555DB2438BF74B494BAE89C8" ma:contentTypeVersion="9" ma:contentTypeDescription="Create a new document." ma:contentTypeScope="" ma:versionID="a2902fbf11775b5eec86fec10c5fe770">
  <xsd:schema xmlns:xsd="http://www.w3.org/2001/XMLSchema" xmlns:xs="http://www.w3.org/2001/XMLSchema" xmlns:p="http://schemas.microsoft.com/office/2006/metadata/properties" xmlns:ns3="57945dba-2976-4672-84bb-2c30bca50093" targetNamespace="http://schemas.microsoft.com/office/2006/metadata/properties" ma:root="true" ma:fieldsID="97f70b34931477f7415b306b5e654b3e" ns3:_="">
    <xsd:import namespace="57945dba-2976-4672-84bb-2c30bca500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45dba-2976-4672-84bb-2c30bca50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265150-8E0B-448C-884E-5DD6FF96AFBE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57945dba-2976-4672-84bb-2c30bca50093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C694601-1C89-487E-98FB-28B33248D5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9F1D67-E574-4D41-BE8F-B0622D68AF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945dba-2976-4672-84bb-2c30bca500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.VnArial</vt:lpstr>
      <vt:lpstr>Arial</vt:lpstr>
      <vt:lpstr>Impact</vt:lpstr>
      <vt:lpstr>Univers Condensed Light</vt:lpstr>
      <vt:lpstr>UTM American Sans</vt:lpstr>
      <vt:lpstr>Walbaum Display Light</vt:lpstr>
      <vt:lpstr>AngleLinesVTI</vt:lpstr>
      <vt:lpstr>NET CAFÉ  DATA  MANAGEMENT</vt:lpstr>
      <vt:lpstr>Why do we need netcafe database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CAFÉ  DATA  MANAGEMENT</dc:title>
  <dc:creator>PHUNG HAI NGUYEN 20194812</dc:creator>
  <cp:lastModifiedBy>PHUNG HAI NGUYEN 20194812</cp:lastModifiedBy>
  <cp:revision>5</cp:revision>
  <dcterms:created xsi:type="dcterms:W3CDTF">2021-04-08T15:04:25Z</dcterms:created>
  <dcterms:modified xsi:type="dcterms:W3CDTF">2021-04-09T01:59:12Z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0x010100EF9D3663555DB2438BF74B494BAE89C8</vt:lpwstr>
  </property>
</Properties>
</file>