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4"/>
  </p:sldMasterIdLst>
  <p:notesMasterIdLst>
    <p:notesMasterId r:id="rId16"/>
  </p:notesMasterIdLst>
  <p:handoutMasterIdLst>
    <p:handoutMasterId r:id="rId17"/>
  </p:handoutMasterIdLst>
  <p:sldIdLst>
    <p:sldId id="256" r:id="rId5"/>
    <p:sldId id="258" r:id="rId6"/>
    <p:sldId id="260" r:id="rId7"/>
    <p:sldId id="438" r:id="rId8"/>
    <p:sldId id="439" r:id="rId9"/>
    <p:sldId id="319" r:id="rId10"/>
    <p:sldId id="320" r:id="rId11"/>
    <p:sldId id="440" r:id="rId12"/>
    <p:sldId id="441" r:id="rId13"/>
    <p:sldId id="442" r:id="rId14"/>
    <p:sldId id="437" r:id="rId15"/>
  </p:sldIdLst>
  <p:sldSz cx="9144000" cy="5143500" type="screen16x9"/>
  <p:notesSz cx="6858000" cy="9144000"/>
  <p:embeddedFontLst>
    <p:embeddedFont>
      <p:font typeface="Montserrat" panose="00000500000000000000" pitchFamily="2" charset="0"/>
      <p:regular r:id="rId18"/>
      <p:bold r:id="rId19"/>
      <p:italic r:id="rId20"/>
      <p:boldItalic r:id="rId21"/>
    </p:embeddedFont>
    <p:embeddedFont>
      <p:font typeface="Montserrat ExtraBold" panose="00000900000000000000" pitchFamily="2" charset="0"/>
      <p:bold r:id="rId22"/>
      <p:italic r:id="rId23"/>
      <p:boldItalic r:id="rId24"/>
    </p:embeddedFont>
    <p:embeddedFont>
      <p:font typeface="Raleway" panose="020F0502020204030204" pitchFamily="2" charset="0"/>
      <p:regular r:id="rId25"/>
      <p:bold r:id="rId26"/>
      <p:italic r:id="rId27"/>
      <p:boldItalic r:id="rId28"/>
    </p:embeddedFont>
    <p:embeddedFont>
      <p:font typeface="UTM Avo" panose="02040603050506020204" pitchFamily="18" charset="0"/>
      <p:regular r:id="rId29"/>
      <p:bold r:id="rId30"/>
      <p:italic r:id="rId31"/>
      <p:boldItalic r:id="rId32"/>
    </p:embeddedFont>
    <p:embeddedFont>
      <p:font typeface="UTM HelvetIns" panose="02040603050506020204" pitchFamily="18"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29/9/2024" id="{1381742D-FFDD-9849-B906-5168284B08FF}">
          <p14:sldIdLst>
            <p14:sldId id="256"/>
            <p14:sldId id="258"/>
            <p14:sldId id="260"/>
            <p14:sldId id="438"/>
            <p14:sldId id="439"/>
            <p14:sldId id="319"/>
            <p14:sldId id="320"/>
            <p14:sldId id="440"/>
            <p14:sldId id="441"/>
            <p14:sldId id="442"/>
            <p14:sldId id="43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A04807-EAF5-4BC4-BD21-8E7868770DED}">
  <a:tblStyle styleId="{81A04807-EAF5-4BC4-BD21-8E7868770DE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1FFC6F9-AB93-44E6-897C-BCA586D390E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77806" autoAdjust="0"/>
  </p:normalViewPr>
  <p:slideViewPr>
    <p:cSldViewPr snapToGrid="0">
      <p:cViewPr varScale="1">
        <p:scale>
          <a:sx n="63" d="100"/>
          <a:sy n="63" d="100"/>
        </p:scale>
        <p:origin x="58" y="437"/>
      </p:cViewPr>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38A48-5FA9-E61C-A4F6-6E9C5A0B80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94A8509-FFA5-9CF1-F16A-595A338CDB4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E07E21-C3EF-4289-A860-D2426BCFEA4F}" type="datetimeFigureOut">
              <a:rPr lang="en-US" smtClean="0"/>
              <a:t>10/2/2024</a:t>
            </a:fld>
            <a:endParaRPr lang="en-US"/>
          </a:p>
        </p:txBody>
      </p:sp>
      <p:sp>
        <p:nvSpPr>
          <p:cNvPr id="4" name="Footer Placeholder 3">
            <a:extLst>
              <a:ext uri="{FF2B5EF4-FFF2-40B4-BE49-F238E27FC236}">
                <a16:creationId xmlns:a16="http://schemas.microsoft.com/office/drawing/2014/main" id="{D6C653FD-32B6-CF93-FC2C-3983054BB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663829-DD5B-50C6-1DA7-2F8F9ED80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979107-2EBB-4B94-B8E6-C7A9F8527ADE}" type="slidenum">
              <a:rPr lang="en-US" smtClean="0"/>
              <a:t>‹#›</a:t>
            </a:fld>
            <a:endParaRPr lang="en-US" dirty="0"/>
          </a:p>
        </p:txBody>
      </p:sp>
    </p:spTree>
    <p:extLst>
      <p:ext uri="{BB962C8B-B14F-4D97-AF65-F5344CB8AC3E}">
        <p14:creationId xmlns:p14="http://schemas.microsoft.com/office/powerpoint/2010/main" val="40878004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5266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9d36665f9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9d36665f9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211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7158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5643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5152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0088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20034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13" name="Google Shape;13;p2"/>
          <p:cNvPicPr preferRelativeResize="0"/>
          <p:nvPr/>
        </p:nvPicPr>
        <p:blipFill>
          <a:blip r:embed="rId2">
            <a:alphaModFix/>
          </a:blip>
          <a:stretch>
            <a:fillRect/>
          </a:stretch>
        </p:blipFill>
        <p:spPr>
          <a:xfrm>
            <a:off x="3206626" y="5019150"/>
            <a:ext cx="2429200" cy="2429200"/>
          </a:xfrm>
          <a:prstGeom prst="rect">
            <a:avLst/>
          </a:prstGeom>
          <a:noFill/>
          <a:ln>
            <a:noFill/>
          </a:ln>
        </p:spPr>
      </p:pic>
      <p:pic>
        <p:nvPicPr>
          <p:cNvPr id="14" name="Google Shape;14;p2"/>
          <p:cNvPicPr preferRelativeResize="0"/>
          <p:nvPr/>
        </p:nvPicPr>
        <p:blipFill>
          <a:blip r:embed="rId2">
            <a:alphaModFix/>
          </a:blip>
          <a:stretch>
            <a:fillRect/>
          </a:stretch>
        </p:blipFill>
        <p:spPr>
          <a:xfrm>
            <a:off x="-598188" y="-2291025"/>
            <a:ext cx="2429200" cy="2429200"/>
          </a:xfrm>
          <a:prstGeom prst="rect">
            <a:avLst/>
          </a:prstGeom>
          <a:noFill/>
          <a:ln>
            <a:noFill/>
          </a:ln>
        </p:spPr>
      </p:pic>
      <p:grpSp>
        <p:nvGrpSpPr>
          <p:cNvPr id="9" name="Google Shape;9;p2"/>
          <p:cNvGrpSpPr/>
          <p:nvPr/>
        </p:nvGrpSpPr>
        <p:grpSpPr>
          <a:xfrm>
            <a:off x="-2593475" y="1550900"/>
            <a:ext cx="14408113" cy="4102656"/>
            <a:chOff x="-2593475" y="1550900"/>
            <a:chExt cx="14408113" cy="4102656"/>
          </a:xfrm>
        </p:grpSpPr>
        <p:pic>
          <p:nvPicPr>
            <p:cNvPr id="10" name="Google Shape;10;p2"/>
            <p:cNvPicPr preferRelativeResize="0"/>
            <p:nvPr/>
          </p:nvPicPr>
          <p:blipFill>
            <a:blip r:embed="rId3">
              <a:alphaModFix/>
            </a:blip>
            <a:stretch>
              <a:fillRect/>
            </a:stretch>
          </p:blipFill>
          <p:spPr>
            <a:xfrm rot="-5400000" flipH="1">
              <a:off x="-2593475" y="1550900"/>
              <a:ext cx="3306700" cy="3306700"/>
            </a:xfrm>
            <a:prstGeom prst="rect">
              <a:avLst/>
            </a:prstGeom>
            <a:noFill/>
            <a:ln>
              <a:noFill/>
            </a:ln>
          </p:spPr>
        </p:pic>
        <p:pic>
          <p:nvPicPr>
            <p:cNvPr id="11" name="Google Shape;11;p2"/>
            <p:cNvPicPr preferRelativeResize="0"/>
            <p:nvPr/>
          </p:nvPicPr>
          <p:blipFill>
            <a:blip r:embed="rId3">
              <a:alphaModFix/>
            </a:blip>
            <a:stretch>
              <a:fillRect/>
            </a:stretch>
          </p:blipFill>
          <p:spPr>
            <a:xfrm rot="5400000">
              <a:off x="8507938" y="2346856"/>
              <a:ext cx="3306700" cy="3306700"/>
            </a:xfrm>
            <a:prstGeom prst="rect">
              <a:avLst/>
            </a:prstGeom>
            <a:noFill/>
            <a:ln>
              <a:noFill/>
            </a:ln>
          </p:spPr>
        </p:pic>
      </p:grpSp>
      <p:grpSp>
        <p:nvGrpSpPr>
          <p:cNvPr id="15" name="Google Shape;15;p2"/>
          <p:cNvGrpSpPr/>
          <p:nvPr/>
        </p:nvGrpSpPr>
        <p:grpSpPr>
          <a:xfrm>
            <a:off x="-753450" y="1615925"/>
            <a:ext cx="12008875" cy="5832425"/>
            <a:chOff x="-753450" y="1615925"/>
            <a:chExt cx="12008875" cy="5832425"/>
          </a:xfrm>
        </p:grpSpPr>
        <p:pic>
          <p:nvPicPr>
            <p:cNvPr id="16" name="Google Shape;16;p2"/>
            <p:cNvPicPr preferRelativeResize="0"/>
            <p:nvPr/>
          </p:nvPicPr>
          <p:blipFill>
            <a:blip r:embed="rId4">
              <a:alphaModFix/>
            </a:blip>
            <a:stretch>
              <a:fillRect/>
            </a:stretch>
          </p:blipFill>
          <p:spPr>
            <a:xfrm>
              <a:off x="8568725" y="1615925"/>
              <a:ext cx="2686700" cy="2686700"/>
            </a:xfrm>
            <a:prstGeom prst="rect">
              <a:avLst/>
            </a:prstGeom>
            <a:noFill/>
            <a:ln>
              <a:noFill/>
            </a:ln>
          </p:spPr>
        </p:pic>
        <p:pic>
          <p:nvPicPr>
            <p:cNvPr id="17" name="Google Shape;17;p2"/>
            <p:cNvPicPr preferRelativeResize="0"/>
            <p:nvPr/>
          </p:nvPicPr>
          <p:blipFill>
            <a:blip r:embed="rId4">
              <a:alphaModFix/>
            </a:blip>
            <a:stretch>
              <a:fillRect/>
            </a:stretch>
          </p:blipFill>
          <p:spPr>
            <a:xfrm rot="5400000">
              <a:off x="-753450" y="4761650"/>
              <a:ext cx="2686700" cy="2686700"/>
            </a:xfrm>
            <a:prstGeom prst="rect">
              <a:avLst/>
            </a:prstGeom>
            <a:noFill/>
            <a:ln>
              <a:noFill/>
            </a:ln>
          </p:spPr>
        </p:pic>
      </p:grpSp>
      <p:grpSp>
        <p:nvGrpSpPr>
          <p:cNvPr id="18" name="Google Shape;18;p2"/>
          <p:cNvGrpSpPr/>
          <p:nvPr/>
        </p:nvGrpSpPr>
        <p:grpSpPr>
          <a:xfrm>
            <a:off x="-2044350" y="-2646800"/>
            <a:ext cx="8704050" cy="5163225"/>
            <a:chOff x="-1867575" y="-2270900"/>
            <a:chExt cx="8704050" cy="5163225"/>
          </a:xfrm>
        </p:grpSpPr>
        <p:pic>
          <p:nvPicPr>
            <p:cNvPr id="19" name="Google Shape;19;p2"/>
            <p:cNvPicPr preferRelativeResize="0"/>
            <p:nvPr/>
          </p:nvPicPr>
          <p:blipFill>
            <a:blip r:embed="rId5">
              <a:alphaModFix/>
            </a:blip>
            <a:stretch>
              <a:fillRect/>
            </a:stretch>
          </p:blipFill>
          <p:spPr>
            <a:xfrm>
              <a:off x="3944150" y="-2270900"/>
              <a:ext cx="2892325" cy="2892325"/>
            </a:xfrm>
            <a:prstGeom prst="rect">
              <a:avLst/>
            </a:prstGeom>
            <a:noFill/>
            <a:ln>
              <a:noFill/>
            </a:ln>
          </p:spPr>
        </p:pic>
        <p:pic>
          <p:nvPicPr>
            <p:cNvPr id="20" name="Google Shape;20;p2"/>
            <p:cNvPicPr preferRelativeResize="0"/>
            <p:nvPr/>
          </p:nvPicPr>
          <p:blipFill>
            <a:blip r:embed="rId5">
              <a:alphaModFix/>
            </a:blip>
            <a:stretch>
              <a:fillRect/>
            </a:stretch>
          </p:blipFill>
          <p:spPr>
            <a:xfrm>
              <a:off x="-1867575" y="0"/>
              <a:ext cx="2892325" cy="2892325"/>
            </a:xfrm>
            <a:prstGeom prst="rect">
              <a:avLst/>
            </a:prstGeom>
            <a:noFill/>
            <a:ln>
              <a:noFill/>
            </a:ln>
          </p:spPr>
        </p:pic>
      </p:grpSp>
      <p:sp>
        <p:nvSpPr>
          <p:cNvPr id="21" name="Google Shape;21;p2"/>
          <p:cNvSpPr txBox="1">
            <a:spLocks noGrp="1"/>
          </p:cNvSpPr>
          <p:nvPr>
            <p:ph type="ctrTitle"/>
          </p:nvPr>
        </p:nvSpPr>
        <p:spPr>
          <a:xfrm>
            <a:off x="1396950" y="1264750"/>
            <a:ext cx="6350100" cy="16101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2" name="Google Shape;22;p2"/>
          <p:cNvSpPr txBox="1">
            <a:spLocks noGrp="1"/>
          </p:cNvSpPr>
          <p:nvPr>
            <p:ph type="subTitle" idx="1"/>
          </p:nvPr>
        </p:nvSpPr>
        <p:spPr>
          <a:xfrm>
            <a:off x="2307675" y="3042375"/>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2257350" y="2403800"/>
            <a:ext cx="46293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3905700" y="1530875"/>
            <a:ext cx="1332600" cy="84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2"/>
        <p:cNvGrpSpPr/>
        <p:nvPr/>
      </p:nvGrpSpPr>
      <p:grpSpPr>
        <a:xfrm>
          <a:off x="0" y="0"/>
          <a:ext cx="0" cy="0"/>
          <a:chOff x="0" y="0"/>
          <a:chExt cx="0" cy="0"/>
        </a:xfrm>
      </p:grpSpPr>
      <p:pic>
        <p:nvPicPr>
          <p:cNvPr id="64" name="Google Shape;64;p7"/>
          <p:cNvPicPr preferRelativeResize="0"/>
          <p:nvPr/>
        </p:nvPicPr>
        <p:blipFill>
          <a:blip r:embed="rId2">
            <a:alphaModFix/>
          </a:blip>
          <a:stretch>
            <a:fillRect/>
          </a:stretch>
        </p:blipFill>
        <p:spPr>
          <a:xfrm rot="5400000">
            <a:off x="4355163" y="-2474275"/>
            <a:ext cx="2892325" cy="2892325"/>
          </a:xfrm>
          <a:prstGeom prst="rect">
            <a:avLst/>
          </a:prstGeom>
          <a:noFill/>
          <a:ln>
            <a:noFill/>
          </a:ln>
        </p:spPr>
      </p:pic>
      <p:sp>
        <p:nvSpPr>
          <p:cNvPr id="65" name="Google Shape;65;p7"/>
          <p:cNvSpPr txBox="1">
            <a:spLocks noGrp="1"/>
          </p:cNvSpPr>
          <p:nvPr>
            <p:ph type="subTitle" idx="1"/>
          </p:nvPr>
        </p:nvSpPr>
        <p:spPr>
          <a:xfrm>
            <a:off x="811975" y="1878225"/>
            <a:ext cx="3410700" cy="19740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6" name="Google Shape;66;p7"/>
          <p:cNvSpPr txBox="1">
            <a:spLocks noGrp="1"/>
          </p:cNvSpPr>
          <p:nvPr>
            <p:ph type="title"/>
          </p:nvPr>
        </p:nvSpPr>
        <p:spPr>
          <a:xfrm>
            <a:off x="811975" y="799750"/>
            <a:ext cx="429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 name="Google Shape;67;p7"/>
          <p:cNvSpPr>
            <a:spLocks noGrp="1"/>
          </p:cNvSpPr>
          <p:nvPr>
            <p:ph type="pic" idx="2"/>
          </p:nvPr>
        </p:nvSpPr>
        <p:spPr>
          <a:xfrm>
            <a:off x="4976000" y="1310550"/>
            <a:ext cx="2873100" cy="2837700"/>
          </a:xfrm>
          <a:prstGeom prst="octagon">
            <a:avLst>
              <a:gd name="adj" fmla="val 29289"/>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8"/>
        <p:cNvGrpSpPr/>
        <p:nvPr/>
      </p:nvGrpSpPr>
      <p:grpSpPr>
        <a:xfrm>
          <a:off x="0" y="0"/>
          <a:ext cx="0" cy="0"/>
          <a:chOff x="0" y="0"/>
          <a:chExt cx="0" cy="0"/>
        </a:xfrm>
      </p:grpSpPr>
      <p:pic>
        <p:nvPicPr>
          <p:cNvPr id="69" name="Google Shape;69;p8"/>
          <p:cNvPicPr preferRelativeResize="0"/>
          <p:nvPr/>
        </p:nvPicPr>
        <p:blipFill>
          <a:blip r:embed="rId2">
            <a:alphaModFix/>
          </a:blip>
          <a:stretch>
            <a:fillRect/>
          </a:stretch>
        </p:blipFill>
        <p:spPr>
          <a:xfrm rot="10800000">
            <a:off x="-1536700" y="3162300"/>
            <a:ext cx="3549850" cy="3549850"/>
          </a:xfrm>
          <a:prstGeom prst="rect">
            <a:avLst/>
          </a:prstGeom>
          <a:noFill/>
          <a:ln>
            <a:noFill/>
          </a:ln>
        </p:spPr>
      </p:pic>
      <p:pic>
        <p:nvPicPr>
          <p:cNvPr id="70" name="Google Shape;70;p8"/>
          <p:cNvPicPr preferRelativeResize="0"/>
          <p:nvPr/>
        </p:nvPicPr>
        <p:blipFill>
          <a:blip r:embed="rId3">
            <a:alphaModFix/>
          </a:blip>
          <a:stretch>
            <a:fillRect/>
          </a:stretch>
        </p:blipFill>
        <p:spPr>
          <a:xfrm rot="10800000">
            <a:off x="5948388" y="-2006350"/>
            <a:ext cx="2840425" cy="2840425"/>
          </a:xfrm>
          <a:prstGeom prst="rect">
            <a:avLst/>
          </a:prstGeom>
          <a:noFill/>
          <a:ln>
            <a:noFill/>
          </a:ln>
        </p:spPr>
      </p:pic>
      <p:pic>
        <p:nvPicPr>
          <p:cNvPr id="71" name="Google Shape;71;p8"/>
          <p:cNvPicPr preferRelativeResize="0"/>
          <p:nvPr/>
        </p:nvPicPr>
        <p:blipFill>
          <a:blip r:embed="rId3">
            <a:alphaModFix/>
          </a:blip>
          <a:stretch>
            <a:fillRect/>
          </a:stretch>
        </p:blipFill>
        <p:spPr>
          <a:xfrm rot="10800000">
            <a:off x="-2319312" y="-880712"/>
            <a:ext cx="2840425" cy="2840425"/>
          </a:xfrm>
          <a:prstGeom prst="rect">
            <a:avLst/>
          </a:prstGeom>
          <a:noFill/>
          <a:ln>
            <a:noFill/>
          </a:ln>
        </p:spPr>
      </p:pic>
      <p:pic>
        <p:nvPicPr>
          <p:cNvPr id="72" name="Google Shape;72;p8"/>
          <p:cNvPicPr preferRelativeResize="0"/>
          <p:nvPr/>
        </p:nvPicPr>
        <p:blipFill>
          <a:blip r:embed="rId4">
            <a:alphaModFix/>
          </a:blip>
          <a:stretch>
            <a:fillRect/>
          </a:stretch>
        </p:blipFill>
        <p:spPr>
          <a:xfrm flipH="1">
            <a:off x="7969050" y="-222500"/>
            <a:ext cx="4148250" cy="4148250"/>
          </a:xfrm>
          <a:prstGeom prst="rect">
            <a:avLst/>
          </a:prstGeom>
          <a:noFill/>
          <a:ln>
            <a:noFill/>
          </a:ln>
        </p:spPr>
      </p:pic>
      <p:pic>
        <p:nvPicPr>
          <p:cNvPr id="73" name="Google Shape;73;p8"/>
          <p:cNvPicPr preferRelativeResize="0"/>
          <p:nvPr/>
        </p:nvPicPr>
        <p:blipFill>
          <a:blip r:embed="rId4">
            <a:alphaModFix/>
          </a:blip>
          <a:stretch>
            <a:fillRect/>
          </a:stretch>
        </p:blipFill>
        <p:spPr>
          <a:xfrm flipH="1">
            <a:off x="3987600" y="4082800"/>
            <a:ext cx="4148250" cy="4148250"/>
          </a:xfrm>
          <a:prstGeom prst="rect">
            <a:avLst/>
          </a:prstGeom>
          <a:noFill/>
          <a:ln>
            <a:noFill/>
          </a:ln>
        </p:spPr>
      </p:pic>
      <p:pic>
        <p:nvPicPr>
          <p:cNvPr id="74" name="Google Shape;74;p8"/>
          <p:cNvPicPr preferRelativeResize="0"/>
          <p:nvPr/>
        </p:nvPicPr>
        <p:blipFill>
          <a:blip r:embed="rId5">
            <a:alphaModFix/>
          </a:blip>
          <a:stretch>
            <a:fillRect/>
          </a:stretch>
        </p:blipFill>
        <p:spPr>
          <a:xfrm rot="5400000">
            <a:off x="8300288" y="2898700"/>
            <a:ext cx="2892325" cy="2892325"/>
          </a:xfrm>
          <a:prstGeom prst="rect">
            <a:avLst/>
          </a:prstGeom>
          <a:noFill/>
          <a:ln>
            <a:noFill/>
          </a:ln>
        </p:spPr>
      </p:pic>
      <p:pic>
        <p:nvPicPr>
          <p:cNvPr id="75" name="Google Shape;75;p8"/>
          <p:cNvPicPr preferRelativeResize="0"/>
          <p:nvPr/>
        </p:nvPicPr>
        <p:blipFill>
          <a:blip r:embed="rId6">
            <a:alphaModFix/>
          </a:blip>
          <a:stretch>
            <a:fillRect/>
          </a:stretch>
        </p:blipFill>
        <p:spPr>
          <a:xfrm rot="5400000">
            <a:off x="821675" y="-2850037"/>
            <a:ext cx="3389525" cy="3389525"/>
          </a:xfrm>
          <a:prstGeom prst="rect">
            <a:avLst/>
          </a:prstGeom>
          <a:noFill/>
          <a:ln>
            <a:noFill/>
          </a:ln>
        </p:spPr>
      </p:pic>
      <p:sp>
        <p:nvSpPr>
          <p:cNvPr id="76" name="Google Shape;76;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7"/>
        <p:cNvGrpSpPr/>
        <p:nvPr/>
      </p:nvGrpSpPr>
      <p:grpSpPr>
        <a:xfrm>
          <a:off x="0" y="0"/>
          <a:ext cx="0" cy="0"/>
          <a:chOff x="0" y="0"/>
          <a:chExt cx="0" cy="0"/>
        </a:xfrm>
      </p:grpSpPr>
      <p:pic>
        <p:nvPicPr>
          <p:cNvPr id="78" name="Google Shape;78;p9"/>
          <p:cNvPicPr preferRelativeResize="0"/>
          <p:nvPr/>
        </p:nvPicPr>
        <p:blipFill>
          <a:blip r:embed="rId2">
            <a:alphaModFix/>
          </a:blip>
          <a:stretch>
            <a:fillRect/>
          </a:stretch>
        </p:blipFill>
        <p:spPr>
          <a:xfrm rot="10800000">
            <a:off x="124272" y="4411028"/>
            <a:ext cx="2840425" cy="2840425"/>
          </a:xfrm>
          <a:prstGeom prst="rect">
            <a:avLst/>
          </a:prstGeom>
          <a:noFill/>
          <a:ln>
            <a:noFill/>
          </a:ln>
        </p:spPr>
      </p:pic>
      <p:pic>
        <p:nvPicPr>
          <p:cNvPr id="79" name="Google Shape;79;p9"/>
          <p:cNvPicPr preferRelativeResize="0"/>
          <p:nvPr/>
        </p:nvPicPr>
        <p:blipFill>
          <a:blip r:embed="rId3">
            <a:alphaModFix/>
          </a:blip>
          <a:stretch>
            <a:fillRect/>
          </a:stretch>
        </p:blipFill>
        <p:spPr>
          <a:xfrm rot="5400000">
            <a:off x="7358575" y="-1827750"/>
            <a:ext cx="3549850" cy="3549850"/>
          </a:xfrm>
          <a:prstGeom prst="rect">
            <a:avLst/>
          </a:prstGeom>
          <a:noFill/>
          <a:ln>
            <a:noFill/>
          </a:ln>
        </p:spPr>
      </p:pic>
      <p:grpSp>
        <p:nvGrpSpPr>
          <p:cNvPr id="80" name="Google Shape;80;p9"/>
          <p:cNvGrpSpPr/>
          <p:nvPr/>
        </p:nvGrpSpPr>
        <p:grpSpPr>
          <a:xfrm>
            <a:off x="-3317650" y="-3219375"/>
            <a:ext cx="12693438" cy="10449700"/>
            <a:chOff x="-3317650" y="-3219375"/>
            <a:chExt cx="12693438" cy="10449700"/>
          </a:xfrm>
        </p:grpSpPr>
        <p:pic>
          <p:nvPicPr>
            <p:cNvPr id="81" name="Google Shape;81;p9"/>
            <p:cNvPicPr preferRelativeResize="0"/>
            <p:nvPr/>
          </p:nvPicPr>
          <p:blipFill>
            <a:blip r:embed="rId4">
              <a:alphaModFix/>
            </a:blip>
            <a:stretch>
              <a:fillRect/>
            </a:stretch>
          </p:blipFill>
          <p:spPr>
            <a:xfrm rot="10800000">
              <a:off x="6069088" y="3923625"/>
              <a:ext cx="3306700" cy="3306700"/>
            </a:xfrm>
            <a:prstGeom prst="rect">
              <a:avLst/>
            </a:prstGeom>
            <a:noFill/>
            <a:ln>
              <a:noFill/>
            </a:ln>
          </p:spPr>
        </p:pic>
        <p:pic>
          <p:nvPicPr>
            <p:cNvPr id="82" name="Google Shape;82;p9"/>
            <p:cNvPicPr preferRelativeResize="0"/>
            <p:nvPr/>
          </p:nvPicPr>
          <p:blipFill>
            <a:blip r:embed="rId4">
              <a:alphaModFix/>
            </a:blip>
            <a:stretch>
              <a:fillRect/>
            </a:stretch>
          </p:blipFill>
          <p:spPr>
            <a:xfrm flipH="1">
              <a:off x="-3317650" y="-649650"/>
              <a:ext cx="4148250" cy="4148250"/>
            </a:xfrm>
            <a:prstGeom prst="rect">
              <a:avLst/>
            </a:prstGeom>
            <a:noFill/>
            <a:ln>
              <a:noFill/>
            </a:ln>
          </p:spPr>
        </p:pic>
        <p:pic>
          <p:nvPicPr>
            <p:cNvPr id="83" name="Google Shape;83;p9"/>
            <p:cNvPicPr preferRelativeResize="0"/>
            <p:nvPr/>
          </p:nvPicPr>
          <p:blipFill>
            <a:blip r:embed="rId4">
              <a:alphaModFix/>
            </a:blip>
            <a:stretch>
              <a:fillRect/>
            </a:stretch>
          </p:blipFill>
          <p:spPr>
            <a:xfrm flipH="1">
              <a:off x="80750" y="-3219375"/>
              <a:ext cx="4148250" cy="4148250"/>
            </a:xfrm>
            <a:prstGeom prst="rect">
              <a:avLst/>
            </a:prstGeom>
            <a:noFill/>
            <a:ln>
              <a:noFill/>
            </a:ln>
          </p:spPr>
        </p:pic>
      </p:grpSp>
      <p:grpSp>
        <p:nvGrpSpPr>
          <p:cNvPr id="84" name="Google Shape;84;p9"/>
          <p:cNvGrpSpPr/>
          <p:nvPr/>
        </p:nvGrpSpPr>
        <p:grpSpPr>
          <a:xfrm>
            <a:off x="-2874025" y="928863"/>
            <a:ext cx="13857088" cy="5319363"/>
            <a:chOff x="-2874025" y="928863"/>
            <a:chExt cx="13857088" cy="5319363"/>
          </a:xfrm>
        </p:grpSpPr>
        <p:pic>
          <p:nvPicPr>
            <p:cNvPr id="85" name="Google Shape;85;p9"/>
            <p:cNvPicPr preferRelativeResize="0"/>
            <p:nvPr/>
          </p:nvPicPr>
          <p:blipFill>
            <a:blip r:embed="rId5">
              <a:alphaModFix/>
            </a:blip>
            <a:stretch>
              <a:fillRect/>
            </a:stretch>
          </p:blipFill>
          <p:spPr>
            <a:xfrm rot="5400000">
              <a:off x="8090738" y="3355900"/>
              <a:ext cx="2892325" cy="2892325"/>
            </a:xfrm>
            <a:prstGeom prst="rect">
              <a:avLst/>
            </a:prstGeom>
            <a:noFill/>
            <a:ln>
              <a:noFill/>
            </a:ln>
          </p:spPr>
        </p:pic>
        <p:pic>
          <p:nvPicPr>
            <p:cNvPr id="86" name="Google Shape;86;p9"/>
            <p:cNvPicPr preferRelativeResize="0"/>
            <p:nvPr/>
          </p:nvPicPr>
          <p:blipFill>
            <a:blip r:embed="rId6">
              <a:alphaModFix/>
            </a:blip>
            <a:stretch>
              <a:fillRect/>
            </a:stretch>
          </p:blipFill>
          <p:spPr>
            <a:xfrm rot="5400000">
              <a:off x="-2874025" y="928863"/>
              <a:ext cx="3389525" cy="3389525"/>
            </a:xfrm>
            <a:prstGeom prst="rect">
              <a:avLst/>
            </a:prstGeom>
            <a:noFill/>
            <a:ln>
              <a:noFill/>
            </a:ln>
          </p:spPr>
        </p:pic>
      </p:grpSp>
      <p:sp>
        <p:nvSpPr>
          <p:cNvPr id="87" name="Google Shape;8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8" name="Google Shape;8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9"/>
        <p:cNvGrpSpPr/>
        <p:nvPr/>
      </p:nvGrpSpPr>
      <p:grpSpPr>
        <a:xfrm>
          <a:off x="0" y="0"/>
          <a:ext cx="0" cy="0"/>
          <a:chOff x="0" y="0"/>
          <a:chExt cx="0" cy="0"/>
        </a:xfrm>
      </p:grpSpPr>
      <p:sp>
        <p:nvSpPr>
          <p:cNvPr id="90" name="Google Shape;90;p10"/>
          <p:cNvSpPr>
            <a:spLocks noGrp="1"/>
          </p:cNvSpPr>
          <p:nvPr>
            <p:ph type="pic" idx="2"/>
          </p:nvPr>
        </p:nvSpPr>
        <p:spPr>
          <a:xfrm>
            <a:off x="0" y="0"/>
            <a:ext cx="9144000" cy="5143500"/>
          </a:xfrm>
          <a:prstGeom prst="rect">
            <a:avLst/>
          </a:prstGeom>
          <a:noFill/>
          <a:ln>
            <a:noFill/>
          </a:ln>
        </p:spPr>
      </p:sp>
      <p:sp>
        <p:nvSpPr>
          <p:cNvPr id="91" name="Google Shape;91;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96"/>
        <p:cNvGrpSpPr/>
        <p:nvPr/>
      </p:nvGrpSpPr>
      <p:grpSpPr>
        <a:xfrm>
          <a:off x="0" y="0"/>
          <a:ext cx="0" cy="0"/>
          <a:chOff x="0" y="0"/>
          <a:chExt cx="0" cy="0"/>
        </a:xfrm>
      </p:grpSpPr>
      <p:grpSp>
        <p:nvGrpSpPr>
          <p:cNvPr id="97" name="Google Shape;97;p13"/>
          <p:cNvGrpSpPr/>
          <p:nvPr/>
        </p:nvGrpSpPr>
        <p:grpSpPr>
          <a:xfrm>
            <a:off x="0" y="-748875"/>
            <a:ext cx="12048600" cy="8609525"/>
            <a:chOff x="0" y="-748875"/>
            <a:chExt cx="12048600" cy="8609525"/>
          </a:xfrm>
        </p:grpSpPr>
        <p:pic>
          <p:nvPicPr>
            <p:cNvPr id="98" name="Google Shape;98;p13"/>
            <p:cNvPicPr preferRelativeResize="0"/>
            <p:nvPr/>
          </p:nvPicPr>
          <p:blipFill>
            <a:blip r:embed="rId2">
              <a:alphaModFix/>
            </a:blip>
            <a:stretch>
              <a:fillRect/>
            </a:stretch>
          </p:blipFill>
          <p:spPr>
            <a:xfrm rot="10800000">
              <a:off x="8741900" y="-748875"/>
              <a:ext cx="3306700" cy="3306700"/>
            </a:xfrm>
            <a:prstGeom prst="rect">
              <a:avLst/>
            </a:prstGeom>
            <a:noFill/>
            <a:ln>
              <a:noFill/>
            </a:ln>
          </p:spPr>
        </p:pic>
        <p:pic>
          <p:nvPicPr>
            <p:cNvPr id="99" name="Google Shape;99;p13"/>
            <p:cNvPicPr preferRelativeResize="0"/>
            <p:nvPr/>
          </p:nvPicPr>
          <p:blipFill>
            <a:blip r:embed="rId2">
              <a:alphaModFix/>
            </a:blip>
            <a:stretch>
              <a:fillRect/>
            </a:stretch>
          </p:blipFill>
          <p:spPr>
            <a:xfrm rot="10800000">
              <a:off x="0" y="4553950"/>
              <a:ext cx="3306700" cy="3306700"/>
            </a:xfrm>
            <a:prstGeom prst="rect">
              <a:avLst/>
            </a:prstGeom>
            <a:noFill/>
            <a:ln>
              <a:noFill/>
            </a:ln>
          </p:spPr>
        </p:pic>
      </p:grpSp>
      <p:pic>
        <p:nvPicPr>
          <p:cNvPr id="100" name="Google Shape;100;p13"/>
          <p:cNvPicPr preferRelativeResize="0"/>
          <p:nvPr/>
        </p:nvPicPr>
        <p:blipFill>
          <a:blip r:embed="rId3">
            <a:alphaModFix/>
          </a:blip>
          <a:stretch>
            <a:fillRect/>
          </a:stretch>
        </p:blipFill>
        <p:spPr>
          <a:xfrm rot="10800000">
            <a:off x="-2280525" y="290050"/>
            <a:ext cx="2894475" cy="2894475"/>
          </a:xfrm>
          <a:prstGeom prst="rect">
            <a:avLst/>
          </a:prstGeom>
          <a:noFill/>
          <a:ln>
            <a:noFill/>
          </a:ln>
        </p:spPr>
      </p:pic>
      <p:pic>
        <p:nvPicPr>
          <p:cNvPr id="101" name="Google Shape;101;p13"/>
          <p:cNvPicPr preferRelativeResize="0"/>
          <p:nvPr/>
        </p:nvPicPr>
        <p:blipFill>
          <a:blip r:embed="rId4">
            <a:alphaModFix/>
          </a:blip>
          <a:stretch>
            <a:fillRect/>
          </a:stretch>
        </p:blipFill>
        <p:spPr>
          <a:xfrm rot="10800000">
            <a:off x="7885550" y="3887050"/>
            <a:ext cx="3549850" cy="3549850"/>
          </a:xfrm>
          <a:prstGeom prst="rect">
            <a:avLst/>
          </a:prstGeom>
          <a:noFill/>
          <a:ln>
            <a:noFill/>
          </a:ln>
        </p:spPr>
      </p:pic>
      <p:grpSp>
        <p:nvGrpSpPr>
          <p:cNvPr id="102" name="Google Shape;102;p13"/>
          <p:cNvGrpSpPr/>
          <p:nvPr/>
        </p:nvGrpSpPr>
        <p:grpSpPr>
          <a:xfrm>
            <a:off x="-1703800" y="490575"/>
            <a:ext cx="13126175" cy="6241050"/>
            <a:chOff x="-1703800" y="490575"/>
            <a:chExt cx="13126175" cy="6241050"/>
          </a:xfrm>
        </p:grpSpPr>
        <p:pic>
          <p:nvPicPr>
            <p:cNvPr id="103" name="Google Shape;103;p13"/>
            <p:cNvPicPr preferRelativeResize="0"/>
            <p:nvPr/>
          </p:nvPicPr>
          <p:blipFill>
            <a:blip r:embed="rId5">
              <a:alphaModFix/>
            </a:blip>
            <a:stretch>
              <a:fillRect/>
            </a:stretch>
          </p:blipFill>
          <p:spPr>
            <a:xfrm>
              <a:off x="8530050" y="490575"/>
              <a:ext cx="2892325" cy="2892325"/>
            </a:xfrm>
            <a:prstGeom prst="rect">
              <a:avLst/>
            </a:prstGeom>
            <a:noFill/>
            <a:ln>
              <a:noFill/>
            </a:ln>
          </p:spPr>
        </p:pic>
        <p:pic>
          <p:nvPicPr>
            <p:cNvPr id="104" name="Google Shape;104;p13"/>
            <p:cNvPicPr preferRelativeResize="0"/>
            <p:nvPr/>
          </p:nvPicPr>
          <p:blipFill>
            <a:blip r:embed="rId6">
              <a:alphaModFix/>
            </a:blip>
            <a:stretch>
              <a:fillRect/>
            </a:stretch>
          </p:blipFill>
          <p:spPr>
            <a:xfrm>
              <a:off x="-1703800" y="4044925"/>
              <a:ext cx="2686700" cy="2686700"/>
            </a:xfrm>
            <a:prstGeom prst="rect">
              <a:avLst/>
            </a:prstGeom>
            <a:noFill/>
            <a:ln>
              <a:noFill/>
            </a:ln>
          </p:spPr>
        </p:pic>
      </p:grpSp>
      <p:sp>
        <p:nvSpPr>
          <p:cNvPr id="105" name="Google Shape;10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 name="Google Shape;106;p13"/>
          <p:cNvSpPr txBox="1">
            <a:spLocks noGrp="1"/>
          </p:cNvSpPr>
          <p:nvPr>
            <p:ph type="title" idx="2" hasCustomPrompt="1"/>
          </p:nvPr>
        </p:nvSpPr>
        <p:spPr>
          <a:xfrm>
            <a:off x="1543325" y="1579408"/>
            <a:ext cx="734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title" idx="3" hasCustomPrompt="1"/>
          </p:nvPr>
        </p:nvSpPr>
        <p:spPr>
          <a:xfrm>
            <a:off x="1467400" y="3155769"/>
            <a:ext cx="734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title" idx="4" hasCustomPrompt="1"/>
          </p:nvPr>
        </p:nvSpPr>
        <p:spPr>
          <a:xfrm>
            <a:off x="4204650" y="1579408"/>
            <a:ext cx="734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a:spLocks noGrp="1"/>
          </p:cNvSpPr>
          <p:nvPr>
            <p:ph type="title" idx="5" hasCustomPrompt="1"/>
          </p:nvPr>
        </p:nvSpPr>
        <p:spPr>
          <a:xfrm>
            <a:off x="4204625" y="3155769"/>
            <a:ext cx="734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title" idx="6" hasCustomPrompt="1"/>
          </p:nvPr>
        </p:nvSpPr>
        <p:spPr>
          <a:xfrm>
            <a:off x="6865975" y="1579408"/>
            <a:ext cx="734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title" idx="7" hasCustomPrompt="1"/>
          </p:nvPr>
        </p:nvSpPr>
        <p:spPr>
          <a:xfrm>
            <a:off x="6865950" y="3155769"/>
            <a:ext cx="734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subTitle" idx="1"/>
          </p:nvPr>
        </p:nvSpPr>
        <p:spPr>
          <a:xfrm>
            <a:off x="757925" y="1890163"/>
            <a:ext cx="2305500" cy="735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3" name="Google Shape;113;p13"/>
          <p:cNvSpPr txBox="1">
            <a:spLocks noGrp="1"/>
          </p:cNvSpPr>
          <p:nvPr>
            <p:ph type="subTitle" idx="8"/>
          </p:nvPr>
        </p:nvSpPr>
        <p:spPr>
          <a:xfrm>
            <a:off x="3419250" y="1890163"/>
            <a:ext cx="2305500" cy="735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4" name="Google Shape;114;p13"/>
          <p:cNvSpPr txBox="1">
            <a:spLocks noGrp="1"/>
          </p:cNvSpPr>
          <p:nvPr>
            <p:ph type="subTitle" idx="9"/>
          </p:nvPr>
        </p:nvSpPr>
        <p:spPr>
          <a:xfrm>
            <a:off x="6080575" y="1890163"/>
            <a:ext cx="2305500" cy="735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5" name="Google Shape;115;p13"/>
          <p:cNvSpPr txBox="1">
            <a:spLocks noGrp="1"/>
          </p:cNvSpPr>
          <p:nvPr>
            <p:ph type="subTitle" idx="13"/>
          </p:nvPr>
        </p:nvSpPr>
        <p:spPr>
          <a:xfrm>
            <a:off x="757925" y="3466491"/>
            <a:ext cx="2305500" cy="735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6" name="Google Shape;116;p13"/>
          <p:cNvSpPr txBox="1">
            <a:spLocks noGrp="1"/>
          </p:cNvSpPr>
          <p:nvPr>
            <p:ph type="subTitle" idx="14"/>
          </p:nvPr>
        </p:nvSpPr>
        <p:spPr>
          <a:xfrm>
            <a:off x="3419250" y="3466491"/>
            <a:ext cx="2305500" cy="735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7" name="Google Shape;117;p13"/>
          <p:cNvSpPr txBox="1">
            <a:spLocks noGrp="1"/>
          </p:cNvSpPr>
          <p:nvPr>
            <p:ph type="subTitle" idx="15"/>
          </p:nvPr>
        </p:nvSpPr>
        <p:spPr>
          <a:xfrm>
            <a:off x="6080575" y="3466491"/>
            <a:ext cx="2305500" cy="735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36"/>
        <p:cNvGrpSpPr/>
        <p:nvPr/>
      </p:nvGrpSpPr>
      <p:grpSpPr>
        <a:xfrm>
          <a:off x="0" y="0"/>
          <a:ext cx="0" cy="0"/>
          <a:chOff x="0" y="0"/>
          <a:chExt cx="0" cy="0"/>
        </a:xfrm>
      </p:grpSpPr>
      <p:pic>
        <p:nvPicPr>
          <p:cNvPr id="237" name="Google Shape;237;p22"/>
          <p:cNvPicPr preferRelativeResize="0"/>
          <p:nvPr/>
        </p:nvPicPr>
        <p:blipFill>
          <a:blip r:embed="rId2">
            <a:alphaModFix/>
          </a:blip>
          <a:stretch>
            <a:fillRect/>
          </a:stretch>
        </p:blipFill>
        <p:spPr>
          <a:xfrm rot="-5400000" flipH="1">
            <a:off x="-3578594" y="-152256"/>
            <a:ext cx="4148250" cy="4148250"/>
          </a:xfrm>
          <a:prstGeom prst="rect">
            <a:avLst/>
          </a:prstGeom>
          <a:noFill/>
          <a:ln>
            <a:noFill/>
          </a:ln>
        </p:spPr>
      </p:pic>
      <p:pic>
        <p:nvPicPr>
          <p:cNvPr id="238" name="Google Shape;238;p22"/>
          <p:cNvPicPr preferRelativeResize="0"/>
          <p:nvPr/>
        </p:nvPicPr>
        <p:blipFill>
          <a:blip r:embed="rId2">
            <a:alphaModFix/>
          </a:blip>
          <a:stretch>
            <a:fillRect/>
          </a:stretch>
        </p:blipFill>
        <p:spPr>
          <a:xfrm rot="5400000" flipH="1">
            <a:off x="7610169" y="3996006"/>
            <a:ext cx="4148250" cy="4148250"/>
          </a:xfrm>
          <a:prstGeom prst="rect">
            <a:avLst/>
          </a:prstGeom>
          <a:noFill/>
          <a:ln>
            <a:noFill/>
          </a:ln>
        </p:spPr>
      </p:pic>
      <p:pic>
        <p:nvPicPr>
          <p:cNvPr id="239" name="Google Shape;239;p22"/>
          <p:cNvPicPr preferRelativeResize="0"/>
          <p:nvPr/>
        </p:nvPicPr>
        <p:blipFill>
          <a:blip r:embed="rId2">
            <a:alphaModFix/>
          </a:blip>
          <a:stretch>
            <a:fillRect/>
          </a:stretch>
        </p:blipFill>
        <p:spPr>
          <a:xfrm rot="5400000" flipH="1">
            <a:off x="5152919" y="-3516906"/>
            <a:ext cx="4148250" cy="4148250"/>
          </a:xfrm>
          <a:prstGeom prst="rect">
            <a:avLst/>
          </a:prstGeom>
          <a:noFill/>
          <a:ln>
            <a:noFill/>
          </a:ln>
        </p:spPr>
      </p:pic>
      <p:pic>
        <p:nvPicPr>
          <p:cNvPr id="240" name="Google Shape;240;p22"/>
          <p:cNvPicPr preferRelativeResize="0"/>
          <p:nvPr/>
        </p:nvPicPr>
        <p:blipFill>
          <a:blip r:embed="rId3">
            <a:alphaModFix/>
          </a:blip>
          <a:stretch>
            <a:fillRect/>
          </a:stretch>
        </p:blipFill>
        <p:spPr>
          <a:xfrm rot="5400000">
            <a:off x="5920138" y="4475450"/>
            <a:ext cx="2892325" cy="2892325"/>
          </a:xfrm>
          <a:prstGeom prst="rect">
            <a:avLst/>
          </a:prstGeom>
          <a:noFill/>
          <a:ln>
            <a:noFill/>
          </a:ln>
        </p:spPr>
      </p:pic>
      <p:pic>
        <p:nvPicPr>
          <p:cNvPr id="241" name="Google Shape;241;p22"/>
          <p:cNvPicPr preferRelativeResize="0"/>
          <p:nvPr/>
        </p:nvPicPr>
        <p:blipFill>
          <a:blip r:embed="rId4">
            <a:alphaModFix/>
          </a:blip>
          <a:stretch>
            <a:fillRect/>
          </a:stretch>
        </p:blipFill>
        <p:spPr>
          <a:xfrm rot="10800000">
            <a:off x="4220656" y="-3048831"/>
            <a:ext cx="3389525" cy="3389525"/>
          </a:xfrm>
          <a:prstGeom prst="rect">
            <a:avLst/>
          </a:prstGeom>
          <a:noFill/>
          <a:ln>
            <a:noFill/>
          </a:ln>
        </p:spPr>
      </p:pic>
      <p:pic>
        <p:nvPicPr>
          <p:cNvPr id="243" name="Google Shape;243;p22"/>
          <p:cNvPicPr preferRelativeResize="0"/>
          <p:nvPr/>
        </p:nvPicPr>
        <p:blipFill>
          <a:blip r:embed="rId3">
            <a:alphaModFix/>
          </a:blip>
          <a:stretch>
            <a:fillRect/>
          </a:stretch>
        </p:blipFill>
        <p:spPr>
          <a:xfrm rot="5400000">
            <a:off x="-2123987" y="-358225"/>
            <a:ext cx="2892325" cy="2892325"/>
          </a:xfrm>
          <a:prstGeom prst="rect">
            <a:avLst/>
          </a:prstGeom>
          <a:noFill/>
          <a:ln>
            <a:noFill/>
          </a:ln>
        </p:spPr>
      </p:pic>
      <p:pic>
        <p:nvPicPr>
          <p:cNvPr id="244" name="Google Shape;244;p22"/>
          <p:cNvPicPr preferRelativeResize="0"/>
          <p:nvPr/>
        </p:nvPicPr>
        <p:blipFill>
          <a:blip r:embed="rId5">
            <a:alphaModFix/>
          </a:blip>
          <a:stretch>
            <a:fillRect/>
          </a:stretch>
        </p:blipFill>
        <p:spPr>
          <a:xfrm rot="10800000">
            <a:off x="8430763" y="743063"/>
            <a:ext cx="2840425" cy="28404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1pPr>
            <a:lvl2pPr marL="914400" lvl="1"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2pPr>
            <a:lvl3pPr marL="1371600" lvl="2"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3pPr>
            <a:lvl4pPr marL="1828800" lvl="3"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4pPr>
            <a:lvl5pPr marL="2286000" lvl="4"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5pPr>
            <a:lvl6pPr marL="2743200" lvl="5"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6pPr>
            <a:lvl7pPr marL="3200400" lvl="6"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7pPr>
            <a:lvl8pPr marL="3657600" lvl="7"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8pPr>
            <a:lvl9pPr marL="4114800" lvl="8"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9pPr>
          </a:lstStyle>
          <a:p>
            <a:endParaRPr dirty="0"/>
          </a:p>
        </p:txBody>
      </p:sp>
      <p:cxnSp>
        <p:nvCxnSpPr>
          <p:cNvPr id="9" name="Straight Connector 8">
            <a:extLst>
              <a:ext uri="{FF2B5EF4-FFF2-40B4-BE49-F238E27FC236}">
                <a16:creationId xmlns:a16="http://schemas.microsoft.com/office/drawing/2014/main" id="{C6F07B44-F886-9807-8764-3E7FCBFA4F7B}"/>
              </a:ext>
            </a:extLst>
          </p:cNvPr>
          <p:cNvCxnSpPr>
            <a:cxnSpLocks/>
          </p:cNvCxnSpPr>
          <p:nvPr userDrawn="1"/>
        </p:nvCxnSpPr>
        <p:spPr>
          <a:xfrm>
            <a:off x="11353800" y="329184"/>
            <a:ext cx="0" cy="30480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1459F57-EB92-80B3-7A31-67E58F482993}"/>
              </a:ext>
            </a:extLst>
          </p:cNvPr>
          <p:cNvSpPr txBox="1"/>
          <p:nvPr userDrawn="1"/>
        </p:nvSpPr>
        <p:spPr>
          <a:xfrm>
            <a:off x="-291324" y="473833"/>
            <a:ext cx="3857965" cy="338554"/>
          </a:xfrm>
          <a:prstGeom prst="rect">
            <a:avLst/>
          </a:prstGeom>
          <a:noFill/>
          <a:ln>
            <a:noFill/>
          </a:ln>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800" i="0" u="none" strike="noStrike" kern="1200" cap="none" spc="0" normalizeH="0" baseline="0" noProof="0" dirty="0">
                <a:ln>
                  <a:noFill/>
                </a:ln>
                <a:solidFill>
                  <a:schemeClr val="tx1"/>
                </a:solidFill>
                <a:effectLst/>
                <a:uLnTx/>
                <a:uFillTx/>
                <a:latin typeface="UTM Avo" panose="02040603050506020204" pitchFamily="18" charset="0"/>
                <a:ea typeface="+mn-ea"/>
                <a:cs typeface="Times New Roman" panose="02020603050405020304" pitchFamily="18" charset="0"/>
                <a:sym typeface="Arial"/>
              </a:rPr>
              <a:t>TRƯỜNG ĐẠI HỌC SƯ PHẠM THÀNH PHỐ HỒ CHÍ MÍNH</a:t>
            </a:r>
          </a:p>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800" b="1" i="0" u="none" strike="noStrike" kern="1200" cap="none" spc="0" normalizeH="0" baseline="0" noProof="0" dirty="0">
                <a:ln>
                  <a:noFill/>
                </a:ln>
                <a:solidFill>
                  <a:schemeClr val="tx1"/>
                </a:solidFill>
                <a:effectLst/>
                <a:uLnTx/>
                <a:uFillTx/>
                <a:latin typeface="UTM Avo" panose="02040603050506020204" pitchFamily="18" charset="0"/>
                <a:ea typeface="+mn-ea"/>
                <a:cs typeface="Times New Roman" panose="02020603050405020304" pitchFamily="18" charset="0"/>
                <a:sym typeface="Arial"/>
              </a:rPr>
              <a:t>KHOA CÔNG NGHỆ THÔNG TIN</a:t>
            </a:r>
          </a:p>
        </p:txBody>
      </p:sp>
      <p:grpSp>
        <p:nvGrpSpPr>
          <p:cNvPr id="28" name="Group 27">
            <a:extLst>
              <a:ext uri="{FF2B5EF4-FFF2-40B4-BE49-F238E27FC236}">
                <a16:creationId xmlns:a16="http://schemas.microsoft.com/office/drawing/2014/main" id="{58465C79-3600-1CF8-E9CB-DAB73994C222}"/>
              </a:ext>
            </a:extLst>
          </p:cNvPr>
          <p:cNvGrpSpPr/>
          <p:nvPr userDrawn="1"/>
        </p:nvGrpSpPr>
        <p:grpSpPr>
          <a:xfrm>
            <a:off x="916827" y="76775"/>
            <a:ext cx="1087902" cy="404809"/>
            <a:chOff x="927154" y="679803"/>
            <a:chExt cx="1595719" cy="593768"/>
          </a:xfrm>
        </p:grpSpPr>
        <p:pic>
          <p:nvPicPr>
            <p:cNvPr id="29" name="Picture 2" descr="KHOA CNTT">
              <a:extLst>
                <a:ext uri="{FF2B5EF4-FFF2-40B4-BE49-F238E27FC236}">
                  <a16:creationId xmlns:a16="http://schemas.microsoft.com/office/drawing/2014/main" id="{B66F6298-6BEB-4EAE-A642-0E72B190AECB}"/>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987986" y="709244"/>
              <a:ext cx="534887" cy="53488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A blue and white logo&#10;&#10;Description automatically generated">
              <a:extLst>
                <a:ext uri="{FF2B5EF4-FFF2-40B4-BE49-F238E27FC236}">
                  <a16:creationId xmlns:a16="http://schemas.microsoft.com/office/drawing/2014/main" id="{5D2145AC-6C24-7A86-32F4-F96C50E92289}"/>
                </a:ext>
              </a:extLst>
            </p:cNvPr>
            <p:cNvPicPr>
              <a:picLocks noChangeAspect="1"/>
            </p:cNvPicPr>
            <p:nvPr/>
          </p:nvPicPr>
          <p:blipFill>
            <a:blip r:embed="rId12"/>
            <a:stretch>
              <a:fillRect/>
            </a:stretch>
          </p:blipFill>
          <p:spPr>
            <a:xfrm>
              <a:off x="927154" y="679803"/>
              <a:ext cx="1272360" cy="593768"/>
            </a:xfrm>
            <a:prstGeom prst="rect">
              <a:avLst/>
            </a:prstGeom>
          </p:spPr>
        </p:pic>
      </p:grpSp>
      <p:sp>
        <p:nvSpPr>
          <p:cNvPr id="2" name="TextBox 1">
            <a:extLst>
              <a:ext uri="{FF2B5EF4-FFF2-40B4-BE49-F238E27FC236}">
                <a16:creationId xmlns:a16="http://schemas.microsoft.com/office/drawing/2014/main" id="{793518BE-6877-D9E3-12EB-49D90DFDA62E}"/>
              </a:ext>
            </a:extLst>
          </p:cNvPr>
          <p:cNvSpPr txBox="1"/>
          <p:nvPr userDrawn="1"/>
        </p:nvSpPr>
        <p:spPr>
          <a:xfrm>
            <a:off x="3575302" y="244677"/>
            <a:ext cx="5257800" cy="276999"/>
          </a:xfrm>
          <a:prstGeom prst="rect">
            <a:avLst/>
          </a:prstGeom>
          <a:noFill/>
          <a:ln>
            <a:noFill/>
          </a:ln>
        </p:spPr>
        <p:txBody>
          <a:bodyPr wrap="square" rtlCol="0">
            <a:spAutoFit/>
          </a:bodyPr>
          <a:lstStyle/>
          <a:p>
            <a:pPr algn="r">
              <a:lnSpc>
                <a:spcPct val="100000"/>
              </a:lnSpc>
              <a:spcBef>
                <a:spcPts val="0"/>
              </a:spcBef>
            </a:pPr>
            <a:r>
              <a:rPr lang="vi-VN" sz="1200">
                <a:solidFill>
                  <a:srgbClr val="0070C0"/>
                </a:solidFill>
                <a:latin typeface="UTM HelvetIns" panose="02040603050506020204" pitchFamily="18" charset="0"/>
              </a:rPr>
              <a:t>Thanh Ý người làm chính kaka</a:t>
            </a:r>
          </a:p>
        </p:txBody>
      </p:sp>
      <p:cxnSp>
        <p:nvCxnSpPr>
          <p:cNvPr id="3" name="Straight Connector 2">
            <a:extLst>
              <a:ext uri="{FF2B5EF4-FFF2-40B4-BE49-F238E27FC236}">
                <a16:creationId xmlns:a16="http://schemas.microsoft.com/office/drawing/2014/main" id="{993B5418-2175-D712-4731-BDA2AE78DB72}"/>
              </a:ext>
            </a:extLst>
          </p:cNvPr>
          <p:cNvCxnSpPr>
            <a:cxnSpLocks/>
          </p:cNvCxnSpPr>
          <p:nvPr userDrawn="1"/>
        </p:nvCxnSpPr>
        <p:spPr>
          <a:xfrm>
            <a:off x="8841763" y="322722"/>
            <a:ext cx="0" cy="30480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8" r:id="rId7"/>
    <p:sldLayoutId id="2147483659" r:id="rId8"/>
    <p:sldLayoutId id="2147483668" r:id="rId9"/>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3"/>
        <p:cNvGrpSpPr/>
        <p:nvPr/>
      </p:nvGrpSpPr>
      <p:grpSpPr>
        <a:xfrm>
          <a:off x="0" y="0"/>
          <a:ext cx="0" cy="0"/>
          <a:chOff x="0" y="0"/>
          <a:chExt cx="0" cy="0"/>
        </a:xfrm>
      </p:grpSpPr>
      <p:sp>
        <p:nvSpPr>
          <p:cNvPr id="264" name="Google Shape;264;p27"/>
          <p:cNvSpPr txBox="1">
            <a:spLocks noGrp="1"/>
          </p:cNvSpPr>
          <p:nvPr>
            <p:ph type="ctrTitle"/>
          </p:nvPr>
        </p:nvSpPr>
        <p:spPr>
          <a:xfrm>
            <a:off x="1396948" y="1167496"/>
            <a:ext cx="6350100" cy="55273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b="1" dirty="0">
                <a:latin typeface="Montserrat" pitchFamily="2" charset="77"/>
                <a:sym typeface="Righteous"/>
              </a:rPr>
              <a:t>BÁO CÁO THẢO LUẬN 4</a:t>
            </a:r>
            <a:endParaRPr sz="2000" b="1" dirty="0">
              <a:latin typeface="Montserrat" pitchFamily="2" charset="77"/>
              <a:sym typeface="Righteous"/>
            </a:endParaRPr>
          </a:p>
        </p:txBody>
      </p:sp>
      <p:sp>
        <p:nvSpPr>
          <p:cNvPr id="265" name="Google Shape;265;p27"/>
          <p:cNvSpPr txBox="1">
            <a:spLocks noGrp="1"/>
          </p:cNvSpPr>
          <p:nvPr>
            <p:ph type="subTitle" idx="1"/>
          </p:nvPr>
        </p:nvSpPr>
        <p:spPr>
          <a:xfrm>
            <a:off x="3145567" y="2563597"/>
            <a:ext cx="4824740" cy="1175573"/>
          </a:xfrm>
          <a:prstGeom prst="rect">
            <a:avLst/>
          </a:prstGeom>
        </p:spPr>
        <p:txBody>
          <a:bodyPr spcFirstLastPara="1" wrap="square" lIns="91425" tIns="91425" rIns="91425" bIns="91425" anchor="t" anchorCtr="0">
            <a:noAutofit/>
          </a:bodyPr>
          <a:lstStyle/>
          <a:p>
            <a:pPr algn="l">
              <a:lnSpc>
                <a:spcPct val="150000"/>
              </a:lnSpc>
            </a:pPr>
            <a:r>
              <a:rPr lang="vi-VN" sz="1400" b="1" dirty="0">
                <a:latin typeface="Montserrat" pitchFamily="2" charset="77"/>
              </a:rPr>
              <a:t>Giảng viên hướng dẫn: </a:t>
            </a:r>
            <a:r>
              <a:rPr lang="vi-VN" sz="1400" dirty="0">
                <a:latin typeface="Montserrat" pitchFamily="2" charset="77"/>
              </a:rPr>
              <a:t>TS. Lê Đức Long</a:t>
            </a:r>
          </a:p>
          <a:p>
            <a:pPr algn="l">
              <a:lnSpc>
                <a:spcPct val="150000"/>
              </a:lnSpc>
            </a:pPr>
            <a:r>
              <a:rPr lang="vi-VN" sz="1400" b="1" dirty="0">
                <a:latin typeface="Montserrat" pitchFamily="2" charset="77"/>
              </a:rPr>
              <a:t>Tên nhóm: </a:t>
            </a:r>
            <a:r>
              <a:rPr lang="vi-VN" sz="1400" dirty="0">
                <a:latin typeface="Montserrat" pitchFamily="2" charset="77"/>
              </a:rPr>
              <a:t>Bắc Trung Nam</a:t>
            </a:r>
          </a:p>
          <a:p>
            <a:pPr algn="l">
              <a:lnSpc>
                <a:spcPct val="150000"/>
              </a:lnSpc>
            </a:pPr>
            <a:r>
              <a:rPr lang="vi-VN" sz="1400" b="1" dirty="0">
                <a:latin typeface="Montserrat" pitchFamily="2" charset="77"/>
              </a:rPr>
              <a:t>Sinh viên thực hiện:</a:t>
            </a:r>
          </a:p>
        </p:txBody>
      </p:sp>
      <p:sp>
        <p:nvSpPr>
          <p:cNvPr id="18" name="Google Shape;162;p38">
            <a:extLst>
              <a:ext uri="{FF2B5EF4-FFF2-40B4-BE49-F238E27FC236}">
                <a16:creationId xmlns:a16="http://schemas.microsoft.com/office/drawing/2014/main" id="{584B6CEA-DD02-C404-4FE2-5FB395FB2BF1}"/>
              </a:ext>
            </a:extLst>
          </p:cNvPr>
          <p:cNvSpPr txBox="1">
            <a:spLocks/>
          </p:cNvSpPr>
          <p:nvPr/>
        </p:nvSpPr>
        <p:spPr>
          <a:xfrm>
            <a:off x="420623" y="1426795"/>
            <a:ext cx="8302751" cy="1175573"/>
          </a:xfrm>
          <a:prstGeom prst="rect">
            <a:avLst/>
          </a:prstGeom>
          <a:noFill/>
          <a:ln>
            <a:noFill/>
          </a:ln>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Montserrat ExtraBold"/>
              <a:buNone/>
              <a:defRPr sz="3600" b="1"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9pPr>
          </a:lstStyle>
          <a:p>
            <a:pPr marL="0" marR="0" lvl="0" indent="0" algn="ctr" defTabSz="914400" rtl="0" eaLnBrk="1" fontAlgn="auto" latinLnBrk="0" hangingPunct="1">
              <a:lnSpc>
                <a:spcPct val="100000"/>
              </a:lnSpc>
              <a:spcBef>
                <a:spcPts val="0"/>
              </a:spcBef>
              <a:spcAft>
                <a:spcPts val="0"/>
              </a:spcAft>
              <a:buClr>
                <a:srgbClr val="FFFFFF"/>
              </a:buClr>
              <a:buSzPts val="3600"/>
              <a:buFont typeface="Montserrat ExtraBold"/>
              <a:buNone/>
              <a:tabLst/>
              <a:defRPr/>
            </a:pPr>
            <a:r>
              <a:rPr kumimoji="0" lang="vi-VN" sz="2400" b="1" i="0" u="none" strike="noStrike" kern="0" cap="none" spc="0" normalizeH="0" baseline="0" noProof="0" dirty="0">
                <a:ln>
                  <a:noFill/>
                </a:ln>
                <a:solidFill>
                  <a:schemeClr val="accent1">
                    <a:lumMod val="25000"/>
                  </a:schemeClr>
                </a:solidFill>
                <a:effectLst/>
                <a:uLnTx/>
                <a:uFillTx/>
                <a:latin typeface="Montserrat ExtraBold"/>
                <a:sym typeface="Montserrat ExtraBold"/>
              </a:rPr>
              <a:t>KẾ HOẠCH TỔ CHỨC HOẠT ĐỘNG GIÁO DỤC TRONG MÔN TIN HỌC</a:t>
            </a:r>
          </a:p>
        </p:txBody>
      </p:sp>
      <p:sp>
        <p:nvSpPr>
          <p:cNvPr id="3" name="TextBox 2">
            <a:extLst>
              <a:ext uri="{FF2B5EF4-FFF2-40B4-BE49-F238E27FC236}">
                <a16:creationId xmlns:a16="http://schemas.microsoft.com/office/drawing/2014/main" id="{1E28AC54-8DEC-C7C4-946D-ECFA52374DA1}"/>
              </a:ext>
            </a:extLst>
          </p:cNvPr>
          <p:cNvSpPr txBox="1"/>
          <p:nvPr/>
        </p:nvSpPr>
        <p:spPr>
          <a:xfrm>
            <a:off x="1591718" y="4621305"/>
            <a:ext cx="5960564" cy="379078"/>
          </a:xfrm>
          <a:prstGeom prst="rect">
            <a:avLst/>
          </a:prstGeom>
          <a:noFill/>
        </p:spPr>
        <p:txBody>
          <a:bodyPr wrap="square">
            <a:spAutoFit/>
          </a:bodyPr>
          <a:lstStyle/>
          <a:p>
            <a:pPr marL="0" indent="0" algn="l">
              <a:lnSpc>
                <a:spcPct val="150000"/>
              </a:lnSpc>
            </a:pPr>
            <a:r>
              <a:rPr lang="en-US" sz="1400" b="1" dirty="0">
                <a:latin typeface="Montserrat" pitchFamily="2" charset="77"/>
              </a:rPr>
              <a:t>Thành </a:t>
            </a:r>
            <a:r>
              <a:rPr lang="en-US" sz="1400" b="1" dirty="0" err="1">
                <a:latin typeface="Montserrat" pitchFamily="2" charset="77"/>
              </a:rPr>
              <a:t>phố</a:t>
            </a:r>
            <a:r>
              <a:rPr lang="en-US" sz="1400" b="1" dirty="0">
                <a:latin typeface="Montserrat" pitchFamily="2" charset="77"/>
              </a:rPr>
              <a:t> </a:t>
            </a:r>
            <a:r>
              <a:rPr lang="en-US" sz="1400" b="1" dirty="0" err="1">
                <a:latin typeface="Montserrat" pitchFamily="2" charset="77"/>
              </a:rPr>
              <a:t>Hồ</a:t>
            </a:r>
            <a:r>
              <a:rPr lang="en-US" sz="1400" b="1" dirty="0">
                <a:latin typeface="Montserrat" pitchFamily="2" charset="77"/>
              </a:rPr>
              <a:t> Chí Minh, </a:t>
            </a:r>
            <a:r>
              <a:rPr lang="en-US" sz="1400" b="1" dirty="0" err="1">
                <a:latin typeface="Montserrat" pitchFamily="2" charset="77"/>
              </a:rPr>
              <a:t>ngày</a:t>
            </a:r>
            <a:r>
              <a:rPr lang="en-US" sz="1400" b="1" dirty="0">
                <a:latin typeface="Montserrat" pitchFamily="2" charset="77"/>
              </a:rPr>
              <a:t> 03 </a:t>
            </a:r>
            <a:r>
              <a:rPr lang="en-US" sz="1400" b="1" dirty="0" err="1">
                <a:latin typeface="Montserrat" pitchFamily="2" charset="77"/>
              </a:rPr>
              <a:t>tháng</a:t>
            </a:r>
            <a:r>
              <a:rPr lang="en-US" sz="1400" b="1" dirty="0">
                <a:latin typeface="Montserrat" pitchFamily="2" charset="77"/>
              </a:rPr>
              <a:t> 10 </a:t>
            </a:r>
            <a:r>
              <a:rPr lang="en-US" sz="1400" b="1" dirty="0" err="1">
                <a:latin typeface="Montserrat" pitchFamily="2" charset="77"/>
              </a:rPr>
              <a:t>năm</a:t>
            </a:r>
            <a:r>
              <a:rPr lang="en-US" sz="1400" b="1" dirty="0">
                <a:latin typeface="Montserrat" pitchFamily="2" charset="77"/>
              </a:rPr>
              <a:t> 2024</a:t>
            </a:r>
          </a:p>
        </p:txBody>
      </p:sp>
      <p:sp>
        <p:nvSpPr>
          <p:cNvPr id="4" name="TextBox 3">
            <a:extLst>
              <a:ext uri="{FF2B5EF4-FFF2-40B4-BE49-F238E27FC236}">
                <a16:creationId xmlns:a16="http://schemas.microsoft.com/office/drawing/2014/main" id="{A0C5DD0C-6B60-AAFC-25D2-413A03F3B0DA}"/>
              </a:ext>
            </a:extLst>
          </p:cNvPr>
          <p:cNvSpPr txBox="1"/>
          <p:nvPr/>
        </p:nvSpPr>
        <p:spPr>
          <a:xfrm>
            <a:off x="5286375" y="3244851"/>
            <a:ext cx="7288503" cy="1051122"/>
          </a:xfrm>
          <a:prstGeom prst="rect">
            <a:avLst/>
          </a:prstGeom>
          <a:noFill/>
        </p:spPr>
        <p:txBody>
          <a:bodyPr wrap="square">
            <a:spAutoFit/>
          </a:bodyPr>
          <a:lstStyle/>
          <a:p>
            <a:pPr algn="l">
              <a:lnSpc>
                <a:spcPct val="150000"/>
              </a:lnSpc>
            </a:pPr>
            <a:r>
              <a:rPr lang="vi-VN" sz="1400" dirty="0">
                <a:latin typeface="Montserrat" pitchFamily="2" charset="77"/>
              </a:rPr>
              <a:t>Nguyễn Hồ trường An – 47.01.103.024</a:t>
            </a:r>
          </a:p>
          <a:p>
            <a:pPr algn="l">
              <a:lnSpc>
                <a:spcPct val="150000"/>
              </a:lnSpc>
            </a:pPr>
            <a:r>
              <a:rPr lang="vi-VN" sz="1400" dirty="0">
                <a:latin typeface="Montserrat" pitchFamily="2" charset="77"/>
              </a:rPr>
              <a:t>Trần Ngọc Hồng Anh – 47.01.103.027</a:t>
            </a:r>
          </a:p>
          <a:p>
            <a:pPr algn="l">
              <a:lnSpc>
                <a:spcPct val="150000"/>
              </a:lnSpc>
            </a:pPr>
            <a:r>
              <a:rPr lang="vi-VN" sz="1400" dirty="0">
                <a:latin typeface="Montserrat" pitchFamily="2" charset="77"/>
              </a:rPr>
              <a:t>Trần Thanh Ý – 47.01.103.113</a:t>
            </a:r>
            <a:endParaRPr lang="en-V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grpSp>
        <p:nvGrpSpPr>
          <p:cNvPr id="309" name="Google Shape;309;p30"/>
          <p:cNvGrpSpPr/>
          <p:nvPr/>
        </p:nvGrpSpPr>
        <p:grpSpPr>
          <a:xfrm>
            <a:off x="8011985" y="-1771624"/>
            <a:ext cx="4148250" cy="9163675"/>
            <a:chOff x="7989125" y="-1771625"/>
            <a:chExt cx="4148250" cy="9163675"/>
          </a:xfrm>
        </p:grpSpPr>
        <p:pic>
          <p:nvPicPr>
            <p:cNvPr id="310" name="Google Shape;310;p30"/>
            <p:cNvPicPr preferRelativeResize="0"/>
            <p:nvPr/>
          </p:nvPicPr>
          <p:blipFill>
            <a:blip r:embed="rId3">
              <a:alphaModFix/>
            </a:blip>
            <a:stretch>
              <a:fillRect/>
            </a:stretch>
          </p:blipFill>
          <p:spPr>
            <a:xfrm flipH="1">
              <a:off x="7989125" y="-1771625"/>
              <a:ext cx="4148250" cy="4148250"/>
            </a:xfrm>
            <a:prstGeom prst="rect">
              <a:avLst/>
            </a:prstGeom>
            <a:noFill/>
            <a:ln>
              <a:noFill/>
            </a:ln>
          </p:spPr>
        </p:pic>
        <p:pic>
          <p:nvPicPr>
            <p:cNvPr id="311" name="Google Shape;311;p30"/>
            <p:cNvPicPr preferRelativeResize="0"/>
            <p:nvPr/>
          </p:nvPicPr>
          <p:blipFill>
            <a:blip r:embed="rId3">
              <a:alphaModFix/>
            </a:blip>
            <a:stretch>
              <a:fillRect/>
            </a:stretch>
          </p:blipFill>
          <p:spPr>
            <a:xfrm rot="5400000" flipH="1">
              <a:off x="7989125" y="3243800"/>
              <a:ext cx="4148250" cy="4148250"/>
            </a:xfrm>
            <a:prstGeom prst="rect">
              <a:avLst/>
            </a:prstGeom>
            <a:noFill/>
            <a:ln>
              <a:noFill/>
            </a:ln>
          </p:spPr>
        </p:pic>
        <p:pic>
          <p:nvPicPr>
            <p:cNvPr id="312" name="Google Shape;312;p30"/>
            <p:cNvPicPr preferRelativeResize="0"/>
            <p:nvPr/>
          </p:nvPicPr>
          <p:blipFill>
            <a:blip r:embed="rId4">
              <a:alphaModFix/>
            </a:blip>
            <a:stretch>
              <a:fillRect/>
            </a:stretch>
          </p:blipFill>
          <p:spPr>
            <a:xfrm rot="5400000">
              <a:off x="8726025" y="1461550"/>
              <a:ext cx="2686700" cy="2686700"/>
            </a:xfrm>
            <a:prstGeom prst="rect">
              <a:avLst/>
            </a:prstGeom>
            <a:noFill/>
            <a:ln>
              <a:noFill/>
            </a:ln>
          </p:spPr>
        </p:pic>
      </p:grpSp>
      <p:cxnSp>
        <p:nvCxnSpPr>
          <p:cNvPr id="3" name="Straight Connector 2">
            <a:extLst>
              <a:ext uri="{FF2B5EF4-FFF2-40B4-BE49-F238E27FC236}">
                <a16:creationId xmlns:a16="http://schemas.microsoft.com/office/drawing/2014/main" id="{9D7C517C-6D65-0AE7-6019-DEEC74B487E1}"/>
              </a:ext>
            </a:extLst>
          </p:cNvPr>
          <p:cNvCxnSpPr>
            <a:cxnSpLocks/>
          </p:cNvCxnSpPr>
          <p:nvPr/>
        </p:nvCxnSpPr>
        <p:spPr>
          <a:xfrm>
            <a:off x="8841763" y="322722"/>
            <a:ext cx="0" cy="30480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A822720B-941E-35E8-B9F6-E33BD2A2D8B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FF962786-7204-4BF4-7CB3-1268619F5B79}"/>
              </a:ext>
            </a:extLst>
          </p:cNvPr>
          <p:cNvSpPr txBox="1"/>
          <p:nvPr/>
        </p:nvSpPr>
        <p:spPr>
          <a:xfrm>
            <a:off x="8677800" y="4651523"/>
            <a:ext cx="322200" cy="379078"/>
          </a:xfrm>
          <a:prstGeom prst="rect">
            <a:avLst/>
          </a:prstGeom>
          <a:noFill/>
        </p:spPr>
        <p:txBody>
          <a:bodyPr wrap="square">
            <a:spAutoFit/>
          </a:bodyPr>
          <a:lstStyle/>
          <a:p>
            <a:pPr algn="l">
              <a:lnSpc>
                <a:spcPct val="150000"/>
              </a:lnSpc>
            </a:pPr>
            <a:r>
              <a:rPr lang="en-US" b="1" dirty="0">
                <a:latin typeface="Montserrat" pitchFamily="2" charset="77"/>
              </a:rPr>
              <a:t>5</a:t>
            </a:r>
            <a:endParaRPr lang="vi-VN" sz="1400" dirty="0">
              <a:latin typeface="Montserrat" pitchFamily="2" charset="77"/>
            </a:endParaRPr>
          </a:p>
        </p:txBody>
      </p:sp>
      <p:pic>
        <p:nvPicPr>
          <p:cNvPr id="6" name="Picture 5">
            <a:extLst>
              <a:ext uri="{FF2B5EF4-FFF2-40B4-BE49-F238E27FC236}">
                <a16:creationId xmlns:a16="http://schemas.microsoft.com/office/drawing/2014/main" id="{D8A4B3DC-660B-21CB-DA61-10C22B704A94}"/>
              </a:ext>
            </a:extLst>
          </p:cNvPr>
          <p:cNvPicPr>
            <a:picLocks noChangeAspect="1"/>
          </p:cNvPicPr>
          <p:nvPr/>
        </p:nvPicPr>
        <p:blipFill rotWithShape="1">
          <a:blip r:embed="rId5">
            <a:extLst>
              <a:ext uri="{28A0092B-C50C-407E-A947-70E740481C1C}">
                <a14:useLocalDpi xmlns:a14="http://schemas.microsoft.com/office/drawing/2010/main" val="0"/>
              </a:ext>
            </a:extLst>
          </a:blip>
          <a:srcRect t="827"/>
          <a:stretch/>
        </p:blipFill>
        <p:spPr bwMode="auto">
          <a:xfrm>
            <a:off x="1404774" y="816670"/>
            <a:ext cx="6173373" cy="432682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13013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grpSp>
        <p:nvGrpSpPr>
          <p:cNvPr id="309" name="Google Shape;309;p30"/>
          <p:cNvGrpSpPr/>
          <p:nvPr/>
        </p:nvGrpSpPr>
        <p:grpSpPr>
          <a:xfrm>
            <a:off x="7989125" y="-1771625"/>
            <a:ext cx="4148250" cy="9163675"/>
            <a:chOff x="7989125" y="-1771625"/>
            <a:chExt cx="4148250" cy="9163675"/>
          </a:xfrm>
        </p:grpSpPr>
        <p:pic>
          <p:nvPicPr>
            <p:cNvPr id="310" name="Google Shape;310;p30"/>
            <p:cNvPicPr preferRelativeResize="0"/>
            <p:nvPr/>
          </p:nvPicPr>
          <p:blipFill>
            <a:blip r:embed="rId3">
              <a:alphaModFix/>
            </a:blip>
            <a:stretch>
              <a:fillRect/>
            </a:stretch>
          </p:blipFill>
          <p:spPr>
            <a:xfrm flipH="1">
              <a:off x="7989125" y="-1771625"/>
              <a:ext cx="4148250" cy="4148250"/>
            </a:xfrm>
            <a:prstGeom prst="rect">
              <a:avLst/>
            </a:prstGeom>
            <a:noFill/>
            <a:ln>
              <a:noFill/>
            </a:ln>
          </p:spPr>
        </p:pic>
        <p:pic>
          <p:nvPicPr>
            <p:cNvPr id="311" name="Google Shape;311;p30"/>
            <p:cNvPicPr preferRelativeResize="0"/>
            <p:nvPr/>
          </p:nvPicPr>
          <p:blipFill>
            <a:blip r:embed="rId3">
              <a:alphaModFix/>
            </a:blip>
            <a:stretch>
              <a:fillRect/>
            </a:stretch>
          </p:blipFill>
          <p:spPr>
            <a:xfrm rot="5400000" flipH="1">
              <a:off x="7989125" y="3243800"/>
              <a:ext cx="4148250" cy="4148250"/>
            </a:xfrm>
            <a:prstGeom prst="rect">
              <a:avLst/>
            </a:prstGeom>
            <a:noFill/>
            <a:ln>
              <a:noFill/>
            </a:ln>
          </p:spPr>
        </p:pic>
        <p:pic>
          <p:nvPicPr>
            <p:cNvPr id="312" name="Google Shape;312;p30"/>
            <p:cNvPicPr preferRelativeResize="0"/>
            <p:nvPr/>
          </p:nvPicPr>
          <p:blipFill>
            <a:blip r:embed="rId4">
              <a:alphaModFix/>
            </a:blip>
            <a:stretch>
              <a:fillRect/>
            </a:stretch>
          </p:blipFill>
          <p:spPr>
            <a:xfrm rot="5400000">
              <a:off x="8726025" y="1461550"/>
              <a:ext cx="2686700" cy="2686700"/>
            </a:xfrm>
            <a:prstGeom prst="rect">
              <a:avLst/>
            </a:prstGeom>
            <a:noFill/>
            <a:ln>
              <a:noFill/>
            </a:ln>
          </p:spPr>
        </p:pic>
      </p:grpSp>
      <p:cxnSp>
        <p:nvCxnSpPr>
          <p:cNvPr id="3" name="Straight Connector 2">
            <a:extLst>
              <a:ext uri="{FF2B5EF4-FFF2-40B4-BE49-F238E27FC236}">
                <a16:creationId xmlns:a16="http://schemas.microsoft.com/office/drawing/2014/main" id="{9D7C517C-6D65-0AE7-6019-DEEC74B487E1}"/>
              </a:ext>
            </a:extLst>
          </p:cNvPr>
          <p:cNvCxnSpPr>
            <a:cxnSpLocks/>
          </p:cNvCxnSpPr>
          <p:nvPr/>
        </p:nvCxnSpPr>
        <p:spPr>
          <a:xfrm>
            <a:off x="8841763" y="322722"/>
            <a:ext cx="0" cy="30480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C0446F3-476E-43D1-EF96-2901AF0D3B8D}"/>
              </a:ext>
            </a:extLst>
          </p:cNvPr>
          <p:cNvSpPr txBox="1"/>
          <p:nvPr/>
        </p:nvSpPr>
        <p:spPr>
          <a:xfrm>
            <a:off x="1232116" y="2110085"/>
            <a:ext cx="6679768" cy="1077218"/>
          </a:xfrm>
          <a:prstGeom prst="rect">
            <a:avLst/>
          </a:prstGeom>
          <a:noFill/>
        </p:spPr>
        <p:txBody>
          <a:bodyPr wrap="square">
            <a:spAutoFit/>
          </a:bodyPr>
          <a:lstStyle/>
          <a:p>
            <a:pPr algn="ctr"/>
            <a:r>
              <a:rPr lang="en-US" sz="3200" b="1" dirty="0">
                <a:solidFill>
                  <a:srgbClr val="002060"/>
                </a:solidFill>
                <a:latin typeface="Montserrat" pitchFamily="2" charset="77"/>
              </a:rPr>
              <a:t>CẢM ƠN THẦY/CÔ, ANH/CHỊ VÀ CÁC BẠN ĐÃ LẮNG NGHE </a:t>
            </a:r>
            <a:endParaRPr lang="en-US" sz="3200" b="1" dirty="0">
              <a:solidFill>
                <a:srgbClr val="002060"/>
              </a:solidFill>
            </a:endParaRPr>
          </a:p>
        </p:txBody>
      </p:sp>
      <p:sp>
        <p:nvSpPr>
          <p:cNvPr id="4" name="TextBox 3">
            <a:extLst>
              <a:ext uri="{FF2B5EF4-FFF2-40B4-BE49-F238E27FC236}">
                <a16:creationId xmlns:a16="http://schemas.microsoft.com/office/drawing/2014/main" id="{0FF0E91E-0D0C-3BF0-7557-85EC5BCB6444}"/>
              </a:ext>
            </a:extLst>
          </p:cNvPr>
          <p:cNvSpPr txBox="1"/>
          <p:nvPr/>
        </p:nvSpPr>
        <p:spPr>
          <a:xfrm>
            <a:off x="8575200" y="4651523"/>
            <a:ext cx="424800" cy="379078"/>
          </a:xfrm>
          <a:prstGeom prst="rect">
            <a:avLst/>
          </a:prstGeom>
          <a:noFill/>
        </p:spPr>
        <p:txBody>
          <a:bodyPr wrap="square">
            <a:spAutoFit/>
          </a:bodyPr>
          <a:lstStyle/>
          <a:p>
            <a:pPr algn="l">
              <a:lnSpc>
                <a:spcPct val="150000"/>
              </a:lnSpc>
            </a:pPr>
            <a:r>
              <a:rPr lang="en-US" sz="1400" b="1" dirty="0">
                <a:latin typeface="Montserrat" pitchFamily="2" charset="77"/>
              </a:rPr>
              <a:t>26</a:t>
            </a:r>
            <a:endParaRPr lang="vi-VN" sz="1400" dirty="0">
              <a:latin typeface="Montserrat" pitchFamily="2" charset="77"/>
            </a:endParaRPr>
          </a:p>
        </p:txBody>
      </p:sp>
    </p:spTree>
    <p:extLst>
      <p:ext uri="{BB962C8B-B14F-4D97-AF65-F5344CB8AC3E}">
        <p14:creationId xmlns:p14="http://schemas.microsoft.com/office/powerpoint/2010/main" val="17305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14" name="Google Shape;394;p38">
            <a:extLst>
              <a:ext uri="{FF2B5EF4-FFF2-40B4-BE49-F238E27FC236}">
                <a16:creationId xmlns:a16="http://schemas.microsoft.com/office/drawing/2014/main" id="{13956C84-03A3-571A-2E69-BDA47BA4A2AA}"/>
              </a:ext>
            </a:extLst>
          </p:cNvPr>
          <p:cNvSpPr txBox="1">
            <a:spLocks/>
          </p:cNvSpPr>
          <p:nvPr/>
        </p:nvSpPr>
        <p:spPr>
          <a:xfrm>
            <a:off x="922874" y="1195990"/>
            <a:ext cx="8077126" cy="812920"/>
          </a:xfrm>
          <a:prstGeom prst="rect">
            <a:avLst/>
          </a:prstGeom>
        </p:spPr>
        <p:txBody>
          <a:bodyPr spcFirstLastPara="1" vert="horz" wrap="square" lIns="121900" tIns="121900" rIns="121900" bIns="121900" rtlCol="0" anchor="b" anchorCtr="0">
            <a:noAutofit/>
          </a:bodyPr>
          <a:lstStyle>
            <a:lvl1pPr marL="228600" lvl="0" indent="-228600" algn="ctr" defTabSz="914400" rtl="0" eaLnBrk="1" latinLnBrk="0" hangingPunct="1">
              <a:lnSpc>
                <a:spcPct val="90000"/>
              </a:lnSpc>
              <a:spcBef>
                <a:spcPts val="0"/>
              </a:spcBef>
              <a:spcAft>
                <a:spcPts val="0"/>
              </a:spcAft>
              <a:buSzPts val="2400"/>
              <a:buFont typeface="DM Sans"/>
              <a:buNone/>
              <a:defRPr sz="3200" b="1" kern="1200">
                <a:solidFill>
                  <a:schemeClr val="dk1"/>
                </a:solidFill>
                <a:latin typeface="Outfit"/>
                <a:ea typeface="Outfit"/>
                <a:cs typeface="Outfit"/>
                <a:sym typeface="Outfit"/>
              </a:defRPr>
            </a:lvl1pPr>
            <a:lvl2pPr marL="685800" lvl="1" indent="-228600" algn="l" defTabSz="914400" rtl="0" eaLnBrk="1" latinLnBrk="0" hangingPunct="1">
              <a:lnSpc>
                <a:spcPct val="100000"/>
              </a:lnSpc>
              <a:spcBef>
                <a:spcPts val="0"/>
              </a:spcBef>
              <a:spcAft>
                <a:spcPts val="0"/>
              </a:spcAft>
              <a:buSzPts val="2400"/>
              <a:buFont typeface="DM Sans"/>
              <a:buNone/>
              <a:defRPr sz="3200" b="1" kern="1200">
                <a:solidFill>
                  <a:schemeClr val="tx1"/>
                </a:solidFill>
                <a:latin typeface="DM Sans"/>
                <a:ea typeface="DM Sans"/>
                <a:cs typeface="DM Sans"/>
                <a:sym typeface="DM Sans"/>
              </a:defRPr>
            </a:lvl2pPr>
            <a:lvl3pPr marL="1143000" lvl="2" indent="-228600" algn="l" defTabSz="914400" rtl="0" eaLnBrk="1" latinLnBrk="0" hangingPunct="1">
              <a:lnSpc>
                <a:spcPct val="100000"/>
              </a:lnSpc>
              <a:spcBef>
                <a:spcPts val="0"/>
              </a:spcBef>
              <a:spcAft>
                <a:spcPts val="0"/>
              </a:spcAft>
              <a:buSzPts val="2400"/>
              <a:buFont typeface="DM Sans"/>
              <a:buNone/>
              <a:defRPr sz="3200" b="1" kern="1200">
                <a:solidFill>
                  <a:schemeClr val="tx1"/>
                </a:solidFill>
                <a:latin typeface="DM Sans"/>
                <a:ea typeface="DM Sans"/>
                <a:cs typeface="DM Sans"/>
                <a:sym typeface="DM Sans"/>
              </a:defRPr>
            </a:lvl3pPr>
            <a:lvl4pPr marL="1600200" lvl="3" indent="-228600" algn="l" defTabSz="914400" rtl="0" eaLnBrk="1" latinLnBrk="0" hangingPunct="1">
              <a:lnSpc>
                <a:spcPct val="100000"/>
              </a:lnSpc>
              <a:spcBef>
                <a:spcPts val="0"/>
              </a:spcBef>
              <a:spcAft>
                <a:spcPts val="0"/>
              </a:spcAft>
              <a:buSzPts val="2400"/>
              <a:buFont typeface="DM Sans"/>
              <a:buNone/>
              <a:defRPr sz="3200" b="1" kern="1200">
                <a:solidFill>
                  <a:schemeClr val="tx1"/>
                </a:solidFill>
                <a:latin typeface="DM Sans"/>
                <a:ea typeface="DM Sans"/>
                <a:cs typeface="DM Sans"/>
                <a:sym typeface="DM Sans"/>
              </a:defRPr>
            </a:lvl4pPr>
            <a:lvl5pPr marL="2057400" lvl="4" indent="-228600" algn="l" defTabSz="914400" rtl="0" eaLnBrk="1" latinLnBrk="0" hangingPunct="1">
              <a:lnSpc>
                <a:spcPct val="100000"/>
              </a:lnSpc>
              <a:spcBef>
                <a:spcPts val="0"/>
              </a:spcBef>
              <a:spcAft>
                <a:spcPts val="0"/>
              </a:spcAft>
              <a:buSzPts val="2400"/>
              <a:buFont typeface="DM Sans"/>
              <a:buNone/>
              <a:defRPr sz="3200" b="1" kern="1200">
                <a:solidFill>
                  <a:schemeClr val="tx1"/>
                </a:solidFill>
                <a:latin typeface="DM Sans"/>
                <a:ea typeface="DM Sans"/>
                <a:cs typeface="DM Sans"/>
                <a:sym typeface="DM Sans"/>
              </a:defRPr>
            </a:lvl5pPr>
            <a:lvl6pPr marL="2514600" lvl="5" indent="-228600" algn="l" defTabSz="914400" rtl="0" eaLnBrk="1" latinLnBrk="0" hangingPunct="1">
              <a:lnSpc>
                <a:spcPct val="100000"/>
              </a:lnSpc>
              <a:spcBef>
                <a:spcPts val="0"/>
              </a:spcBef>
              <a:spcAft>
                <a:spcPts val="0"/>
              </a:spcAft>
              <a:buSzPts val="2400"/>
              <a:buFont typeface="DM Sans"/>
              <a:buNone/>
              <a:defRPr sz="3200" b="1" kern="1200">
                <a:solidFill>
                  <a:schemeClr val="tx1"/>
                </a:solidFill>
                <a:latin typeface="DM Sans"/>
                <a:ea typeface="DM Sans"/>
                <a:cs typeface="DM Sans"/>
                <a:sym typeface="DM Sans"/>
              </a:defRPr>
            </a:lvl6pPr>
            <a:lvl7pPr marL="2971800" lvl="6" indent="-228600" algn="l" defTabSz="914400" rtl="0" eaLnBrk="1" latinLnBrk="0" hangingPunct="1">
              <a:lnSpc>
                <a:spcPct val="100000"/>
              </a:lnSpc>
              <a:spcBef>
                <a:spcPts val="0"/>
              </a:spcBef>
              <a:spcAft>
                <a:spcPts val="0"/>
              </a:spcAft>
              <a:buSzPts val="2400"/>
              <a:buFont typeface="DM Sans"/>
              <a:buNone/>
              <a:defRPr sz="3200" b="1" kern="1200">
                <a:solidFill>
                  <a:schemeClr val="tx1"/>
                </a:solidFill>
                <a:latin typeface="DM Sans"/>
                <a:ea typeface="DM Sans"/>
                <a:cs typeface="DM Sans"/>
                <a:sym typeface="DM Sans"/>
              </a:defRPr>
            </a:lvl7pPr>
            <a:lvl8pPr marL="3429000" lvl="7" indent="-228600" algn="l" defTabSz="914400" rtl="0" eaLnBrk="1" latinLnBrk="0" hangingPunct="1">
              <a:lnSpc>
                <a:spcPct val="100000"/>
              </a:lnSpc>
              <a:spcBef>
                <a:spcPts val="0"/>
              </a:spcBef>
              <a:spcAft>
                <a:spcPts val="0"/>
              </a:spcAft>
              <a:buSzPts val="2400"/>
              <a:buFont typeface="DM Sans"/>
              <a:buNone/>
              <a:defRPr sz="3200" b="1" kern="1200">
                <a:solidFill>
                  <a:schemeClr val="tx1"/>
                </a:solidFill>
                <a:latin typeface="DM Sans"/>
                <a:ea typeface="DM Sans"/>
                <a:cs typeface="DM Sans"/>
                <a:sym typeface="DM Sans"/>
              </a:defRPr>
            </a:lvl8pPr>
            <a:lvl9pPr marL="3886200" lvl="8" indent="-228600" algn="l" defTabSz="914400" rtl="0" eaLnBrk="1" latinLnBrk="0" hangingPunct="1">
              <a:lnSpc>
                <a:spcPct val="100000"/>
              </a:lnSpc>
              <a:spcBef>
                <a:spcPts val="0"/>
              </a:spcBef>
              <a:spcAft>
                <a:spcPts val="0"/>
              </a:spcAft>
              <a:buSzPts val="2400"/>
              <a:buFont typeface="DM Sans"/>
              <a:buNone/>
              <a:defRPr sz="3200" b="1" kern="1200">
                <a:solidFill>
                  <a:schemeClr val="tx1"/>
                </a:solidFill>
                <a:latin typeface="DM Sans"/>
                <a:ea typeface="DM Sans"/>
                <a:cs typeface="DM Sans"/>
                <a:sym typeface="DM Sans"/>
              </a:defRPr>
            </a:lvl9pPr>
          </a:lstStyle>
          <a:p>
            <a:pPr marL="0" marR="0" lvl="0" indent="0" algn="l" defTabSz="914400" rtl="0" eaLnBrk="1" fontAlgn="auto" latinLnBrk="0" hangingPunct="1">
              <a:lnSpc>
                <a:spcPct val="200000"/>
              </a:lnSpc>
              <a:spcBef>
                <a:spcPts val="0"/>
              </a:spcBef>
              <a:spcAft>
                <a:spcPts val="0"/>
              </a:spcAft>
              <a:buClrTx/>
              <a:buSzPct val="100000"/>
              <a:tabLst/>
              <a:defRPr/>
            </a:pPr>
            <a:r>
              <a:rPr lang="en" sz="1800">
                <a:solidFill>
                  <a:srgbClr val="44546A"/>
                </a:solidFill>
                <a:latin typeface="Montserrat"/>
              </a:rPr>
              <a:t>C</a:t>
            </a:r>
            <a:r>
              <a:rPr lang="vi-VN" sz="1800">
                <a:solidFill>
                  <a:srgbClr val="44546A"/>
                </a:solidFill>
                <a:latin typeface="Montserrat"/>
              </a:rPr>
              <a:t>hương </a:t>
            </a:r>
            <a:r>
              <a:rPr lang="vi-VN" sz="1800" dirty="0">
                <a:solidFill>
                  <a:srgbClr val="44546A"/>
                </a:solidFill>
                <a:latin typeface="Montserrat"/>
              </a:rPr>
              <a:t>1. Sơ lược về kế hoạch tổ chức hoạt động giáo dục</a:t>
            </a:r>
            <a:r>
              <a:rPr lang="en" sz="1800" dirty="0">
                <a:solidFill>
                  <a:srgbClr val="44546A"/>
                </a:solidFill>
                <a:latin typeface="Montserrat"/>
              </a:rPr>
              <a:t>  </a:t>
            </a:r>
          </a:p>
        </p:txBody>
      </p:sp>
      <p:sp>
        <p:nvSpPr>
          <p:cNvPr id="4" name="TextBox 3">
            <a:extLst>
              <a:ext uri="{FF2B5EF4-FFF2-40B4-BE49-F238E27FC236}">
                <a16:creationId xmlns:a16="http://schemas.microsoft.com/office/drawing/2014/main" id="{93FCAAC7-C81E-9CE4-9F69-C5474B4208FF}"/>
              </a:ext>
            </a:extLst>
          </p:cNvPr>
          <p:cNvSpPr txBox="1"/>
          <p:nvPr/>
        </p:nvSpPr>
        <p:spPr>
          <a:xfrm>
            <a:off x="8677800" y="4651523"/>
            <a:ext cx="322200" cy="379078"/>
          </a:xfrm>
          <a:prstGeom prst="rect">
            <a:avLst/>
          </a:prstGeom>
          <a:noFill/>
        </p:spPr>
        <p:txBody>
          <a:bodyPr wrap="square">
            <a:spAutoFit/>
          </a:bodyPr>
          <a:lstStyle/>
          <a:p>
            <a:pPr algn="l">
              <a:lnSpc>
                <a:spcPct val="150000"/>
              </a:lnSpc>
            </a:pPr>
            <a:r>
              <a:rPr lang="en-US" sz="1400" b="1" dirty="0">
                <a:latin typeface="Montserrat" pitchFamily="2" charset="77"/>
              </a:rPr>
              <a:t>1</a:t>
            </a:r>
            <a:endParaRPr lang="vi-VN" sz="1400" dirty="0">
              <a:latin typeface="Montserrat" pitchFamily="2" charset="77"/>
            </a:endParaRPr>
          </a:p>
        </p:txBody>
      </p:sp>
      <p:sp>
        <p:nvSpPr>
          <p:cNvPr id="2" name="Google Shape;394;p38">
            <a:extLst>
              <a:ext uri="{FF2B5EF4-FFF2-40B4-BE49-F238E27FC236}">
                <a16:creationId xmlns:a16="http://schemas.microsoft.com/office/drawing/2014/main" id="{23D9ADF9-5B1A-AA12-A48D-CD798714EC5E}"/>
              </a:ext>
            </a:extLst>
          </p:cNvPr>
          <p:cNvSpPr txBox="1">
            <a:spLocks/>
          </p:cNvSpPr>
          <p:nvPr/>
        </p:nvSpPr>
        <p:spPr>
          <a:xfrm>
            <a:off x="922874" y="2316412"/>
            <a:ext cx="8077126" cy="812920"/>
          </a:xfrm>
          <a:prstGeom prst="rect">
            <a:avLst/>
          </a:prstGeom>
        </p:spPr>
        <p:txBody>
          <a:bodyPr spcFirstLastPara="1" vert="horz" wrap="square" lIns="121900" tIns="121900" rIns="121900" bIns="121900" rtlCol="0" anchor="b" anchorCtr="0">
            <a:noAutofit/>
          </a:bodyPr>
          <a:lstStyle>
            <a:lvl1pPr marL="228600" lvl="0" indent="-228600" algn="ctr" defTabSz="914400" rtl="0" eaLnBrk="1" latinLnBrk="0" hangingPunct="1">
              <a:lnSpc>
                <a:spcPct val="90000"/>
              </a:lnSpc>
              <a:spcBef>
                <a:spcPts val="0"/>
              </a:spcBef>
              <a:spcAft>
                <a:spcPts val="0"/>
              </a:spcAft>
              <a:buSzPts val="2400"/>
              <a:buFont typeface="DM Sans"/>
              <a:buNone/>
              <a:defRPr sz="3200" b="1" kern="1200">
                <a:solidFill>
                  <a:schemeClr val="dk1"/>
                </a:solidFill>
                <a:latin typeface="Outfit"/>
                <a:ea typeface="Outfit"/>
                <a:cs typeface="Outfit"/>
                <a:sym typeface="Outfit"/>
              </a:defRPr>
            </a:lvl1pPr>
            <a:lvl2pPr marL="685800" lvl="1" indent="-228600" algn="l" defTabSz="914400" rtl="0" eaLnBrk="1" latinLnBrk="0" hangingPunct="1">
              <a:lnSpc>
                <a:spcPct val="100000"/>
              </a:lnSpc>
              <a:spcBef>
                <a:spcPts val="0"/>
              </a:spcBef>
              <a:spcAft>
                <a:spcPts val="0"/>
              </a:spcAft>
              <a:buSzPts val="2400"/>
              <a:buFont typeface="DM Sans"/>
              <a:buNone/>
              <a:defRPr sz="3200" b="1" kern="1200">
                <a:solidFill>
                  <a:schemeClr val="tx1"/>
                </a:solidFill>
                <a:latin typeface="DM Sans"/>
                <a:ea typeface="DM Sans"/>
                <a:cs typeface="DM Sans"/>
                <a:sym typeface="DM Sans"/>
              </a:defRPr>
            </a:lvl2pPr>
            <a:lvl3pPr marL="1143000" lvl="2" indent="-228600" algn="l" defTabSz="914400" rtl="0" eaLnBrk="1" latinLnBrk="0" hangingPunct="1">
              <a:lnSpc>
                <a:spcPct val="100000"/>
              </a:lnSpc>
              <a:spcBef>
                <a:spcPts val="0"/>
              </a:spcBef>
              <a:spcAft>
                <a:spcPts val="0"/>
              </a:spcAft>
              <a:buSzPts val="2400"/>
              <a:buFont typeface="DM Sans"/>
              <a:buNone/>
              <a:defRPr sz="3200" b="1" kern="1200">
                <a:solidFill>
                  <a:schemeClr val="tx1"/>
                </a:solidFill>
                <a:latin typeface="DM Sans"/>
                <a:ea typeface="DM Sans"/>
                <a:cs typeface="DM Sans"/>
                <a:sym typeface="DM Sans"/>
              </a:defRPr>
            </a:lvl3pPr>
            <a:lvl4pPr marL="1600200" lvl="3" indent="-228600" algn="l" defTabSz="914400" rtl="0" eaLnBrk="1" latinLnBrk="0" hangingPunct="1">
              <a:lnSpc>
                <a:spcPct val="100000"/>
              </a:lnSpc>
              <a:spcBef>
                <a:spcPts val="0"/>
              </a:spcBef>
              <a:spcAft>
                <a:spcPts val="0"/>
              </a:spcAft>
              <a:buSzPts val="2400"/>
              <a:buFont typeface="DM Sans"/>
              <a:buNone/>
              <a:defRPr sz="3200" b="1" kern="1200">
                <a:solidFill>
                  <a:schemeClr val="tx1"/>
                </a:solidFill>
                <a:latin typeface="DM Sans"/>
                <a:ea typeface="DM Sans"/>
                <a:cs typeface="DM Sans"/>
                <a:sym typeface="DM Sans"/>
              </a:defRPr>
            </a:lvl4pPr>
            <a:lvl5pPr marL="2057400" lvl="4" indent="-228600" algn="l" defTabSz="914400" rtl="0" eaLnBrk="1" latinLnBrk="0" hangingPunct="1">
              <a:lnSpc>
                <a:spcPct val="100000"/>
              </a:lnSpc>
              <a:spcBef>
                <a:spcPts val="0"/>
              </a:spcBef>
              <a:spcAft>
                <a:spcPts val="0"/>
              </a:spcAft>
              <a:buSzPts val="2400"/>
              <a:buFont typeface="DM Sans"/>
              <a:buNone/>
              <a:defRPr sz="3200" b="1" kern="1200">
                <a:solidFill>
                  <a:schemeClr val="tx1"/>
                </a:solidFill>
                <a:latin typeface="DM Sans"/>
                <a:ea typeface="DM Sans"/>
                <a:cs typeface="DM Sans"/>
                <a:sym typeface="DM Sans"/>
              </a:defRPr>
            </a:lvl5pPr>
            <a:lvl6pPr marL="2514600" lvl="5" indent="-228600" algn="l" defTabSz="914400" rtl="0" eaLnBrk="1" latinLnBrk="0" hangingPunct="1">
              <a:lnSpc>
                <a:spcPct val="100000"/>
              </a:lnSpc>
              <a:spcBef>
                <a:spcPts val="0"/>
              </a:spcBef>
              <a:spcAft>
                <a:spcPts val="0"/>
              </a:spcAft>
              <a:buSzPts val="2400"/>
              <a:buFont typeface="DM Sans"/>
              <a:buNone/>
              <a:defRPr sz="3200" b="1" kern="1200">
                <a:solidFill>
                  <a:schemeClr val="tx1"/>
                </a:solidFill>
                <a:latin typeface="DM Sans"/>
                <a:ea typeface="DM Sans"/>
                <a:cs typeface="DM Sans"/>
                <a:sym typeface="DM Sans"/>
              </a:defRPr>
            </a:lvl6pPr>
            <a:lvl7pPr marL="2971800" lvl="6" indent="-228600" algn="l" defTabSz="914400" rtl="0" eaLnBrk="1" latinLnBrk="0" hangingPunct="1">
              <a:lnSpc>
                <a:spcPct val="100000"/>
              </a:lnSpc>
              <a:spcBef>
                <a:spcPts val="0"/>
              </a:spcBef>
              <a:spcAft>
                <a:spcPts val="0"/>
              </a:spcAft>
              <a:buSzPts val="2400"/>
              <a:buFont typeface="DM Sans"/>
              <a:buNone/>
              <a:defRPr sz="3200" b="1" kern="1200">
                <a:solidFill>
                  <a:schemeClr val="tx1"/>
                </a:solidFill>
                <a:latin typeface="DM Sans"/>
                <a:ea typeface="DM Sans"/>
                <a:cs typeface="DM Sans"/>
                <a:sym typeface="DM Sans"/>
              </a:defRPr>
            </a:lvl7pPr>
            <a:lvl8pPr marL="3429000" lvl="7" indent="-228600" algn="l" defTabSz="914400" rtl="0" eaLnBrk="1" latinLnBrk="0" hangingPunct="1">
              <a:lnSpc>
                <a:spcPct val="100000"/>
              </a:lnSpc>
              <a:spcBef>
                <a:spcPts val="0"/>
              </a:spcBef>
              <a:spcAft>
                <a:spcPts val="0"/>
              </a:spcAft>
              <a:buSzPts val="2400"/>
              <a:buFont typeface="DM Sans"/>
              <a:buNone/>
              <a:defRPr sz="3200" b="1" kern="1200">
                <a:solidFill>
                  <a:schemeClr val="tx1"/>
                </a:solidFill>
                <a:latin typeface="DM Sans"/>
                <a:ea typeface="DM Sans"/>
                <a:cs typeface="DM Sans"/>
                <a:sym typeface="DM Sans"/>
              </a:defRPr>
            </a:lvl8pPr>
            <a:lvl9pPr marL="3886200" lvl="8" indent="-228600" algn="l" defTabSz="914400" rtl="0" eaLnBrk="1" latinLnBrk="0" hangingPunct="1">
              <a:lnSpc>
                <a:spcPct val="100000"/>
              </a:lnSpc>
              <a:spcBef>
                <a:spcPts val="0"/>
              </a:spcBef>
              <a:spcAft>
                <a:spcPts val="0"/>
              </a:spcAft>
              <a:buSzPts val="2400"/>
              <a:buFont typeface="DM Sans"/>
              <a:buNone/>
              <a:defRPr sz="3200" b="1" kern="1200">
                <a:solidFill>
                  <a:schemeClr val="tx1"/>
                </a:solidFill>
                <a:latin typeface="DM Sans"/>
                <a:ea typeface="DM Sans"/>
                <a:cs typeface="DM Sans"/>
                <a:sym typeface="DM Sans"/>
              </a:defRPr>
            </a:lvl9pPr>
          </a:lstStyle>
          <a:p>
            <a:pPr marL="0" indent="0" algn="l">
              <a:lnSpc>
                <a:spcPct val="200000"/>
              </a:lnSpc>
              <a:buClrTx/>
              <a:buSzPct val="100000"/>
              <a:defRPr/>
            </a:pPr>
            <a:r>
              <a:rPr lang="en" sz="1800">
                <a:solidFill>
                  <a:srgbClr val="44546A"/>
                </a:solidFill>
                <a:latin typeface="Montserrat" pitchFamily="2" charset="77"/>
              </a:rPr>
              <a:t>C</a:t>
            </a:r>
            <a:r>
              <a:rPr lang="vi-VN" sz="1800">
                <a:solidFill>
                  <a:srgbClr val="44546A"/>
                </a:solidFill>
                <a:latin typeface="Montserrat" pitchFamily="2" charset="77"/>
              </a:rPr>
              <a:t>hương </a:t>
            </a:r>
            <a:r>
              <a:rPr lang="vi-VN" sz="1800" dirty="0">
                <a:solidFill>
                  <a:srgbClr val="44546A"/>
                </a:solidFill>
                <a:latin typeface="Montserrat" pitchFamily="2" charset="77"/>
              </a:rPr>
              <a:t>2. </a:t>
            </a:r>
            <a:r>
              <a:rPr lang="en-US" sz="1800">
                <a:solidFill>
                  <a:srgbClr val="44546A"/>
                </a:solidFill>
                <a:latin typeface="Montserrat" pitchFamily="2" charset="77"/>
              </a:rPr>
              <a:t>Kế hoạch tổ chức hoạt động giáo dục theo công văn 5512 và quy trình xây dựng</a:t>
            </a:r>
            <a:endParaRPr lang="en-VN" sz="1800">
              <a:solidFill>
                <a:srgbClr val="44546A"/>
              </a:solidFill>
              <a:latin typeface="Montserrat" pitchFamily="2" charset="77"/>
            </a:endParaRPr>
          </a:p>
        </p:txBody>
      </p:sp>
      <p:sp>
        <p:nvSpPr>
          <p:cNvPr id="3" name="Google Shape;394;p38">
            <a:extLst>
              <a:ext uri="{FF2B5EF4-FFF2-40B4-BE49-F238E27FC236}">
                <a16:creationId xmlns:a16="http://schemas.microsoft.com/office/drawing/2014/main" id="{2112A66B-FC12-F867-B66C-55CFB1B9CBE4}"/>
              </a:ext>
            </a:extLst>
          </p:cNvPr>
          <p:cNvSpPr txBox="1">
            <a:spLocks/>
          </p:cNvSpPr>
          <p:nvPr/>
        </p:nvSpPr>
        <p:spPr>
          <a:xfrm>
            <a:off x="922874" y="3436834"/>
            <a:ext cx="8077126" cy="812920"/>
          </a:xfrm>
          <a:prstGeom prst="rect">
            <a:avLst/>
          </a:prstGeom>
        </p:spPr>
        <p:txBody>
          <a:bodyPr spcFirstLastPara="1" vert="horz" wrap="square" lIns="121900" tIns="121900" rIns="121900" bIns="121900" rtlCol="0" anchor="b" anchorCtr="0">
            <a:noAutofit/>
          </a:bodyPr>
          <a:lstStyle>
            <a:lvl1pPr marL="228600" lvl="0" indent="-228600" algn="ctr" defTabSz="914400" rtl="0" eaLnBrk="1" latinLnBrk="0" hangingPunct="1">
              <a:lnSpc>
                <a:spcPct val="90000"/>
              </a:lnSpc>
              <a:spcBef>
                <a:spcPts val="0"/>
              </a:spcBef>
              <a:spcAft>
                <a:spcPts val="0"/>
              </a:spcAft>
              <a:buSzPts val="2400"/>
              <a:buFont typeface="DM Sans"/>
              <a:buNone/>
              <a:defRPr sz="3200" b="1" kern="1200">
                <a:solidFill>
                  <a:schemeClr val="dk1"/>
                </a:solidFill>
                <a:latin typeface="Outfit"/>
                <a:ea typeface="Outfit"/>
                <a:cs typeface="Outfit"/>
                <a:sym typeface="Outfit"/>
              </a:defRPr>
            </a:lvl1pPr>
            <a:lvl2pPr marL="685800" lvl="1" indent="-228600" algn="l" defTabSz="914400" rtl="0" eaLnBrk="1" latinLnBrk="0" hangingPunct="1">
              <a:lnSpc>
                <a:spcPct val="100000"/>
              </a:lnSpc>
              <a:spcBef>
                <a:spcPts val="0"/>
              </a:spcBef>
              <a:spcAft>
                <a:spcPts val="0"/>
              </a:spcAft>
              <a:buSzPts val="2400"/>
              <a:buFont typeface="DM Sans"/>
              <a:buNone/>
              <a:defRPr sz="3200" b="1" kern="1200">
                <a:solidFill>
                  <a:schemeClr val="tx1"/>
                </a:solidFill>
                <a:latin typeface="DM Sans"/>
                <a:ea typeface="DM Sans"/>
                <a:cs typeface="DM Sans"/>
                <a:sym typeface="DM Sans"/>
              </a:defRPr>
            </a:lvl2pPr>
            <a:lvl3pPr marL="1143000" lvl="2" indent="-228600" algn="l" defTabSz="914400" rtl="0" eaLnBrk="1" latinLnBrk="0" hangingPunct="1">
              <a:lnSpc>
                <a:spcPct val="100000"/>
              </a:lnSpc>
              <a:spcBef>
                <a:spcPts val="0"/>
              </a:spcBef>
              <a:spcAft>
                <a:spcPts val="0"/>
              </a:spcAft>
              <a:buSzPts val="2400"/>
              <a:buFont typeface="DM Sans"/>
              <a:buNone/>
              <a:defRPr sz="3200" b="1" kern="1200">
                <a:solidFill>
                  <a:schemeClr val="tx1"/>
                </a:solidFill>
                <a:latin typeface="DM Sans"/>
                <a:ea typeface="DM Sans"/>
                <a:cs typeface="DM Sans"/>
                <a:sym typeface="DM Sans"/>
              </a:defRPr>
            </a:lvl3pPr>
            <a:lvl4pPr marL="1600200" lvl="3" indent="-228600" algn="l" defTabSz="914400" rtl="0" eaLnBrk="1" latinLnBrk="0" hangingPunct="1">
              <a:lnSpc>
                <a:spcPct val="100000"/>
              </a:lnSpc>
              <a:spcBef>
                <a:spcPts val="0"/>
              </a:spcBef>
              <a:spcAft>
                <a:spcPts val="0"/>
              </a:spcAft>
              <a:buSzPts val="2400"/>
              <a:buFont typeface="DM Sans"/>
              <a:buNone/>
              <a:defRPr sz="3200" b="1" kern="1200">
                <a:solidFill>
                  <a:schemeClr val="tx1"/>
                </a:solidFill>
                <a:latin typeface="DM Sans"/>
                <a:ea typeface="DM Sans"/>
                <a:cs typeface="DM Sans"/>
                <a:sym typeface="DM Sans"/>
              </a:defRPr>
            </a:lvl4pPr>
            <a:lvl5pPr marL="2057400" lvl="4" indent="-228600" algn="l" defTabSz="914400" rtl="0" eaLnBrk="1" latinLnBrk="0" hangingPunct="1">
              <a:lnSpc>
                <a:spcPct val="100000"/>
              </a:lnSpc>
              <a:spcBef>
                <a:spcPts val="0"/>
              </a:spcBef>
              <a:spcAft>
                <a:spcPts val="0"/>
              </a:spcAft>
              <a:buSzPts val="2400"/>
              <a:buFont typeface="DM Sans"/>
              <a:buNone/>
              <a:defRPr sz="3200" b="1" kern="1200">
                <a:solidFill>
                  <a:schemeClr val="tx1"/>
                </a:solidFill>
                <a:latin typeface="DM Sans"/>
                <a:ea typeface="DM Sans"/>
                <a:cs typeface="DM Sans"/>
                <a:sym typeface="DM Sans"/>
              </a:defRPr>
            </a:lvl5pPr>
            <a:lvl6pPr marL="2514600" lvl="5" indent="-228600" algn="l" defTabSz="914400" rtl="0" eaLnBrk="1" latinLnBrk="0" hangingPunct="1">
              <a:lnSpc>
                <a:spcPct val="100000"/>
              </a:lnSpc>
              <a:spcBef>
                <a:spcPts val="0"/>
              </a:spcBef>
              <a:spcAft>
                <a:spcPts val="0"/>
              </a:spcAft>
              <a:buSzPts val="2400"/>
              <a:buFont typeface="DM Sans"/>
              <a:buNone/>
              <a:defRPr sz="3200" b="1" kern="1200">
                <a:solidFill>
                  <a:schemeClr val="tx1"/>
                </a:solidFill>
                <a:latin typeface="DM Sans"/>
                <a:ea typeface="DM Sans"/>
                <a:cs typeface="DM Sans"/>
                <a:sym typeface="DM Sans"/>
              </a:defRPr>
            </a:lvl6pPr>
            <a:lvl7pPr marL="2971800" lvl="6" indent="-228600" algn="l" defTabSz="914400" rtl="0" eaLnBrk="1" latinLnBrk="0" hangingPunct="1">
              <a:lnSpc>
                <a:spcPct val="100000"/>
              </a:lnSpc>
              <a:spcBef>
                <a:spcPts val="0"/>
              </a:spcBef>
              <a:spcAft>
                <a:spcPts val="0"/>
              </a:spcAft>
              <a:buSzPts val="2400"/>
              <a:buFont typeface="DM Sans"/>
              <a:buNone/>
              <a:defRPr sz="3200" b="1" kern="1200">
                <a:solidFill>
                  <a:schemeClr val="tx1"/>
                </a:solidFill>
                <a:latin typeface="DM Sans"/>
                <a:ea typeface="DM Sans"/>
                <a:cs typeface="DM Sans"/>
                <a:sym typeface="DM Sans"/>
              </a:defRPr>
            </a:lvl7pPr>
            <a:lvl8pPr marL="3429000" lvl="7" indent="-228600" algn="l" defTabSz="914400" rtl="0" eaLnBrk="1" latinLnBrk="0" hangingPunct="1">
              <a:lnSpc>
                <a:spcPct val="100000"/>
              </a:lnSpc>
              <a:spcBef>
                <a:spcPts val="0"/>
              </a:spcBef>
              <a:spcAft>
                <a:spcPts val="0"/>
              </a:spcAft>
              <a:buSzPts val="2400"/>
              <a:buFont typeface="DM Sans"/>
              <a:buNone/>
              <a:defRPr sz="3200" b="1" kern="1200">
                <a:solidFill>
                  <a:schemeClr val="tx1"/>
                </a:solidFill>
                <a:latin typeface="DM Sans"/>
                <a:ea typeface="DM Sans"/>
                <a:cs typeface="DM Sans"/>
                <a:sym typeface="DM Sans"/>
              </a:defRPr>
            </a:lvl8pPr>
            <a:lvl9pPr marL="3886200" lvl="8" indent="-228600" algn="l" defTabSz="914400" rtl="0" eaLnBrk="1" latinLnBrk="0" hangingPunct="1">
              <a:lnSpc>
                <a:spcPct val="100000"/>
              </a:lnSpc>
              <a:spcBef>
                <a:spcPts val="0"/>
              </a:spcBef>
              <a:spcAft>
                <a:spcPts val="0"/>
              </a:spcAft>
              <a:buSzPts val="2400"/>
              <a:buFont typeface="DM Sans"/>
              <a:buNone/>
              <a:defRPr sz="3200" b="1" kern="1200">
                <a:solidFill>
                  <a:schemeClr val="tx1"/>
                </a:solidFill>
                <a:latin typeface="DM Sans"/>
                <a:ea typeface="DM Sans"/>
                <a:cs typeface="DM Sans"/>
                <a:sym typeface="DM Sans"/>
              </a:defRPr>
            </a:lvl9pPr>
          </a:lstStyle>
          <a:p>
            <a:pPr marL="0" marR="0" lvl="0" indent="0" algn="l" defTabSz="914400" rtl="0" eaLnBrk="1" fontAlgn="auto" latinLnBrk="0" hangingPunct="1">
              <a:lnSpc>
                <a:spcPct val="200000"/>
              </a:lnSpc>
              <a:spcBef>
                <a:spcPts val="0"/>
              </a:spcBef>
              <a:spcAft>
                <a:spcPts val="0"/>
              </a:spcAft>
              <a:buClrTx/>
              <a:buSzPct val="100000"/>
              <a:tabLst/>
              <a:defRPr/>
            </a:pPr>
            <a:r>
              <a:rPr lang="en" sz="1800">
                <a:solidFill>
                  <a:srgbClr val="44546A"/>
                </a:solidFill>
                <a:latin typeface="Montserrat"/>
              </a:rPr>
              <a:t>C</a:t>
            </a:r>
            <a:r>
              <a:rPr lang="vi-VN" sz="1800">
                <a:solidFill>
                  <a:srgbClr val="44546A"/>
                </a:solidFill>
                <a:latin typeface="Montserrat"/>
              </a:rPr>
              <a:t>hương </a:t>
            </a:r>
            <a:r>
              <a:rPr lang="vi-VN" sz="1800" dirty="0">
                <a:solidFill>
                  <a:srgbClr val="44546A"/>
                </a:solidFill>
                <a:latin typeface="Montserrat"/>
              </a:rPr>
              <a:t>3. </a:t>
            </a:r>
            <a:r>
              <a:rPr lang="en-US" sz="1800">
                <a:solidFill>
                  <a:srgbClr val="44546A"/>
                </a:solidFill>
                <a:latin typeface="Montserrat"/>
              </a:rPr>
              <a:t>Minh họa kế hoạch tổ chức hoạt động giáo dục trong môn tin học</a:t>
            </a:r>
            <a:endParaRPr lang="en" sz="1800" dirty="0">
              <a:solidFill>
                <a:srgbClr val="44546A"/>
              </a:solidFill>
              <a:latin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1"/>
          <p:cNvSpPr txBox="1">
            <a:spLocks noGrp="1"/>
          </p:cNvSpPr>
          <p:nvPr>
            <p:ph type="title"/>
          </p:nvPr>
        </p:nvSpPr>
        <p:spPr>
          <a:xfrm>
            <a:off x="617104" y="1900850"/>
            <a:ext cx="7909791"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b="1" dirty="0">
                <a:latin typeface="Montserrat" pitchFamily="2" charset="77"/>
              </a:rPr>
              <a:t>Sơ lược về kế hoạch tổ chức</a:t>
            </a:r>
            <a:br>
              <a:rPr lang="vi-VN" sz="2400" b="1" dirty="0">
                <a:latin typeface="Montserrat" pitchFamily="2" charset="77"/>
              </a:rPr>
            </a:br>
            <a:r>
              <a:rPr lang="vi-VN" sz="2400" b="1" dirty="0">
                <a:latin typeface="Montserrat" pitchFamily="2" charset="77"/>
              </a:rPr>
              <a:t>hoạt động giáo dục </a:t>
            </a:r>
          </a:p>
        </p:txBody>
      </p:sp>
      <p:sp>
        <p:nvSpPr>
          <p:cNvPr id="318" name="Google Shape;318;p31"/>
          <p:cNvSpPr txBox="1">
            <a:spLocks noGrp="1"/>
          </p:cNvSpPr>
          <p:nvPr>
            <p:ph type="title" idx="2"/>
          </p:nvPr>
        </p:nvSpPr>
        <p:spPr>
          <a:xfrm>
            <a:off x="3530946" y="1567771"/>
            <a:ext cx="2082105" cy="46366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2800" b="1" dirty="0">
                <a:latin typeface="Montserrat" pitchFamily="2" charset="77"/>
              </a:rPr>
              <a:t>Chương 1</a:t>
            </a:r>
          </a:p>
        </p:txBody>
      </p:sp>
      <p:grpSp>
        <p:nvGrpSpPr>
          <p:cNvPr id="319" name="Google Shape;319;p31"/>
          <p:cNvGrpSpPr/>
          <p:nvPr/>
        </p:nvGrpSpPr>
        <p:grpSpPr>
          <a:xfrm>
            <a:off x="8107375" y="-12"/>
            <a:ext cx="4148250" cy="5588488"/>
            <a:chOff x="8107375" y="-12"/>
            <a:chExt cx="4148250" cy="5588488"/>
          </a:xfrm>
        </p:grpSpPr>
        <p:pic>
          <p:nvPicPr>
            <p:cNvPr id="320" name="Google Shape;320;p31"/>
            <p:cNvPicPr preferRelativeResize="0"/>
            <p:nvPr/>
          </p:nvPicPr>
          <p:blipFill>
            <a:blip r:embed="rId3">
              <a:alphaModFix/>
            </a:blip>
            <a:stretch>
              <a:fillRect/>
            </a:stretch>
          </p:blipFill>
          <p:spPr>
            <a:xfrm rot="5400000" flipH="1">
              <a:off x="8107375" y="1440225"/>
              <a:ext cx="4148250" cy="4148250"/>
            </a:xfrm>
            <a:prstGeom prst="rect">
              <a:avLst/>
            </a:prstGeom>
            <a:noFill/>
            <a:ln>
              <a:noFill/>
            </a:ln>
          </p:spPr>
        </p:pic>
        <p:pic>
          <p:nvPicPr>
            <p:cNvPr id="321" name="Google Shape;321;p31"/>
            <p:cNvPicPr preferRelativeResize="0"/>
            <p:nvPr/>
          </p:nvPicPr>
          <p:blipFill>
            <a:blip r:embed="rId4">
              <a:alphaModFix/>
            </a:blip>
            <a:stretch>
              <a:fillRect/>
            </a:stretch>
          </p:blipFill>
          <p:spPr>
            <a:xfrm rot="5400000">
              <a:off x="8654238" y="-12"/>
              <a:ext cx="3389525" cy="3389525"/>
            </a:xfrm>
            <a:prstGeom prst="rect">
              <a:avLst/>
            </a:prstGeom>
            <a:noFill/>
            <a:ln>
              <a:noFill/>
            </a:ln>
          </p:spPr>
        </p:pic>
      </p:grpSp>
      <p:grpSp>
        <p:nvGrpSpPr>
          <p:cNvPr id="322" name="Google Shape;322;p31"/>
          <p:cNvGrpSpPr/>
          <p:nvPr/>
        </p:nvGrpSpPr>
        <p:grpSpPr>
          <a:xfrm>
            <a:off x="-2273550" y="3952738"/>
            <a:ext cx="10986575" cy="4148250"/>
            <a:chOff x="-2273550" y="3952738"/>
            <a:chExt cx="10986575" cy="4148250"/>
          </a:xfrm>
        </p:grpSpPr>
        <p:pic>
          <p:nvPicPr>
            <p:cNvPr id="323" name="Google Shape;323;p31"/>
            <p:cNvPicPr preferRelativeResize="0"/>
            <p:nvPr/>
          </p:nvPicPr>
          <p:blipFill>
            <a:blip r:embed="rId5">
              <a:alphaModFix/>
            </a:blip>
            <a:stretch>
              <a:fillRect/>
            </a:stretch>
          </p:blipFill>
          <p:spPr>
            <a:xfrm rot="10800000">
              <a:off x="5133650" y="4045075"/>
              <a:ext cx="3579375" cy="3579375"/>
            </a:xfrm>
            <a:prstGeom prst="rect">
              <a:avLst/>
            </a:prstGeom>
            <a:noFill/>
            <a:ln>
              <a:noFill/>
            </a:ln>
          </p:spPr>
        </p:pic>
        <p:pic>
          <p:nvPicPr>
            <p:cNvPr id="324" name="Google Shape;324;p31"/>
            <p:cNvPicPr preferRelativeResize="0"/>
            <p:nvPr/>
          </p:nvPicPr>
          <p:blipFill>
            <a:blip r:embed="rId3">
              <a:alphaModFix/>
            </a:blip>
            <a:stretch>
              <a:fillRect/>
            </a:stretch>
          </p:blipFill>
          <p:spPr>
            <a:xfrm rot="10800000" flipH="1">
              <a:off x="-2273550" y="3952738"/>
              <a:ext cx="4148250" cy="4148250"/>
            </a:xfrm>
            <a:prstGeom prst="rect">
              <a:avLst/>
            </a:prstGeom>
            <a:noFill/>
            <a:ln>
              <a:noFill/>
            </a:ln>
          </p:spPr>
        </p:pic>
        <p:pic>
          <p:nvPicPr>
            <p:cNvPr id="325" name="Google Shape;325;p31"/>
            <p:cNvPicPr preferRelativeResize="0"/>
            <p:nvPr/>
          </p:nvPicPr>
          <p:blipFill>
            <a:blip r:embed="rId4">
              <a:alphaModFix/>
            </a:blip>
            <a:stretch>
              <a:fillRect/>
            </a:stretch>
          </p:blipFill>
          <p:spPr>
            <a:xfrm rot="5400000">
              <a:off x="850338" y="4234913"/>
              <a:ext cx="3389525" cy="3389525"/>
            </a:xfrm>
            <a:prstGeom prst="rect">
              <a:avLst/>
            </a:prstGeom>
            <a:noFill/>
            <a:ln>
              <a:noFill/>
            </a:ln>
          </p:spPr>
        </p:pic>
      </p:grpSp>
      <p:grpSp>
        <p:nvGrpSpPr>
          <p:cNvPr id="326" name="Google Shape;326;p31"/>
          <p:cNvGrpSpPr/>
          <p:nvPr/>
        </p:nvGrpSpPr>
        <p:grpSpPr>
          <a:xfrm>
            <a:off x="2048719" y="-4177737"/>
            <a:ext cx="6870175" cy="4148250"/>
            <a:chOff x="1473375" y="-3286112"/>
            <a:chExt cx="6870175" cy="4148250"/>
          </a:xfrm>
        </p:grpSpPr>
        <p:pic>
          <p:nvPicPr>
            <p:cNvPr id="327" name="Google Shape;327;p31"/>
            <p:cNvPicPr preferRelativeResize="0"/>
            <p:nvPr/>
          </p:nvPicPr>
          <p:blipFill>
            <a:blip r:embed="rId5">
              <a:alphaModFix/>
            </a:blip>
            <a:stretch>
              <a:fillRect/>
            </a:stretch>
          </p:blipFill>
          <p:spPr>
            <a:xfrm rot="10800000">
              <a:off x="5503125" y="-2064450"/>
              <a:ext cx="2840425" cy="2840425"/>
            </a:xfrm>
            <a:prstGeom prst="rect">
              <a:avLst/>
            </a:prstGeom>
            <a:noFill/>
            <a:ln>
              <a:noFill/>
            </a:ln>
          </p:spPr>
        </p:pic>
        <p:pic>
          <p:nvPicPr>
            <p:cNvPr id="328" name="Google Shape;328;p31"/>
            <p:cNvPicPr preferRelativeResize="0"/>
            <p:nvPr/>
          </p:nvPicPr>
          <p:blipFill>
            <a:blip r:embed="rId3">
              <a:alphaModFix/>
            </a:blip>
            <a:stretch>
              <a:fillRect/>
            </a:stretch>
          </p:blipFill>
          <p:spPr>
            <a:xfrm flipH="1">
              <a:off x="1473375" y="-3286112"/>
              <a:ext cx="4148250" cy="4148250"/>
            </a:xfrm>
            <a:prstGeom prst="rect">
              <a:avLst/>
            </a:prstGeom>
            <a:noFill/>
            <a:ln>
              <a:noFill/>
            </a:ln>
          </p:spPr>
        </p:pic>
      </p:grpSp>
      <p:cxnSp>
        <p:nvCxnSpPr>
          <p:cNvPr id="329" name="Google Shape;329;p31"/>
          <p:cNvCxnSpPr/>
          <p:nvPr/>
        </p:nvCxnSpPr>
        <p:spPr>
          <a:xfrm>
            <a:off x="4192950" y="1338975"/>
            <a:ext cx="758100" cy="0"/>
          </a:xfrm>
          <a:prstGeom prst="straightConnector1">
            <a:avLst/>
          </a:prstGeom>
          <a:noFill/>
          <a:ln w="19050" cap="flat" cmpd="sng">
            <a:solidFill>
              <a:schemeClr val="dk1"/>
            </a:solidFill>
            <a:prstDash val="solid"/>
            <a:round/>
            <a:headEnd type="none" w="med" len="med"/>
            <a:tailEnd type="none" w="med" len="med"/>
          </a:ln>
        </p:spPr>
      </p:cxnSp>
      <p:grpSp>
        <p:nvGrpSpPr>
          <p:cNvPr id="330" name="Google Shape;330;p31"/>
          <p:cNvGrpSpPr/>
          <p:nvPr/>
        </p:nvGrpSpPr>
        <p:grpSpPr>
          <a:xfrm>
            <a:off x="-3333886" y="-744413"/>
            <a:ext cx="3549850" cy="6632325"/>
            <a:chOff x="-1675150" y="-1671825"/>
            <a:chExt cx="3549850" cy="6632325"/>
          </a:xfrm>
        </p:grpSpPr>
        <p:pic>
          <p:nvPicPr>
            <p:cNvPr id="331" name="Google Shape;331;p31"/>
            <p:cNvPicPr preferRelativeResize="0"/>
            <p:nvPr/>
          </p:nvPicPr>
          <p:blipFill>
            <a:blip r:embed="rId6">
              <a:alphaModFix/>
            </a:blip>
            <a:stretch>
              <a:fillRect/>
            </a:stretch>
          </p:blipFill>
          <p:spPr>
            <a:xfrm rot="-5400000">
              <a:off x="-1675150" y="-1671825"/>
              <a:ext cx="3549850" cy="3549850"/>
            </a:xfrm>
            <a:prstGeom prst="rect">
              <a:avLst/>
            </a:prstGeom>
            <a:noFill/>
            <a:ln>
              <a:noFill/>
            </a:ln>
          </p:spPr>
        </p:pic>
        <p:pic>
          <p:nvPicPr>
            <p:cNvPr id="332" name="Google Shape;332;p31"/>
            <p:cNvPicPr preferRelativeResize="0"/>
            <p:nvPr/>
          </p:nvPicPr>
          <p:blipFill>
            <a:blip r:embed="rId7">
              <a:alphaModFix/>
            </a:blip>
            <a:stretch>
              <a:fillRect/>
            </a:stretch>
          </p:blipFill>
          <p:spPr>
            <a:xfrm rot="5400000">
              <a:off x="-1645587" y="2068175"/>
              <a:ext cx="2892325" cy="2892325"/>
            </a:xfrm>
            <a:prstGeom prst="rect">
              <a:avLst/>
            </a:prstGeom>
            <a:noFill/>
            <a:ln>
              <a:noFill/>
            </a:ln>
          </p:spPr>
        </p:pic>
      </p:grpSp>
      <p:cxnSp>
        <p:nvCxnSpPr>
          <p:cNvPr id="7" name="Straight Connector 6">
            <a:extLst>
              <a:ext uri="{FF2B5EF4-FFF2-40B4-BE49-F238E27FC236}">
                <a16:creationId xmlns:a16="http://schemas.microsoft.com/office/drawing/2014/main" id="{993B5418-2175-D712-4731-BDA2AE78DB72}"/>
              </a:ext>
            </a:extLst>
          </p:cNvPr>
          <p:cNvCxnSpPr>
            <a:cxnSpLocks/>
          </p:cNvCxnSpPr>
          <p:nvPr/>
        </p:nvCxnSpPr>
        <p:spPr>
          <a:xfrm>
            <a:off x="8841763" y="322722"/>
            <a:ext cx="0" cy="30480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908DC05-E149-0AF9-A352-81FEEBF49D65}"/>
              </a:ext>
            </a:extLst>
          </p:cNvPr>
          <p:cNvSpPr txBox="1"/>
          <p:nvPr/>
        </p:nvSpPr>
        <p:spPr>
          <a:xfrm>
            <a:off x="8677800" y="4651523"/>
            <a:ext cx="322200" cy="379078"/>
          </a:xfrm>
          <a:prstGeom prst="rect">
            <a:avLst/>
          </a:prstGeom>
          <a:noFill/>
        </p:spPr>
        <p:txBody>
          <a:bodyPr wrap="square">
            <a:spAutoFit/>
          </a:bodyPr>
          <a:lstStyle/>
          <a:p>
            <a:pPr algn="l">
              <a:lnSpc>
                <a:spcPct val="150000"/>
              </a:lnSpc>
            </a:pPr>
            <a:r>
              <a:rPr lang="en-US" b="1" dirty="0">
                <a:latin typeface="Montserrat" pitchFamily="2" charset="77"/>
              </a:rPr>
              <a:t>2</a:t>
            </a:r>
            <a:endParaRPr lang="vi-VN" sz="1400" dirty="0">
              <a:latin typeface="Montserrat" pitchFamily="2" charset="7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237AB38-E921-93E6-BDBE-58EF269A27DF}"/>
              </a:ext>
            </a:extLst>
          </p:cNvPr>
          <p:cNvGraphicFramePr>
            <a:graphicFrameLocks noGrp="1"/>
          </p:cNvGraphicFramePr>
          <p:nvPr>
            <p:extLst>
              <p:ext uri="{D42A27DB-BD31-4B8C-83A1-F6EECF244321}">
                <p14:modId xmlns:p14="http://schemas.microsoft.com/office/powerpoint/2010/main" val="2641196586"/>
              </p:ext>
            </p:extLst>
          </p:nvPr>
        </p:nvGraphicFramePr>
        <p:xfrm>
          <a:off x="144145" y="799097"/>
          <a:ext cx="8867775" cy="4339636"/>
        </p:xfrm>
        <a:graphic>
          <a:graphicData uri="http://schemas.openxmlformats.org/drawingml/2006/table">
            <a:tbl>
              <a:tblPr firstRow="1" bandRow="1">
                <a:tableStyleId>{81A04807-EAF5-4BC4-BD21-8E7868770DED}</a:tableStyleId>
              </a:tblPr>
              <a:tblGrid>
                <a:gridCol w="3330575">
                  <a:extLst>
                    <a:ext uri="{9D8B030D-6E8A-4147-A177-3AD203B41FA5}">
                      <a16:colId xmlns:a16="http://schemas.microsoft.com/office/drawing/2014/main" val="1553500840"/>
                    </a:ext>
                  </a:extLst>
                </a:gridCol>
                <a:gridCol w="3088640">
                  <a:extLst>
                    <a:ext uri="{9D8B030D-6E8A-4147-A177-3AD203B41FA5}">
                      <a16:colId xmlns:a16="http://schemas.microsoft.com/office/drawing/2014/main" val="3256661747"/>
                    </a:ext>
                  </a:extLst>
                </a:gridCol>
                <a:gridCol w="2448560">
                  <a:extLst>
                    <a:ext uri="{9D8B030D-6E8A-4147-A177-3AD203B41FA5}">
                      <a16:colId xmlns:a16="http://schemas.microsoft.com/office/drawing/2014/main" val="3811660674"/>
                    </a:ext>
                  </a:extLst>
                </a:gridCol>
              </a:tblGrid>
              <a:tr h="834436">
                <a:tc>
                  <a:txBody>
                    <a:bodyPr/>
                    <a:lstStyle/>
                    <a:p>
                      <a:r>
                        <a:rPr lang="en-US" b="1" dirty="0"/>
                        <a:t>Theo </a:t>
                      </a:r>
                      <a:r>
                        <a:rPr lang="en-US" b="1" dirty="0" err="1"/>
                        <a:t>công</a:t>
                      </a:r>
                      <a:r>
                        <a:rPr lang="en-US" b="1" dirty="0"/>
                        <a:t> </a:t>
                      </a:r>
                      <a:r>
                        <a:rPr lang="en-US" b="1" dirty="0" err="1"/>
                        <a:t>văn</a:t>
                      </a:r>
                      <a:r>
                        <a:rPr lang="en-US" b="1" dirty="0"/>
                        <a:t> 5512/BGDĐT-</a:t>
                      </a:r>
                      <a:r>
                        <a:rPr lang="en-US" b="1" dirty="0" err="1"/>
                        <a:t>GDTrH</a:t>
                      </a:r>
                      <a:r>
                        <a:rPr lang="en-US" b="1" dirty="0"/>
                        <a:t> </a:t>
                      </a:r>
                      <a:r>
                        <a:rPr lang="en-US" b="1" dirty="0" err="1"/>
                        <a:t>của</a:t>
                      </a:r>
                      <a:r>
                        <a:rPr lang="en-US" b="1" dirty="0"/>
                        <a:t> </a:t>
                      </a:r>
                      <a:r>
                        <a:rPr lang="en-US" b="1" dirty="0" err="1"/>
                        <a:t>Bộ</a:t>
                      </a:r>
                      <a:r>
                        <a:rPr lang="en-US" b="1" dirty="0"/>
                        <a:t> </a:t>
                      </a:r>
                      <a:r>
                        <a:rPr lang="en-US" b="1" dirty="0" err="1"/>
                        <a:t>Giáo</a:t>
                      </a:r>
                      <a:r>
                        <a:rPr lang="en-US" b="1" dirty="0"/>
                        <a:t> </a:t>
                      </a:r>
                      <a:r>
                        <a:rPr lang="en-US" b="1" dirty="0" err="1"/>
                        <a:t>dục</a:t>
                      </a:r>
                      <a:r>
                        <a:rPr lang="en-US" b="1" dirty="0"/>
                        <a:t> </a:t>
                      </a:r>
                      <a:r>
                        <a:rPr lang="en-US" b="1" dirty="0" err="1"/>
                        <a:t>và</a:t>
                      </a:r>
                      <a:r>
                        <a:rPr lang="en-US" b="1" dirty="0"/>
                        <a:t> </a:t>
                      </a:r>
                      <a:r>
                        <a:rPr lang="en-US" b="1" dirty="0" err="1"/>
                        <a:t>Đào</a:t>
                      </a:r>
                      <a:r>
                        <a:rPr lang="en-US" b="1" dirty="0"/>
                        <a:t> </a:t>
                      </a:r>
                      <a:r>
                        <a:rPr lang="en-US" b="1" dirty="0" err="1"/>
                        <a:t>tạo</a:t>
                      </a:r>
                      <a:endParaRPr lang="en-US" b="1" dirty="0"/>
                    </a:p>
                  </a:txBody>
                  <a:tcPr/>
                </a:tc>
                <a:tc>
                  <a:txBody>
                    <a:bodyPr/>
                    <a:lstStyle/>
                    <a:p>
                      <a:r>
                        <a:rPr lang="en-US" sz="1400" b="1" i="0" u="none" strike="noStrike" cap="none" dirty="0" err="1">
                          <a:solidFill>
                            <a:srgbClr val="000000"/>
                          </a:solidFill>
                          <a:effectLst/>
                          <a:latin typeface="Arial"/>
                          <a:ea typeface="Arial"/>
                          <a:cs typeface="Arial"/>
                          <a:sym typeface="Arial"/>
                        </a:rPr>
                        <a:t>Căn</a:t>
                      </a:r>
                      <a:r>
                        <a:rPr lang="en-US" sz="1400" b="1" i="0" u="none" strike="noStrike" cap="none" dirty="0">
                          <a:solidFill>
                            <a:srgbClr val="000000"/>
                          </a:solidFill>
                          <a:effectLst/>
                          <a:latin typeface="Arial"/>
                          <a:ea typeface="Arial"/>
                          <a:cs typeface="Arial"/>
                          <a:sym typeface="Arial"/>
                        </a:rPr>
                        <a:t> </a:t>
                      </a:r>
                      <a:r>
                        <a:rPr lang="en-US" sz="1400" b="1" i="0" u="none" strike="noStrike" cap="none" dirty="0" err="1">
                          <a:solidFill>
                            <a:srgbClr val="000000"/>
                          </a:solidFill>
                          <a:effectLst/>
                          <a:latin typeface="Arial"/>
                          <a:ea typeface="Arial"/>
                          <a:cs typeface="Arial"/>
                          <a:sym typeface="Arial"/>
                        </a:rPr>
                        <a:t>cứ</a:t>
                      </a:r>
                      <a:r>
                        <a:rPr lang="en-US" sz="1400" b="1" i="0" u="none" strike="noStrike" cap="none" dirty="0">
                          <a:solidFill>
                            <a:srgbClr val="000000"/>
                          </a:solidFill>
                          <a:effectLst/>
                          <a:latin typeface="Arial"/>
                          <a:ea typeface="Arial"/>
                          <a:cs typeface="Arial"/>
                          <a:sym typeface="Arial"/>
                        </a:rPr>
                        <a:t> </a:t>
                      </a:r>
                      <a:r>
                        <a:rPr lang="en-US" sz="1400" b="1" i="0" u="none" strike="noStrike" cap="none" dirty="0" err="1">
                          <a:solidFill>
                            <a:srgbClr val="000000"/>
                          </a:solidFill>
                          <a:effectLst/>
                          <a:latin typeface="Arial"/>
                          <a:ea typeface="Arial"/>
                          <a:cs typeface="Arial"/>
                          <a:sym typeface="Arial"/>
                        </a:rPr>
                        <a:t>vào</a:t>
                      </a:r>
                      <a:r>
                        <a:rPr lang="en-US" sz="1400" b="1" i="0" u="none" strike="noStrike" cap="none" dirty="0">
                          <a:solidFill>
                            <a:srgbClr val="000000"/>
                          </a:solidFill>
                          <a:effectLst/>
                          <a:latin typeface="Arial"/>
                          <a:ea typeface="Arial"/>
                          <a:cs typeface="Arial"/>
                          <a:sym typeface="Arial"/>
                        </a:rPr>
                        <a:t> </a:t>
                      </a:r>
                      <a:r>
                        <a:rPr lang="en-US" sz="1400" b="1" i="0" u="none" strike="noStrike" cap="none" dirty="0" err="1">
                          <a:solidFill>
                            <a:srgbClr val="000000"/>
                          </a:solidFill>
                          <a:effectLst/>
                          <a:latin typeface="Arial"/>
                          <a:ea typeface="Arial"/>
                          <a:cs typeface="Arial"/>
                          <a:sym typeface="Arial"/>
                        </a:rPr>
                        <a:t>khoản</a:t>
                      </a:r>
                      <a:r>
                        <a:rPr lang="en-US" sz="1400" b="1" i="0" u="none" strike="noStrike" cap="none" dirty="0">
                          <a:solidFill>
                            <a:srgbClr val="000000"/>
                          </a:solidFill>
                          <a:effectLst/>
                          <a:latin typeface="Arial"/>
                          <a:ea typeface="Arial"/>
                          <a:cs typeface="Arial"/>
                          <a:sym typeface="Arial"/>
                        </a:rPr>
                        <a:t> 1, 2 </a:t>
                      </a:r>
                      <a:r>
                        <a:rPr lang="en-US" sz="1400" b="1" i="0" u="none" strike="noStrike" cap="none" dirty="0" err="1">
                          <a:solidFill>
                            <a:srgbClr val="000000"/>
                          </a:solidFill>
                          <a:effectLst/>
                          <a:latin typeface="Arial"/>
                          <a:ea typeface="Arial"/>
                          <a:cs typeface="Arial"/>
                          <a:sym typeface="Arial"/>
                        </a:rPr>
                        <a:t>điều</a:t>
                      </a:r>
                      <a:r>
                        <a:rPr lang="en-US" sz="1400" b="1" i="0" u="none" strike="noStrike" cap="none" dirty="0">
                          <a:solidFill>
                            <a:srgbClr val="000000"/>
                          </a:solidFill>
                          <a:effectLst/>
                          <a:latin typeface="Arial"/>
                          <a:ea typeface="Arial"/>
                          <a:cs typeface="Arial"/>
                          <a:sym typeface="Arial"/>
                        </a:rPr>
                        <a:t> 9 </a:t>
                      </a:r>
                      <a:r>
                        <a:rPr lang="en-US" sz="1400" b="1" i="0" u="none" strike="noStrike" cap="none" dirty="0" err="1">
                          <a:solidFill>
                            <a:srgbClr val="000000"/>
                          </a:solidFill>
                          <a:effectLst/>
                          <a:latin typeface="Arial"/>
                          <a:ea typeface="Arial"/>
                          <a:cs typeface="Arial"/>
                          <a:sym typeface="Arial"/>
                        </a:rPr>
                        <a:t>của</a:t>
                      </a:r>
                      <a:r>
                        <a:rPr lang="en-US" sz="1400" b="1" i="0" u="none" strike="noStrike" cap="none" dirty="0">
                          <a:solidFill>
                            <a:srgbClr val="000000"/>
                          </a:solidFill>
                          <a:effectLst/>
                          <a:latin typeface="Arial"/>
                          <a:ea typeface="Arial"/>
                          <a:cs typeface="Arial"/>
                          <a:sym typeface="Arial"/>
                        </a:rPr>
                        <a:t> Thông </a:t>
                      </a:r>
                      <a:r>
                        <a:rPr lang="en-US" sz="1400" b="1" i="0" u="none" strike="noStrike" cap="none" dirty="0" err="1">
                          <a:solidFill>
                            <a:srgbClr val="000000"/>
                          </a:solidFill>
                          <a:effectLst/>
                          <a:latin typeface="Arial"/>
                          <a:ea typeface="Arial"/>
                          <a:cs typeface="Arial"/>
                          <a:sym typeface="Arial"/>
                        </a:rPr>
                        <a:t>tư</a:t>
                      </a:r>
                      <a:r>
                        <a:rPr lang="en-US" sz="1400" b="1" i="0" u="none" strike="noStrike" cap="none" dirty="0">
                          <a:solidFill>
                            <a:srgbClr val="000000"/>
                          </a:solidFill>
                          <a:effectLst/>
                          <a:latin typeface="Arial"/>
                          <a:ea typeface="Arial"/>
                          <a:cs typeface="Arial"/>
                          <a:sym typeface="Arial"/>
                        </a:rPr>
                        <a:t> 32/2020/TT-BGDĐT </a:t>
                      </a:r>
                      <a:r>
                        <a:rPr lang="en-US" sz="1400" b="1" i="0" u="none" strike="noStrike" cap="none" dirty="0" err="1">
                          <a:solidFill>
                            <a:srgbClr val="000000"/>
                          </a:solidFill>
                          <a:effectLst/>
                          <a:latin typeface="Arial"/>
                          <a:ea typeface="Arial"/>
                          <a:cs typeface="Arial"/>
                          <a:sym typeface="Arial"/>
                        </a:rPr>
                        <a:t>của</a:t>
                      </a:r>
                      <a:r>
                        <a:rPr lang="en-US" sz="1400" b="1" i="0" u="none" strike="noStrike" cap="none" dirty="0">
                          <a:solidFill>
                            <a:srgbClr val="000000"/>
                          </a:solidFill>
                          <a:effectLst/>
                          <a:latin typeface="Arial"/>
                          <a:ea typeface="Arial"/>
                          <a:cs typeface="Arial"/>
                          <a:sym typeface="Arial"/>
                        </a:rPr>
                        <a:t> </a:t>
                      </a:r>
                      <a:r>
                        <a:rPr lang="en-US" sz="1400" b="1" i="0" u="none" strike="noStrike" cap="none" dirty="0" err="1">
                          <a:solidFill>
                            <a:srgbClr val="000000"/>
                          </a:solidFill>
                          <a:effectLst/>
                          <a:latin typeface="Arial"/>
                          <a:ea typeface="Arial"/>
                          <a:cs typeface="Arial"/>
                          <a:sym typeface="Arial"/>
                        </a:rPr>
                        <a:t>Bộ</a:t>
                      </a:r>
                      <a:r>
                        <a:rPr lang="en-US" sz="1400" b="1" i="0" u="none" strike="noStrike" cap="none" dirty="0">
                          <a:solidFill>
                            <a:srgbClr val="000000"/>
                          </a:solidFill>
                          <a:effectLst/>
                          <a:latin typeface="Arial"/>
                          <a:ea typeface="Arial"/>
                          <a:cs typeface="Arial"/>
                          <a:sym typeface="Arial"/>
                        </a:rPr>
                        <a:t> </a:t>
                      </a:r>
                      <a:r>
                        <a:rPr lang="en-US" sz="1400" b="1" i="0" u="none" strike="noStrike" cap="none" dirty="0" err="1">
                          <a:solidFill>
                            <a:srgbClr val="000000"/>
                          </a:solidFill>
                          <a:effectLst/>
                          <a:latin typeface="Arial"/>
                          <a:ea typeface="Arial"/>
                          <a:cs typeface="Arial"/>
                          <a:sym typeface="Arial"/>
                        </a:rPr>
                        <a:t>giáo</a:t>
                      </a:r>
                      <a:r>
                        <a:rPr lang="en-US" sz="1400" b="1" i="0" u="none" strike="noStrike" cap="none" dirty="0">
                          <a:solidFill>
                            <a:srgbClr val="000000"/>
                          </a:solidFill>
                          <a:effectLst/>
                          <a:latin typeface="Arial"/>
                          <a:ea typeface="Arial"/>
                          <a:cs typeface="Arial"/>
                          <a:sym typeface="Arial"/>
                        </a:rPr>
                        <a:t> </a:t>
                      </a:r>
                      <a:r>
                        <a:rPr lang="en-US" sz="1400" b="1" i="0" u="none" strike="noStrike" cap="none" dirty="0" err="1">
                          <a:solidFill>
                            <a:srgbClr val="000000"/>
                          </a:solidFill>
                          <a:effectLst/>
                          <a:latin typeface="Arial"/>
                          <a:ea typeface="Arial"/>
                          <a:cs typeface="Arial"/>
                          <a:sym typeface="Arial"/>
                        </a:rPr>
                        <a:t>dục</a:t>
                      </a:r>
                      <a:r>
                        <a:rPr lang="en-US" sz="1400" b="1" i="0" u="none" strike="noStrike" cap="none" dirty="0">
                          <a:solidFill>
                            <a:srgbClr val="000000"/>
                          </a:solidFill>
                          <a:effectLst/>
                          <a:latin typeface="Arial"/>
                          <a:ea typeface="Arial"/>
                          <a:cs typeface="Arial"/>
                          <a:sym typeface="Arial"/>
                        </a:rPr>
                        <a:t> </a:t>
                      </a:r>
                      <a:r>
                        <a:rPr lang="en-US" sz="1400" b="1" i="0" u="none" strike="noStrike" cap="none" dirty="0" err="1">
                          <a:solidFill>
                            <a:srgbClr val="000000"/>
                          </a:solidFill>
                          <a:effectLst/>
                          <a:latin typeface="Arial"/>
                          <a:ea typeface="Arial"/>
                          <a:cs typeface="Arial"/>
                          <a:sym typeface="Arial"/>
                        </a:rPr>
                        <a:t>và</a:t>
                      </a:r>
                      <a:r>
                        <a:rPr lang="en-US" sz="1400" b="1" i="0" u="none" strike="noStrike" cap="none" dirty="0">
                          <a:solidFill>
                            <a:srgbClr val="000000"/>
                          </a:solidFill>
                          <a:effectLst/>
                          <a:latin typeface="Arial"/>
                          <a:ea typeface="Arial"/>
                          <a:cs typeface="Arial"/>
                          <a:sym typeface="Arial"/>
                        </a:rPr>
                        <a:t> </a:t>
                      </a:r>
                      <a:r>
                        <a:rPr lang="en-US" sz="1400" b="1" i="0" u="none" strike="noStrike" cap="none" dirty="0" err="1">
                          <a:solidFill>
                            <a:srgbClr val="000000"/>
                          </a:solidFill>
                          <a:effectLst/>
                          <a:latin typeface="Arial"/>
                          <a:ea typeface="Arial"/>
                          <a:cs typeface="Arial"/>
                          <a:sym typeface="Arial"/>
                        </a:rPr>
                        <a:t>Đào</a:t>
                      </a:r>
                      <a:r>
                        <a:rPr lang="en-US" sz="1400" b="1" i="0" u="none" strike="noStrike" cap="none" dirty="0">
                          <a:solidFill>
                            <a:srgbClr val="000000"/>
                          </a:solidFill>
                          <a:effectLst/>
                          <a:latin typeface="Arial"/>
                          <a:ea typeface="Arial"/>
                          <a:cs typeface="Arial"/>
                          <a:sym typeface="Arial"/>
                        </a:rPr>
                        <a:t> </a:t>
                      </a:r>
                      <a:r>
                        <a:rPr lang="en-US" sz="1400" b="1" i="0" u="none" strike="noStrike" cap="none" dirty="0" err="1">
                          <a:solidFill>
                            <a:srgbClr val="000000"/>
                          </a:solidFill>
                          <a:effectLst/>
                          <a:latin typeface="Arial"/>
                          <a:ea typeface="Arial"/>
                          <a:cs typeface="Arial"/>
                          <a:sym typeface="Arial"/>
                        </a:rPr>
                        <a:t>tạo</a:t>
                      </a:r>
                      <a:r>
                        <a:rPr lang="en-US" sz="1400" b="1" i="0" u="none" strike="noStrike" cap="none" dirty="0">
                          <a:solidFill>
                            <a:srgbClr val="000000"/>
                          </a:solidFill>
                          <a:effectLst/>
                          <a:latin typeface="Arial"/>
                          <a:ea typeface="Arial"/>
                          <a:cs typeface="Arial"/>
                          <a:sym typeface="Arial"/>
                        </a:rPr>
                        <a:t> </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0000"/>
                          </a:solidFill>
                          <a:effectLst/>
                          <a:latin typeface="Arial"/>
                          <a:ea typeface="Arial"/>
                          <a:cs typeface="Arial"/>
                          <a:sym typeface="Arial"/>
                        </a:rPr>
                        <a:t>Theo </a:t>
                      </a:r>
                      <a:r>
                        <a:rPr lang="en-US" sz="1400" b="1" i="0" u="none" strike="noStrike" cap="none" dirty="0" err="1">
                          <a:solidFill>
                            <a:srgbClr val="000000"/>
                          </a:solidFill>
                          <a:effectLst/>
                          <a:latin typeface="Arial"/>
                          <a:ea typeface="Arial"/>
                          <a:cs typeface="Arial"/>
                          <a:sym typeface="Arial"/>
                        </a:rPr>
                        <a:t>Trường</a:t>
                      </a:r>
                      <a:r>
                        <a:rPr lang="en-US" sz="1400" b="1" i="0" u="none" strike="noStrike" cap="none" dirty="0">
                          <a:solidFill>
                            <a:srgbClr val="000000"/>
                          </a:solidFill>
                          <a:effectLst/>
                          <a:latin typeface="Arial"/>
                          <a:ea typeface="Arial"/>
                          <a:cs typeface="Arial"/>
                          <a:sym typeface="Arial"/>
                        </a:rPr>
                        <a:t> THPT </a:t>
                      </a:r>
                      <a:r>
                        <a:rPr lang="en-US" sz="1400" b="1" i="0" u="none" strike="noStrike" cap="none" dirty="0" err="1">
                          <a:solidFill>
                            <a:srgbClr val="000000"/>
                          </a:solidFill>
                          <a:effectLst/>
                          <a:latin typeface="Arial"/>
                          <a:ea typeface="Arial"/>
                          <a:cs typeface="Arial"/>
                          <a:sym typeface="Arial"/>
                        </a:rPr>
                        <a:t>Vĩnh</a:t>
                      </a:r>
                      <a:r>
                        <a:rPr lang="en-US" sz="1400" b="1" i="0" u="none" strike="noStrike" cap="none" dirty="0">
                          <a:solidFill>
                            <a:srgbClr val="000000"/>
                          </a:solidFill>
                          <a:effectLst/>
                          <a:latin typeface="Arial"/>
                          <a:ea typeface="Arial"/>
                          <a:cs typeface="Arial"/>
                          <a:sym typeface="Arial"/>
                        </a:rPr>
                        <a:t> </a:t>
                      </a:r>
                      <a:r>
                        <a:rPr lang="en-US" sz="1400" b="1" i="0" u="none" strike="noStrike" cap="none" dirty="0" err="1">
                          <a:solidFill>
                            <a:srgbClr val="000000"/>
                          </a:solidFill>
                          <a:effectLst/>
                          <a:latin typeface="Arial"/>
                          <a:ea typeface="Arial"/>
                          <a:cs typeface="Arial"/>
                          <a:sym typeface="Arial"/>
                        </a:rPr>
                        <a:t>Yên</a:t>
                      </a:r>
                      <a:r>
                        <a:rPr lang="en-US" sz="1400" b="1" i="0" u="none" strike="noStrike" cap="none" dirty="0">
                          <a:solidFill>
                            <a:srgbClr val="000000"/>
                          </a:solidFill>
                          <a:effectLst/>
                          <a:latin typeface="Arial"/>
                          <a:ea typeface="Arial"/>
                          <a:cs typeface="Arial"/>
                          <a:sym typeface="Arial"/>
                        </a:rPr>
                        <a:t>, </a:t>
                      </a:r>
                      <a:r>
                        <a:rPr lang="en-US" sz="1400" b="1" i="0" u="none" strike="noStrike" cap="none" dirty="0" err="1">
                          <a:solidFill>
                            <a:srgbClr val="000000"/>
                          </a:solidFill>
                          <a:effectLst/>
                          <a:latin typeface="Arial"/>
                          <a:ea typeface="Arial"/>
                          <a:cs typeface="Arial"/>
                          <a:sym typeface="Arial"/>
                        </a:rPr>
                        <a:t>Sở</a:t>
                      </a:r>
                      <a:r>
                        <a:rPr lang="en-US" sz="1400" b="1" i="0" u="none" strike="noStrike" cap="none" dirty="0">
                          <a:solidFill>
                            <a:srgbClr val="000000"/>
                          </a:solidFill>
                          <a:effectLst/>
                          <a:latin typeface="Arial"/>
                          <a:ea typeface="Arial"/>
                          <a:cs typeface="Arial"/>
                          <a:sym typeface="Arial"/>
                        </a:rPr>
                        <a:t> </a:t>
                      </a:r>
                      <a:r>
                        <a:rPr lang="en-US" sz="1400" b="1" i="0" u="none" strike="noStrike" cap="none" dirty="0" err="1">
                          <a:solidFill>
                            <a:srgbClr val="000000"/>
                          </a:solidFill>
                          <a:effectLst/>
                          <a:latin typeface="Arial"/>
                          <a:ea typeface="Arial"/>
                          <a:cs typeface="Arial"/>
                          <a:sym typeface="Arial"/>
                        </a:rPr>
                        <a:t>giáo</a:t>
                      </a:r>
                      <a:r>
                        <a:rPr lang="en-US" sz="1400" b="1" i="0" u="none" strike="noStrike" cap="none" dirty="0">
                          <a:solidFill>
                            <a:srgbClr val="000000"/>
                          </a:solidFill>
                          <a:effectLst/>
                          <a:latin typeface="Arial"/>
                          <a:ea typeface="Arial"/>
                          <a:cs typeface="Arial"/>
                          <a:sym typeface="Arial"/>
                        </a:rPr>
                        <a:t> </a:t>
                      </a:r>
                      <a:r>
                        <a:rPr lang="en-US" sz="1400" b="1" i="0" u="none" strike="noStrike" cap="none" dirty="0" err="1">
                          <a:solidFill>
                            <a:srgbClr val="000000"/>
                          </a:solidFill>
                          <a:effectLst/>
                          <a:latin typeface="Arial"/>
                          <a:ea typeface="Arial"/>
                          <a:cs typeface="Arial"/>
                          <a:sym typeface="Arial"/>
                        </a:rPr>
                        <a:t>dục</a:t>
                      </a:r>
                      <a:r>
                        <a:rPr lang="en-US" sz="1400" b="1" i="0" u="none" strike="noStrike" cap="none" dirty="0">
                          <a:solidFill>
                            <a:srgbClr val="000000"/>
                          </a:solidFill>
                          <a:effectLst/>
                          <a:latin typeface="Arial"/>
                          <a:ea typeface="Arial"/>
                          <a:cs typeface="Arial"/>
                          <a:sym typeface="Arial"/>
                        </a:rPr>
                        <a:t> </a:t>
                      </a:r>
                      <a:r>
                        <a:rPr lang="en-US" sz="1400" b="1" i="0" u="none" strike="noStrike" cap="none" dirty="0" err="1">
                          <a:solidFill>
                            <a:srgbClr val="000000"/>
                          </a:solidFill>
                          <a:effectLst/>
                          <a:latin typeface="Arial"/>
                          <a:ea typeface="Arial"/>
                          <a:cs typeface="Arial"/>
                          <a:sym typeface="Arial"/>
                        </a:rPr>
                        <a:t>và</a:t>
                      </a:r>
                      <a:r>
                        <a:rPr lang="en-US" sz="1400" b="1" i="0" u="none" strike="noStrike" cap="none" dirty="0">
                          <a:solidFill>
                            <a:srgbClr val="000000"/>
                          </a:solidFill>
                          <a:effectLst/>
                          <a:latin typeface="Arial"/>
                          <a:ea typeface="Arial"/>
                          <a:cs typeface="Arial"/>
                          <a:sym typeface="Arial"/>
                        </a:rPr>
                        <a:t> </a:t>
                      </a:r>
                      <a:r>
                        <a:rPr lang="en-US" sz="1400" b="1" i="0" u="none" strike="noStrike" cap="none" dirty="0" err="1">
                          <a:solidFill>
                            <a:srgbClr val="000000"/>
                          </a:solidFill>
                          <a:effectLst/>
                          <a:latin typeface="Arial"/>
                          <a:ea typeface="Arial"/>
                          <a:cs typeface="Arial"/>
                          <a:sym typeface="Arial"/>
                        </a:rPr>
                        <a:t>Đào</a:t>
                      </a:r>
                      <a:r>
                        <a:rPr lang="en-US" sz="1400" b="1" i="0" u="none" strike="noStrike" cap="none" dirty="0">
                          <a:solidFill>
                            <a:srgbClr val="000000"/>
                          </a:solidFill>
                          <a:effectLst/>
                          <a:latin typeface="Arial"/>
                          <a:ea typeface="Arial"/>
                          <a:cs typeface="Arial"/>
                          <a:sym typeface="Arial"/>
                        </a:rPr>
                        <a:t> </a:t>
                      </a:r>
                      <a:r>
                        <a:rPr lang="en-US" sz="1400" b="1" i="0" u="none" strike="noStrike" cap="none" dirty="0" err="1">
                          <a:solidFill>
                            <a:srgbClr val="000000"/>
                          </a:solidFill>
                          <a:effectLst/>
                          <a:latin typeface="Arial"/>
                          <a:ea typeface="Arial"/>
                          <a:cs typeface="Arial"/>
                          <a:sym typeface="Arial"/>
                        </a:rPr>
                        <a:t>tạo</a:t>
                      </a:r>
                      <a:r>
                        <a:rPr lang="en-US" sz="1400" b="1" i="0" u="none" strike="noStrike" cap="none" dirty="0">
                          <a:solidFill>
                            <a:srgbClr val="000000"/>
                          </a:solidFill>
                          <a:effectLst/>
                          <a:latin typeface="Arial"/>
                          <a:ea typeface="Arial"/>
                          <a:cs typeface="Arial"/>
                          <a:sym typeface="Arial"/>
                        </a:rPr>
                        <a:t> </a:t>
                      </a:r>
                      <a:r>
                        <a:rPr lang="en-US" sz="1400" b="1" i="0" u="none" strike="noStrike" cap="none" dirty="0" err="1">
                          <a:solidFill>
                            <a:srgbClr val="000000"/>
                          </a:solidFill>
                          <a:effectLst/>
                          <a:latin typeface="Arial"/>
                          <a:ea typeface="Arial"/>
                          <a:cs typeface="Arial"/>
                          <a:sym typeface="Arial"/>
                        </a:rPr>
                        <a:t>tỉnh</a:t>
                      </a:r>
                      <a:r>
                        <a:rPr lang="en-US" sz="1400" b="1" i="0" u="none" strike="noStrike" cap="none" dirty="0">
                          <a:solidFill>
                            <a:srgbClr val="000000"/>
                          </a:solidFill>
                          <a:effectLst/>
                          <a:latin typeface="Arial"/>
                          <a:ea typeface="Arial"/>
                          <a:cs typeface="Arial"/>
                          <a:sym typeface="Arial"/>
                        </a:rPr>
                        <a:t> </a:t>
                      </a:r>
                      <a:r>
                        <a:rPr lang="en-US" sz="1400" b="1" i="0" u="none" strike="noStrike" cap="none" dirty="0" err="1">
                          <a:solidFill>
                            <a:srgbClr val="000000"/>
                          </a:solidFill>
                          <a:effectLst/>
                          <a:latin typeface="Arial"/>
                          <a:ea typeface="Arial"/>
                          <a:cs typeface="Arial"/>
                          <a:sym typeface="Arial"/>
                        </a:rPr>
                        <a:t>Vĩnh</a:t>
                      </a:r>
                      <a:r>
                        <a:rPr lang="en-US" sz="1400" b="1" i="0" u="none" strike="noStrike" cap="none" dirty="0">
                          <a:solidFill>
                            <a:srgbClr val="000000"/>
                          </a:solidFill>
                          <a:effectLst/>
                          <a:latin typeface="Arial"/>
                          <a:ea typeface="Arial"/>
                          <a:cs typeface="Arial"/>
                          <a:sym typeface="Arial"/>
                        </a:rPr>
                        <a:t> </a:t>
                      </a:r>
                      <a:r>
                        <a:rPr lang="en-US" sz="1400" b="1" i="0" u="none" strike="noStrike" cap="none" dirty="0" err="1">
                          <a:solidFill>
                            <a:srgbClr val="000000"/>
                          </a:solidFill>
                          <a:effectLst/>
                          <a:latin typeface="Arial"/>
                          <a:ea typeface="Arial"/>
                          <a:cs typeface="Arial"/>
                          <a:sym typeface="Arial"/>
                        </a:rPr>
                        <a:t>Phúc</a:t>
                      </a:r>
                      <a:endParaRPr lang="en-US" b="1" dirty="0"/>
                    </a:p>
                  </a:txBody>
                  <a:tcPr/>
                </a:tc>
                <a:extLst>
                  <a:ext uri="{0D108BD9-81ED-4DB2-BD59-A6C34878D82A}">
                    <a16:rowId xmlns:a16="http://schemas.microsoft.com/office/drawing/2014/main" val="967879253"/>
                  </a:ext>
                </a:extLst>
              </a:tr>
              <a:tr h="3283907">
                <a:tc>
                  <a:txBody>
                    <a:bodyPr/>
                    <a:lstStyle/>
                    <a:p>
                      <a:pPr algn="just"/>
                      <a:endParaRPr lang="en-US" sz="1200" b="1">
                        <a:solidFill>
                          <a:srgbClr val="C00000"/>
                        </a:solidFill>
                      </a:endParaRPr>
                    </a:p>
                    <a:p>
                      <a:pPr algn="just"/>
                      <a:r>
                        <a:rPr lang="en-US" sz="1400" b="1"/>
                        <a:t>Kế hoạch giáo dục của tổ chuyên môn</a:t>
                      </a:r>
                      <a:r>
                        <a:rPr lang="en-US" sz="1400"/>
                        <a:t>, bao gồm </a:t>
                      </a:r>
                      <a:r>
                        <a:rPr lang="en-US" sz="1400" b="1">
                          <a:solidFill>
                            <a:srgbClr val="002060"/>
                          </a:solidFill>
                        </a:rPr>
                        <a:t>Kế hoạch dạy học các môn học</a:t>
                      </a:r>
                      <a:r>
                        <a:rPr lang="en-US" sz="1400">
                          <a:solidFill>
                            <a:srgbClr val="002060"/>
                          </a:solidFill>
                        </a:rPr>
                        <a:t> </a:t>
                      </a:r>
                      <a:r>
                        <a:rPr lang="en-US" sz="1400"/>
                        <a:t>(theo khung Kế hoạch dạy học môn học tại </a:t>
                      </a:r>
                      <a:r>
                        <a:rPr lang="en-US" sz="1400" b="1"/>
                        <a:t>Phụ lục I</a:t>
                      </a:r>
                      <a:r>
                        <a:rPr lang="en-US" sz="1400"/>
                        <a:t>) và </a:t>
                      </a:r>
                      <a:r>
                        <a:rPr lang="en-US" sz="1400" b="1">
                          <a:solidFill>
                            <a:srgbClr val="002060"/>
                          </a:solidFill>
                        </a:rPr>
                        <a:t>Kế hoạch tổ chức các hoạt động giáo dục</a:t>
                      </a:r>
                      <a:r>
                        <a:rPr lang="en-US" sz="1400"/>
                        <a:t> (theo khung Kế hoạch tổ chức các hoạt động giáo dục tại </a:t>
                      </a:r>
                      <a:r>
                        <a:rPr lang="en-US" sz="1400" b="1"/>
                        <a:t>Phụ lục II</a:t>
                      </a:r>
                      <a:r>
                        <a:rPr lang="en-US" sz="1400"/>
                        <a:t>).</a:t>
                      </a:r>
                    </a:p>
                    <a:p>
                      <a:pPr algn="just"/>
                      <a:endParaRPr lang="en-US" sz="1400"/>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400"/>
                        <a:t>“</a:t>
                      </a:r>
                      <a:r>
                        <a:rPr lang="vi-VN" sz="1400"/>
                        <a:t>Đối với các hoạt động giáo dục được </a:t>
                      </a:r>
                      <a:r>
                        <a:rPr lang="vi-VN" sz="1400" b="1"/>
                        <a:t>tổ chức theo hình thức tham quan, cắm trại, câu lạc bộ, hoạt động phục vụ cộng đồng </a:t>
                      </a:r>
                      <a:r>
                        <a:rPr lang="vi-VN" sz="1400" b="1">
                          <a:solidFill>
                            <a:srgbClr val="C00000"/>
                          </a:solidFill>
                        </a:rPr>
                        <a:t>(sau đây gọi chung là hoạt động giáo dục)</a:t>
                      </a:r>
                      <a:endParaRPr lang="en-US" sz="1400">
                        <a:solidFill>
                          <a:srgbClr val="C00000"/>
                        </a:solidFill>
                      </a:endParaRPr>
                    </a:p>
                    <a:p>
                      <a:pPr algn="just"/>
                      <a:endParaRPr lang="en-US" sz="1200"/>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a:t>Được </a:t>
                      </a:r>
                      <a:r>
                        <a:rPr lang="vi-VN"/>
                        <a:t>tổ chức trong và ngoài giờ lên lớp, trong và ngoài khuôn viên nhà trường, nhằm thực hiện chương trình các môn học, hoạt động giáo dục trong chương trình giáo dục phổ thông do Bộ trưởng Bộ Giáo dục và Đào tạo ban hành.</a:t>
                      </a:r>
                      <a:endParaRPr lang="en-US"/>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vi-VN"/>
                        <a:t>Hoạt động giáo dục thông qua một số hình thức chủ yếu: học lí thuyết, làm bài tập, thực hành, thí nghiệm, thực hiện các dự án học tập, tham quan, cắm trại, đọc sách, sinh hoạt tập thể, câu lạc bộ, hoạt động phục vụ cộng đồng.</a:t>
                      </a:r>
                      <a:endParaRPr lang="en-US"/>
                    </a:p>
                    <a:p>
                      <a:pPr algn="just"/>
                      <a:endParaRPr lang="en-US" dirty="0"/>
                    </a:p>
                  </a:txBody>
                  <a:tcPr/>
                </a:tc>
                <a:tc>
                  <a:txBody>
                    <a:bodyPr/>
                    <a:lstStyle/>
                    <a:p>
                      <a:pPr algn="just"/>
                      <a:endParaRPr lang="en-US" dirty="0"/>
                    </a:p>
                  </a:txBody>
                  <a:tcPr/>
                </a:tc>
                <a:extLst>
                  <a:ext uri="{0D108BD9-81ED-4DB2-BD59-A6C34878D82A}">
                    <a16:rowId xmlns:a16="http://schemas.microsoft.com/office/drawing/2014/main" val="2222945976"/>
                  </a:ext>
                </a:extLst>
              </a:tr>
            </a:tbl>
          </a:graphicData>
        </a:graphic>
      </p:graphicFrame>
    </p:spTree>
    <p:extLst>
      <p:ext uri="{BB962C8B-B14F-4D97-AF65-F5344CB8AC3E}">
        <p14:creationId xmlns:p14="http://schemas.microsoft.com/office/powerpoint/2010/main" val="181459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1"/>
          <p:cNvSpPr txBox="1">
            <a:spLocks noGrp="1"/>
          </p:cNvSpPr>
          <p:nvPr>
            <p:ph type="title"/>
          </p:nvPr>
        </p:nvSpPr>
        <p:spPr>
          <a:xfrm>
            <a:off x="617104" y="1900850"/>
            <a:ext cx="7909791"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b="1">
                <a:latin typeface="Montserrat" pitchFamily="2" charset="77"/>
              </a:rPr>
              <a:t>Minh họa kế hoạch hoạt động giáo dục trong môn tin học</a:t>
            </a:r>
            <a:endParaRPr lang="vi-VN" sz="2400" b="1" dirty="0">
              <a:latin typeface="Montserrat" pitchFamily="2" charset="77"/>
            </a:endParaRPr>
          </a:p>
        </p:txBody>
      </p:sp>
      <p:sp>
        <p:nvSpPr>
          <p:cNvPr id="318" name="Google Shape;318;p31"/>
          <p:cNvSpPr txBox="1">
            <a:spLocks noGrp="1"/>
          </p:cNvSpPr>
          <p:nvPr>
            <p:ph type="title" idx="2"/>
          </p:nvPr>
        </p:nvSpPr>
        <p:spPr>
          <a:xfrm>
            <a:off x="3530946" y="1567771"/>
            <a:ext cx="2082105" cy="46366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2800" b="1">
                <a:latin typeface="Montserrat" pitchFamily="2" charset="77"/>
              </a:rPr>
              <a:t>Chương 3</a:t>
            </a:r>
            <a:endParaRPr lang="vi-VN" sz="2800" b="1" dirty="0">
              <a:latin typeface="Montserrat" pitchFamily="2" charset="77"/>
            </a:endParaRPr>
          </a:p>
        </p:txBody>
      </p:sp>
      <p:grpSp>
        <p:nvGrpSpPr>
          <p:cNvPr id="319" name="Google Shape;319;p31"/>
          <p:cNvGrpSpPr/>
          <p:nvPr/>
        </p:nvGrpSpPr>
        <p:grpSpPr>
          <a:xfrm>
            <a:off x="8107375" y="-12"/>
            <a:ext cx="4148250" cy="5588488"/>
            <a:chOff x="8107375" y="-12"/>
            <a:chExt cx="4148250" cy="5588488"/>
          </a:xfrm>
        </p:grpSpPr>
        <p:pic>
          <p:nvPicPr>
            <p:cNvPr id="320" name="Google Shape;320;p31"/>
            <p:cNvPicPr preferRelativeResize="0"/>
            <p:nvPr/>
          </p:nvPicPr>
          <p:blipFill>
            <a:blip r:embed="rId3">
              <a:alphaModFix/>
            </a:blip>
            <a:stretch>
              <a:fillRect/>
            </a:stretch>
          </p:blipFill>
          <p:spPr>
            <a:xfrm rot="5400000" flipH="1">
              <a:off x="8107375" y="1440225"/>
              <a:ext cx="4148250" cy="4148250"/>
            </a:xfrm>
            <a:prstGeom prst="rect">
              <a:avLst/>
            </a:prstGeom>
            <a:noFill/>
            <a:ln>
              <a:noFill/>
            </a:ln>
          </p:spPr>
        </p:pic>
        <p:pic>
          <p:nvPicPr>
            <p:cNvPr id="321" name="Google Shape;321;p31"/>
            <p:cNvPicPr preferRelativeResize="0"/>
            <p:nvPr/>
          </p:nvPicPr>
          <p:blipFill>
            <a:blip r:embed="rId4">
              <a:alphaModFix/>
            </a:blip>
            <a:stretch>
              <a:fillRect/>
            </a:stretch>
          </p:blipFill>
          <p:spPr>
            <a:xfrm rot="5400000">
              <a:off x="8654238" y="-12"/>
              <a:ext cx="3389525" cy="3389525"/>
            </a:xfrm>
            <a:prstGeom prst="rect">
              <a:avLst/>
            </a:prstGeom>
            <a:noFill/>
            <a:ln>
              <a:noFill/>
            </a:ln>
          </p:spPr>
        </p:pic>
      </p:grpSp>
      <p:grpSp>
        <p:nvGrpSpPr>
          <p:cNvPr id="322" name="Google Shape;322;p31"/>
          <p:cNvGrpSpPr/>
          <p:nvPr/>
        </p:nvGrpSpPr>
        <p:grpSpPr>
          <a:xfrm>
            <a:off x="-2273550" y="3952738"/>
            <a:ext cx="10986575" cy="4148250"/>
            <a:chOff x="-2273550" y="3952738"/>
            <a:chExt cx="10986575" cy="4148250"/>
          </a:xfrm>
        </p:grpSpPr>
        <p:pic>
          <p:nvPicPr>
            <p:cNvPr id="323" name="Google Shape;323;p31"/>
            <p:cNvPicPr preferRelativeResize="0"/>
            <p:nvPr/>
          </p:nvPicPr>
          <p:blipFill>
            <a:blip r:embed="rId5">
              <a:alphaModFix/>
            </a:blip>
            <a:stretch>
              <a:fillRect/>
            </a:stretch>
          </p:blipFill>
          <p:spPr>
            <a:xfrm rot="10800000">
              <a:off x="5133650" y="4045075"/>
              <a:ext cx="3579375" cy="3579375"/>
            </a:xfrm>
            <a:prstGeom prst="rect">
              <a:avLst/>
            </a:prstGeom>
            <a:noFill/>
            <a:ln>
              <a:noFill/>
            </a:ln>
          </p:spPr>
        </p:pic>
        <p:pic>
          <p:nvPicPr>
            <p:cNvPr id="324" name="Google Shape;324;p31"/>
            <p:cNvPicPr preferRelativeResize="0"/>
            <p:nvPr/>
          </p:nvPicPr>
          <p:blipFill>
            <a:blip r:embed="rId3">
              <a:alphaModFix/>
            </a:blip>
            <a:stretch>
              <a:fillRect/>
            </a:stretch>
          </p:blipFill>
          <p:spPr>
            <a:xfrm rot="10800000" flipH="1">
              <a:off x="-2273550" y="3952738"/>
              <a:ext cx="4148250" cy="4148250"/>
            </a:xfrm>
            <a:prstGeom prst="rect">
              <a:avLst/>
            </a:prstGeom>
            <a:noFill/>
            <a:ln>
              <a:noFill/>
            </a:ln>
          </p:spPr>
        </p:pic>
        <p:pic>
          <p:nvPicPr>
            <p:cNvPr id="325" name="Google Shape;325;p31"/>
            <p:cNvPicPr preferRelativeResize="0"/>
            <p:nvPr/>
          </p:nvPicPr>
          <p:blipFill>
            <a:blip r:embed="rId4">
              <a:alphaModFix/>
            </a:blip>
            <a:stretch>
              <a:fillRect/>
            </a:stretch>
          </p:blipFill>
          <p:spPr>
            <a:xfrm rot="5400000">
              <a:off x="850338" y="4234913"/>
              <a:ext cx="3389525" cy="3389525"/>
            </a:xfrm>
            <a:prstGeom prst="rect">
              <a:avLst/>
            </a:prstGeom>
            <a:noFill/>
            <a:ln>
              <a:noFill/>
            </a:ln>
          </p:spPr>
        </p:pic>
      </p:grpSp>
      <p:grpSp>
        <p:nvGrpSpPr>
          <p:cNvPr id="326" name="Google Shape;326;p31"/>
          <p:cNvGrpSpPr/>
          <p:nvPr/>
        </p:nvGrpSpPr>
        <p:grpSpPr>
          <a:xfrm>
            <a:off x="2048719" y="-4177737"/>
            <a:ext cx="6870175" cy="4148250"/>
            <a:chOff x="1473375" y="-3286112"/>
            <a:chExt cx="6870175" cy="4148250"/>
          </a:xfrm>
        </p:grpSpPr>
        <p:pic>
          <p:nvPicPr>
            <p:cNvPr id="327" name="Google Shape;327;p31"/>
            <p:cNvPicPr preferRelativeResize="0"/>
            <p:nvPr/>
          </p:nvPicPr>
          <p:blipFill>
            <a:blip r:embed="rId5">
              <a:alphaModFix/>
            </a:blip>
            <a:stretch>
              <a:fillRect/>
            </a:stretch>
          </p:blipFill>
          <p:spPr>
            <a:xfrm rot="10800000">
              <a:off x="5503125" y="-2064450"/>
              <a:ext cx="2840425" cy="2840425"/>
            </a:xfrm>
            <a:prstGeom prst="rect">
              <a:avLst/>
            </a:prstGeom>
            <a:noFill/>
            <a:ln>
              <a:noFill/>
            </a:ln>
          </p:spPr>
        </p:pic>
        <p:pic>
          <p:nvPicPr>
            <p:cNvPr id="328" name="Google Shape;328;p31"/>
            <p:cNvPicPr preferRelativeResize="0"/>
            <p:nvPr/>
          </p:nvPicPr>
          <p:blipFill>
            <a:blip r:embed="rId3">
              <a:alphaModFix/>
            </a:blip>
            <a:stretch>
              <a:fillRect/>
            </a:stretch>
          </p:blipFill>
          <p:spPr>
            <a:xfrm flipH="1">
              <a:off x="1473375" y="-3286112"/>
              <a:ext cx="4148250" cy="4148250"/>
            </a:xfrm>
            <a:prstGeom prst="rect">
              <a:avLst/>
            </a:prstGeom>
            <a:noFill/>
            <a:ln>
              <a:noFill/>
            </a:ln>
          </p:spPr>
        </p:pic>
      </p:grpSp>
      <p:cxnSp>
        <p:nvCxnSpPr>
          <p:cNvPr id="329" name="Google Shape;329;p31"/>
          <p:cNvCxnSpPr/>
          <p:nvPr/>
        </p:nvCxnSpPr>
        <p:spPr>
          <a:xfrm>
            <a:off x="4192950" y="1338975"/>
            <a:ext cx="758100" cy="0"/>
          </a:xfrm>
          <a:prstGeom prst="straightConnector1">
            <a:avLst/>
          </a:prstGeom>
          <a:noFill/>
          <a:ln w="19050" cap="flat" cmpd="sng">
            <a:solidFill>
              <a:schemeClr val="dk1"/>
            </a:solidFill>
            <a:prstDash val="solid"/>
            <a:round/>
            <a:headEnd type="none" w="med" len="med"/>
            <a:tailEnd type="none" w="med" len="med"/>
          </a:ln>
        </p:spPr>
      </p:cxnSp>
      <p:grpSp>
        <p:nvGrpSpPr>
          <p:cNvPr id="330" name="Google Shape;330;p31"/>
          <p:cNvGrpSpPr/>
          <p:nvPr/>
        </p:nvGrpSpPr>
        <p:grpSpPr>
          <a:xfrm>
            <a:off x="-3333886" y="-744413"/>
            <a:ext cx="3549850" cy="6632325"/>
            <a:chOff x="-1675150" y="-1671825"/>
            <a:chExt cx="3549850" cy="6632325"/>
          </a:xfrm>
        </p:grpSpPr>
        <p:pic>
          <p:nvPicPr>
            <p:cNvPr id="331" name="Google Shape;331;p31"/>
            <p:cNvPicPr preferRelativeResize="0"/>
            <p:nvPr/>
          </p:nvPicPr>
          <p:blipFill>
            <a:blip r:embed="rId6">
              <a:alphaModFix/>
            </a:blip>
            <a:stretch>
              <a:fillRect/>
            </a:stretch>
          </p:blipFill>
          <p:spPr>
            <a:xfrm rot="-5400000">
              <a:off x="-1675150" y="-1671825"/>
              <a:ext cx="3549850" cy="3549850"/>
            </a:xfrm>
            <a:prstGeom prst="rect">
              <a:avLst/>
            </a:prstGeom>
            <a:noFill/>
            <a:ln>
              <a:noFill/>
            </a:ln>
          </p:spPr>
        </p:pic>
        <p:pic>
          <p:nvPicPr>
            <p:cNvPr id="332" name="Google Shape;332;p31"/>
            <p:cNvPicPr preferRelativeResize="0"/>
            <p:nvPr/>
          </p:nvPicPr>
          <p:blipFill>
            <a:blip r:embed="rId7">
              <a:alphaModFix/>
            </a:blip>
            <a:stretch>
              <a:fillRect/>
            </a:stretch>
          </p:blipFill>
          <p:spPr>
            <a:xfrm rot="5400000">
              <a:off x="-1645587" y="2068175"/>
              <a:ext cx="2892325" cy="2892325"/>
            </a:xfrm>
            <a:prstGeom prst="rect">
              <a:avLst/>
            </a:prstGeom>
            <a:noFill/>
            <a:ln>
              <a:noFill/>
            </a:ln>
          </p:spPr>
        </p:pic>
      </p:grpSp>
      <p:cxnSp>
        <p:nvCxnSpPr>
          <p:cNvPr id="7" name="Straight Connector 6">
            <a:extLst>
              <a:ext uri="{FF2B5EF4-FFF2-40B4-BE49-F238E27FC236}">
                <a16:creationId xmlns:a16="http://schemas.microsoft.com/office/drawing/2014/main" id="{993B5418-2175-D712-4731-BDA2AE78DB72}"/>
              </a:ext>
            </a:extLst>
          </p:cNvPr>
          <p:cNvCxnSpPr>
            <a:cxnSpLocks/>
          </p:cNvCxnSpPr>
          <p:nvPr/>
        </p:nvCxnSpPr>
        <p:spPr>
          <a:xfrm>
            <a:off x="8841763" y="322722"/>
            <a:ext cx="0" cy="30480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908DC05-E149-0AF9-A352-81FEEBF49D65}"/>
              </a:ext>
            </a:extLst>
          </p:cNvPr>
          <p:cNvSpPr txBox="1"/>
          <p:nvPr/>
        </p:nvSpPr>
        <p:spPr>
          <a:xfrm>
            <a:off x="8677800" y="4651523"/>
            <a:ext cx="322200" cy="379078"/>
          </a:xfrm>
          <a:prstGeom prst="rect">
            <a:avLst/>
          </a:prstGeom>
          <a:noFill/>
        </p:spPr>
        <p:txBody>
          <a:bodyPr wrap="square">
            <a:spAutoFit/>
          </a:bodyPr>
          <a:lstStyle/>
          <a:p>
            <a:pPr algn="l">
              <a:lnSpc>
                <a:spcPct val="150000"/>
              </a:lnSpc>
            </a:pPr>
            <a:r>
              <a:rPr lang="en-US" b="1" dirty="0">
                <a:latin typeface="Montserrat" pitchFamily="2" charset="77"/>
              </a:rPr>
              <a:t>2</a:t>
            </a:r>
            <a:endParaRPr lang="vi-VN" sz="1400" dirty="0">
              <a:latin typeface="Montserrat" pitchFamily="2" charset="77"/>
            </a:endParaRPr>
          </a:p>
        </p:txBody>
      </p:sp>
    </p:spTree>
    <p:extLst>
      <p:ext uri="{BB962C8B-B14F-4D97-AF65-F5344CB8AC3E}">
        <p14:creationId xmlns:p14="http://schemas.microsoft.com/office/powerpoint/2010/main" val="1838380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9" name="Picture 8">
            <a:extLst>
              <a:ext uri="{FF2B5EF4-FFF2-40B4-BE49-F238E27FC236}">
                <a16:creationId xmlns:a16="http://schemas.microsoft.com/office/drawing/2014/main" id="{032ADEC6-AA34-0206-6D89-98C4D02B80C1}"/>
              </a:ext>
            </a:extLst>
          </p:cNvPr>
          <p:cNvPicPr>
            <a:picLocks noChangeAspect="1"/>
          </p:cNvPicPr>
          <p:nvPr/>
        </p:nvPicPr>
        <p:blipFill>
          <a:blip r:embed="rId3"/>
          <a:stretch>
            <a:fillRect/>
          </a:stretch>
        </p:blipFill>
        <p:spPr>
          <a:xfrm>
            <a:off x="0" y="1161435"/>
            <a:ext cx="8910046" cy="3238023"/>
          </a:xfrm>
          <a:prstGeom prst="rect">
            <a:avLst/>
          </a:prstGeom>
        </p:spPr>
      </p:pic>
      <p:grpSp>
        <p:nvGrpSpPr>
          <p:cNvPr id="309" name="Google Shape;309;p30"/>
          <p:cNvGrpSpPr/>
          <p:nvPr/>
        </p:nvGrpSpPr>
        <p:grpSpPr>
          <a:xfrm>
            <a:off x="7989125" y="-1771625"/>
            <a:ext cx="4148250" cy="9163675"/>
            <a:chOff x="7989125" y="-1771625"/>
            <a:chExt cx="4148250" cy="9163675"/>
          </a:xfrm>
        </p:grpSpPr>
        <p:pic>
          <p:nvPicPr>
            <p:cNvPr id="310" name="Google Shape;310;p30"/>
            <p:cNvPicPr preferRelativeResize="0"/>
            <p:nvPr/>
          </p:nvPicPr>
          <p:blipFill>
            <a:blip r:embed="rId4">
              <a:alphaModFix/>
            </a:blip>
            <a:stretch>
              <a:fillRect/>
            </a:stretch>
          </p:blipFill>
          <p:spPr>
            <a:xfrm flipH="1">
              <a:off x="7989125" y="-1771625"/>
              <a:ext cx="4148250" cy="4148250"/>
            </a:xfrm>
            <a:prstGeom prst="rect">
              <a:avLst/>
            </a:prstGeom>
            <a:noFill/>
            <a:ln>
              <a:noFill/>
            </a:ln>
          </p:spPr>
        </p:pic>
        <p:pic>
          <p:nvPicPr>
            <p:cNvPr id="311" name="Google Shape;311;p30"/>
            <p:cNvPicPr preferRelativeResize="0"/>
            <p:nvPr/>
          </p:nvPicPr>
          <p:blipFill>
            <a:blip r:embed="rId4">
              <a:alphaModFix/>
            </a:blip>
            <a:stretch>
              <a:fillRect/>
            </a:stretch>
          </p:blipFill>
          <p:spPr>
            <a:xfrm rot="5400000" flipH="1">
              <a:off x="7989125" y="3243800"/>
              <a:ext cx="4148250" cy="4148250"/>
            </a:xfrm>
            <a:prstGeom prst="rect">
              <a:avLst/>
            </a:prstGeom>
            <a:noFill/>
            <a:ln>
              <a:noFill/>
            </a:ln>
          </p:spPr>
        </p:pic>
        <p:pic>
          <p:nvPicPr>
            <p:cNvPr id="312" name="Google Shape;312;p30"/>
            <p:cNvPicPr preferRelativeResize="0"/>
            <p:nvPr/>
          </p:nvPicPr>
          <p:blipFill>
            <a:blip r:embed="rId5">
              <a:alphaModFix/>
            </a:blip>
            <a:stretch>
              <a:fillRect/>
            </a:stretch>
          </p:blipFill>
          <p:spPr>
            <a:xfrm rot="5400000">
              <a:off x="8726025" y="1461550"/>
              <a:ext cx="2686700" cy="2686700"/>
            </a:xfrm>
            <a:prstGeom prst="rect">
              <a:avLst/>
            </a:prstGeom>
            <a:noFill/>
            <a:ln>
              <a:noFill/>
            </a:ln>
          </p:spPr>
        </p:pic>
      </p:grpSp>
      <p:cxnSp>
        <p:nvCxnSpPr>
          <p:cNvPr id="3" name="Straight Connector 2">
            <a:extLst>
              <a:ext uri="{FF2B5EF4-FFF2-40B4-BE49-F238E27FC236}">
                <a16:creationId xmlns:a16="http://schemas.microsoft.com/office/drawing/2014/main" id="{9D7C517C-6D65-0AE7-6019-DEEC74B487E1}"/>
              </a:ext>
            </a:extLst>
          </p:cNvPr>
          <p:cNvCxnSpPr>
            <a:cxnSpLocks/>
          </p:cNvCxnSpPr>
          <p:nvPr/>
        </p:nvCxnSpPr>
        <p:spPr>
          <a:xfrm>
            <a:off x="8841763" y="322722"/>
            <a:ext cx="0" cy="30480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B53E4CD-A109-67AE-5EAE-734FC39BE75B}"/>
              </a:ext>
            </a:extLst>
          </p:cNvPr>
          <p:cNvSpPr txBox="1"/>
          <p:nvPr/>
        </p:nvSpPr>
        <p:spPr>
          <a:xfrm>
            <a:off x="8677800" y="4651523"/>
            <a:ext cx="322200" cy="379078"/>
          </a:xfrm>
          <a:prstGeom prst="rect">
            <a:avLst/>
          </a:prstGeom>
          <a:noFill/>
        </p:spPr>
        <p:txBody>
          <a:bodyPr wrap="square">
            <a:spAutoFit/>
          </a:bodyPr>
          <a:lstStyle/>
          <a:p>
            <a:pPr algn="l">
              <a:lnSpc>
                <a:spcPct val="150000"/>
              </a:lnSpc>
            </a:pPr>
            <a:r>
              <a:rPr lang="en-US" sz="1400" b="1" dirty="0">
                <a:latin typeface="Montserrat" pitchFamily="2" charset="77"/>
              </a:rPr>
              <a:t>4</a:t>
            </a:r>
            <a:endParaRPr lang="vi-VN" sz="1400" dirty="0">
              <a:latin typeface="Montserrat" pitchFamily="2" charset="77"/>
            </a:endParaRPr>
          </a:p>
        </p:txBody>
      </p:sp>
    </p:spTree>
    <p:extLst>
      <p:ext uri="{BB962C8B-B14F-4D97-AF65-F5344CB8AC3E}">
        <p14:creationId xmlns:p14="http://schemas.microsoft.com/office/powerpoint/2010/main" val="1687846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grpSp>
        <p:nvGrpSpPr>
          <p:cNvPr id="309" name="Google Shape;309;p30"/>
          <p:cNvGrpSpPr/>
          <p:nvPr/>
        </p:nvGrpSpPr>
        <p:grpSpPr>
          <a:xfrm>
            <a:off x="8011985" y="-1771624"/>
            <a:ext cx="4148250" cy="9163675"/>
            <a:chOff x="7989125" y="-1771625"/>
            <a:chExt cx="4148250" cy="9163675"/>
          </a:xfrm>
        </p:grpSpPr>
        <p:pic>
          <p:nvPicPr>
            <p:cNvPr id="310" name="Google Shape;310;p30"/>
            <p:cNvPicPr preferRelativeResize="0"/>
            <p:nvPr/>
          </p:nvPicPr>
          <p:blipFill>
            <a:blip r:embed="rId3">
              <a:alphaModFix/>
            </a:blip>
            <a:stretch>
              <a:fillRect/>
            </a:stretch>
          </p:blipFill>
          <p:spPr>
            <a:xfrm flipH="1">
              <a:off x="7989125" y="-1771625"/>
              <a:ext cx="4148250" cy="4148250"/>
            </a:xfrm>
            <a:prstGeom prst="rect">
              <a:avLst/>
            </a:prstGeom>
            <a:noFill/>
            <a:ln>
              <a:noFill/>
            </a:ln>
          </p:spPr>
        </p:pic>
        <p:pic>
          <p:nvPicPr>
            <p:cNvPr id="311" name="Google Shape;311;p30"/>
            <p:cNvPicPr preferRelativeResize="0"/>
            <p:nvPr/>
          </p:nvPicPr>
          <p:blipFill>
            <a:blip r:embed="rId3">
              <a:alphaModFix/>
            </a:blip>
            <a:stretch>
              <a:fillRect/>
            </a:stretch>
          </p:blipFill>
          <p:spPr>
            <a:xfrm rot="5400000" flipH="1">
              <a:off x="7989125" y="3243800"/>
              <a:ext cx="4148250" cy="4148250"/>
            </a:xfrm>
            <a:prstGeom prst="rect">
              <a:avLst/>
            </a:prstGeom>
            <a:noFill/>
            <a:ln>
              <a:noFill/>
            </a:ln>
          </p:spPr>
        </p:pic>
        <p:pic>
          <p:nvPicPr>
            <p:cNvPr id="312" name="Google Shape;312;p30"/>
            <p:cNvPicPr preferRelativeResize="0"/>
            <p:nvPr/>
          </p:nvPicPr>
          <p:blipFill>
            <a:blip r:embed="rId4">
              <a:alphaModFix/>
            </a:blip>
            <a:stretch>
              <a:fillRect/>
            </a:stretch>
          </p:blipFill>
          <p:spPr>
            <a:xfrm rot="5400000">
              <a:off x="8726025" y="1461550"/>
              <a:ext cx="2686700" cy="2686700"/>
            </a:xfrm>
            <a:prstGeom prst="rect">
              <a:avLst/>
            </a:prstGeom>
            <a:noFill/>
            <a:ln>
              <a:noFill/>
            </a:ln>
          </p:spPr>
        </p:pic>
      </p:grpSp>
      <p:cxnSp>
        <p:nvCxnSpPr>
          <p:cNvPr id="3" name="Straight Connector 2">
            <a:extLst>
              <a:ext uri="{FF2B5EF4-FFF2-40B4-BE49-F238E27FC236}">
                <a16:creationId xmlns:a16="http://schemas.microsoft.com/office/drawing/2014/main" id="{9D7C517C-6D65-0AE7-6019-DEEC74B487E1}"/>
              </a:ext>
            </a:extLst>
          </p:cNvPr>
          <p:cNvCxnSpPr>
            <a:cxnSpLocks/>
          </p:cNvCxnSpPr>
          <p:nvPr/>
        </p:nvCxnSpPr>
        <p:spPr>
          <a:xfrm>
            <a:off x="8841763" y="322722"/>
            <a:ext cx="0" cy="30480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A822720B-941E-35E8-B9F6-E33BD2A2D8B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FF962786-7204-4BF4-7CB3-1268619F5B79}"/>
              </a:ext>
            </a:extLst>
          </p:cNvPr>
          <p:cNvSpPr txBox="1"/>
          <p:nvPr/>
        </p:nvSpPr>
        <p:spPr>
          <a:xfrm>
            <a:off x="8677800" y="4651523"/>
            <a:ext cx="322200" cy="379078"/>
          </a:xfrm>
          <a:prstGeom prst="rect">
            <a:avLst/>
          </a:prstGeom>
          <a:noFill/>
        </p:spPr>
        <p:txBody>
          <a:bodyPr wrap="square">
            <a:spAutoFit/>
          </a:bodyPr>
          <a:lstStyle/>
          <a:p>
            <a:pPr algn="l">
              <a:lnSpc>
                <a:spcPct val="150000"/>
              </a:lnSpc>
            </a:pPr>
            <a:r>
              <a:rPr lang="en-US" b="1" dirty="0">
                <a:latin typeface="Montserrat" pitchFamily="2" charset="77"/>
              </a:rPr>
              <a:t>5</a:t>
            </a:r>
            <a:endParaRPr lang="vi-VN" sz="1400" dirty="0">
              <a:latin typeface="Montserrat" pitchFamily="2" charset="77"/>
            </a:endParaRPr>
          </a:p>
        </p:txBody>
      </p:sp>
      <p:pic>
        <p:nvPicPr>
          <p:cNvPr id="12" name="Picture 11">
            <a:extLst>
              <a:ext uri="{FF2B5EF4-FFF2-40B4-BE49-F238E27FC236}">
                <a16:creationId xmlns:a16="http://schemas.microsoft.com/office/drawing/2014/main" id="{83B6FCB6-E7C2-1E48-6638-EC795170E507}"/>
              </a:ext>
            </a:extLst>
          </p:cNvPr>
          <p:cNvPicPr>
            <a:picLocks noChangeAspect="1"/>
          </p:cNvPicPr>
          <p:nvPr/>
        </p:nvPicPr>
        <p:blipFill>
          <a:blip r:embed="rId5"/>
          <a:stretch>
            <a:fillRect/>
          </a:stretch>
        </p:blipFill>
        <p:spPr>
          <a:xfrm>
            <a:off x="1201365" y="862054"/>
            <a:ext cx="6751785" cy="4143718"/>
          </a:xfrm>
          <a:prstGeom prst="rect">
            <a:avLst/>
          </a:prstGeom>
        </p:spPr>
      </p:pic>
    </p:spTree>
    <p:extLst>
      <p:ext uri="{BB962C8B-B14F-4D97-AF65-F5344CB8AC3E}">
        <p14:creationId xmlns:p14="http://schemas.microsoft.com/office/powerpoint/2010/main" val="3441710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grpSp>
        <p:nvGrpSpPr>
          <p:cNvPr id="309" name="Google Shape;309;p30"/>
          <p:cNvGrpSpPr/>
          <p:nvPr/>
        </p:nvGrpSpPr>
        <p:grpSpPr>
          <a:xfrm>
            <a:off x="8011985" y="-1771624"/>
            <a:ext cx="4148250" cy="9163675"/>
            <a:chOff x="7989125" y="-1771625"/>
            <a:chExt cx="4148250" cy="9163675"/>
          </a:xfrm>
        </p:grpSpPr>
        <p:pic>
          <p:nvPicPr>
            <p:cNvPr id="310" name="Google Shape;310;p30"/>
            <p:cNvPicPr preferRelativeResize="0"/>
            <p:nvPr/>
          </p:nvPicPr>
          <p:blipFill>
            <a:blip r:embed="rId3">
              <a:alphaModFix/>
            </a:blip>
            <a:stretch>
              <a:fillRect/>
            </a:stretch>
          </p:blipFill>
          <p:spPr>
            <a:xfrm flipH="1">
              <a:off x="7989125" y="-1771625"/>
              <a:ext cx="4148250" cy="4148250"/>
            </a:xfrm>
            <a:prstGeom prst="rect">
              <a:avLst/>
            </a:prstGeom>
            <a:noFill/>
            <a:ln>
              <a:noFill/>
            </a:ln>
          </p:spPr>
        </p:pic>
        <p:pic>
          <p:nvPicPr>
            <p:cNvPr id="311" name="Google Shape;311;p30"/>
            <p:cNvPicPr preferRelativeResize="0"/>
            <p:nvPr/>
          </p:nvPicPr>
          <p:blipFill>
            <a:blip r:embed="rId3">
              <a:alphaModFix/>
            </a:blip>
            <a:stretch>
              <a:fillRect/>
            </a:stretch>
          </p:blipFill>
          <p:spPr>
            <a:xfrm rot="5400000" flipH="1">
              <a:off x="7989125" y="3243800"/>
              <a:ext cx="4148250" cy="4148250"/>
            </a:xfrm>
            <a:prstGeom prst="rect">
              <a:avLst/>
            </a:prstGeom>
            <a:noFill/>
            <a:ln>
              <a:noFill/>
            </a:ln>
          </p:spPr>
        </p:pic>
        <p:pic>
          <p:nvPicPr>
            <p:cNvPr id="312" name="Google Shape;312;p30"/>
            <p:cNvPicPr preferRelativeResize="0"/>
            <p:nvPr/>
          </p:nvPicPr>
          <p:blipFill>
            <a:blip r:embed="rId4">
              <a:alphaModFix/>
            </a:blip>
            <a:stretch>
              <a:fillRect/>
            </a:stretch>
          </p:blipFill>
          <p:spPr>
            <a:xfrm rot="5400000">
              <a:off x="8726025" y="1461550"/>
              <a:ext cx="2686700" cy="2686700"/>
            </a:xfrm>
            <a:prstGeom prst="rect">
              <a:avLst/>
            </a:prstGeom>
            <a:noFill/>
            <a:ln>
              <a:noFill/>
            </a:ln>
          </p:spPr>
        </p:pic>
      </p:grpSp>
      <p:cxnSp>
        <p:nvCxnSpPr>
          <p:cNvPr id="3" name="Straight Connector 2">
            <a:extLst>
              <a:ext uri="{FF2B5EF4-FFF2-40B4-BE49-F238E27FC236}">
                <a16:creationId xmlns:a16="http://schemas.microsoft.com/office/drawing/2014/main" id="{9D7C517C-6D65-0AE7-6019-DEEC74B487E1}"/>
              </a:ext>
            </a:extLst>
          </p:cNvPr>
          <p:cNvCxnSpPr>
            <a:cxnSpLocks/>
          </p:cNvCxnSpPr>
          <p:nvPr/>
        </p:nvCxnSpPr>
        <p:spPr>
          <a:xfrm>
            <a:off x="8841763" y="322722"/>
            <a:ext cx="0" cy="30480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A822720B-941E-35E8-B9F6-E33BD2A2D8B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FF962786-7204-4BF4-7CB3-1268619F5B79}"/>
              </a:ext>
            </a:extLst>
          </p:cNvPr>
          <p:cNvSpPr txBox="1"/>
          <p:nvPr/>
        </p:nvSpPr>
        <p:spPr>
          <a:xfrm>
            <a:off x="8677800" y="4651523"/>
            <a:ext cx="322200" cy="379078"/>
          </a:xfrm>
          <a:prstGeom prst="rect">
            <a:avLst/>
          </a:prstGeom>
          <a:noFill/>
        </p:spPr>
        <p:txBody>
          <a:bodyPr wrap="square">
            <a:spAutoFit/>
          </a:bodyPr>
          <a:lstStyle/>
          <a:p>
            <a:pPr algn="l">
              <a:lnSpc>
                <a:spcPct val="150000"/>
              </a:lnSpc>
            </a:pPr>
            <a:r>
              <a:rPr lang="en-US" b="1" dirty="0">
                <a:latin typeface="Montserrat" pitchFamily="2" charset="77"/>
              </a:rPr>
              <a:t>5</a:t>
            </a:r>
            <a:endParaRPr lang="vi-VN" sz="1400" dirty="0">
              <a:latin typeface="Montserrat" pitchFamily="2" charset="77"/>
            </a:endParaRPr>
          </a:p>
        </p:txBody>
      </p:sp>
      <p:pic>
        <p:nvPicPr>
          <p:cNvPr id="8" name="Picture 7">
            <a:extLst>
              <a:ext uri="{FF2B5EF4-FFF2-40B4-BE49-F238E27FC236}">
                <a16:creationId xmlns:a16="http://schemas.microsoft.com/office/drawing/2014/main" id="{BC85A721-7187-F544-35A2-0F1AF55BAE41}"/>
              </a:ext>
            </a:extLst>
          </p:cNvPr>
          <p:cNvPicPr>
            <a:picLocks noChangeAspect="1"/>
          </p:cNvPicPr>
          <p:nvPr/>
        </p:nvPicPr>
        <p:blipFill>
          <a:blip r:embed="rId5"/>
          <a:stretch>
            <a:fillRect/>
          </a:stretch>
        </p:blipFill>
        <p:spPr>
          <a:xfrm>
            <a:off x="1202878" y="864037"/>
            <a:ext cx="6738243" cy="4111149"/>
          </a:xfrm>
          <a:prstGeom prst="rect">
            <a:avLst/>
          </a:prstGeom>
        </p:spPr>
      </p:pic>
    </p:spTree>
    <p:extLst>
      <p:ext uri="{BB962C8B-B14F-4D97-AF65-F5344CB8AC3E}">
        <p14:creationId xmlns:p14="http://schemas.microsoft.com/office/powerpoint/2010/main" val="2062103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grpSp>
        <p:nvGrpSpPr>
          <p:cNvPr id="309" name="Google Shape;309;p30"/>
          <p:cNvGrpSpPr/>
          <p:nvPr/>
        </p:nvGrpSpPr>
        <p:grpSpPr>
          <a:xfrm>
            <a:off x="8011985" y="-1771624"/>
            <a:ext cx="4148250" cy="9163675"/>
            <a:chOff x="7989125" y="-1771625"/>
            <a:chExt cx="4148250" cy="9163675"/>
          </a:xfrm>
        </p:grpSpPr>
        <p:pic>
          <p:nvPicPr>
            <p:cNvPr id="310" name="Google Shape;310;p30"/>
            <p:cNvPicPr preferRelativeResize="0"/>
            <p:nvPr/>
          </p:nvPicPr>
          <p:blipFill>
            <a:blip r:embed="rId3">
              <a:alphaModFix/>
            </a:blip>
            <a:stretch>
              <a:fillRect/>
            </a:stretch>
          </p:blipFill>
          <p:spPr>
            <a:xfrm flipH="1">
              <a:off x="7989125" y="-1771625"/>
              <a:ext cx="4148250" cy="4148250"/>
            </a:xfrm>
            <a:prstGeom prst="rect">
              <a:avLst/>
            </a:prstGeom>
            <a:noFill/>
            <a:ln>
              <a:noFill/>
            </a:ln>
          </p:spPr>
        </p:pic>
        <p:pic>
          <p:nvPicPr>
            <p:cNvPr id="311" name="Google Shape;311;p30"/>
            <p:cNvPicPr preferRelativeResize="0"/>
            <p:nvPr/>
          </p:nvPicPr>
          <p:blipFill>
            <a:blip r:embed="rId3">
              <a:alphaModFix/>
            </a:blip>
            <a:stretch>
              <a:fillRect/>
            </a:stretch>
          </p:blipFill>
          <p:spPr>
            <a:xfrm rot="5400000" flipH="1">
              <a:off x="7989125" y="3243800"/>
              <a:ext cx="4148250" cy="4148250"/>
            </a:xfrm>
            <a:prstGeom prst="rect">
              <a:avLst/>
            </a:prstGeom>
            <a:noFill/>
            <a:ln>
              <a:noFill/>
            </a:ln>
          </p:spPr>
        </p:pic>
        <p:pic>
          <p:nvPicPr>
            <p:cNvPr id="312" name="Google Shape;312;p30"/>
            <p:cNvPicPr preferRelativeResize="0"/>
            <p:nvPr/>
          </p:nvPicPr>
          <p:blipFill>
            <a:blip r:embed="rId4">
              <a:alphaModFix/>
            </a:blip>
            <a:stretch>
              <a:fillRect/>
            </a:stretch>
          </p:blipFill>
          <p:spPr>
            <a:xfrm rot="5400000">
              <a:off x="8726025" y="1461550"/>
              <a:ext cx="2686700" cy="2686700"/>
            </a:xfrm>
            <a:prstGeom prst="rect">
              <a:avLst/>
            </a:prstGeom>
            <a:noFill/>
            <a:ln>
              <a:noFill/>
            </a:ln>
          </p:spPr>
        </p:pic>
      </p:grpSp>
      <p:cxnSp>
        <p:nvCxnSpPr>
          <p:cNvPr id="3" name="Straight Connector 2">
            <a:extLst>
              <a:ext uri="{FF2B5EF4-FFF2-40B4-BE49-F238E27FC236}">
                <a16:creationId xmlns:a16="http://schemas.microsoft.com/office/drawing/2014/main" id="{9D7C517C-6D65-0AE7-6019-DEEC74B487E1}"/>
              </a:ext>
            </a:extLst>
          </p:cNvPr>
          <p:cNvCxnSpPr>
            <a:cxnSpLocks/>
          </p:cNvCxnSpPr>
          <p:nvPr/>
        </p:nvCxnSpPr>
        <p:spPr>
          <a:xfrm>
            <a:off x="8841763" y="322722"/>
            <a:ext cx="0" cy="30480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A822720B-941E-35E8-B9F6-E33BD2A2D8B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FF962786-7204-4BF4-7CB3-1268619F5B79}"/>
              </a:ext>
            </a:extLst>
          </p:cNvPr>
          <p:cNvSpPr txBox="1"/>
          <p:nvPr/>
        </p:nvSpPr>
        <p:spPr>
          <a:xfrm>
            <a:off x="8677800" y="4651523"/>
            <a:ext cx="322200" cy="379078"/>
          </a:xfrm>
          <a:prstGeom prst="rect">
            <a:avLst/>
          </a:prstGeom>
          <a:noFill/>
        </p:spPr>
        <p:txBody>
          <a:bodyPr wrap="square">
            <a:spAutoFit/>
          </a:bodyPr>
          <a:lstStyle/>
          <a:p>
            <a:pPr algn="l">
              <a:lnSpc>
                <a:spcPct val="150000"/>
              </a:lnSpc>
            </a:pPr>
            <a:r>
              <a:rPr lang="en-US" b="1" dirty="0">
                <a:latin typeface="Montserrat" pitchFamily="2" charset="77"/>
              </a:rPr>
              <a:t>5</a:t>
            </a:r>
            <a:endParaRPr lang="vi-VN" sz="1400" dirty="0">
              <a:latin typeface="Montserrat" pitchFamily="2" charset="77"/>
            </a:endParaRPr>
          </a:p>
        </p:txBody>
      </p:sp>
      <p:pic>
        <p:nvPicPr>
          <p:cNvPr id="8" name="Picture 7">
            <a:extLst>
              <a:ext uri="{FF2B5EF4-FFF2-40B4-BE49-F238E27FC236}">
                <a16:creationId xmlns:a16="http://schemas.microsoft.com/office/drawing/2014/main" id="{80A226D7-639D-A5E4-9775-235A5797F034}"/>
              </a:ext>
            </a:extLst>
          </p:cNvPr>
          <p:cNvPicPr>
            <a:picLocks noChangeAspect="1"/>
          </p:cNvPicPr>
          <p:nvPr/>
        </p:nvPicPr>
        <p:blipFill>
          <a:blip r:embed="rId5"/>
          <a:stretch>
            <a:fillRect/>
          </a:stretch>
        </p:blipFill>
        <p:spPr>
          <a:xfrm>
            <a:off x="1216002" y="899656"/>
            <a:ext cx="6711995" cy="4130945"/>
          </a:xfrm>
          <a:prstGeom prst="rect">
            <a:avLst/>
          </a:prstGeom>
        </p:spPr>
      </p:pic>
    </p:spTree>
    <p:extLst>
      <p:ext uri="{BB962C8B-B14F-4D97-AF65-F5344CB8AC3E}">
        <p14:creationId xmlns:p14="http://schemas.microsoft.com/office/powerpoint/2010/main" val="1495641462"/>
      </p:ext>
    </p:extLst>
  </p:cSld>
  <p:clrMapOvr>
    <a:masterClrMapping/>
  </p:clrMapOvr>
</p:sld>
</file>

<file path=ppt/theme/theme1.xml><?xml version="1.0" encoding="utf-8"?>
<a:theme xmlns:a="http://schemas.openxmlformats.org/drawingml/2006/main" name="Innovate Business Plan by Slidesgo">
  <a:themeElements>
    <a:clrScheme name="Simple Light">
      <a:dk1>
        <a:srgbClr val="2A2A2A"/>
      </a:dk1>
      <a:lt1>
        <a:srgbClr val="FFFFFF"/>
      </a:lt1>
      <a:dk2>
        <a:srgbClr val="B7B3F0"/>
      </a:dk2>
      <a:lt2>
        <a:srgbClr val="E1BDF7"/>
      </a:lt2>
      <a:accent1>
        <a:srgbClr val="A6CEF2"/>
      </a:accent1>
      <a:accent2>
        <a:srgbClr val="C2C2C2"/>
      </a:accent2>
      <a:accent3>
        <a:srgbClr val="FFFFFF"/>
      </a:accent3>
      <a:accent4>
        <a:srgbClr val="FFFFFF"/>
      </a:accent4>
      <a:accent5>
        <a:srgbClr val="FFFFFF"/>
      </a:accent5>
      <a:accent6>
        <a:srgbClr val="FFFFFF"/>
      </a:accent6>
      <a:hlink>
        <a:srgbClr val="2A2A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45a79269-fa8d-42c8-ad13-763803f23fa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43288D403E5DC408A49ADA8822FD551" ma:contentTypeVersion="15" ma:contentTypeDescription="Create a new document." ma:contentTypeScope="" ma:versionID="bc5d8001be1471afdce915d487ff6b8f">
  <xsd:schema xmlns:xsd="http://www.w3.org/2001/XMLSchema" xmlns:xs="http://www.w3.org/2001/XMLSchema" xmlns:p="http://schemas.microsoft.com/office/2006/metadata/properties" xmlns:ns3="45a79269-fa8d-42c8-ad13-763803f23fa6" xmlns:ns4="01dc8c26-c68a-45df-926c-14e64b2bd954" targetNamespace="http://schemas.microsoft.com/office/2006/metadata/properties" ma:root="true" ma:fieldsID="c4e8f945c051b4c21b4508ffaf56450c" ns3:_="" ns4:_="">
    <xsd:import namespace="45a79269-fa8d-42c8-ad13-763803f23fa6"/>
    <xsd:import namespace="01dc8c26-c68a-45df-926c-14e64b2bd95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element ref="ns3:MediaServiceObjectDetectorVersions" minOccurs="0"/>
                <xsd:element ref="ns3:MediaServiceSearchProperties"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a79269-fa8d-42c8-ad13-763803f23f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dc8c26-c68a-45df-926c-14e64b2bd95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611060-6944-4B4D-906E-491FCB3A9A1A}">
  <ds:schemaRefs>
    <ds:schemaRef ds:uri="http://schemas.microsoft.com/sharepoint/v3/contenttype/forms"/>
  </ds:schemaRefs>
</ds:datastoreItem>
</file>

<file path=customXml/itemProps2.xml><?xml version="1.0" encoding="utf-8"?>
<ds:datastoreItem xmlns:ds="http://schemas.openxmlformats.org/officeDocument/2006/customXml" ds:itemID="{B9B146B3-E08D-4966-8B38-4505B6DEC392}">
  <ds:schemaRefs>
    <ds:schemaRef ds:uri="http://schemas.microsoft.com/office/2006/metadata/properties"/>
    <ds:schemaRef ds:uri="http://purl.org/dc/terms/"/>
    <ds:schemaRef ds:uri="http://purl.org/dc/elements/1.1/"/>
    <ds:schemaRef ds:uri="01dc8c26-c68a-45df-926c-14e64b2bd954"/>
    <ds:schemaRef ds:uri="http://www.w3.org/XML/1998/namespace"/>
    <ds:schemaRef ds:uri="http://schemas.microsoft.com/office/2006/documentManagement/types"/>
    <ds:schemaRef ds:uri="http://purl.org/dc/dcmitype/"/>
    <ds:schemaRef ds:uri="45a79269-fa8d-42c8-ad13-763803f23fa6"/>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05293110-2DAE-4BF5-9A1C-0FBEABCE60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a79269-fa8d-42c8-ad13-763803f23fa6"/>
    <ds:schemaRef ds:uri="01dc8c26-c68a-45df-926c-14e64b2bd9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341</TotalTime>
  <Words>433</Words>
  <Application>Microsoft Office PowerPoint</Application>
  <PresentationFormat>On-screen Show (16:9)</PresentationFormat>
  <Paragraphs>36</Paragraphs>
  <Slides>11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Blinker</vt:lpstr>
      <vt:lpstr>Montserrat</vt:lpstr>
      <vt:lpstr>Montserrat ExtraBold</vt:lpstr>
      <vt:lpstr>UTM HelvetIns</vt:lpstr>
      <vt:lpstr>Arial</vt:lpstr>
      <vt:lpstr>UTM Avo</vt:lpstr>
      <vt:lpstr>Raleway</vt:lpstr>
      <vt:lpstr>Righteous</vt:lpstr>
      <vt:lpstr>Innovate Business Plan by Slidesgo</vt:lpstr>
      <vt:lpstr>BÁO CÁO THẢO LUẬN 4</vt:lpstr>
      <vt:lpstr>PowerPoint Presentation</vt:lpstr>
      <vt:lpstr>Sơ lược về kế hoạch tổ chức hoạt động giáo dục </vt:lpstr>
      <vt:lpstr>PowerPoint Presentation</vt:lpstr>
      <vt:lpstr>Minh họa kế hoạch hoạt động giáo dục trong môn tin học</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TIẾN ĐỘ</dc:title>
  <dc:creator>Dell</dc:creator>
  <cp:lastModifiedBy>TRAN THANH Y</cp:lastModifiedBy>
  <cp:revision>5</cp:revision>
  <dcterms:modified xsi:type="dcterms:W3CDTF">2024-10-02T17:33:41Z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0x010100C43288D403E5DC408A49ADA8822FD551</vt:lpwstr>
  </property>
</Properties>
</file>