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33"/>
  </p:notesMasterIdLst>
  <p:sldIdLst>
    <p:sldId id="256" r:id="rId2"/>
    <p:sldId id="484" r:id="rId3"/>
    <p:sldId id="567" r:id="rId4"/>
    <p:sldId id="564" r:id="rId5"/>
    <p:sldId id="566" r:id="rId6"/>
    <p:sldId id="565" r:id="rId7"/>
    <p:sldId id="542" r:id="rId8"/>
    <p:sldId id="563" r:id="rId9"/>
    <p:sldId id="544" r:id="rId10"/>
    <p:sldId id="545" r:id="rId11"/>
    <p:sldId id="546" r:id="rId12"/>
    <p:sldId id="547" r:id="rId13"/>
    <p:sldId id="548" r:id="rId14"/>
    <p:sldId id="549" r:id="rId15"/>
    <p:sldId id="550" r:id="rId16"/>
    <p:sldId id="551" r:id="rId17"/>
    <p:sldId id="552" r:id="rId18"/>
    <p:sldId id="553" r:id="rId19"/>
    <p:sldId id="554" r:id="rId20"/>
    <p:sldId id="555" r:id="rId21"/>
    <p:sldId id="556" r:id="rId22"/>
    <p:sldId id="557" r:id="rId23"/>
    <p:sldId id="558" r:id="rId24"/>
    <p:sldId id="559" r:id="rId25"/>
    <p:sldId id="560" r:id="rId26"/>
    <p:sldId id="561" r:id="rId27"/>
    <p:sldId id="562" r:id="rId28"/>
    <p:sldId id="568" r:id="rId29"/>
    <p:sldId id="569" r:id="rId30"/>
    <p:sldId id="541" r:id="rId31"/>
    <p:sldId id="540"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81EE"/>
    <a:srgbClr val="CEAC64"/>
    <a:srgbClr val="FFD1D1"/>
    <a:srgbClr val="FFB9B9"/>
    <a:srgbClr val="FF9797"/>
    <a:srgbClr val="5C0000"/>
    <a:srgbClr val="FF8F8F"/>
    <a:srgbClr val="DCD9F1"/>
    <a:srgbClr val="DEDCEE"/>
    <a:srgbClr val="D0CD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70" autoAdjust="0"/>
    <p:restoredTop sz="97893" autoAdjust="0"/>
  </p:normalViewPr>
  <p:slideViewPr>
    <p:cSldViewPr>
      <p:cViewPr>
        <p:scale>
          <a:sx n="99" d="100"/>
          <a:sy n="99" d="100"/>
        </p:scale>
        <p:origin x="-768" y="-200"/>
      </p:cViewPr>
      <p:guideLst>
        <p:guide orient="horz" pos="2160"/>
        <p:guide pos="2880"/>
      </p:guideLst>
    </p:cSldViewPr>
  </p:slideViewPr>
  <p:notesTextViewPr>
    <p:cViewPr>
      <p:scale>
        <a:sx n="100" d="100"/>
        <a:sy n="100" d="100"/>
      </p:scale>
      <p:origin x="0" y="0"/>
    </p:cViewPr>
  </p:notesTextViewPr>
  <p:notesViewPr>
    <p:cSldViewPr>
      <p:cViewPr varScale="1">
        <p:scale>
          <a:sx n="52" d="100"/>
          <a:sy n="52" d="100"/>
        </p:scale>
        <p:origin x="-284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E60FC1-C18A-41E1-B5B3-73A5F51CC4CD}" type="datetimeFigureOut">
              <a:rPr lang="en-US" smtClean="0"/>
              <a:pPr/>
              <a:t>5/18/21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D6F88A-F17F-491B-A558-A5E9980DD532}" type="slidenum">
              <a:rPr lang="en-US" smtClean="0"/>
              <a:pPr/>
              <a:t>‹#›</a:t>
            </a:fld>
            <a:endParaRPr lang="en-US"/>
          </a:p>
        </p:txBody>
      </p:sp>
    </p:spTree>
    <p:extLst>
      <p:ext uri="{BB962C8B-B14F-4D97-AF65-F5344CB8AC3E}">
        <p14:creationId xmlns:p14="http://schemas.microsoft.com/office/powerpoint/2010/main" val="1795872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4D6F88A-F17F-491B-A558-A5E9980DD53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FC5752C-FF44-424A-A94F-D19A83A07182}"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a:r>
            <a:r>
              <a:rPr lang="vi-VN" dirty="0" smtClean="0"/>
              <a:t>Sprint ngắn là tốt. Chúng cho phép công ty "linh hoạt”, ví dụ, thay đổi định hướng thường xuyên. Sprint ngắn = chu kỳ phản hồi ngắn = chuyển giao thường xuyên hơn = phản hồi khách hàng thường xuyên hơn =  tốn kém thời gian đi sai hướng ít hơn = học và cải tiến nhanh hơn, v.v.. Tuy thế, Sprint dài cũng tốt. Nhóm có nhiều thời gian hơn để tạo đà, họ có nhiều thời gian hơn để khắc phục các vấn đề mà vẫn đảm bảo mục tiêu của Sprint, bạn ít bù đầu hơn cho các buổi họp lập kế hoạch Sprint, tổ chức demo, v.v.. Nhìn chung mà nói Product Owner thích các Sprint ngắn còn nhà phát triển thì thích các Sprint dài. Do đó độ dài của Sprint cần phải dung hòa. Chúng tôi đã thử nghiệm rất nhiều về vấn đề này và rút ra độ dài thích hợp cho chúng tôi là: 3 tuần. Hầu hết các Nhóm của chúng tôi (không phải tất cả) làm việc với các Sprint 3 tuần. Nó đủ ngắn để đảm bảo cho chúng tôi sự cộng tác linh hoạt, đủ dài cho Nhóm đạt được mạch làm việc và khắc phục các vấn đề nảy sinh trong Sprint</a:t>
            </a:r>
            <a:endParaRPr lang="en-US" dirty="0" smtClean="0"/>
          </a:p>
          <a:p>
            <a:r>
              <a:rPr lang="en-US" dirty="0" smtClean="0"/>
              <a:t>+</a:t>
            </a:r>
            <a:r>
              <a:rPr lang="vi-VN" dirty="0" smtClean="0"/>
              <a:t>Điều này cần làm trong toàn bộ thời gian họp. Tại một số thời điểm trong buổi họp lập kế hoạch tôi hỏi “vậy mục tiêu của Sprint này là gì?” và mọi người ngây lại nhìn chằm chằm vào tôi và Product Owner</a:t>
            </a:r>
            <a:endParaRPr lang="en-US" dirty="0" smtClean="0"/>
          </a:p>
          <a:p>
            <a:r>
              <a:rPr lang="vi-VN" dirty="0" smtClean="0"/>
              <a:t>Vì một vài lý do rất khó để đạt được mục tiêu của Sprint. Mục tiêu có thể là “làm ra nhiều tiền hơn” hoặc “hoàn thành 3 story có mức ưu tiên cao nhất” hoặc “gây chú ý cho CEO” hoặc “làm cho hệ thống đủ tốt để đưa vào các phiên bản beta đang chạy” hoặc là bất cứ thứ gì. Điều quan trọng là nó sẽ thuộc vấn đề về nghiệp vụ, chứ không phải là khía cạnh kỹ thuật. Điều này tức là nói về những thứ mà những người bên ngoài nhóm có thể hiểu. Mục tiêu của Sprint sẽ trả lời câu hỏi cơ bản “Tại sao chúng ta thực hiện Sprint này? Tại sao tất cả chúng ta vẫn tiếp tục công việc thay vì đi nghỉ?”  Thực tế, một cách để giúp Product Owner làm rõ mục đích của Sprint là đặt ra các câu hỏi như vậy. Mục tiêu không phải những thứ mà dễ dàng đạt được ngay. “Gây ấn tượng cho CEO” có thể là một mục tiêu tốt, nếu anh ta chưa ấn tượng bởi hệ thống hiện có. Trong trường hợp như vậy mọi người có thể về nhà mà vẫn đạt được mục tiêu của Sprint. Mục tiêu của Sprint có thể có vẻ rất ngớ ngẩn và được nghĩ ra trong suốt thời gian lập kế hoạch Sprint, nhưng nó thường xuất hiện ở giữa Sprint khi mọi người bắt đầu lẫn lộn về những gì họ sẽ phải làm. Nếu bạn có một vài Nhóm Scrum làm việc với nhiều sản phẩm khác nhau, sẽ rất hữu ích để liệt kê ra các mục tiêu của Sprint của tất cả các đội trong một trang wiki (hay bất cứ thứ gì) và đặt chúng tại nơi nổi bật để mọi người trong công ty (không chỉ quản lý cấp cao) biết những gì công ty đang thực hiện - và lý do thực hiện chúng</a:t>
            </a:r>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p:spPr>
      </p:sp>
      <p:sp>
        <p:nvSpPr>
          <p:cNvPr id="1198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1269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522B80A-419E-4A25-A0FF-711AF4C34A54}" type="slidenum">
              <a:rPr lang="en-US" smtClean="0"/>
              <a:pPr fontAlgn="base">
                <a:spcBef>
                  <a:spcPct val="0"/>
                </a:spcBef>
                <a:spcAft>
                  <a:spcPct val="0"/>
                </a:spcAft>
                <a:defRPr/>
              </a:pPr>
              <a:t>30</a:t>
            </a:fld>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31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19600" y="3962400"/>
            <a:ext cx="4495800" cy="1146175"/>
          </a:xfrm>
        </p:spPr>
        <p:txBody>
          <a:bodyPr>
            <a:normAutofit/>
          </a:bodyPr>
          <a:lstStyle>
            <a:lvl1pPr algn="l">
              <a:defRPr sz="2400" normalizeH="0" baseline="0">
                <a:solidFill>
                  <a:srgbClr val="FF6600"/>
                </a:solidFill>
                <a:latin typeface="Segoe UI" pitchFamily="34" charset="0"/>
                <a:ea typeface="Roboto Lt" pitchFamily="2" charset="0"/>
                <a:cs typeface="Segoe UI" pitchFamily="34" charset="0"/>
              </a:defRPr>
            </a:lvl1pPr>
          </a:lstStyle>
          <a:p>
            <a:r>
              <a:rPr lang="en-US" dirty="0" smtClean="0"/>
              <a:t>CLICK TO EDIT MASTER</a:t>
            </a:r>
            <a:br>
              <a:rPr lang="en-US" dirty="0" smtClean="0"/>
            </a:br>
            <a:r>
              <a:rPr lang="en-US" dirty="0" smtClean="0"/>
              <a:t>TITLE STYLE</a:t>
            </a:r>
            <a:endParaRPr lang="en-US" dirty="0"/>
          </a:p>
        </p:txBody>
      </p:sp>
      <p:sp>
        <p:nvSpPr>
          <p:cNvPr id="3" name="Subtitle 2"/>
          <p:cNvSpPr>
            <a:spLocks noGrp="1"/>
          </p:cNvSpPr>
          <p:nvPr>
            <p:ph type="subTitle" idx="1" hasCustomPrompt="1"/>
          </p:nvPr>
        </p:nvSpPr>
        <p:spPr>
          <a:xfrm>
            <a:off x="4419600" y="4953000"/>
            <a:ext cx="4419600" cy="1066800"/>
          </a:xfrm>
        </p:spPr>
        <p:txBody>
          <a:bodyPr>
            <a:normAutofit/>
          </a:bodyPr>
          <a:lstStyle>
            <a:lvl1pPr marL="0" indent="0" algn="l">
              <a:buNone/>
              <a:defRPr sz="1400" b="1">
                <a:solidFill>
                  <a:srgbClr val="FF6600"/>
                </a:solidFill>
                <a:latin typeface="Segoe UI" pitchFamily="34" charset="0"/>
                <a:ea typeface="Roboto" pitchFamily="2"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53525" cy="686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3868163"/>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52600" y="198438"/>
            <a:ext cx="7086600" cy="487362"/>
          </a:xfrm>
        </p:spPr>
        <p:txBody>
          <a:bodyPr anchor="t">
            <a:normAutofit/>
          </a:bodyPr>
          <a:lstStyle>
            <a:lvl1pPr algn="r">
              <a:defRPr sz="2400" b="0" i="0" baseline="0">
                <a:solidFill>
                  <a:schemeClr val="bg1"/>
                </a:solidFill>
                <a:latin typeface="Segoe UI" pitchFamily="34" charset="0"/>
                <a:ea typeface="Roboto Lt" pitchFamily="2" charset="0"/>
                <a:cs typeface="Segoe UI" pitchFamily="34" charset="0"/>
              </a:defRPr>
            </a:lvl1pPr>
          </a:lstStyle>
          <a:p>
            <a:r>
              <a:rPr lang="en-US" dirty="0" err="1" smtClean="0"/>
              <a:t>Tiêu</a:t>
            </a:r>
            <a:r>
              <a:rPr lang="en-US" dirty="0" smtClean="0"/>
              <a:t> </a:t>
            </a:r>
            <a:r>
              <a:rPr lang="en-US" dirty="0" err="1" smtClean="0"/>
              <a:t>đề</a:t>
            </a:r>
            <a:r>
              <a:rPr lang="en-US" dirty="0" smtClean="0"/>
              <a:t> </a:t>
            </a:r>
            <a:r>
              <a:rPr lang="en-US" dirty="0" err="1" smtClean="0"/>
              <a:t>Silde</a:t>
            </a:r>
            <a:endParaRPr lang="en-US" dirty="0"/>
          </a:p>
        </p:txBody>
      </p:sp>
      <p:sp>
        <p:nvSpPr>
          <p:cNvPr id="3" name="Content Placeholder 2"/>
          <p:cNvSpPr>
            <a:spLocks noGrp="1"/>
          </p:cNvSpPr>
          <p:nvPr>
            <p:ph idx="1" hasCustomPrompt="1"/>
          </p:nvPr>
        </p:nvSpPr>
        <p:spPr>
          <a:xfrm>
            <a:off x="1295400" y="1066800"/>
            <a:ext cx="7772400" cy="457200"/>
          </a:xfrm>
        </p:spPr>
        <p:txBody>
          <a:bodyPr>
            <a:normAutofit/>
          </a:bodyPr>
          <a:lstStyle>
            <a:lvl1pPr marL="0" indent="0">
              <a:buFontTx/>
              <a:buNone/>
              <a:defRPr sz="24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err="1" smtClean="0"/>
              <a:t>Đề</a:t>
            </a:r>
            <a:r>
              <a:rPr lang="en-US" dirty="0" smtClean="0"/>
              <a:t> </a:t>
            </a:r>
            <a:r>
              <a:rPr lang="en-US" dirty="0" err="1" smtClean="0"/>
              <a:t>mục</a:t>
            </a:r>
            <a:r>
              <a:rPr lang="en-US" dirty="0" smtClean="0"/>
              <a:t> </a:t>
            </a:r>
            <a:r>
              <a:rPr lang="en-US" dirty="0" err="1" smtClean="0"/>
              <a:t>lớn</a:t>
            </a:r>
            <a:endParaRPr lang="en-US" dirty="0" smtClean="0"/>
          </a:p>
        </p:txBody>
      </p:sp>
      <p:sp>
        <p:nvSpPr>
          <p:cNvPr id="6" name="Content Placeholder 4"/>
          <p:cNvSpPr>
            <a:spLocks noGrp="1"/>
          </p:cNvSpPr>
          <p:nvPr/>
        </p:nvSpPr>
        <p:spPr>
          <a:xfrm>
            <a:off x="4800599" y="2057400"/>
            <a:ext cx="4191001" cy="3200400"/>
          </a:xfrm>
          <a:prstGeom prst="rect">
            <a:avLst/>
          </a:prstGeom>
        </p:spPr>
        <p:txBody>
          <a:bodyPr vert="horz" lIns="91440" tIns="45720" rIns="91440" bIns="45720" rtlCol="0">
            <a:normAutofit/>
          </a:bodyPr>
          <a:lstStyle>
            <a:lvl1pPr marL="0" indent="0" algn="l" defTabSz="914400" rtl="0" eaLnBrk="1" latinLnBrk="0" hangingPunct="1">
              <a:spcBef>
                <a:spcPct val="20000"/>
              </a:spcBef>
              <a:buFontTx/>
              <a:buNone/>
              <a:defRPr sz="2400" b="0" kern="1200" baseline="0">
                <a:solidFill>
                  <a:schemeClr val="tx1"/>
                </a:solidFill>
                <a:latin typeface="Segoe UI" pitchFamily="34" charset="0"/>
                <a:ea typeface="Roboto" pitchFamily="2" charset="0"/>
                <a:cs typeface="Segoe UI" pitchFamily="34" charset="0"/>
              </a:defRPr>
            </a:lvl1pPr>
            <a:lvl2pPr marL="514350" indent="-230188" algn="l" defTabSz="914400" rtl="0" eaLnBrk="1" latinLnBrk="0" hangingPunct="1">
              <a:spcBef>
                <a:spcPct val="20000"/>
              </a:spcBef>
              <a:buFont typeface="Arial" pitchFamily="34" charset="0"/>
              <a:buChar char="•"/>
              <a:defRPr sz="2400" kern="1200">
                <a:solidFill>
                  <a:schemeClr val="tx1"/>
                </a:solidFill>
                <a:latin typeface="Segoe UI" pitchFamily="34" charset="0"/>
                <a:ea typeface="Roboto Lt" pitchFamily="2" charset="0"/>
                <a:cs typeface="Segoe UI" pitchFamily="34" charset="0"/>
              </a:defRPr>
            </a:lvl2pPr>
            <a:lvl3pPr marL="966788" indent="-284163" algn="l" defTabSz="914400" rtl="0" eaLnBrk="1" latinLnBrk="0" hangingPunct="1">
              <a:spcBef>
                <a:spcPct val="20000"/>
              </a:spcBef>
              <a:buFont typeface="Courier New" pitchFamily="49" charset="0"/>
              <a:buChar char="o"/>
              <a:defRPr sz="2400" kern="1200">
                <a:solidFill>
                  <a:schemeClr val="tx1"/>
                </a:solidFill>
                <a:latin typeface="Segoe UI" pitchFamily="34" charset="0"/>
                <a:ea typeface="Roboto Lt" pitchFamily="2" charset="0"/>
                <a:cs typeface="Segoe UI" pitchFamily="34" charset="0"/>
              </a:defRPr>
            </a:lvl3pPr>
            <a:lvl4pPr marL="1428750" indent="-282575" algn="l" defTabSz="914400" rtl="0" eaLnBrk="1" latinLnBrk="0" hangingPunct="1">
              <a:spcBef>
                <a:spcPct val="20000"/>
              </a:spcBef>
              <a:buFont typeface="Wingdings" pitchFamily="2" charset="2"/>
              <a:buChar char="§"/>
              <a:defRPr sz="2400" kern="1200">
                <a:solidFill>
                  <a:schemeClr val="tx1"/>
                </a:solidFill>
                <a:latin typeface="Segoe UI" pitchFamily="34" charset="0"/>
                <a:ea typeface="Roboto Lt" pitchFamily="2" charset="0"/>
                <a:cs typeface="Segoe UI" pitchFamily="34" charset="0"/>
              </a:defRPr>
            </a:lvl4pPr>
            <a:lvl5pPr marL="2057400" indent="-228600" algn="just" defTabSz="914400" rtl="0" eaLnBrk="1" latinLnBrk="0" hangingPunct="1">
              <a:spcBef>
                <a:spcPct val="20000"/>
              </a:spcBef>
              <a:buFont typeface="Arial" pitchFamily="34" charset="0"/>
              <a:buChar char="»"/>
              <a:defRPr sz="1600" kern="1200">
                <a:solidFill>
                  <a:schemeClr val="tx1"/>
                </a:solidFill>
                <a:latin typeface="Roboto Lt" pitchFamily="2" charset="0"/>
                <a:ea typeface="Roboto Lt" pitchFamily="2"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a:p>
        </p:txBody>
      </p:sp>
      <p:sp>
        <p:nvSpPr>
          <p:cNvPr id="7" name="Content Placeholder 2"/>
          <p:cNvSpPr>
            <a:spLocks noGrp="1"/>
          </p:cNvSpPr>
          <p:nvPr>
            <p:ph idx="13" hasCustomPrompt="1"/>
          </p:nvPr>
        </p:nvSpPr>
        <p:spPr>
          <a:xfrm>
            <a:off x="4953000" y="1828800"/>
            <a:ext cx="4038600" cy="2743200"/>
          </a:xfrm>
        </p:spPr>
        <p:txBody>
          <a:bodyPr>
            <a:normAutofit/>
          </a:bodyPr>
          <a:lstStyle>
            <a:lvl1pPr marL="0" indent="0">
              <a:buFontTx/>
              <a:buNone/>
              <a:defRPr sz="2400" b="0"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r>
              <a:rPr lang="en-US" dirty="0" err="1" smtClean="0"/>
              <a:t>Nội</a:t>
            </a:r>
            <a:r>
              <a:rPr lang="en-US" dirty="0" smtClean="0"/>
              <a:t> dung </a:t>
            </a:r>
            <a:r>
              <a:rPr lang="en-US" dirty="0" err="1" smtClean="0"/>
              <a:t>cần</a:t>
            </a:r>
            <a:r>
              <a:rPr lang="en-US" dirty="0" smtClean="0"/>
              <a:t> </a:t>
            </a:r>
            <a:r>
              <a:rPr lang="en-US" dirty="0" err="1" smtClean="0"/>
              <a:t>viết</a:t>
            </a:r>
            <a:r>
              <a:rPr lang="en-US" dirty="0" smtClean="0"/>
              <a:t> …….</a:t>
            </a:r>
          </a:p>
          <a:p>
            <a:r>
              <a:rPr lang="en-US" dirty="0" smtClean="0"/>
              <a:t>960, abstract, background, banner, bar, box, business, button, circle, clean,</a:t>
            </a:r>
          </a:p>
          <a:p>
            <a:r>
              <a:rPr lang="en-US" b="1" dirty="0" err="1" smtClean="0"/>
              <a:t>Nôi</a:t>
            </a:r>
            <a:r>
              <a:rPr lang="en-US" b="1" dirty="0" smtClean="0"/>
              <a:t> dung </a:t>
            </a:r>
            <a:r>
              <a:rPr lang="en-US" b="1" dirty="0" err="1" smtClean="0"/>
              <a:t>cần</a:t>
            </a:r>
            <a:r>
              <a:rPr lang="en-US" b="1" dirty="0" smtClean="0"/>
              <a:t> </a:t>
            </a:r>
            <a:r>
              <a:rPr lang="en-US" b="1" dirty="0" err="1" smtClean="0"/>
              <a:t>nhấn</a:t>
            </a:r>
            <a:r>
              <a:rPr lang="en-US" b="1" dirty="0" smtClean="0"/>
              <a:t> </a:t>
            </a:r>
            <a:r>
              <a:rPr lang="en-US" b="1" dirty="0" err="1" smtClean="0"/>
              <a:t>mạnh</a:t>
            </a:r>
            <a:endParaRPr lang="en-US" dirty="0"/>
          </a:p>
        </p:txBody>
      </p:sp>
      <p:sp>
        <p:nvSpPr>
          <p:cNvPr id="11" name="Slide Number Placeholder 10"/>
          <p:cNvSpPr>
            <a:spLocks noGrp="1"/>
          </p:cNvSpPr>
          <p:nvPr>
            <p:ph type="sldNum" sz="quarter" idx="14"/>
          </p:nvPr>
        </p:nvSpPr>
        <p:spPr>
          <a:xfrm>
            <a:off x="-1371600" y="6172200"/>
            <a:ext cx="2133600" cy="365125"/>
          </a:xfrm>
          <a:prstGeom prst="rect">
            <a:avLst/>
          </a:prstGeom>
        </p:spPr>
        <p:txBody>
          <a:bodyPr/>
          <a:lstStyle>
            <a:lvl1pPr algn="r">
              <a:defRPr>
                <a:solidFill>
                  <a:schemeClr val="bg1"/>
                </a:solidFill>
                <a:latin typeface="Segoe UI" pitchFamily="34" charset="0"/>
                <a:ea typeface="Segoe UI" pitchFamily="34" charset="0"/>
                <a:cs typeface="Segoe UI" pitchFamily="34" charset="0"/>
              </a:defRPr>
            </a:lvl1pPr>
          </a:lstStyle>
          <a:p>
            <a:fld id="{C9454D8F-10CC-4917-9EE3-EC45D591F45E}" type="slidenum">
              <a:rPr lang="en-US" smtClean="0"/>
              <a:pPr/>
              <a:t>‹#›</a:t>
            </a:fld>
            <a:endParaRPr lang="en-US"/>
          </a:p>
        </p:txBody>
      </p:sp>
    </p:spTree>
    <p:extLst>
      <p:ext uri="{BB962C8B-B14F-4D97-AF65-F5344CB8AC3E}">
        <p14:creationId xmlns:p14="http://schemas.microsoft.com/office/powerpoint/2010/main" val="2143991189"/>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52600" y="198438"/>
            <a:ext cx="7086600" cy="487362"/>
          </a:xfrm>
        </p:spPr>
        <p:txBody>
          <a:bodyPr anchor="t">
            <a:normAutofit/>
          </a:bodyPr>
          <a:lstStyle>
            <a:lvl1pPr algn="r">
              <a:defRPr sz="2400" b="0" i="0" baseline="0">
                <a:solidFill>
                  <a:schemeClr val="bg1"/>
                </a:solidFill>
                <a:latin typeface="Segoe UI" pitchFamily="34" charset="0"/>
                <a:ea typeface="Roboto Lt" pitchFamily="2" charset="0"/>
                <a:cs typeface="Segoe UI" pitchFamily="34" charset="0"/>
              </a:defRPr>
            </a:lvl1pPr>
          </a:lstStyle>
          <a:p>
            <a:r>
              <a:rPr lang="en-US" dirty="0" err="1" smtClean="0"/>
              <a:t>Tiêu</a:t>
            </a:r>
            <a:r>
              <a:rPr lang="en-US" dirty="0" smtClean="0"/>
              <a:t> </a:t>
            </a:r>
            <a:r>
              <a:rPr lang="en-US" dirty="0" err="1" smtClean="0"/>
              <a:t>đề</a:t>
            </a:r>
            <a:r>
              <a:rPr lang="en-US" dirty="0" smtClean="0"/>
              <a:t> </a:t>
            </a:r>
            <a:r>
              <a:rPr lang="en-US" dirty="0" err="1" smtClean="0"/>
              <a:t>Silde</a:t>
            </a:r>
            <a:endParaRPr lang="en-US" dirty="0"/>
          </a:p>
        </p:txBody>
      </p:sp>
      <p:sp>
        <p:nvSpPr>
          <p:cNvPr id="3" name="Content Placeholder 2"/>
          <p:cNvSpPr>
            <a:spLocks noGrp="1"/>
          </p:cNvSpPr>
          <p:nvPr>
            <p:ph idx="1" hasCustomPrompt="1"/>
          </p:nvPr>
        </p:nvSpPr>
        <p:spPr>
          <a:xfrm>
            <a:off x="1295400" y="1066800"/>
            <a:ext cx="7772400" cy="457200"/>
          </a:xfrm>
        </p:spPr>
        <p:txBody>
          <a:bodyPr>
            <a:normAutofit/>
          </a:bodyPr>
          <a:lstStyle>
            <a:lvl1pPr marL="0" indent="0">
              <a:buFontTx/>
              <a:buNone/>
              <a:defRPr sz="24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err="1" smtClean="0"/>
              <a:t>Đề</a:t>
            </a:r>
            <a:r>
              <a:rPr lang="en-US" dirty="0" smtClean="0"/>
              <a:t> </a:t>
            </a:r>
            <a:r>
              <a:rPr lang="en-US" dirty="0" err="1" smtClean="0"/>
              <a:t>mục</a:t>
            </a:r>
            <a:r>
              <a:rPr lang="en-US" dirty="0" smtClean="0"/>
              <a:t> </a:t>
            </a:r>
            <a:r>
              <a:rPr lang="en-US" dirty="0" err="1" smtClean="0"/>
              <a:t>lớn</a:t>
            </a:r>
            <a:endParaRPr lang="en-US" dirty="0" smtClean="0"/>
          </a:p>
        </p:txBody>
      </p:sp>
      <p:sp>
        <p:nvSpPr>
          <p:cNvPr id="5" name="Content Placeholder 2"/>
          <p:cNvSpPr>
            <a:spLocks noGrp="1"/>
          </p:cNvSpPr>
          <p:nvPr>
            <p:ph idx="13" hasCustomPrompt="1"/>
          </p:nvPr>
        </p:nvSpPr>
        <p:spPr>
          <a:xfrm>
            <a:off x="1295400" y="1676400"/>
            <a:ext cx="7772400" cy="3048000"/>
          </a:xfrm>
        </p:spPr>
        <p:txBody>
          <a:bodyPr>
            <a:normAutofit/>
          </a:bodyPr>
          <a:lstStyle>
            <a:lvl1pPr marL="0" indent="0" algn="l">
              <a:buFontTx/>
              <a:buNone/>
              <a:defRPr sz="2400" b="0" baseline="0">
                <a:latin typeface="Segoe UI" pitchFamily="34" charset="0"/>
                <a:ea typeface="Roboto" pitchFamily="2" charset="0"/>
                <a:cs typeface="Segoe UI" pitchFamily="34" charset="0"/>
              </a:defRPr>
            </a:lvl1pPr>
            <a:lvl2pPr marL="514350" indent="-230188" algn="l">
              <a:buFont typeface="Arial" pitchFamily="34" charset="0"/>
              <a:buChar char="•"/>
              <a:defRPr sz="2400">
                <a:latin typeface="Segoe UI" pitchFamily="34" charset="0"/>
                <a:ea typeface="Roboto Lt" pitchFamily="2" charset="0"/>
                <a:cs typeface="Segoe UI" pitchFamily="34" charset="0"/>
              </a:defRPr>
            </a:lvl2pPr>
            <a:lvl3pPr marL="966788" indent="-284163" algn="l">
              <a:buFont typeface="Courier New" pitchFamily="49" charset="0"/>
              <a:buChar char="o"/>
              <a:defRPr sz="2400">
                <a:latin typeface="Segoe UI" pitchFamily="34" charset="0"/>
                <a:ea typeface="Roboto Lt" pitchFamily="2" charset="0"/>
                <a:cs typeface="Segoe UI" pitchFamily="34" charset="0"/>
              </a:defRPr>
            </a:lvl3pPr>
            <a:lvl4pPr marL="1428750" indent="-282575" algn="l">
              <a:buFont typeface="Wingdings" pitchFamily="2" charset="2"/>
              <a:buChar char="§"/>
              <a:defRPr sz="2400">
                <a:latin typeface="Segoe UI" pitchFamily="34" charset="0"/>
                <a:ea typeface="Roboto Lt" pitchFamily="2" charset="0"/>
                <a:cs typeface="Segoe UI" pitchFamily="34" charset="0"/>
              </a:defRPr>
            </a:lvl4pPr>
            <a:lvl5pPr algn="just">
              <a:defRPr sz="1600">
                <a:latin typeface="Roboto Lt" pitchFamily="2" charset="0"/>
                <a:ea typeface="Roboto Lt" pitchFamily="2" charset="0"/>
              </a:defRPr>
            </a:lvl5pPr>
          </a:lstStyle>
          <a:p>
            <a:pPr lvl="0"/>
            <a:r>
              <a:rPr lang="en-US" dirty="0" err="1" smtClean="0"/>
              <a:t>Nội</a:t>
            </a:r>
            <a:r>
              <a:rPr lang="en-US" dirty="0" smtClean="0"/>
              <a:t> dung</a:t>
            </a:r>
          </a:p>
          <a:p>
            <a:pPr lvl="0"/>
            <a:r>
              <a:rPr lang="en-US" dirty="0" smtClean="0"/>
              <a:t>Second level</a:t>
            </a:r>
          </a:p>
          <a:p>
            <a:pPr lvl="1"/>
            <a:r>
              <a:rPr lang="en-US" dirty="0" smtClean="0"/>
              <a:t>Third level</a:t>
            </a:r>
          </a:p>
          <a:p>
            <a:pPr lvl="2"/>
            <a:r>
              <a:rPr lang="en-US" dirty="0" smtClean="0"/>
              <a:t>Fourth level</a:t>
            </a:r>
          </a:p>
          <a:p>
            <a:pPr lvl="3"/>
            <a:r>
              <a:rPr lang="en-US" dirty="0" smtClean="0"/>
              <a:t>Fifth level</a:t>
            </a:r>
            <a:endParaRPr lang="en-US" dirty="0"/>
          </a:p>
        </p:txBody>
      </p:sp>
      <p:sp>
        <p:nvSpPr>
          <p:cNvPr id="6" name="Slide Number Placeholder 5"/>
          <p:cNvSpPr>
            <a:spLocks noGrp="1"/>
          </p:cNvSpPr>
          <p:nvPr>
            <p:ph type="sldNum" sz="quarter" idx="14"/>
          </p:nvPr>
        </p:nvSpPr>
        <p:spPr>
          <a:xfrm>
            <a:off x="-1371600" y="6172200"/>
            <a:ext cx="2133600" cy="365125"/>
          </a:xfrm>
          <a:prstGeom prst="rect">
            <a:avLst/>
          </a:prstGeom>
        </p:spPr>
        <p:txBody>
          <a:bodyPr/>
          <a:lstStyle>
            <a:lvl1pPr algn="r">
              <a:defRPr>
                <a:solidFill>
                  <a:schemeClr val="bg1"/>
                </a:solidFill>
                <a:latin typeface="Segoe UI" pitchFamily="34" charset="0"/>
                <a:ea typeface="Segoe UI" pitchFamily="34" charset="0"/>
                <a:cs typeface="Segoe UI" pitchFamily="34" charset="0"/>
              </a:defRPr>
            </a:lvl1pPr>
          </a:lstStyle>
          <a:p>
            <a:fld id="{C9454D8F-10CC-4917-9EE3-EC45D591F45E}" type="slidenum">
              <a:rPr lang="en-US" smtClean="0"/>
              <a:pPr/>
              <a:t>‹#›</a:t>
            </a:fld>
            <a:endParaRPr lang="en-US"/>
          </a:p>
        </p:txBody>
      </p:sp>
    </p:spTree>
    <p:extLst>
      <p:ext uri="{BB962C8B-B14F-4D97-AF65-F5344CB8AC3E}">
        <p14:creationId xmlns:p14="http://schemas.microsoft.com/office/powerpoint/2010/main" val="3971389339"/>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52600" y="198438"/>
            <a:ext cx="7086600" cy="487362"/>
          </a:xfrm>
        </p:spPr>
        <p:txBody>
          <a:bodyPr anchor="t">
            <a:normAutofit/>
          </a:bodyPr>
          <a:lstStyle>
            <a:lvl1pPr algn="r">
              <a:defRPr sz="2400" b="0" i="0" baseline="0">
                <a:solidFill>
                  <a:schemeClr val="bg1"/>
                </a:solidFill>
                <a:latin typeface="Segoe UI" pitchFamily="34" charset="0"/>
                <a:ea typeface="Roboto Lt" pitchFamily="2" charset="0"/>
                <a:cs typeface="Segoe U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295400" y="1066800"/>
            <a:ext cx="7772400" cy="457200"/>
          </a:xfrm>
        </p:spPr>
        <p:txBody>
          <a:bodyPr>
            <a:normAutofit/>
          </a:bodyPr>
          <a:lstStyle>
            <a:lvl1pPr marL="0" indent="0">
              <a:buFontTx/>
              <a:buNone/>
              <a:defRPr sz="24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smtClean="0"/>
              <a:t>Click to edit Master text styles</a:t>
            </a:r>
          </a:p>
        </p:txBody>
      </p:sp>
      <p:sp>
        <p:nvSpPr>
          <p:cNvPr id="5" name="Slide Number Placeholder 5"/>
          <p:cNvSpPr>
            <a:spLocks noGrp="1"/>
          </p:cNvSpPr>
          <p:nvPr>
            <p:ph type="sldNum" sz="quarter" idx="10"/>
          </p:nvPr>
        </p:nvSpPr>
        <p:spPr>
          <a:xfrm>
            <a:off x="-1447800" y="6188075"/>
            <a:ext cx="2133600" cy="365125"/>
          </a:xfrm>
          <a:prstGeom prst="rect">
            <a:avLst/>
          </a:prstGeom>
        </p:spPr>
        <p:txBody>
          <a:bodyPr/>
          <a:lstStyle>
            <a:lvl1pPr>
              <a:defRPr/>
            </a:lvl1pPr>
          </a:lstStyle>
          <a:p>
            <a:pPr>
              <a:defRPr/>
            </a:pPr>
            <a:fld id="{587C0512-7E02-4E40-BD9C-21FAB99329C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734107"/>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Lst>
  <p:timing>
    <p:tnLst>
      <p:par>
        <p:cTn xmlns:p14="http://schemas.microsoft.com/office/powerpoint/2010/main" id="1" dur="indefinite" restart="never" nodeType="tmRoot"/>
      </p:par>
    </p:tnLst>
  </p:timing>
  <p:txStyles>
    <p:titleStyle>
      <a:lvl1pPr algn="ctr" defTabSz="914400" rtl="0" eaLnBrk="1" latinLnBrk="0" hangingPunct="1">
        <a:spcBef>
          <a:spcPct val="0"/>
        </a:spcBef>
        <a:buNone/>
        <a:defRPr sz="4400" kern="1200">
          <a:solidFill>
            <a:schemeClr val="tx1"/>
          </a:solidFill>
          <a:latin typeface="Segoe UI" pitchFamily="34" charset="0"/>
          <a:ea typeface="+mj-ea"/>
          <a:cs typeface="Segoe UI"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8.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9.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1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19600" y="3962400"/>
            <a:ext cx="4794738" cy="1146175"/>
          </a:xfrm>
        </p:spPr>
        <p:txBody>
          <a:bodyPr/>
          <a:lstStyle/>
          <a:p>
            <a:r>
              <a:rPr lang="en-US" dirty="0" err="1" smtClean="0"/>
              <a:t>QUẢN</a:t>
            </a:r>
            <a:r>
              <a:rPr lang="en-US" dirty="0" smtClean="0"/>
              <a:t> </a:t>
            </a:r>
            <a:r>
              <a:rPr lang="en-US" dirty="0" err="1" smtClean="0"/>
              <a:t>LÝ</a:t>
            </a:r>
            <a:r>
              <a:rPr lang="en-US" dirty="0" smtClean="0"/>
              <a:t> </a:t>
            </a:r>
            <a:r>
              <a:rPr lang="en-US" dirty="0" err="1" smtClean="0"/>
              <a:t>DỰ</a:t>
            </a:r>
            <a:r>
              <a:rPr lang="en-US" dirty="0" smtClean="0"/>
              <a:t> </a:t>
            </a:r>
            <a:r>
              <a:rPr lang="en-US" dirty="0" err="1" smtClean="0"/>
              <a:t>ÁN</a:t>
            </a:r>
            <a:r>
              <a:rPr lang="en-US" dirty="0" smtClean="0"/>
              <a:t> </a:t>
            </a:r>
            <a:r>
              <a:rPr lang="en-US" dirty="0" err="1" smtClean="0"/>
              <a:t>VỚI</a:t>
            </a:r>
            <a:r>
              <a:rPr lang="en-US" dirty="0" smtClean="0"/>
              <a:t> </a:t>
            </a:r>
            <a:r>
              <a:rPr lang="en-US" dirty="0" err="1" smtClean="0"/>
              <a:t>PHẦN</a:t>
            </a:r>
            <a:r>
              <a:rPr lang="en-US" dirty="0" smtClean="0"/>
              <a:t> </a:t>
            </a:r>
            <a:r>
              <a:rPr lang="en-US" dirty="0" err="1" smtClean="0"/>
              <a:t>MỀM</a:t>
            </a:r>
            <a:r>
              <a:rPr lang="en-US" dirty="0" smtClean="0"/>
              <a:t> AGILE</a:t>
            </a:r>
            <a:endParaRPr lang="en-US" dirty="0"/>
          </a:p>
        </p:txBody>
      </p:sp>
      <p:sp>
        <p:nvSpPr>
          <p:cNvPr id="3" name="Subtitle 2"/>
          <p:cNvSpPr>
            <a:spLocks noGrp="1"/>
          </p:cNvSpPr>
          <p:nvPr>
            <p:ph type="subTitle" idx="1"/>
          </p:nvPr>
        </p:nvSpPr>
        <p:spPr>
          <a:xfrm>
            <a:off x="4495800" y="4876800"/>
            <a:ext cx="4343400" cy="1371600"/>
          </a:xfrm>
        </p:spPr>
        <p:txBody>
          <a:bodyPr>
            <a:normAutofit/>
          </a:bodyPr>
          <a:lstStyle/>
          <a:p>
            <a:r>
              <a:rPr lang="en-US" sz="2400" dirty="0" err="1" smtClean="0"/>
              <a:t>Bài</a:t>
            </a:r>
            <a:r>
              <a:rPr lang="en-US" sz="2400" dirty="0" smtClean="0"/>
              <a:t> 3: </a:t>
            </a:r>
            <a:r>
              <a:rPr lang="en-US" sz="2400" dirty="0" err="1" smtClean="0"/>
              <a:t>Quản</a:t>
            </a:r>
            <a:r>
              <a:rPr lang="en-US" sz="2400" dirty="0" smtClean="0"/>
              <a:t> </a:t>
            </a:r>
            <a:r>
              <a:rPr lang="en-US" sz="2400" dirty="0" err="1" smtClean="0"/>
              <a:t>lý</a:t>
            </a:r>
            <a:r>
              <a:rPr lang="en-US" sz="2400" dirty="0" smtClean="0"/>
              <a:t> </a:t>
            </a:r>
            <a:r>
              <a:rPr lang="en-US" sz="2400" dirty="0" err="1" smtClean="0"/>
              <a:t>mục</a:t>
            </a:r>
            <a:r>
              <a:rPr lang="en-US" sz="2400" dirty="0" smtClean="0"/>
              <a:t> </a:t>
            </a:r>
            <a:r>
              <a:rPr lang="en-US" sz="2400" dirty="0" err="1" smtClean="0"/>
              <a:t>tiêu</a:t>
            </a:r>
            <a:r>
              <a:rPr lang="en-US" sz="2400" dirty="0" smtClean="0"/>
              <a:t>, </a:t>
            </a:r>
            <a:r>
              <a:rPr lang="en-US" sz="2400" dirty="0" err="1" smtClean="0"/>
              <a:t>ước</a:t>
            </a:r>
            <a:r>
              <a:rPr lang="en-US" sz="2400" dirty="0" smtClean="0"/>
              <a:t> </a:t>
            </a:r>
            <a:r>
              <a:rPr lang="en-US" sz="2400" dirty="0" err="1" smtClean="0"/>
              <a:t>lượng</a:t>
            </a:r>
            <a:r>
              <a:rPr lang="en-US" sz="2400" smtClean="0"/>
              <a:t> Story</a:t>
            </a:r>
            <a:endParaRPr lang="en-US" sz="2400" dirty="0" smtClean="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60960"/>
            <a:ext cx="9144000" cy="9753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228600"/>
            <a:ext cx="8686802" cy="2514600"/>
          </a:xfrm>
          <a:prstGeom prst="rect">
            <a:avLst/>
          </a:prstGeom>
        </p:spPr>
        <p:txBody>
          <a:bodyPr vert="horz" lIns="91440" tIns="45720" rIns="91440" bIns="45720" rtlCol="0">
            <a:noAutofit/>
          </a:bodyPr>
          <a:lstStyle/>
          <a:p>
            <a:pPr lvl="0" algn="ctr">
              <a:lnSpc>
                <a:spcPct val="110000"/>
              </a:lnSpc>
              <a:spcBef>
                <a:spcPts val="600"/>
              </a:spcBef>
              <a:defRPr/>
            </a:pPr>
            <a:r>
              <a:rPr lang="en-US" sz="2800" b="1" dirty="0" err="1" smtClean="0">
                <a:solidFill>
                  <a:schemeClr val="tx2"/>
                </a:solidFill>
                <a:latin typeface="Segoe UI" pitchFamily="34" charset="0"/>
                <a:ea typeface="Roboto" pitchFamily="2" charset="0"/>
                <a:cs typeface="Segoe UI" pitchFamily="34" charset="0"/>
              </a:rPr>
              <a:t>Quy</a:t>
            </a:r>
            <a:r>
              <a:rPr lang="en-US" sz="2800" b="1" dirty="0" smtClean="0">
                <a:solidFill>
                  <a:schemeClr val="tx2"/>
                </a:solidFill>
                <a:latin typeface="Segoe UI" pitchFamily="34" charset="0"/>
                <a:ea typeface="Roboto" pitchFamily="2" charset="0"/>
                <a:cs typeface="Segoe UI" pitchFamily="34" charset="0"/>
              </a:rPr>
              <a:t> </a:t>
            </a:r>
            <a:r>
              <a:rPr lang="en-US" sz="2800" b="1" dirty="0" err="1" smtClean="0">
                <a:solidFill>
                  <a:schemeClr val="tx2"/>
                </a:solidFill>
                <a:latin typeface="Segoe UI" pitchFamily="34" charset="0"/>
                <a:ea typeface="Roboto" pitchFamily="2" charset="0"/>
                <a:cs typeface="Segoe UI" pitchFamily="34" charset="0"/>
              </a:rPr>
              <a:t>tắc</a:t>
            </a:r>
            <a:r>
              <a:rPr lang="en-US" sz="2800" b="1" dirty="0" smtClean="0">
                <a:solidFill>
                  <a:schemeClr val="tx2"/>
                </a:solidFill>
                <a:latin typeface="Segoe UI" pitchFamily="34" charset="0"/>
                <a:ea typeface="Roboto" pitchFamily="2" charset="0"/>
                <a:cs typeface="Segoe UI" pitchFamily="34" charset="0"/>
              </a:rPr>
              <a:t> </a:t>
            </a:r>
            <a:r>
              <a:rPr lang="en-US" sz="2800" b="1" err="1" smtClean="0">
                <a:solidFill>
                  <a:schemeClr val="tx2"/>
                </a:solidFill>
                <a:latin typeface="Segoe UI" pitchFamily="34" charset="0"/>
                <a:ea typeface="Roboto" pitchFamily="2" charset="0"/>
                <a:cs typeface="Segoe UI" pitchFamily="34" charset="0"/>
              </a:rPr>
              <a:t>nghiệp</a:t>
            </a:r>
            <a:r>
              <a:rPr lang="en-US" sz="2800" b="1" smtClean="0">
                <a:solidFill>
                  <a:schemeClr val="tx2"/>
                </a:solidFill>
                <a:latin typeface="Segoe UI" pitchFamily="34" charset="0"/>
                <a:ea typeface="Roboto" pitchFamily="2" charset="0"/>
                <a:cs typeface="Segoe UI" pitchFamily="34" charset="0"/>
              </a:rPr>
              <a:t> vụ</a:t>
            </a:r>
          </a:p>
          <a:p>
            <a:pPr lvl="0" algn="ctr">
              <a:lnSpc>
                <a:spcPct val="110000"/>
              </a:lnSpc>
              <a:spcBef>
                <a:spcPts val="600"/>
              </a:spcBef>
              <a:defRPr/>
            </a:pPr>
            <a:endParaRPr lang="en-US" sz="1000" b="1"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smtClean="0">
                <a:latin typeface="Segoe UI" pitchFamily="34" charset="0"/>
                <a:ea typeface="Roboto" pitchFamily="2" charset="0"/>
                <a:cs typeface="Segoe UI" pitchFamily="34" charset="0"/>
              </a:rPr>
              <a:t>Tính </a:t>
            </a:r>
            <a:r>
              <a:rPr lang="en-US" sz="2400" dirty="0" err="1" smtClean="0">
                <a:latin typeface="Segoe UI" pitchFamily="34" charset="0"/>
                <a:ea typeface="Roboto" pitchFamily="2" charset="0"/>
                <a:cs typeface="Segoe UI" pitchFamily="34" charset="0"/>
              </a:rPr>
              <a:t>toán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độ</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phức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tạp</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dựa</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trên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quy</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tắc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nghiệp</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vụ</a:t>
            </a:r>
            <a:endParaRPr lang="en-US" sz="2400" dirty="0" smtClean="0">
              <a:latin typeface="Segoe UI" pitchFamily="34" charset="0"/>
              <a:ea typeface="Roboto" pitchFamily="2" charset="0"/>
              <a:cs typeface="Segoe UI" pitchFamily="34" charset="0"/>
            </a:endParaRPr>
          </a:p>
          <a:p>
            <a:pPr marL="625475" lvl="1" indent="-274638">
              <a:lnSpc>
                <a:spcPct val="120000"/>
              </a:lnSpc>
              <a:buClr>
                <a:schemeClr val="accent1"/>
              </a:buClr>
              <a:buFont typeface="Wingdings" pitchFamily="2" charset="2"/>
              <a:buChar char="§"/>
            </a:pPr>
            <a:r>
              <a:rPr lang="en-US" sz="2400" dirty="0" err="1" smtClean="0">
                <a:latin typeface="Segoe UI" pitchFamily="34" charset="0"/>
                <a:cs typeface="Segoe UI" pitchFamily="34" charset="0"/>
              </a:rPr>
              <a:t>Nếu</a:t>
            </a:r>
            <a:r>
              <a:rPr lang="en-US" sz="2400" dirty="0" smtClean="0">
                <a:latin typeface="Segoe UI" pitchFamily="34" charset="0"/>
                <a:cs typeface="Segoe UI" pitchFamily="34" charset="0"/>
              </a:rPr>
              <a:t> story </a:t>
            </a:r>
            <a:r>
              <a:rPr lang="en-US" sz="2400" dirty="0" err="1" smtClean="0">
                <a:latin typeface="Segoe UI" pitchFamily="34" charset="0"/>
                <a:cs typeface="Segoe UI" pitchFamily="34" charset="0"/>
              </a:rPr>
              <a:t>chỉ</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có</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một</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quy</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tắc</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nghiệp</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vụ</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sẽ</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có</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giá</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trị</a:t>
            </a:r>
            <a:r>
              <a:rPr lang="en-US" sz="2400" dirty="0" smtClean="0">
                <a:latin typeface="Segoe UI" pitchFamily="34" charset="0"/>
                <a:cs typeface="Segoe UI" pitchFamily="34" charset="0"/>
              </a:rPr>
              <a:t> 1</a:t>
            </a:r>
          </a:p>
          <a:p>
            <a:pPr marL="625475" lvl="1" indent="-274638">
              <a:lnSpc>
                <a:spcPct val="120000"/>
              </a:lnSpc>
              <a:buClr>
                <a:schemeClr val="accent1"/>
              </a:buClr>
              <a:buFont typeface="Wingdings" pitchFamily="2" charset="2"/>
              <a:buChar char="§"/>
            </a:pPr>
            <a:r>
              <a:rPr lang="en-US" sz="2400" dirty="0" err="1" smtClean="0">
                <a:latin typeface="Segoe UI" pitchFamily="34" charset="0"/>
                <a:cs typeface="Segoe UI" pitchFamily="34" charset="0"/>
              </a:rPr>
              <a:t>Nếu</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có</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từ</a:t>
            </a:r>
            <a:r>
              <a:rPr lang="en-US" sz="2400" dirty="0" smtClean="0">
                <a:latin typeface="Segoe UI" pitchFamily="34" charset="0"/>
                <a:cs typeface="Segoe UI" pitchFamily="34" charset="0"/>
              </a:rPr>
              <a:t> 1 </a:t>
            </a:r>
            <a:r>
              <a:rPr lang="en-US" sz="2400" dirty="0" err="1" smtClean="0">
                <a:latin typeface="Segoe UI" pitchFamily="34" charset="0"/>
                <a:cs typeface="Segoe UI" pitchFamily="34" charset="0"/>
              </a:rPr>
              <a:t>đến</a:t>
            </a:r>
            <a:r>
              <a:rPr lang="en-US" sz="2400" dirty="0" smtClean="0">
                <a:latin typeface="Segoe UI" pitchFamily="34" charset="0"/>
                <a:cs typeface="Segoe UI" pitchFamily="34" charset="0"/>
              </a:rPr>
              <a:t> 3 </a:t>
            </a:r>
            <a:r>
              <a:rPr lang="en-US" sz="2400" dirty="0" err="1" smtClean="0">
                <a:latin typeface="Segoe UI" pitchFamily="34" charset="0"/>
                <a:cs typeface="Segoe UI" pitchFamily="34" charset="0"/>
              </a:rPr>
              <a:t>quy</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tắc</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nghiệp</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vụ</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sẽ</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có</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giá</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trị</a:t>
            </a:r>
            <a:r>
              <a:rPr lang="en-US" sz="2400" dirty="0" smtClean="0">
                <a:latin typeface="Segoe UI" pitchFamily="34" charset="0"/>
                <a:cs typeface="Segoe UI" pitchFamily="34" charset="0"/>
              </a:rPr>
              <a:t> 2</a:t>
            </a:r>
          </a:p>
          <a:p>
            <a:pPr marL="625475" lvl="1" indent="-274638">
              <a:lnSpc>
                <a:spcPct val="120000"/>
              </a:lnSpc>
              <a:buClr>
                <a:schemeClr val="accent1"/>
              </a:buClr>
              <a:buFont typeface="Wingdings" pitchFamily="2" charset="2"/>
              <a:buChar char="§"/>
            </a:pPr>
            <a:r>
              <a:rPr lang="en-US" sz="2400" dirty="0" err="1" smtClean="0">
                <a:latin typeface="Segoe UI" pitchFamily="34" charset="0"/>
                <a:cs typeface="Segoe UI" pitchFamily="34" charset="0"/>
              </a:rPr>
              <a:t>Nếu</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có</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nhiều</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hơn</a:t>
            </a:r>
            <a:r>
              <a:rPr lang="en-US" sz="2400" dirty="0" smtClean="0">
                <a:latin typeface="Segoe UI" pitchFamily="34" charset="0"/>
                <a:cs typeface="Segoe UI" pitchFamily="34" charset="0"/>
              </a:rPr>
              <a:t> 3 </a:t>
            </a:r>
            <a:r>
              <a:rPr lang="en-US" sz="2400" dirty="0" err="1" smtClean="0">
                <a:latin typeface="Segoe UI" pitchFamily="34" charset="0"/>
                <a:cs typeface="Segoe UI" pitchFamily="34" charset="0"/>
              </a:rPr>
              <a:t>quy</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tắc</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nghiệp</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vụ</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sẽ</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có</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giá</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trị</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là</a:t>
            </a:r>
            <a:r>
              <a:rPr lang="en-US" sz="2400" dirty="0" smtClean="0">
                <a:latin typeface="Segoe UI" pitchFamily="34" charset="0"/>
                <a:cs typeface="Segoe UI" pitchFamily="34" charset="0"/>
              </a:rPr>
              <a:t> 3</a:t>
            </a:r>
            <a:endParaRPr lang="en-US" sz="2400" dirty="0">
              <a:latin typeface="Segoe UI" pitchFamily="34" charset="0"/>
              <a:cs typeface="Segoe UI" pitchFamily="34" charset="0"/>
            </a:endParaRPr>
          </a:p>
          <a:p>
            <a:pPr marL="342900"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a:lnSpc>
                <a:spcPct val="110000"/>
              </a:lnSpc>
              <a:spcBef>
                <a:spcPts val="600"/>
              </a:spcBef>
              <a:buClr>
                <a:schemeClr val="tx2"/>
              </a:buClr>
              <a:defRPr/>
            </a:pPr>
            <a:endParaRPr lang="en-US" sz="2400" dirty="0" smtClean="0">
              <a:latin typeface="Segoe UI" pitchFamily="34" charset="0"/>
              <a:ea typeface="Roboto" pitchFamily="2" charset="0"/>
              <a:cs typeface="Segoe UI"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665789212"/>
              </p:ext>
            </p:extLst>
          </p:nvPr>
        </p:nvGraphicFramePr>
        <p:xfrm>
          <a:off x="993775" y="3352800"/>
          <a:ext cx="7312025" cy="2895600"/>
        </p:xfrm>
        <a:graphic>
          <a:graphicData uri="http://schemas.openxmlformats.org/drawingml/2006/table">
            <a:tbl>
              <a:tblPr firstRow="1" bandRow="1">
                <a:tableStyleId>{5C22544A-7EE6-4342-B048-85BDC9FD1C3A}</a:tableStyleId>
              </a:tblPr>
              <a:tblGrid>
                <a:gridCol w="2976152"/>
                <a:gridCol w="2507073"/>
                <a:gridCol w="1828800"/>
              </a:tblGrid>
              <a:tr h="762000">
                <a:tc>
                  <a:txBody>
                    <a:bodyPr/>
                    <a:lstStyle/>
                    <a:p>
                      <a:pPr marL="185738" marR="0" indent="0">
                        <a:spcBef>
                          <a:spcPts val="0"/>
                        </a:spcBef>
                        <a:spcAft>
                          <a:spcPts val="170"/>
                        </a:spcAft>
                      </a:pPr>
                      <a:r>
                        <a:rPr lang="en-US" sz="2400" dirty="0" err="1">
                          <a:solidFill>
                            <a:schemeClr val="tx2"/>
                          </a:solidFill>
                          <a:effectLst/>
                          <a:latin typeface="Segoe UI" pitchFamily="34" charset="0"/>
                          <a:cs typeface="Segoe UI" pitchFamily="34" charset="0"/>
                        </a:rPr>
                        <a:t>Quy</a:t>
                      </a:r>
                      <a:r>
                        <a:rPr lang="en-US" sz="2400" dirty="0">
                          <a:solidFill>
                            <a:schemeClr val="tx2"/>
                          </a:solidFill>
                          <a:effectLst/>
                          <a:latin typeface="Segoe UI" pitchFamily="34" charset="0"/>
                          <a:cs typeface="Segoe UI" pitchFamily="34" charset="0"/>
                        </a:rPr>
                        <a:t> </a:t>
                      </a:r>
                      <a:r>
                        <a:rPr lang="en-US" sz="2400" dirty="0" err="1">
                          <a:solidFill>
                            <a:schemeClr val="tx2"/>
                          </a:solidFill>
                          <a:effectLst/>
                          <a:latin typeface="Segoe UI" pitchFamily="34" charset="0"/>
                          <a:cs typeface="Segoe UI" pitchFamily="34" charset="0"/>
                        </a:rPr>
                        <a:t>tắc</a:t>
                      </a:r>
                      <a:r>
                        <a:rPr lang="en-US" sz="2400" dirty="0">
                          <a:solidFill>
                            <a:schemeClr val="tx2"/>
                          </a:solidFill>
                          <a:effectLst/>
                          <a:latin typeface="Segoe UI" pitchFamily="34" charset="0"/>
                          <a:cs typeface="Segoe UI" pitchFamily="34" charset="0"/>
                        </a:rPr>
                        <a:t> </a:t>
                      </a:r>
                      <a:r>
                        <a:rPr lang="en-US" sz="2400" dirty="0" err="1">
                          <a:solidFill>
                            <a:schemeClr val="tx2"/>
                          </a:solidFill>
                          <a:effectLst/>
                          <a:latin typeface="Segoe UI" pitchFamily="34" charset="0"/>
                          <a:cs typeface="Segoe UI" pitchFamily="34" charset="0"/>
                        </a:rPr>
                        <a:t>nghiệp</a:t>
                      </a:r>
                      <a:r>
                        <a:rPr lang="en-US" sz="2400" dirty="0">
                          <a:solidFill>
                            <a:schemeClr val="tx2"/>
                          </a:solidFill>
                          <a:effectLst/>
                          <a:latin typeface="Segoe UI" pitchFamily="34" charset="0"/>
                          <a:cs typeface="Segoe UI" pitchFamily="34" charset="0"/>
                        </a:rPr>
                        <a:t> </a:t>
                      </a:r>
                      <a:r>
                        <a:rPr lang="en-US" sz="2400" dirty="0" err="1">
                          <a:solidFill>
                            <a:schemeClr val="tx2"/>
                          </a:solidFill>
                          <a:effectLst/>
                          <a:latin typeface="Segoe UI" pitchFamily="34" charset="0"/>
                          <a:cs typeface="Segoe UI" pitchFamily="34" charset="0"/>
                        </a:rPr>
                        <a:t>vụ</a:t>
                      </a:r>
                      <a:endParaRPr lang="en-US" sz="2400" dirty="0">
                        <a:solidFill>
                          <a:schemeClr val="tx2"/>
                        </a:solidFill>
                        <a:effectLst/>
                        <a:latin typeface="Segoe UI" pitchFamily="34" charset="0"/>
                        <a:ea typeface="Times New Roman"/>
                        <a:cs typeface="Segoe UI" pitchFamily="34" charset="0"/>
                      </a:endParaRPr>
                    </a:p>
                  </a:txBody>
                  <a:tcPr marL="66675" marR="66675" marT="66675" marB="66675" anchor="ctr">
                    <a:solidFill>
                      <a:schemeClr val="tx1"/>
                    </a:solidFill>
                  </a:tcPr>
                </a:tc>
                <a:tc>
                  <a:txBody>
                    <a:bodyPr/>
                    <a:lstStyle/>
                    <a:p>
                      <a:pPr marL="185738" marR="0" indent="0" algn="ctr">
                        <a:spcBef>
                          <a:spcPts val="0"/>
                        </a:spcBef>
                        <a:spcAft>
                          <a:spcPts val="170"/>
                        </a:spcAft>
                      </a:pPr>
                      <a:r>
                        <a:rPr lang="en-US" sz="2400">
                          <a:solidFill>
                            <a:schemeClr val="tx2"/>
                          </a:solidFill>
                          <a:effectLst/>
                          <a:latin typeface="Segoe UI" pitchFamily="34" charset="0"/>
                          <a:cs typeface="Segoe UI" pitchFamily="34" charset="0"/>
                        </a:rPr>
                        <a:t>Mô tả</a:t>
                      </a:r>
                      <a:endParaRPr lang="en-US" sz="2400">
                        <a:solidFill>
                          <a:schemeClr val="tx2"/>
                        </a:solidFill>
                        <a:effectLst/>
                        <a:latin typeface="Segoe UI" pitchFamily="34" charset="0"/>
                        <a:ea typeface="Times New Roman"/>
                        <a:cs typeface="Segoe UI" pitchFamily="34" charset="0"/>
                      </a:endParaRPr>
                    </a:p>
                  </a:txBody>
                  <a:tcPr marL="66675" marR="66675" marT="66675" marB="66675" anchor="ctr">
                    <a:solidFill>
                      <a:schemeClr val="tx1"/>
                    </a:solidFill>
                  </a:tcPr>
                </a:tc>
                <a:tc>
                  <a:txBody>
                    <a:bodyPr/>
                    <a:lstStyle/>
                    <a:p>
                      <a:pPr marL="185738" marR="0" indent="0" algn="ctr">
                        <a:spcBef>
                          <a:spcPts val="0"/>
                        </a:spcBef>
                        <a:spcAft>
                          <a:spcPts val="170"/>
                        </a:spcAft>
                      </a:pPr>
                      <a:r>
                        <a:rPr lang="en-US" sz="2400">
                          <a:solidFill>
                            <a:schemeClr val="tx2"/>
                          </a:solidFill>
                          <a:effectLst/>
                          <a:latin typeface="Segoe UI" pitchFamily="34" charset="0"/>
                          <a:cs typeface="Segoe UI" pitchFamily="34" charset="0"/>
                        </a:rPr>
                        <a:t>Giá trị</a:t>
                      </a:r>
                      <a:endParaRPr lang="en-US" sz="2400">
                        <a:solidFill>
                          <a:schemeClr val="tx2"/>
                        </a:solidFill>
                        <a:effectLst/>
                        <a:latin typeface="Segoe UI" pitchFamily="34" charset="0"/>
                        <a:ea typeface="Times New Roman"/>
                        <a:cs typeface="Segoe UI" pitchFamily="34" charset="0"/>
                      </a:endParaRPr>
                    </a:p>
                  </a:txBody>
                  <a:tcPr marL="66675" marR="66675" marT="66675" marB="66675" anchor="ctr">
                    <a:solidFill>
                      <a:schemeClr val="tx1"/>
                    </a:solidFill>
                  </a:tcPr>
                </a:tc>
              </a:tr>
              <a:tr h="762000">
                <a:tc>
                  <a:txBody>
                    <a:bodyPr/>
                    <a:lstStyle/>
                    <a:p>
                      <a:pPr marL="185738" marR="0" indent="0">
                        <a:spcBef>
                          <a:spcPts val="0"/>
                        </a:spcBef>
                        <a:spcAft>
                          <a:spcPts val="170"/>
                        </a:spcAft>
                      </a:pPr>
                      <a:r>
                        <a:rPr lang="en-US" sz="2400" dirty="0" err="1">
                          <a:effectLst/>
                          <a:latin typeface="Segoe UI" pitchFamily="34" charset="0"/>
                          <a:cs typeface="Segoe UI" pitchFamily="34" charset="0"/>
                        </a:rPr>
                        <a:t>Đơn</a:t>
                      </a:r>
                      <a:r>
                        <a:rPr lang="en-US" sz="2400" dirty="0">
                          <a:effectLst/>
                          <a:latin typeface="Segoe UI" pitchFamily="34" charset="0"/>
                          <a:cs typeface="Segoe UI" pitchFamily="34" charset="0"/>
                        </a:rPr>
                        <a:t> </a:t>
                      </a:r>
                      <a:r>
                        <a:rPr lang="en-US" sz="2400" dirty="0" err="1">
                          <a:effectLst/>
                          <a:latin typeface="Segoe UI" pitchFamily="34" charset="0"/>
                          <a:cs typeface="Segoe UI" pitchFamily="34" charset="0"/>
                        </a:rPr>
                        <a:t>giản</a:t>
                      </a:r>
                      <a:endParaRPr lang="en-US" sz="2400" dirty="0">
                        <a:effectLst/>
                        <a:latin typeface="Segoe UI" pitchFamily="34" charset="0"/>
                        <a:ea typeface="Times New Roman"/>
                        <a:cs typeface="Segoe UI" pitchFamily="34" charset="0"/>
                      </a:endParaRPr>
                    </a:p>
                  </a:txBody>
                  <a:tcPr marL="66675" marR="66675" marT="66675" marB="66675" anchor="ctr"/>
                </a:tc>
                <a:tc>
                  <a:txBody>
                    <a:bodyPr/>
                    <a:lstStyle/>
                    <a:p>
                      <a:pPr marL="185738" marR="0" indent="0">
                        <a:spcBef>
                          <a:spcPts val="0"/>
                        </a:spcBef>
                        <a:spcAft>
                          <a:spcPts val="170"/>
                        </a:spcAft>
                      </a:pPr>
                      <a:r>
                        <a:rPr lang="en-US" sz="2400" dirty="0">
                          <a:effectLst/>
                          <a:latin typeface="Segoe UI" pitchFamily="34" charset="0"/>
                          <a:cs typeface="Segoe UI" pitchFamily="34" charset="0"/>
                        </a:rPr>
                        <a:t>1 </a:t>
                      </a:r>
                      <a:r>
                        <a:rPr lang="en-US" sz="2400" dirty="0" err="1">
                          <a:effectLst/>
                          <a:latin typeface="Segoe UI" pitchFamily="34" charset="0"/>
                          <a:cs typeface="Segoe UI" pitchFamily="34" charset="0"/>
                        </a:rPr>
                        <a:t>quy</a:t>
                      </a:r>
                      <a:r>
                        <a:rPr lang="en-US" sz="2400" dirty="0">
                          <a:effectLst/>
                          <a:latin typeface="Segoe UI" pitchFamily="34" charset="0"/>
                          <a:cs typeface="Segoe UI" pitchFamily="34" charset="0"/>
                        </a:rPr>
                        <a:t> </a:t>
                      </a:r>
                      <a:r>
                        <a:rPr lang="en-US" sz="2400" dirty="0" err="1">
                          <a:effectLst/>
                          <a:latin typeface="Segoe UI" pitchFamily="34" charset="0"/>
                          <a:cs typeface="Segoe UI" pitchFamily="34" charset="0"/>
                        </a:rPr>
                        <a:t>tắc</a:t>
                      </a:r>
                      <a:endParaRPr lang="en-US" sz="2400" dirty="0">
                        <a:effectLst/>
                        <a:latin typeface="Segoe UI" pitchFamily="34" charset="0"/>
                        <a:ea typeface="Times New Roman"/>
                        <a:cs typeface="Segoe UI" pitchFamily="34" charset="0"/>
                      </a:endParaRPr>
                    </a:p>
                  </a:txBody>
                  <a:tcPr marL="66675" marR="66675" marT="66675" marB="66675" anchor="ctr"/>
                </a:tc>
                <a:tc>
                  <a:txBody>
                    <a:bodyPr/>
                    <a:lstStyle/>
                    <a:p>
                      <a:pPr marL="185738" marR="0" indent="0" algn="ctr">
                        <a:spcBef>
                          <a:spcPts val="0"/>
                        </a:spcBef>
                        <a:spcAft>
                          <a:spcPts val="170"/>
                        </a:spcAft>
                      </a:pPr>
                      <a:r>
                        <a:rPr lang="en-US" sz="2400">
                          <a:effectLst/>
                          <a:latin typeface="Segoe UI" pitchFamily="34" charset="0"/>
                          <a:cs typeface="Segoe UI" pitchFamily="34" charset="0"/>
                        </a:rPr>
                        <a:t>1</a:t>
                      </a:r>
                      <a:endParaRPr lang="en-US" sz="2400">
                        <a:effectLst/>
                        <a:latin typeface="Segoe UI" pitchFamily="34" charset="0"/>
                        <a:ea typeface="Times New Roman"/>
                        <a:cs typeface="Segoe UI" pitchFamily="34" charset="0"/>
                      </a:endParaRPr>
                    </a:p>
                  </a:txBody>
                  <a:tcPr marL="66675" marR="66675" marT="66675" marB="66675" anchor="ctr"/>
                </a:tc>
              </a:tr>
              <a:tr h="685800">
                <a:tc>
                  <a:txBody>
                    <a:bodyPr/>
                    <a:lstStyle/>
                    <a:p>
                      <a:pPr marL="185738" marR="0" indent="0">
                        <a:spcBef>
                          <a:spcPts val="0"/>
                        </a:spcBef>
                        <a:spcAft>
                          <a:spcPts val="170"/>
                        </a:spcAft>
                      </a:pPr>
                      <a:r>
                        <a:rPr lang="en-US" sz="2400">
                          <a:effectLst/>
                          <a:latin typeface="Segoe UI" pitchFamily="34" charset="0"/>
                          <a:cs typeface="Segoe UI" pitchFamily="34" charset="0"/>
                        </a:rPr>
                        <a:t>Trung bình</a:t>
                      </a:r>
                      <a:endParaRPr lang="en-US" sz="2400">
                        <a:effectLst/>
                        <a:latin typeface="Segoe UI" pitchFamily="34" charset="0"/>
                        <a:ea typeface="Times New Roman"/>
                        <a:cs typeface="Segoe UI" pitchFamily="34" charset="0"/>
                      </a:endParaRPr>
                    </a:p>
                  </a:txBody>
                  <a:tcPr marL="66675" marR="66675" marT="66675" marB="66675" anchor="ctr"/>
                </a:tc>
                <a:tc>
                  <a:txBody>
                    <a:bodyPr/>
                    <a:lstStyle/>
                    <a:p>
                      <a:pPr marL="185738" marR="0" indent="0">
                        <a:spcBef>
                          <a:spcPts val="0"/>
                        </a:spcBef>
                        <a:spcAft>
                          <a:spcPts val="170"/>
                        </a:spcAft>
                      </a:pPr>
                      <a:r>
                        <a:rPr lang="en-US" sz="2400">
                          <a:effectLst/>
                          <a:latin typeface="Segoe UI" pitchFamily="34" charset="0"/>
                          <a:cs typeface="Segoe UI" pitchFamily="34" charset="0"/>
                        </a:rPr>
                        <a:t>1-3 quy tắc</a:t>
                      </a:r>
                      <a:endParaRPr lang="en-US" sz="2400">
                        <a:effectLst/>
                        <a:latin typeface="Segoe UI" pitchFamily="34" charset="0"/>
                        <a:ea typeface="Times New Roman"/>
                        <a:cs typeface="Segoe UI" pitchFamily="34" charset="0"/>
                      </a:endParaRPr>
                    </a:p>
                  </a:txBody>
                  <a:tcPr marL="66675" marR="66675" marT="66675" marB="66675" anchor="ctr"/>
                </a:tc>
                <a:tc>
                  <a:txBody>
                    <a:bodyPr/>
                    <a:lstStyle/>
                    <a:p>
                      <a:pPr marL="185738" marR="0" indent="0" algn="ctr">
                        <a:spcBef>
                          <a:spcPts val="0"/>
                        </a:spcBef>
                        <a:spcAft>
                          <a:spcPts val="170"/>
                        </a:spcAft>
                      </a:pPr>
                      <a:r>
                        <a:rPr lang="en-US" sz="2400">
                          <a:effectLst/>
                          <a:latin typeface="Segoe UI" pitchFamily="34" charset="0"/>
                          <a:cs typeface="Segoe UI" pitchFamily="34" charset="0"/>
                        </a:rPr>
                        <a:t>2</a:t>
                      </a:r>
                      <a:endParaRPr lang="en-US" sz="2400">
                        <a:effectLst/>
                        <a:latin typeface="Segoe UI" pitchFamily="34" charset="0"/>
                        <a:ea typeface="Times New Roman"/>
                        <a:cs typeface="Segoe UI" pitchFamily="34" charset="0"/>
                      </a:endParaRPr>
                    </a:p>
                  </a:txBody>
                  <a:tcPr marL="66675" marR="66675" marT="66675" marB="66675" anchor="ctr"/>
                </a:tc>
              </a:tr>
              <a:tr h="685800">
                <a:tc>
                  <a:txBody>
                    <a:bodyPr/>
                    <a:lstStyle/>
                    <a:p>
                      <a:pPr marL="185738" marR="0" indent="0">
                        <a:spcBef>
                          <a:spcPts val="0"/>
                        </a:spcBef>
                        <a:spcAft>
                          <a:spcPts val="170"/>
                        </a:spcAft>
                      </a:pPr>
                      <a:r>
                        <a:rPr lang="en-US" sz="2400">
                          <a:effectLst/>
                          <a:latin typeface="Segoe UI" pitchFamily="34" charset="0"/>
                          <a:cs typeface="Segoe UI" pitchFamily="34" charset="0"/>
                        </a:rPr>
                        <a:t>Phức tạp</a:t>
                      </a:r>
                      <a:endParaRPr lang="en-US" sz="2400">
                        <a:effectLst/>
                        <a:latin typeface="Segoe UI" pitchFamily="34" charset="0"/>
                        <a:ea typeface="Times New Roman"/>
                        <a:cs typeface="Segoe UI" pitchFamily="34" charset="0"/>
                      </a:endParaRPr>
                    </a:p>
                  </a:txBody>
                  <a:tcPr marL="66675" marR="66675" marT="66675" marB="66675" anchor="ctr"/>
                </a:tc>
                <a:tc>
                  <a:txBody>
                    <a:bodyPr/>
                    <a:lstStyle/>
                    <a:p>
                      <a:pPr marL="185738" marR="0" indent="0">
                        <a:spcBef>
                          <a:spcPts val="0"/>
                        </a:spcBef>
                        <a:spcAft>
                          <a:spcPts val="170"/>
                        </a:spcAft>
                      </a:pPr>
                      <a:r>
                        <a:rPr lang="en-US" sz="2400" dirty="0">
                          <a:effectLst/>
                          <a:latin typeface="Segoe UI" pitchFamily="34" charset="0"/>
                          <a:cs typeface="Segoe UI" pitchFamily="34" charset="0"/>
                        </a:rPr>
                        <a:t>&gt;3 </a:t>
                      </a:r>
                      <a:r>
                        <a:rPr lang="en-US" sz="2400" dirty="0" err="1">
                          <a:effectLst/>
                          <a:latin typeface="Segoe UI" pitchFamily="34" charset="0"/>
                          <a:cs typeface="Segoe UI" pitchFamily="34" charset="0"/>
                        </a:rPr>
                        <a:t>quy</a:t>
                      </a:r>
                      <a:r>
                        <a:rPr lang="en-US" sz="2400" dirty="0">
                          <a:effectLst/>
                          <a:latin typeface="Segoe UI" pitchFamily="34" charset="0"/>
                          <a:cs typeface="Segoe UI" pitchFamily="34" charset="0"/>
                        </a:rPr>
                        <a:t> </a:t>
                      </a:r>
                      <a:r>
                        <a:rPr lang="en-US" sz="2400" dirty="0" err="1">
                          <a:effectLst/>
                          <a:latin typeface="Segoe UI" pitchFamily="34" charset="0"/>
                          <a:cs typeface="Segoe UI" pitchFamily="34" charset="0"/>
                        </a:rPr>
                        <a:t>tắc</a:t>
                      </a:r>
                      <a:endParaRPr lang="en-US" sz="2400" dirty="0">
                        <a:effectLst/>
                        <a:latin typeface="Segoe UI" pitchFamily="34" charset="0"/>
                        <a:ea typeface="Times New Roman"/>
                        <a:cs typeface="Segoe UI" pitchFamily="34" charset="0"/>
                      </a:endParaRPr>
                    </a:p>
                  </a:txBody>
                  <a:tcPr marL="66675" marR="66675" marT="66675" marB="66675" anchor="ctr"/>
                </a:tc>
                <a:tc>
                  <a:txBody>
                    <a:bodyPr/>
                    <a:lstStyle/>
                    <a:p>
                      <a:pPr marL="185738" marR="0" indent="0" algn="ctr">
                        <a:spcBef>
                          <a:spcPts val="0"/>
                        </a:spcBef>
                        <a:spcAft>
                          <a:spcPts val="170"/>
                        </a:spcAft>
                      </a:pPr>
                      <a:r>
                        <a:rPr lang="en-US" sz="2400" dirty="0">
                          <a:effectLst/>
                          <a:latin typeface="Segoe UI" pitchFamily="34" charset="0"/>
                          <a:cs typeface="Segoe UI" pitchFamily="34" charset="0"/>
                        </a:rPr>
                        <a:t>3</a:t>
                      </a:r>
                      <a:endParaRPr lang="en-US" sz="2400" dirty="0">
                        <a:effectLst/>
                        <a:latin typeface="Segoe UI" pitchFamily="34" charset="0"/>
                        <a:ea typeface="Times New Roman"/>
                        <a:cs typeface="Segoe UI" pitchFamily="34" charset="0"/>
                      </a:endParaRPr>
                    </a:p>
                  </a:txBody>
                  <a:tcPr marL="66675" marR="66675" marT="66675" marB="66675" anchor="ctr"/>
                </a:tc>
              </a:tr>
            </a:tbl>
          </a:graphicData>
        </a:graphic>
      </p:graphicFrame>
    </p:spTree>
    <p:extLst>
      <p:ext uri="{BB962C8B-B14F-4D97-AF65-F5344CB8AC3E}">
        <p14:creationId xmlns:p14="http://schemas.microsoft.com/office/powerpoint/2010/main" val="245482236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60960"/>
            <a:ext cx="9144000" cy="9753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304800"/>
            <a:ext cx="8686802" cy="2514600"/>
          </a:xfrm>
          <a:prstGeom prst="rect">
            <a:avLst/>
          </a:prstGeom>
        </p:spPr>
        <p:txBody>
          <a:bodyPr vert="horz" lIns="91440" tIns="45720" rIns="91440" bIns="45720" rtlCol="0">
            <a:noAutofit/>
          </a:bodyPr>
          <a:lstStyle/>
          <a:p>
            <a:pPr lvl="0" algn="ctr">
              <a:lnSpc>
                <a:spcPct val="110000"/>
              </a:lnSpc>
              <a:spcBef>
                <a:spcPts val="600"/>
              </a:spcBef>
              <a:defRPr/>
            </a:pPr>
            <a:r>
              <a:rPr lang="en-US" sz="2800" b="1" dirty="0" err="1" smtClean="0">
                <a:solidFill>
                  <a:schemeClr val="tx2"/>
                </a:solidFill>
                <a:latin typeface="Segoe UI" pitchFamily="34" charset="0"/>
                <a:ea typeface="Roboto" pitchFamily="2" charset="0"/>
                <a:cs typeface="Segoe UI" pitchFamily="34" charset="0"/>
              </a:rPr>
              <a:t>Số</a:t>
            </a:r>
            <a:r>
              <a:rPr lang="en-US" sz="2800" b="1" dirty="0" smtClean="0">
                <a:solidFill>
                  <a:schemeClr val="tx2"/>
                </a:solidFill>
                <a:latin typeface="Segoe UI" pitchFamily="34" charset="0"/>
                <a:ea typeface="Roboto" pitchFamily="2" charset="0"/>
                <a:cs typeface="Segoe UI" pitchFamily="34" charset="0"/>
              </a:rPr>
              <a:t> </a:t>
            </a:r>
            <a:r>
              <a:rPr lang="en-US" sz="2800" b="1" dirty="0" err="1" smtClean="0">
                <a:solidFill>
                  <a:schemeClr val="tx2"/>
                </a:solidFill>
                <a:latin typeface="Segoe UI" pitchFamily="34" charset="0"/>
                <a:ea typeface="Roboto" pitchFamily="2" charset="0"/>
                <a:cs typeface="Segoe UI" pitchFamily="34" charset="0"/>
              </a:rPr>
              <a:t>lượng</a:t>
            </a:r>
            <a:r>
              <a:rPr lang="en-US" sz="2800" b="1" dirty="0" smtClean="0">
                <a:solidFill>
                  <a:schemeClr val="tx2"/>
                </a:solidFill>
                <a:latin typeface="Segoe UI" pitchFamily="34" charset="0"/>
                <a:ea typeface="Roboto" pitchFamily="2" charset="0"/>
                <a:cs typeface="Segoe UI" pitchFamily="34" charset="0"/>
              </a:rPr>
              <a:t> </a:t>
            </a:r>
            <a:r>
              <a:rPr lang="en-US" sz="2800" b="1" dirty="0" err="1" smtClean="0">
                <a:solidFill>
                  <a:schemeClr val="tx2"/>
                </a:solidFill>
                <a:latin typeface="Segoe UI" pitchFamily="34" charset="0"/>
                <a:ea typeface="Roboto" pitchFamily="2" charset="0"/>
                <a:cs typeface="Segoe UI" pitchFamily="34" charset="0"/>
              </a:rPr>
              <a:t>thực</a:t>
            </a:r>
            <a:r>
              <a:rPr lang="en-US" sz="2800" b="1" dirty="0" smtClean="0">
                <a:solidFill>
                  <a:schemeClr val="tx2"/>
                </a:solidFill>
                <a:latin typeface="Segoe UI" pitchFamily="34" charset="0"/>
                <a:ea typeface="Roboto" pitchFamily="2" charset="0"/>
                <a:cs typeface="Segoe UI" pitchFamily="34" charset="0"/>
              </a:rPr>
              <a:t> </a:t>
            </a:r>
            <a:r>
              <a:rPr lang="en-US" sz="2800" b="1" dirty="0" err="1" smtClean="0">
                <a:solidFill>
                  <a:schemeClr val="tx2"/>
                </a:solidFill>
                <a:latin typeface="Segoe UI" pitchFamily="34" charset="0"/>
                <a:ea typeface="Roboto" pitchFamily="2" charset="0"/>
                <a:cs typeface="Segoe UI" pitchFamily="34" charset="0"/>
              </a:rPr>
              <a:t>thể</a:t>
            </a:r>
            <a:r>
              <a:rPr lang="en-US" sz="2800" b="1" dirty="0" smtClean="0">
                <a:solidFill>
                  <a:schemeClr val="tx2"/>
                </a:solidFill>
                <a:latin typeface="Segoe UI" pitchFamily="34" charset="0"/>
                <a:ea typeface="Roboto" pitchFamily="2" charset="0"/>
                <a:cs typeface="Segoe UI" pitchFamily="34" charset="0"/>
              </a:rPr>
              <a:t> </a:t>
            </a:r>
            <a:r>
              <a:rPr lang="en-US" sz="2800" b="1" dirty="0" err="1" smtClean="0">
                <a:solidFill>
                  <a:schemeClr val="tx2"/>
                </a:solidFill>
                <a:latin typeface="Segoe UI" pitchFamily="34" charset="0"/>
                <a:ea typeface="Roboto" pitchFamily="2" charset="0"/>
                <a:cs typeface="Segoe UI" pitchFamily="34" charset="0"/>
              </a:rPr>
              <a:t>liên</a:t>
            </a:r>
            <a:r>
              <a:rPr lang="en-US" sz="2800" b="1" dirty="0" smtClean="0">
                <a:solidFill>
                  <a:schemeClr val="tx2"/>
                </a:solidFill>
                <a:latin typeface="Segoe UI" pitchFamily="34" charset="0"/>
                <a:ea typeface="Roboto" pitchFamily="2" charset="0"/>
                <a:cs typeface="Segoe UI" pitchFamily="34" charset="0"/>
              </a:rPr>
              <a:t> </a:t>
            </a:r>
            <a:r>
              <a:rPr lang="en-US" sz="2800" b="1" dirty="0" err="1" smtClean="0">
                <a:solidFill>
                  <a:schemeClr val="tx2"/>
                </a:solidFill>
                <a:latin typeface="Segoe UI" pitchFamily="34" charset="0"/>
                <a:ea typeface="Roboto" pitchFamily="2" charset="0"/>
                <a:cs typeface="Segoe UI" pitchFamily="34" charset="0"/>
              </a:rPr>
              <a:t>quan</a:t>
            </a:r>
            <a:r>
              <a:rPr lang="en-US" sz="2800" b="1" dirty="0" smtClean="0">
                <a:solidFill>
                  <a:schemeClr val="tx2"/>
                </a:solidFill>
                <a:latin typeface="Segoe UI" pitchFamily="34" charset="0"/>
                <a:ea typeface="Roboto" pitchFamily="2" charset="0"/>
                <a:cs typeface="Segoe UI" pitchFamily="34" charset="0"/>
              </a:rPr>
              <a:t> </a:t>
            </a:r>
            <a:r>
              <a:rPr lang="en-US" sz="2800" b="1" err="1" smtClean="0">
                <a:solidFill>
                  <a:schemeClr val="tx2"/>
                </a:solidFill>
                <a:latin typeface="Segoe UI" pitchFamily="34" charset="0"/>
                <a:ea typeface="Roboto" pitchFamily="2" charset="0"/>
                <a:cs typeface="Segoe UI" pitchFamily="34" charset="0"/>
              </a:rPr>
              <a:t>đến</a:t>
            </a:r>
            <a:r>
              <a:rPr lang="en-US" sz="2800" b="1" smtClean="0">
                <a:solidFill>
                  <a:schemeClr val="tx2"/>
                </a:solidFill>
                <a:latin typeface="Segoe UI" pitchFamily="34" charset="0"/>
                <a:ea typeface="Roboto" pitchFamily="2" charset="0"/>
                <a:cs typeface="Segoe UI" pitchFamily="34" charset="0"/>
              </a:rPr>
              <a:t> story</a:t>
            </a:r>
          </a:p>
          <a:p>
            <a:pPr lvl="0" algn="ctr">
              <a:lnSpc>
                <a:spcPct val="110000"/>
              </a:lnSpc>
              <a:spcBef>
                <a:spcPts val="600"/>
              </a:spcBef>
              <a:defRPr/>
            </a:pPr>
            <a:endParaRPr lang="en-US" sz="900" b="1"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ea typeface="Roboto" pitchFamily="2" charset="0"/>
                <a:cs typeface="Segoe UI" pitchFamily="34" charset="0"/>
              </a:rPr>
              <a:t>Nếu</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chỉ</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có</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một</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thực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thể</a:t>
            </a:r>
            <a:r>
              <a:rPr lang="en-US" sz="2400" dirty="0" smtClean="0">
                <a:latin typeface="Segoe UI" pitchFamily="34" charset="0"/>
                <a:ea typeface="Roboto" pitchFamily="2" charset="0"/>
                <a:cs typeface="Segoe UI" pitchFamily="34" charset="0"/>
              </a:rPr>
              <a:t>, story </a:t>
            </a:r>
            <a:r>
              <a:rPr lang="en-US" sz="2400" dirty="0" err="1" smtClean="0">
                <a:latin typeface="Segoe UI" pitchFamily="34" charset="0"/>
                <a:ea typeface="Roboto" pitchFamily="2" charset="0"/>
                <a:cs typeface="Segoe UI" pitchFamily="34" charset="0"/>
              </a:rPr>
              <a:t>nên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có</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giá</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trị</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là</a:t>
            </a:r>
            <a:r>
              <a:rPr lang="en-US" sz="2400" dirty="0" smtClean="0">
                <a:latin typeface="Segoe UI" pitchFamily="34" charset="0"/>
                <a:ea typeface="Roboto" pitchFamily="2" charset="0"/>
                <a:cs typeface="Segoe UI" pitchFamily="34" charset="0"/>
              </a:rPr>
              <a:t> 1</a:t>
            </a: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ea typeface="Roboto" pitchFamily="2" charset="0"/>
                <a:cs typeface="Segoe UI" pitchFamily="34" charset="0"/>
              </a:rPr>
              <a:t>Nếu</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có</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từ</a:t>
            </a:r>
            <a:r>
              <a:rPr lang="en-US" sz="2400" dirty="0" smtClean="0">
                <a:latin typeface="Segoe UI" pitchFamily="34" charset="0"/>
                <a:ea typeface="Roboto" pitchFamily="2" charset="0"/>
                <a:cs typeface="Segoe UI" pitchFamily="34" charset="0"/>
              </a:rPr>
              <a:t> 1 </a:t>
            </a:r>
            <a:r>
              <a:rPr lang="en-US" sz="2400" dirty="0" err="1" smtClean="0">
                <a:latin typeface="Segoe UI" pitchFamily="34" charset="0"/>
                <a:ea typeface="Roboto" pitchFamily="2" charset="0"/>
                <a:cs typeface="Segoe UI" pitchFamily="34" charset="0"/>
              </a:rPr>
              <a:t>đến</a:t>
            </a:r>
            <a:r>
              <a:rPr lang="en-US" sz="2400" dirty="0" smtClean="0">
                <a:latin typeface="Segoe UI" pitchFamily="34" charset="0"/>
                <a:ea typeface="Roboto" pitchFamily="2" charset="0"/>
                <a:cs typeface="Segoe UI" pitchFamily="34" charset="0"/>
              </a:rPr>
              <a:t> 3 </a:t>
            </a:r>
            <a:r>
              <a:rPr lang="en-US" sz="2400" dirty="0" err="1" smtClean="0">
                <a:latin typeface="Segoe UI" pitchFamily="34" charset="0"/>
                <a:ea typeface="Roboto" pitchFamily="2" charset="0"/>
                <a:cs typeface="Segoe UI" pitchFamily="34" charset="0"/>
              </a:rPr>
              <a:t>thực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thể</a:t>
            </a:r>
            <a:r>
              <a:rPr lang="en-US" sz="2400" dirty="0" smtClean="0">
                <a:latin typeface="Segoe UI" pitchFamily="34" charset="0"/>
                <a:ea typeface="Roboto" pitchFamily="2" charset="0"/>
                <a:cs typeface="Segoe UI" pitchFamily="34" charset="0"/>
              </a:rPr>
              <a:t>, story </a:t>
            </a:r>
            <a:r>
              <a:rPr lang="en-US" sz="2400" dirty="0" err="1" smtClean="0">
                <a:latin typeface="Segoe UI" pitchFamily="34" charset="0"/>
                <a:ea typeface="Roboto" pitchFamily="2" charset="0"/>
                <a:cs typeface="Segoe UI" pitchFamily="34" charset="0"/>
              </a:rPr>
              <a:t>nên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có</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giá</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trị</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là</a:t>
            </a:r>
            <a:r>
              <a:rPr lang="en-US" sz="2400" dirty="0" smtClean="0">
                <a:latin typeface="Segoe UI" pitchFamily="34" charset="0"/>
                <a:ea typeface="Roboto" pitchFamily="2" charset="0"/>
                <a:cs typeface="Segoe UI" pitchFamily="34" charset="0"/>
              </a:rPr>
              <a:t> 2</a:t>
            </a:r>
          </a:p>
          <a:p>
            <a:pPr marL="342900" indent="-342900">
              <a:lnSpc>
                <a:spcPct val="110000"/>
              </a:lnSpc>
              <a:spcBef>
                <a:spcPts val="600"/>
              </a:spcBef>
              <a:buClr>
                <a:schemeClr val="tx2"/>
              </a:buClr>
              <a:buFont typeface="Wingdings" pitchFamily="2" charset="2"/>
              <a:buChar char="l"/>
              <a:defRPr/>
            </a:pPr>
            <a:r>
              <a:rPr lang="en-US" sz="2400" dirty="0" err="1">
                <a:latin typeface="Segoe UI" pitchFamily="34" charset="0"/>
                <a:ea typeface="Roboto" pitchFamily="2" charset="0"/>
                <a:cs typeface="Segoe UI" pitchFamily="34" charset="0"/>
              </a:rPr>
              <a:t>Nếu</a:t>
            </a:r>
            <a:r>
              <a:rPr lang="en-US" sz="2400" dirty="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có</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lớn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hơn</a:t>
            </a:r>
            <a:r>
              <a:rPr lang="en-US" sz="2400" dirty="0" smtClean="0">
                <a:latin typeface="Segoe UI" pitchFamily="34" charset="0"/>
                <a:ea typeface="Roboto" pitchFamily="2" charset="0"/>
                <a:cs typeface="Segoe UI" pitchFamily="34" charset="0"/>
              </a:rPr>
              <a:t> 3 </a:t>
            </a:r>
            <a:r>
              <a:rPr lang="en-US" sz="2400" dirty="0" err="1" smtClean="0">
                <a:latin typeface="Segoe UI" pitchFamily="34" charset="0"/>
                <a:ea typeface="Roboto" pitchFamily="2" charset="0"/>
                <a:cs typeface="Segoe UI" pitchFamily="34" charset="0"/>
              </a:rPr>
              <a:t>thực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thể</a:t>
            </a:r>
            <a:r>
              <a:rPr lang="en-US" sz="2400" dirty="0" smtClean="0">
                <a:latin typeface="Segoe UI" pitchFamily="34" charset="0"/>
                <a:ea typeface="Roboto" pitchFamily="2" charset="0"/>
                <a:cs typeface="Segoe UI" pitchFamily="34" charset="0"/>
              </a:rPr>
              <a:t>, story </a:t>
            </a:r>
            <a:r>
              <a:rPr lang="en-US" sz="2400" dirty="0" err="1" smtClean="0">
                <a:latin typeface="Segoe UI" pitchFamily="34" charset="0"/>
                <a:ea typeface="Roboto" pitchFamily="2" charset="0"/>
                <a:cs typeface="Segoe UI" pitchFamily="34" charset="0"/>
              </a:rPr>
              <a:t>nên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có</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giá</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trị</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là</a:t>
            </a:r>
            <a:r>
              <a:rPr lang="en-US" sz="2400" dirty="0" smtClean="0">
                <a:latin typeface="Segoe UI" pitchFamily="34" charset="0"/>
                <a:ea typeface="Roboto" pitchFamily="2" charset="0"/>
                <a:cs typeface="Segoe UI" pitchFamily="34" charset="0"/>
              </a:rPr>
              <a:t> 3</a:t>
            </a:r>
            <a:endParaRPr lang="en-US" sz="2400" dirty="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a:lnSpc>
                <a:spcPct val="110000"/>
              </a:lnSpc>
              <a:spcBef>
                <a:spcPts val="600"/>
              </a:spcBef>
              <a:buClr>
                <a:schemeClr val="tx2"/>
              </a:buClr>
              <a:defRPr/>
            </a:pPr>
            <a:endParaRPr lang="en-US" sz="2400" dirty="0" smtClean="0">
              <a:latin typeface="Segoe UI" pitchFamily="34" charset="0"/>
              <a:ea typeface="Roboto" pitchFamily="2" charset="0"/>
              <a:cs typeface="Segoe UI"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805638351"/>
              </p:ext>
            </p:extLst>
          </p:nvPr>
        </p:nvGraphicFramePr>
        <p:xfrm>
          <a:off x="838200" y="2871840"/>
          <a:ext cx="7239000" cy="2690760"/>
        </p:xfrm>
        <a:graphic>
          <a:graphicData uri="http://schemas.openxmlformats.org/drawingml/2006/table">
            <a:tbl>
              <a:tblPr firstRow="1" bandRow="1">
                <a:tableStyleId>{5C22544A-7EE6-4342-B048-85BDC9FD1C3A}</a:tableStyleId>
              </a:tblPr>
              <a:tblGrid>
                <a:gridCol w="2743200"/>
                <a:gridCol w="2743200"/>
                <a:gridCol w="1752600"/>
              </a:tblGrid>
              <a:tr h="731970">
                <a:tc>
                  <a:txBody>
                    <a:bodyPr/>
                    <a:lstStyle/>
                    <a:p>
                      <a:pPr marL="185738" marR="0" indent="0">
                        <a:spcBef>
                          <a:spcPts val="0"/>
                        </a:spcBef>
                        <a:spcAft>
                          <a:spcPts val="150"/>
                        </a:spcAft>
                      </a:pPr>
                      <a:r>
                        <a:rPr lang="en-US" sz="2400" dirty="0" err="1">
                          <a:solidFill>
                            <a:schemeClr val="tx2"/>
                          </a:solidFill>
                          <a:effectLst/>
                          <a:latin typeface="Segoe UI" pitchFamily="34" charset="0"/>
                          <a:cs typeface="Segoe UI" pitchFamily="34" charset="0"/>
                        </a:rPr>
                        <a:t>Thực</a:t>
                      </a:r>
                      <a:r>
                        <a:rPr lang="en-US" sz="2400" dirty="0">
                          <a:solidFill>
                            <a:schemeClr val="tx2"/>
                          </a:solidFill>
                          <a:effectLst/>
                          <a:latin typeface="Segoe UI" pitchFamily="34" charset="0"/>
                          <a:cs typeface="Segoe UI" pitchFamily="34" charset="0"/>
                        </a:rPr>
                        <a:t> </a:t>
                      </a:r>
                      <a:r>
                        <a:rPr lang="en-US" sz="2400" dirty="0" err="1">
                          <a:solidFill>
                            <a:schemeClr val="tx2"/>
                          </a:solidFill>
                          <a:effectLst/>
                          <a:latin typeface="Segoe UI" pitchFamily="34" charset="0"/>
                          <a:cs typeface="Segoe UI" pitchFamily="34" charset="0"/>
                        </a:rPr>
                        <a:t>thể</a:t>
                      </a:r>
                      <a:endParaRPr lang="en-US" sz="2400" dirty="0">
                        <a:solidFill>
                          <a:schemeClr val="tx2"/>
                        </a:solidFill>
                        <a:effectLst/>
                        <a:latin typeface="Segoe UI" pitchFamily="34" charset="0"/>
                        <a:ea typeface="Times New Roman"/>
                        <a:cs typeface="Segoe UI" pitchFamily="34" charset="0"/>
                      </a:endParaRPr>
                    </a:p>
                  </a:txBody>
                  <a:tcPr marL="66675" marR="66675" marT="66675" marB="66675" anchor="ctr">
                    <a:solidFill>
                      <a:schemeClr val="tx1"/>
                    </a:solidFill>
                  </a:tcPr>
                </a:tc>
                <a:tc>
                  <a:txBody>
                    <a:bodyPr/>
                    <a:lstStyle/>
                    <a:p>
                      <a:pPr marL="185738" marR="0" indent="0">
                        <a:spcBef>
                          <a:spcPts val="0"/>
                        </a:spcBef>
                        <a:spcAft>
                          <a:spcPts val="150"/>
                        </a:spcAft>
                      </a:pPr>
                      <a:r>
                        <a:rPr lang="en-US" sz="2400">
                          <a:solidFill>
                            <a:schemeClr val="tx2"/>
                          </a:solidFill>
                          <a:effectLst/>
                          <a:latin typeface="Segoe UI" pitchFamily="34" charset="0"/>
                          <a:cs typeface="Segoe UI" pitchFamily="34" charset="0"/>
                        </a:rPr>
                        <a:t>Mô tả</a:t>
                      </a:r>
                      <a:endParaRPr lang="en-US" sz="2400">
                        <a:solidFill>
                          <a:schemeClr val="tx2"/>
                        </a:solidFill>
                        <a:effectLst/>
                        <a:latin typeface="Segoe UI" pitchFamily="34" charset="0"/>
                        <a:ea typeface="Times New Roman"/>
                        <a:cs typeface="Segoe UI" pitchFamily="34" charset="0"/>
                      </a:endParaRPr>
                    </a:p>
                  </a:txBody>
                  <a:tcPr marL="66675" marR="66675" marT="66675" marB="66675" anchor="ctr">
                    <a:solidFill>
                      <a:schemeClr val="tx1"/>
                    </a:solidFill>
                  </a:tcPr>
                </a:tc>
                <a:tc>
                  <a:txBody>
                    <a:bodyPr/>
                    <a:lstStyle/>
                    <a:p>
                      <a:pPr marL="185738" marR="0" indent="0" algn="ctr">
                        <a:spcBef>
                          <a:spcPts val="0"/>
                        </a:spcBef>
                        <a:spcAft>
                          <a:spcPts val="150"/>
                        </a:spcAft>
                      </a:pPr>
                      <a:r>
                        <a:rPr lang="en-US" sz="2400">
                          <a:solidFill>
                            <a:schemeClr val="tx2"/>
                          </a:solidFill>
                          <a:effectLst/>
                          <a:latin typeface="Segoe UI" pitchFamily="34" charset="0"/>
                          <a:cs typeface="Segoe UI" pitchFamily="34" charset="0"/>
                        </a:rPr>
                        <a:t>Giá trị</a:t>
                      </a:r>
                      <a:endParaRPr lang="en-US" sz="2400">
                        <a:solidFill>
                          <a:schemeClr val="tx2"/>
                        </a:solidFill>
                        <a:effectLst/>
                        <a:latin typeface="Segoe UI" pitchFamily="34" charset="0"/>
                        <a:ea typeface="Times New Roman"/>
                        <a:cs typeface="Segoe UI" pitchFamily="34" charset="0"/>
                      </a:endParaRPr>
                    </a:p>
                  </a:txBody>
                  <a:tcPr marL="66675" marR="66675" marT="66675" marB="66675" anchor="ctr">
                    <a:solidFill>
                      <a:schemeClr val="tx1"/>
                    </a:solidFill>
                  </a:tcPr>
                </a:tc>
              </a:tr>
              <a:tr h="705150">
                <a:tc>
                  <a:txBody>
                    <a:bodyPr/>
                    <a:lstStyle/>
                    <a:p>
                      <a:pPr marL="185738" marR="0" indent="0">
                        <a:spcBef>
                          <a:spcPts val="0"/>
                        </a:spcBef>
                        <a:spcAft>
                          <a:spcPts val="150"/>
                        </a:spcAft>
                      </a:pPr>
                      <a:r>
                        <a:rPr lang="en-US" sz="2400" dirty="0" err="1">
                          <a:effectLst/>
                          <a:latin typeface="Segoe UI" pitchFamily="34" charset="0"/>
                          <a:cs typeface="Segoe UI" pitchFamily="34" charset="0"/>
                        </a:rPr>
                        <a:t>Đơn</a:t>
                      </a:r>
                      <a:r>
                        <a:rPr lang="en-US" sz="2400" dirty="0">
                          <a:effectLst/>
                          <a:latin typeface="Segoe UI" pitchFamily="34" charset="0"/>
                          <a:cs typeface="Segoe UI" pitchFamily="34" charset="0"/>
                        </a:rPr>
                        <a:t> </a:t>
                      </a:r>
                      <a:r>
                        <a:rPr lang="en-US" sz="2400" dirty="0" err="1">
                          <a:effectLst/>
                          <a:latin typeface="Segoe UI" pitchFamily="34" charset="0"/>
                          <a:cs typeface="Segoe UI" pitchFamily="34" charset="0"/>
                        </a:rPr>
                        <a:t>giản</a:t>
                      </a:r>
                      <a:endParaRPr lang="en-US" sz="2400" dirty="0">
                        <a:effectLst/>
                        <a:latin typeface="Segoe UI" pitchFamily="34" charset="0"/>
                        <a:ea typeface="Times New Roman"/>
                        <a:cs typeface="Segoe UI" pitchFamily="34" charset="0"/>
                      </a:endParaRPr>
                    </a:p>
                  </a:txBody>
                  <a:tcPr marL="66675" marR="66675" marT="66675" marB="66675" anchor="ctr"/>
                </a:tc>
                <a:tc>
                  <a:txBody>
                    <a:bodyPr/>
                    <a:lstStyle/>
                    <a:p>
                      <a:pPr marL="185738" marR="0" indent="0">
                        <a:spcBef>
                          <a:spcPts val="0"/>
                        </a:spcBef>
                        <a:spcAft>
                          <a:spcPts val="150"/>
                        </a:spcAft>
                      </a:pPr>
                      <a:r>
                        <a:rPr lang="en-US" sz="2400" dirty="0">
                          <a:effectLst/>
                          <a:latin typeface="Segoe UI" pitchFamily="34" charset="0"/>
                          <a:cs typeface="Segoe UI" pitchFamily="34" charset="0"/>
                        </a:rPr>
                        <a:t>1 </a:t>
                      </a:r>
                      <a:r>
                        <a:rPr lang="en-US" sz="2400" dirty="0" err="1">
                          <a:effectLst/>
                          <a:latin typeface="Segoe UI" pitchFamily="34" charset="0"/>
                          <a:cs typeface="Segoe UI" pitchFamily="34" charset="0"/>
                        </a:rPr>
                        <a:t>Thực</a:t>
                      </a:r>
                      <a:r>
                        <a:rPr lang="en-US" sz="2400" dirty="0">
                          <a:effectLst/>
                          <a:latin typeface="Segoe UI" pitchFamily="34" charset="0"/>
                          <a:cs typeface="Segoe UI" pitchFamily="34" charset="0"/>
                        </a:rPr>
                        <a:t> </a:t>
                      </a:r>
                      <a:r>
                        <a:rPr lang="en-US" sz="2400" dirty="0" err="1">
                          <a:effectLst/>
                          <a:latin typeface="Segoe UI" pitchFamily="34" charset="0"/>
                          <a:cs typeface="Segoe UI" pitchFamily="34" charset="0"/>
                        </a:rPr>
                        <a:t>thể</a:t>
                      </a:r>
                      <a:endParaRPr lang="en-US" sz="2400" dirty="0">
                        <a:effectLst/>
                        <a:latin typeface="Segoe UI" pitchFamily="34" charset="0"/>
                        <a:ea typeface="Times New Roman"/>
                        <a:cs typeface="Segoe UI" pitchFamily="34" charset="0"/>
                      </a:endParaRPr>
                    </a:p>
                  </a:txBody>
                  <a:tcPr marL="66675" marR="66675" marT="66675" marB="66675" anchor="ctr"/>
                </a:tc>
                <a:tc>
                  <a:txBody>
                    <a:bodyPr/>
                    <a:lstStyle/>
                    <a:p>
                      <a:pPr marL="185738" marR="0" indent="0" algn="ctr">
                        <a:spcBef>
                          <a:spcPts val="0"/>
                        </a:spcBef>
                        <a:spcAft>
                          <a:spcPts val="150"/>
                        </a:spcAft>
                      </a:pPr>
                      <a:r>
                        <a:rPr lang="en-US" sz="2400">
                          <a:effectLst/>
                          <a:latin typeface="Segoe UI" pitchFamily="34" charset="0"/>
                          <a:cs typeface="Segoe UI" pitchFamily="34" charset="0"/>
                        </a:rPr>
                        <a:t>1</a:t>
                      </a:r>
                      <a:endParaRPr lang="en-US" sz="2400">
                        <a:effectLst/>
                        <a:latin typeface="Segoe UI" pitchFamily="34" charset="0"/>
                        <a:ea typeface="Times New Roman"/>
                        <a:cs typeface="Segoe UI" pitchFamily="34" charset="0"/>
                      </a:endParaRPr>
                    </a:p>
                  </a:txBody>
                  <a:tcPr marL="66675" marR="66675" marT="66675" marB="66675" anchor="ctr"/>
                </a:tc>
              </a:tr>
              <a:tr h="602130">
                <a:tc>
                  <a:txBody>
                    <a:bodyPr/>
                    <a:lstStyle/>
                    <a:p>
                      <a:pPr marL="185738" marR="0" indent="0">
                        <a:spcBef>
                          <a:spcPts val="0"/>
                        </a:spcBef>
                        <a:spcAft>
                          <a:spcPts val="150"/>
                        </a:spcAft>
                      </a:pPr>
                      <a:r>
                        <a:rPr lang="en-US" sz="2400" dirty="0" err="1">
                          <a:effectLst/>
                          <a:latin typeface="Segoe UI" pitchFamily="34" charset="0"/>
                          <a:cs typeface="Segoe UI" pitchFamily="34" charset="0"/>
                        </a:rPr>
                        <a:t>Trung</a:t>
                      </a:r>
                      <a:r>
                        <a:rPr lang="en-US" sz="2400" dirty="0">
                          <a:effectLst/>
                          <a:latin typeface="Segoe UI" pitchFamily="34" charset="0"/>
                          <a:cs typeface="Segoe UI" pitchFamily="34" charset="0"/>
                        </a:rPr>
                        <a:t> </a:t>
                      </a:r>
                      <a:r>
                        <a:rPr lang="en-US" sz="2400" dirty="0" err="1">
                          <a:effectLst/>
                          <a:latin typeface="Segoe UI" pitchFamily="34" charset="0"/>
                          <a:cs typeface="Segoe UI" pitchFamily="34" charset="0"/>
                        </a:rPr>
                        <a:t>bình</a:t>
                      </a:r>
                      <a:endParaRPr lang="en-US" sz="2400" dirty="0">
                        <a:effectLst/>
                        <a:latin typeface="Segoe UI" pitchFamily="34" charset="0"/>
                        <a:ea typeface="Times New Roman"/>
                        <a:cs typeface="Segoe UI" pitchFamily="34" charset="0"/>
                      </a:endParaRPr>
                    </a:p>
                  </a:txBody>
                  <a:tcPr marL="66675" marR="66675" marT="66675" marB="66675" anchor="ctr"/>
                </a:tc>
                <a:tc>
                  <a:txBody>
                    <a:bodyPr/>
                    <a:lstStyle/>
                    <a:p>
                      <a:pPr marL="185738" marR="0" indent="0">
                        <a:spcBef>
                          <a:spcPts val="0"/>
                        </a:spcBef>
                        <a:spcAft>
                          <a:spcPts val="150"/>
                        </a:spcAft>
                      </a:pPr>
                      <a:r>
                        <a:rPr lang="en-US" sz="2400" dirty="0">
                          <a:effectLst/>
                          <a:latin typeface="Segoe UI" pitchFamily="34" charset="0"/>
                          <a:cs typeface="Segoe UI" pitchFamily="34" charset="0"/>
                        </a:rPr>
                        <a:t>1-3 </a:t>
                      </a:r>
                      <a:r>
                        <a:rPr lang="en-US" sz="2400" dirty="0" err="1">
                          <a:effectLst/>
                          <a:latin typeface="Segoe UI" pitchFamily="34" charset="0"/>
                          <a:cs typeface="Segoe UI" pitchFamily="34" charset="0"/>
                        </a:rPr>
                        <a:t>Thực</a:t>
                      </a:r>
                      <a:r>
                        <a:rPr lang="en-US" sz="2400" dirty="0">
                          <a:effectLst/>
                          <a:latin typeface="Segoe UI" pitchFamily="34" charset="0"/>
                          <a:cs typeface="Segoe UI" pitchFamily="34" charset="0"/>
                        </a:rPr>
                        <a:t> </a:t>
                      </a:r>
                      <a:r>
                        <a:rPr lang="en-US" sz="2400" dirty="0" err="1">
                          <a:effectLst/>
                          <a:latin typeface="Segoe UI" pitchFamily="34" charset="0"/>
                          <a:cs typeface="Segoe UI" pitchFamily="34" charset="0"/>
                        </a:rPr>
                        <a:t>thể</a:t>
                      </a:r>
                      <a:endParaRPr lang="en-US" sz="2400" dirty="0">
                        <a:effectLst/>
                        <a:latin typeface="Segoe UI" pitchFamily="34" charset="0"/>
                        <a:ea typeface="Times New Roman"/>
                        <a:cs typeface="Segoe UI" pitchFamily="34" charset="0"/>
                      </a:endParaRPr>
                    </a:p>
                  </a:txBody>
                  <a:tcPr marL="66675" marR="66675" marT="66675" marB="66675" anchor="ctr"/>
                </a:tc>
                <a:tc>
                  <a:txBody>
                    <a:bodyPr/>
                    <a:lstStyle/>
                    <a:p>
                      <a:pPr marL="185738" marR="0" indent="0" algn="ctr">
                        <a:spcBef>
                          <a:spcPts val="0"/>
                        </a:spcBef>
                        <a:spcAft>
                          <a:spcPts val="150"/>
                        </a:spcAft>
                      </a:pPr>
                      <a:r>
                        <a:rPr lang="en-US" sz="2400" dirty="0">
                          <a:effectLst/>
                          <a:latin typeface="Segoe UI" pitchFamily="34" charset="0"/>
                          <a:cs typeface="Segoe UI" pitchFamily="34" charset="0"/>
                        </a:rPr>
                        <a:t>2</a:t>
                      </a:r>
                      <a:endParaRPr lang="en-US" sz="2400" dirty="0">
                        <a:effectLst/>
                        <a:latin typeface="Segoe UI" pitchFamily="34" charset="0"/>
                        <a:ea typeface="Times New Roman"/>
                        <a:cs typeface="Segoe UI" pitchFamily="34" charset="0"/>
                      </a:endParaRPr>
                    </a:p>
                  </a:txBody>
                  <a:tcPr marL="66675" marR="66675" marT="66675" marB="66675" anchor="ctr"/>
                </a:tc>
              </a:tr>
              <a:tr h="651510">
                <a:tc>
                  <a:txBody>
                    <a:bodyPr/>
                    <a:lstStyle/>
                    <a:p>
                      <a:pPr marL="185738" marR="0" indent="0">
                        <a:spcBef>
                          <a:spcPts val="0"/>
                        </a:spcBef>
                        <a:spcAft>
                          <a:spcPts val="150"/>
                        </a:spcAft>
                      </a:pPr>
                      <a:r>
                        <a:rPr lang="en-US" sz="2400">
                          <a:effectLst/>
                          <a:latin typeface="Segoe UI" pitchFamily="34" charset="0"/>
                          <a:cs typeface="Segoe UI" pitchFamily="34" charset="0"/>
                        </a:rPr>
                        <a:t>Phức tạp</a:t>
                      </a:r>
                      <a:endParaRPr lang="en-US" sz="2400">
                        <a:effectLst/>
                        <a:latin typeface="Segoe UI" pitchFamily="34" charset="0"/>
                        <a:ea typeface="Times New Roman"/>
                        <a:cs typeface="Segoe UI" pitchFamily="34" charset="0"/>
                      </a:endParaRPr>
                    </a:p>
                  </a:txBody>
                  <a:tcPr marL="66675" marR="66675" marT="66675" marB="66675" anchor="ctr"/>
                </a:tc>
                <a:tc>
                  <a:txBody>
                    <a:bodyPr/>
                    <a:lstStyle/>
                    <a:p>
                      <a:pPr marL="185738" marR="0" indent="0">
                        <a:spcBef>
                          <a:spcPts val="0"/>
                        </a:spcBef>
                        <a:spcAft>
                          <a:spcPts val="150"/>
                        </a:spcAft>
                      </a:pPr>
                      <a:r>
                        <a:rPr lang="en-US" sz="2400">
                          <a:effectLst/>
                          <a:latin typeface="Segoe UI" pitchFamily="34" charset="0"/>
                          <a:cs typeface="Segoe UI" pitchFamily="34" charset="0"/>
                        </a:rPr>
                        <a:t>&gt;3 Thực thể</a:t>
                      </a:r>
                      <a:endParaRPr lang="en-US" sz="2400">
                        <a:effectLst/>
                        <a:latin typeface="Segoe UI" pitchFamily="34" charset="0"/>
                        <a:ea typeface="Times New Roman"/>
                        <a:cs typeface="Segoe UI" pitchFamily="34" charset="0"/>
                      </a:endParaRPr>
                    </a:p>
                  </a:txBody>
                  <a:tcPr marL="66675" marR="66675" marT="66675" marB="66675" anchor="ctr"/>
                </a:tc>
                <a:tc>
                  <a:txBody>
                    <a:bodyPr/>
                    <a:lstStyle/>
                    <a:p>
                      <a:pPr marL="185738" marR="0" indent="0" algn="ctr">
                        <a:spcBef>
                          <a:spcPts val="0"/>
                        </a:spcBef>
                        <a:spcAft>
                          <a:spcPts val="150"/>
                        </a:spcAft>
                      </a:pPr>
                      <a:r>
                        <a:rPr lang="en-US" sz="2400" dirty="0">
                          <a:effectLst/>
                          <a:latin typeface="Segoe UI" pitchFamily="34" charset="0"/>
                          <a:cs typeface="Segoe UI" pitchFamily="34" charset="0"/>
                        </a:rPr>
                        <a:t>3</a:t>
                      </a:r>
                      <a:endParaRPr lang="en-US" sz="2400" dirty="0">
                        <a:effectLst/>
                        <a:latin typeface="Segoe UI" pitchFamily="34" charset="0"/>
                        <a:ea typeface="Times New Roman"/>
                        <a:cs typeface="Segoe UI" pitchFamily="34" charset="0"/>
                      </a:endParaRPr>
                    </a:p>
                  </a:txBody>
                  <a:tcPr marL="66675" marR="66675" marT="66675" marB="66675" anchor="ctr"/>
                </a:tc>
              </a:tr>
            </a:tbl>
          </a:graphicData>
        </a:graphic>
      </p:graphicFrame>
    </p:spTree>
    <p:extLst>
      <p:ext uri="{BB962C8B-B14F-4D97-AF65-F5344CB8AC3E}">
        <p14:creationId xmlns:p14="http://schemas.microsoft.com/office/powerpoint/2010/main" val="132413862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91440"/>
            <a:ext cx="9144000" cy="1082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381000"/>
            <a:ext cx="8686802" cy="762000"/>
          </a:xfrm>
          <a:prstGeom prst="rect">
            <a:avLst/>
          </a:prstGeom>
        </p:spPr>
        <p:txBody>
          <a:bodyPr vert="horz" lIns="91440" tIns="45720" rIns="91440" bIns="45720" rtlCol="0">
            <a:noAutofit/>
          </a:bodyPr>
          <a:lstStyle/>
          <a:p>
            <a:pPr lvl="0" algn="ctr">
              <a:lnSpc>
                <a:spcPct val="110000"/>
              </a:lnSpc>
              <a:spcBef>
                <a:spcPts val="600"/>
              </a:spcBef>
              <a:defRPr/>
            </a:pPr>
            <a:r>
              <a:rPr lang="en-US" sz="2800" b="1" dirty="0" err="1" smtClean="0">
                <a:solidFill>
                  <a:schemeClr val="tx2"/>
                </a:solidFill>
                <a:latin typeface="Segoe UI" pitchFamily="34" charset="0"/>
                <a:ea typeface="Roboto" pitchFamily="2" charset="0"/>
                <a:cs typeface="Segoe UI" pitchFamily="34" charset="0"/>
              </a:rPr>
              <a:t>Cấu</a:t>
            </a:r>
            <a:r>
              <a:rPr lang="en-US" sz="2800" b="1" dirty="0" smtClean="0">
                <a:solidFill>
                  <a:schemeClr val="tx2"/>
                </a:solidFill>
                <a:latin typeface="Segoe UI" pitchFamily="34" charset="0"/>
                <a:ea typeface="Roboto" pitchFamily="2" charset="0"/>
                <a:cs typeface="Segoe UI" pitchFamily="34" charset="0"/>
              </a:rPr>
              <a:t> </a:t>
            </a:r>
            <a:r>
              <a:rPr lang="en-US" sz="2800" b="1" dirty="0" err="1" smtClean="0">
                <a:solidFill>
                  <a:schemeClr val="tx2"/>
                </a:solidFill>
                <a:latin typeface="Segoe UI" pitchFamily="34" charset="0"/>
                <a:ea typeface="Roboto" pitchFamily="2" charset="0"/>
                <a:cs typeface="Segoe UI" pitchFamily="34" charset="0"/>
              </a:rPr>
              <a:t>trúc</a:t>
            </a:r>
            <a:r>
              <a:rPr lang="en-US" sz="2800" b="1" dirty="0" smtClean="0">
                <a:solidFill>
                  <a:schemeClr val="tx2"/>
                </a:solidFill>
                <a:latin typeface="Segoe UI" pitchFamily="34" charset="0"/>
                <a:ea typeface="Roboto" pitchFamily="2" charset="0"/>
                <a:cs typeface="Segoe UI" pitchFamily="34" charset="0"/>
              </a:rPr>
              <a:t> </a:t>
            </a:r>
            <a:r>
              <a:rPr lang="en-US" sz="2800" b="1" dirty="0" err="1" smtClean="0">
                <a:solidFill>
                  <a:schemeClr val="tx2"/>
                </a:solidFill>
                <a:latin typeface="Segoe UI" pitchFamily="34" charset="0"/>
                <a:ea typeface="Roboto" pitchFamily="2" charset="0"/>
                <a:cs typeface="Segoe UI" pitchFamily="34" charset="0"/>
              </a:rPr>
              <a:t>dữ</a:t>
            </a:r>
            <a:r>
              <a:rPr lang="en-US" sz="2800" b="1" dirty="0" smtClean="0">
                <a:solidFill>
                  <a:schemeClr val="tx2"/>
                </a:solidFill>
                <a:latin typeface="Segoe UI" pitchFamily="34" charset="0"/>
                <a:ea typeface="Roboto" pitchFamily="2" charset="0"/>
                <a:cs typeface="Segoe UI" pitchFamily="34" charset="0"/>
              </a:rPr>
              <a:t> </a:t>
            </a:r>
            <a:r>
              <a:rPr lang="en-US" sz="2800" b="1" dirty="0" err="1" smtClean="0">
                <a:solidFill>
                  <a:schemeClr val="tx2"/>
                </a:solidFill>
                <a:latin typeface="Segoe UI" pitchFamily="34" charset="0"/>
                <a:ea typeface="Roboto" pitchFamily="2" charset="0"/>
                <a:cs typeface="Segoe UI" pitchFamily="34" charset="0"/>
              </a:rPr>
              <a:t>liệu</a:t>
            </a:r>
            <a:r>
              <a:rPr lang="en-US" sz="2800" b="1" dirty="0" smtClean="0">
                <a:solidFill>
                  <a:schemeClr val="tx2"/>
                </a:solidFill>
                <a:latin typeface="Segoe UI" pitchFamily="34" charset="0"/>
                <a:ea typeface="Roboto" pitchFamily="2" charset="0"/>
                <a:cs typeface="Segoe UI" pitchFamily="34" charset="0"/>
              </a:rPr>
              <a:t> </a:t>
            </a:r>
            <a:r>
              <a:rPr lang="en-US" sz="2800" b="1" dirty="0" err="1" smtClean="0">
                <a:solidFill>
                  <a:schemeClr val="tx2"/>
                </a:solidFill>
                <a:latin typeface="Segoe UI" pitchFamily="34" charset="0"/>
                <a:ea typeface="Roboto" pitchFamily="2" charset="0"/>
                <a:cs typeface="Segoe UI" pitchFamily="34" charset="0"/>
              </a:rPr>
              <a:t>đơn</a:t>
            </a:r>
            <a:r>
              <a:rPr lang="en-US" sz="2800" b="1" dirty="0" smtClean="0">
                <a:solidFill>
                  <a:schemeClr val="tx2"/>
                </a:solidFill>
                <a:latin typeface="Segoe UI" pitchFamily="34" charset="0"/>
                <a:ea typeface="Roboto" pitchFamily="2" charset="0"/>
                <a:cs typeface="Segoe UI" pitchFamily="34" charset="0"/>
              </a:rPr>
              <a:t> </a:t>
            </a:r>
            <a:r>
              <a:rPr lang="en-US" sz="2800" b="1" dirty="0" err="1" smtClean="0">
                <a:solidFill>
                  <a:schemeClr val="tx2"/>
                </a:solidFill>
                <a:latin typeface="Segoe UI" pitchFamily="34" charset="0"/>
                <a:ea typeface="Roboto" pitchFamily="2" charset="0"/>
                <a:cs typeface="Segoe UI" pitchFamily="34" charset="0"/>
              </a:rPr>
              <a:t>giản</a:t>
            </a:r>
            <a:r>
              <a:rPr lang="en-US" sz="2800" b="1" dirty="0" smtClean="0">
                <a:solidFill>
                  <a:schemeClr val="tx2"/>
                </a:solidFill>
                <a:latin typeface="Segoe UI" pitchFamily="34" charset="0"/>
                <a:ea typeface="Roboto" pitchFamily="2" charset="0"/>
                <a:cs typeface="Segoe UI" pitchFamily="34" charset="0"/>
              </a:rPr>
              <a:t> </a:t>
            </a:r>
            <a:r>
              <a:rPr lang="en-US" sz="2800" b="1" dirty="0" err="1" smtClean="0">
                <a:solidFill>
                  <a:schemeClr val="tx2"/>
                </a:solidFill>
                <a:latin typeface="Segoe UI" pitchFamily="34" charset="0"/>
                <a:ea typeface="Roboto" pitchFamily="2" charset="0"/>
                <a:cs typeface="Segoe UI" pitchFamily="34" charset="0"/>
              </a:rPr>
              <a:t>có</a:t>
            </a:r>
            <a:r>
              <a:rPr lang="en-US" sz="2800" b="1" dirty="0" smtClean="0">
                <a:solidFill>
                  <a:schemeClr val="tx2"/>
                </a:solidFill>
                <a:latin typeface="Segoe UI" pitchFamily="34" charset="0"/>
                <a:ea typeface="Roboto" pitchFamily="2" charset="0"/>
                <a:cs typeface="Segoe UI" pitchFamily="34" charset="0"/>
              </a:rPr>
              <a:t> 3 </a:t>
            </a:r>
            <a:r>
              <a:rPr lang="en-US" sz="2800" b="1" dirty="0" err="1" smtClean="0">
                <a:solidFill>
                  <a:schemeClr val="tx2"/>
                </a:solidFill>
                <a:latin typeface="Segoe UI" pitchFamily="34" charset="0"/>
                <a:ea typeface="Roboto" pitchFamily="2" charset="0"/>
                <a:cs typeface="Segoe UI" pitchFamily="34" charset="0"/>
              </a:rPr>
              <a:t>thực</a:t>
            </a:r>
            <a:r>
              <a:rPr lang="en-US" sz="2800" b="1" dirty="0" smtClean="0">
                <a:solidFill>
                  <a:schemeClr val="tx2"/>
                </a:solidFill>
                <a:latin typeface="Segoe UI" pitchFamily="34" charset="0"/>
                <a:ea typeface="Roboto" pitchFamily="2" charset="0"/>
                <a:cs typeface="Segoe UI" pitchFamily="34" charset="0"/>
              </a:rPr>
              <a:t> </a:t>
            </a:r>
            <a:r>
              <a:rPr lang="en-US" sz="2800" b="1" dirty="0" err="1" smtClean="0">
                <a:solidFill>
                  <a:schemeClr val="tx2"/>
                </a:solidFill>
                <a:latin typeface="Segoe UI" pitchFamily="34" charset="0"/>
                <a:ea typeface="Roboto" pitchFamily="2" charset="0"/>
                <a:cs typeface="Segoe UI" pitchFamily="34" charset="0"/>
              </a:rPr>
              <a:t>thể</a:t>
            </a:r>
            <a:endParaRPr lang="en-US" sz="2800" b="1" dirty="0" smtClean="0">
              <a:solidFill>
                <a:schemeClr val="tx2"/>
              </a:solidFill>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a:lnSpc>
                <a:spcPct val="110000"/>
              </a:lnSpc>
              <a:spcBef>
                <a:spcPts val="600"/>
              </a:spcBef>
              <a:buClr>
                <a:schemeClr val="tx2"/>
              </a:buClr>
              <a:defRPr/>
            </a:pPr>
            <a:endParaRPr lang="en-US" sz="2400" dirty="0" smtClean="0">
              <a:latin typeface="Segoe UI" pitchFamily="34" charset="0"/>
              <a:ea typeface="Roboto" pitchFamily="2" charset="0"/>
              <a:cs typeface="Segoe UI" pitchFamily="34"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82200" y="1143000"/>
            <a:ext cx="8336472"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685800" y="2209800"/>
            <a:ext cx="2816817" cy="2133600"/>
          </a:xfrm>
          <a:prstGeom prst="rect">
            <a:avLst/>
          </a:prstGeom>
          <a:solidFill>
            <a:schemeClr val="tx2">
              <a:alpha val="34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711200" y="2235200"/>
            <a:ext cx="2781257" cy="60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t>Customer</a:t>
            </a:r>
            <a:endParaRPr lang="vi-VN" sz="2400"/>
          </a:p>
        </p:txBody>
      </p:sp>
      <p:sp>
        <p:nvSpPr>
          <p:cNvPr id="8" name="Rectangle 7"/>
          <p:cNvSpPr/>
          <p:nvPr/>
        </p:nvSpPr>
        <p:spPr>
          <a:xfrm>
            <a:off x="5791200" y="1615440"/>
            <a:ext cx="2816817" cy="2133600"/>
          </a:xfrm>
          <a:prstGeom prst="rect">
            <a:avLst/>
          </a:prstGeom>
          <a:solidFill>
            <a:schemeClr val="bg2">
              <a:alpha val="34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Rectangle 8"/>
          <p:cNvSpPr/>
          <p:nvPr/>
        </p:nvSpPr>
        <p:spPr>
          <a:xfrm>
            <a:off x="5816600" y="1640840"/>
            <a:ext cx="2781257" cy="60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t>Loan</a:t>
            </a:r>
            <a:endParaRPr lang="vi-VN" sz="2400"/>
          </a:p>
        </p:txBody>
      </p:sp>
      <p:sp>
        <p:nvSpPr>
          <p:cNvPr id="10" name="Rectangle 9"/>
          <p:cNvSpPr/>
          <p:nvPr/>
        </p:nvSpPr>
        <p:spPr>
          <a:xfrm>
            <a:off x="3825240" y="4495800"/>
            <a:ext cx="2816817" cy="2133600"/>
          </a:xfrm>
          <a:prstGeom prst="rect">
            <a:avLst/>
          </a:prstGeom>
          <a:solidFill>
            <a:schemeClr val="accent1">
              <a:alpha val="34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Rectangle 10"/>
          <p:cNvSpPr/>
          <p:nvPr/>
        </p:nvSpPr>
        <p:spPr>
          <a:xfrm>
            <a:off x="3850640" y="4521200"/>
            <a:ext cx="2781257"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t>Customer Rep</a:t>
            </a:r>
            <a:endParaRPr lang="vi-VN" sz="2400"/>
          </a:p>
        </p:txBody>
      </p:sp>
      <p:sp>
        <p:nvSpPr>
          <p:cNvPr id="4" name="TextBox 3"/>
          <p:cNvSpPr txBox="1"/>
          <p:nvPr/>
        </p:nvSpPr>
        <p:spPr>
          <a:xfrm>
            <a:off x="463361" y="1392535"/>
            <a:ext cx="4093400" cy="830997"/>
          </a:xfrm>
          <a:prstGeom prst="rect">
            <a:avLst/>
          </a:prstGeom>
          <a:noFill/>
        </p:spPr>
        <p:txBody>
          <a:bodyPr wrap="square" rtlCol="0">
            <a:spAutoFit/>
          </a:bodyPr>
          <a:lstStyle/>
          <a:p>
            <a:r>
              <a:rPr lang="en-US" sz="2400" dirty="0" err="1" smtClean="0">
                <a:latin typeface="Segoe UI" pitchFamily="34" charset="0"/>
                <a:ea typeface="Segoe UI" pitchFamily="34" charset="0"/>
                <a:cs typeface="Segoe UI" pitchFamily="34" charset="0"/>
              </a:rPr>
              <a:t>Thực</a:t>
            </a:r>
            <a:r>
              <a:rPr lang="en-US" sz="2400" dirty="0" smtClean="0">
                <a:latin typeface="Segoe UI" pitchFamily="34" charset="0"/>
                <a:ea typeface="Segoe UI" pitchFamily="34" charset="0"/>
                <a:cs typeface="Segoe UI" pitchFamily="34" charset="0"/>
              </a:rPr>
              <a:t> </a:t>
            </a:r>
            <a:r>
              <a:rPr lang="en-US" sz="2400" dirty="0" err="1" smtClean="0">
                <a:latin typeface="Segoe UI" pitchFamily="34" charset="0"/>
                <a:ea typeface="Segoe UI" pitchFamily="34" charset="0"/>
                <a:cs typeface="Segoe UI" pitchFamily="34" charset="0"/>
              </a:rPr>
              <a:t>thể</a:t>
            </a:r>
            <a:r>
              <a:rPr lang="en-US" sz="2400" dirty="0" smtClean="0">
                <a:latin typeface="Segoe UI" pitchFamily="34" charset="0"/>
                <a:ea typeface="Segoe UI" pitchFamily="34" charset="0"/>
                <a:cs typeface="Segoe UI" pitchFamily="34" charset="0"/>
              </a:rPr>
              <a:t> </a:t>
            </a:r>
            <a:r>
              <a:rPr lang="en-US" sz="2400" dirty="0" err="1" smtClean="0">
                <a:latin typeface="Segoe UI" pitchFamily="34" charset="0"/>
                <a:ea typeface="Segoe UI" pitchFamily="34" charset="0"/>
                <a:cs typeface="Segoe UI" pitchFamily="34" charset="0"/>
              </a:rPr>
              <a:t>nghiệp</a:t>
            </a:r>
            <a:r>
              <a:rPr lang="en-US" sz="2400" dirty="0" smtClean="0">
                <a:latin typeface="Segoe UI" pitchFamily="34" charset="0"/>
                <a:ea typeface="Segoe UI" pitchFamily="34" charset="0"/>
                <a:cs typeface="Segoe UI" pitchFamily="34" charset="0"/>
              </a:rPr>
              <a:t> </a:t>
            </a:r>
            <a:r>
              <a:rPr lang="en-US" sz="2400" dirty="0" err="1" smtClean="0">
                <a:latin typeface="Segoe UI" pitchFamily="34" charset="0"/>
                <a:ea typeface="Segoe UI" pitchFamily="34" charset="0"/>
                <a:cs typeface="Segoe UI" pitchFamily="34" charset="0"/>
              </a:rPr>
              <a:t>vụ</a:t>
            </a:r>
            <a:r>
              <a:rPr lang="en-US" sz="2400" dirty="0" smtClean="0">
                <a:latin typeface="Segoe UI" pitchFamily="34" charset="0"/>
                <a:ea typeface="Segoe UI" pitchFamily="34" charset="0"/>
                <a:cs typeface="Segoe UI" pitchFamily="34" charset="0"/>
              </a:rPr>
              <a:t> ở </a:t>
            </a:r>
            <a:r>
              <a:rPr lang="en-US" sz="2400" dirty="0" err="1" smtClean="0">
                <a:latin typeface="Segoe UI" pitchFamily="34" charset="0"/>
                <a:ea typeface="Segoe UI" pitchFamily="34" charset="0"/>
                <a:cs typeface="Segoe UI" pitchFamily="34" charset="0"/>
              </a:rPr>
              <a:t>mức</a:t>
            </a:r>
            <a:r>
              <a:rPr lang="en-US" sz="2400" dirty="0" smtClean="0">
                <a:latin typeface="Segoe UI" pitchFamily="34" charset="0"/>
                <a:ea typeface="Segoe UI" pitchFamily="34" charset="0"/>
                <a:cs typeface="Segoe UI" pitchFamily="34" charset="0"/>
              </a:rPr>
              <a:t> </a:t>
            </a:r>
            <a:r>
              <a:rPr lang="en-US" sz="2400" dirty="0" err="1" smtClean="0">
                <a:latin typeface="Segoe UI" pitchFamily="34" charset="0"/>
                <a:ea typeface="Segoe UI" pitchFamily="34" charset="0"/>
                <a:cs typeface="Segoe UI" pitchFamily="34" charset="0"/>
              </a:rPr>
              <a:t>cao</a:t>
            </a:r>
            <a:endParaRPr lang="vi-VN" sz="2400" dirty="0">
              <a:latin typeface="Segoe UI" pitchFamily="34" charset="0"/>
              <a:ea typeface="Segoe UI" pitchFamily="34" charset="0"/>
              <a:cs typeface="Segoe UI" pitchFamily="34" charset="0"/>
            </a:endParaRPr>
          </a:p>
        </p:txBody>
      </p:sp>
      <p:sp>
        <p:nvSpPr>
          <p:cNvPr id="13" name="TextBox 12"/>
          <p:cNvSpPr txBox="1"/>
          <p:nvPr/>
        </p:nvSpPr>
        <p:spPr>
          <a:xfrm>
            <a:off x="3507740" y="2684776"/>
            <a:ext cx="685800" cy="461665"/>
          </a:xfrm>
          <a:prstGeom prst="rect">
            <a:avLst/>
          </a:prstGeom>
          <a:noFill/>
        </p:spPr>
        <p:txBody>
          <a:bodyPr wrap="square" rtlCol="0">
            <a:spAutoFit/>
          </a:bodyPr>
          <a:lstStyle/>
          <a:p>
            <a:r>
              <a:rPr lang="en-US" sz="2400" smtClean="0">
                <a:latin typeface="Segoe UI" pitchFamily="34" charset="0"/>
                <a:ea typeface="Segoe UI" pitchFamily="34" charset="0"/>
                <a:cs typeface="Segoe UI" pitchFamily="34" charset="0"/>
              </a:rPr>
              <a:t>1.1</a:t>
            </a:r>
            <a:endParaRPr lang="vi-VN" sz="2400">
              <a:latin typeface="Segoe UI" pitchFamily="34" charset="0"/>
              <a:ea typeface="Segoe UI" pitchFamily="34" charset="0"/>
              <a:cs typeface="Segoe UI" pitchFamily="34" charset="0"/>
            </a:endParaRPr>
          </a:p>
        </p:txBody>
      </p:sp>
      <p:sp>
        <p:nvSpPr>
          <p:cNvPr id="14" name="TextBox 13"/>
          <p:cNvSpPr txBox="1"/>
          <p:nvPr/>
        </p:nvSpPr>
        <p:spPr>
          <a:xfrm>
            <a:off x="4827254" y="2314386"/>
            <a:ext cx="685800" cy="461665"/>
          </a:xfrm>
          <a:prstGeom prst="rect">
            <a:avLst/>
          </a:prstGeom>
          <a:noFill/>
        </p:spPr>
        <p:txBody>
          <a:bodyPr wrap="square" rtlCol="0">
            <a:spAutoFit/>
          </a:bodyPr>
          <a:lstStyle/>
          <a:p>
            <a:r>
              <a:rPr lang="en-US" sz="2400" smtClean="0">
                <a:latin typeface="Segoe UI" pitchFamily="34" charset="0"/>
                <a:ea typeface="Segoe UI" pitchFamily="34" charset="0"/>
                <a:cs typeface="Segoe UI" pitchFamily="34" charset="0"/>
              </a:rPr>
              <a:t>1.*</a:t>
            </a:r>
            <a:endParaRPr lang="vi-VN" sz="2400">
              <a:latin typeface="Segoe UI" pitchFamily="34" charset="0"/>
              <a:ea typeface="Segoe UI" pitchFamily="34" charset="0"/>
              <a:cs typeface="Segoe UI" pitchFamily="34" charset="0"/>
            </a:endParaRPr>
          </a:p>
        </p:txBody>
      </p:sp>
      <p:sp>
        <p:nvSpPr>
          <p:cNvPr id="16" name="TextBox 15"/>
          <p:cNvSpPr txBox="1"/>
          <p:nvPr/>
        </p:nvSpPr>
        <p:spPr>
          <a:xfrm>
            <a:off x="1424297" y="4409404"/>
            <a:ext cx="685800" cy="461665"/>
          </a:xfrm>
          <a:prstGeom prst="rect">
            <a:avLst/>
          </a:prstGeom>
          <a:noFill/>
        </p:spPr>
        <p:txBody>
          <a:bodyPr wrap="square" rtlCol="0">
            <a:spAutoFit/>
          </a:bodyPr>
          <a:lstStyle/>
          <a:p>
            <a:r>
              <a:rPr lang="en-US" sz="2400" smtClean="0">
                <a:latin typeface="Segoe UI" pitchFamily="34" charset="0"/>
                <a:ea typeface="Segoe UI" pitchFamily="34" charset="0"/>
                <a:cs typeface="Segoe UI" pitchFamily="34" charset="0"/>
              </a:rPr>
              <a:t>1.*</a:t>
            </a:r>
            <a:endParaRPr lang="vi-VN" sz="2400">
              <a:latin typeface="Segoe UI" pitchFamily="34" charset="0"/>
              <a:ea typeface="Segoe UI" pitchFamily="34" charset="0"/>
              <a:cs typeface="Segoe UI" pitchFamily="34" charset="0"/>
            </a:endParaRPr>
          </a:p>
        </p:txBody>
      </p:sp>
      <p:sp>
        <p:nvSpPr>
          <p:cNvPr id="18" name="TextBox 17"/>
          <p:cNvSpPr txBox="1"/>
          <p:nvPr/>
        </p:nvSpPr>
        <p:spPr>
          <a:xfrm>
            <a:off x="3048000" y="5775216"/>
            <a:ext cx="685800" cy="461665"/>
          </a:xfrm>
          <a:prstGeom prst="rect">
            <a:avLst/>
          </a:prstGeom>
          <a:noFill/>
        </p:spPr>
        <p:txBody>
          <a:bodyPr wrap="square" rtlCol="0">
            <a:spAutoFit/>
          </a:bodyPr>
          <a:lstStyle/>
          <a:p>
            <a:r>
              <a:rPr lang="en-US" sz="2400" smtClean="0">
                <a:latin typeface="Segoe UI" pitchFamily="34" charset="0"/>
                <a:ea typeface="Segoe UI" pitchFamily="34" charset="0"/>
                <a:cs typeface="Segoe UI" pitchFamily="34" charset="0"/>
              </a:rPr>
              <a:t>1.1</a:t>
            </a:r>
            <a:endParaRPr lang="vi-VN" sz="2400">
              <a:latin typeface="Segoe UI" pitchFamily="34" charset="0"/>
              <a:ea typeface="Segoe UI" pitchFamily="34" charset="0"/>
              <a:cs typeface="Segoe UI" pitchFamily="34" charset="0"/>
            </a:endParaRPr>
          </a:p>
        </p:txBody>
      </p:sp>
      <p:cxnSp>
        <p:nvCxnSpPr>
          <p:cNvPr id="6" name="Straight Connector 5"/>
          <p:cNvCxnSpPr/>
          <p:nvPr/>
        </p:nvCxnSpPr>
        <p:spPr>
          <a:xfrm>
            <a:off x="2075180" y="4362888"/>
            <a:ext cx="1734820" cy="1428312"/>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502660" y="2750820"/>
            <a:ext cx="2319020" cy="601313"/>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953609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60960"/>
            <a:ext cx="9144000" cy="9753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259080"/>
            <a:ext cx="8686802" cy="533400"/>
          </a:xfrm>
          <a:prstGeom prst="rect">
            <a:avLst/>
          </a:prstGeom>
        </p:spPr>
        <p:txBody>
          <a:bodyPr vert="horz" lIns="91440" tIns="45720" rIns="91440" bIns="45720" rtlCol="0">
            <a:noAutofit/>
          </a:bodyPr>
          <a:lstStyle/>
          <a:p>
            <a:pPr lvl="0" algn="ctr">
              <a:lnSpc>
                <a:spcPct val="110000"/>
              </a:lnSpc>
              <a:spcBef>
                <a:spcPts val="600"/>
              </a:spcBef>
              <a:defRPr/>
            </a:pPr>
            <a:r>
              <a:rPr lang="en-US" sz="2800" b="1" dirty="0" err="1" smtClean="0">
                <a:solidFill>
                  <a:schemeClr val="tx2"/>
                </a:solidFill>
                <a:latin typeface="Segoe UI" pitchFamily="34" charset="0"/>
                <a:ea typeface="Roboto" pitchFamily="2" charset="0"/>
                <a:cs typeface="Segoe UI" pitchFamily="34" charset="0"/>
              </a:rPr>
              <a:t>Thao</a:t>
            </a:r>
            <a:r>
              <a:rPr lang="en-US" sz="2800" b="1" dirty="0" smtClean="0">
                <a:solidFill>
                  <a:schemeClr val="tx2"/>
                </a:solidFill>
                <a:latin typeface="Segoe UI" pitchFamily="34" charset="0"/>
                <a:ea typeface="Roboto" pitchFamily="2" charset="0"/>
                <a:cs typeface="Segoe UI" pitchFamily="34" charset="0"/>
              </a:rPr>
              <a:t> </a:t>
            </a:r>
            <a:r>
              <a:rPr lang="en-US" sz="2800" b="1" dirty="0" err="1" smtClean="0">
                <a:solidFill>
                  <a:schemeClr val="tx2"/>
                </a:solidFill>
                <a:latin typeface="Segoe UI" pitchFamily="34" charset="0"/>
                <a:ea typeface="Roboto" pitchFamily="2" charset="0"/>
                <a:cs typeface="Segoe UI" pitchFamily="34" charset="0"/>
              </a:rPr>
              <a:t>tác</a:t>
            </a:r>
            <a:r>
              <a:rPr lang="en-US" sz="2800" b="1" dirty="0" smtClean="0">
                <a:solidFill>
                  <a:schemeClr val="tx2"/>
                </a:solidFill>
                <a:latin typeface="Segoe UI" pitchFamily="34" charset="0"/>
                <a:ea typeface="Roboto" pitchFamily="2" charset="0"/>
                <a:cs typeface="Segoe UI" pitchFamily="34" charset="0"/>
              </a:rPr>
              <a:t> </a:t>
            </a:r>
            <a:r>
              <a:rPr lang="en-US" sz="2800" b="1" dirty="0" err="1" smtClean="0">
                <a:solidFill>
                  <a:schemeClr val="tx2"/>
                </a:solidFill>
                <a:latin typeface="Segoe UI" pitchFamily="34" charset="0"/>
                <a:ea typeface="Roboto" pitchFamily="2" charset="0"/>
                <a:cs typeface="Segoe UI" pitchFamily="34" charset="0"/>
              </a:rPr>
              <a:t>dữ</a:t>
            </a:r>
            <a:r>
              <a:rPr lang="en-US" sz="2800" b="1" dirty="0" smtClean="0">
                <a:solidFill>
                  <a:schemeClr val="tx2"/>
                </a:solidFill>
                <a:latin typeface="Segoe UI" pitchFamily="34" charset="0"/>
                <a:ea typeface="Roboto" pitchFamily="2" charset="0"/>
                <a:cs typeface="Segoe UI" pitchFamily="34" charset="0"/>
              </a:rPr>
              <a:t> </a:t>
            </a:r>
            <a:r>
              <a:rPr lang="en-US" sz="2800" b="1" dirty="0" err="1" smtClean="0">
                <a:solidFill>
                  <a:schemeClr val="tx2"/>
                </a:solidFill>
                <a:latin typeface="Segoe UI" pitchFamily="34" charset="0"/>
                <a:ea typeface="Roboto" pitchFamily="2" charset="0"/>
                <a:cs typeface="Segoe UI" pitchFamily="34" charset="0"/>
              </a:rPr>
              <a:t>liệu</a:t>
            </a:r>
            <a:r>
              <a:rPr lang="en-US" sz="2800" b="1" dirty="0" smtClean="0">
                <a:solidFill>
                  <a:schemeClr val="tx2"/>
                </a:solidFill>
                <a:latin typeface="Segoe UI" pitchFamily="34" charset="0"/>
                <a:ea typeface="Roboto" pitchFamily="2" charset="0"/>
                <a:cs typeface="Segoe UI" pitchFamily="34" charset="0"/>
              </a:rPr>
              <a:t> (CRUD)</a:t>
            </a:r>
          </a:p>
          <a:p>
            <a:pPr marL="342900"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a:lnSpc>
                <a:spcPct val="110000"/>
              </a:lnSpc>
              <a:spcBef>
                <a:spcPts val="600"/>
              </a:spcBef>
              <a:buClr>
                <a:schemeClr val="tx2"/>
              </a:buClr>
              <a:defRPr/>
            </a:pPr>
            <a:endParaRPr lang="en-US" sz="2400" dirty="0" smtClean="0">
              <a:latin typeface="Segoe UI" pitchFamily="34" charset="0"/>
              <a:ea typeface="Roboto" pitchFamily="2" charset="0"/>
              <a:cs typeface="Segoe UI"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054195137"/>
              </p:ext>
            </p:extLst>
          </p:nvPr>
        </p:nvGraphicFramePr>
        <p:xfrm>
          <a:off x="966335" y="1600200"/>
          <a:ext cx="7065282" cy="3429000"/>
        </p:xfrm>
        <a:graphic>
          <a:graphicData uri="http://schemas.openxmlformats.org/drawingml/2006/table">
            <a:tbl>
              <a:tblPr firstRow="1" bandRow="1">
                <a:tableStyleId>{5C22544A-7EE6-4342-B048-85BDC9FD1C3A}</a:tableStyleId>
              </a:tblPr>
              <a:tblGrid>
                <a:gridCol w="3407682"/>
                <a:gridCol w="1752600"/>
                <a:gridCol w="1905000"/>
              </a:tblGrid>
              <a:tr h="857250">
                <a:tc>
                  <a:txBody>
                    <a:bodyPr/>
                    <a:lstStyle/>
                    <a:p>
                      <a:pPr marL="0" marR="0" algn="ctr">
                        <a:spcBef>
                          <a:spcPts val="0"/>
                        </a:spcBef>
                        <a:spcAft>
                          <a:spcPts val="150"/>
                        </a:spcAft>
                      </a:pPr>
                      <a:r>
                        <a:rPr lang="en-US" sz="2400" dirty="0" err="1">
                          <a:solidFill>
                            <a:schemeClr val="tx2"/>
                          </a:solidFill>
                          <a:effectLst/>
                          <a:latin typeface="Segoe UI" pitchFamily="34" charset="0"/>
                          <a:cs typeface="Segoe UI" pitchFamily="34" charset="0"/>
                        </a:rPr>
                        <a:t>Loại</a:t>
                      </a:r>
                      <a:r>
                        <a:rPr lang="en-US" sz="2400" dirty="0">
                          <a:solidFill>
                            <a:schemeClr val="tx2"/>
                          </a:solidFill>
                          <a:effectLst/>
                          <a:latin typeface="Segoe UI" pitchFamily="34" charset="0"/>
                          <a:cs typeface="Segoe UI" pitchFamily="34" charset="0"/>
                        </a:rPr>
                        <a:t> </a:t>
                      </a:r>
                      <a:r>
                        <a:rPr lang="en-US" sz="2400" dirty="0" err="1">
                          <a:solidFill>
                            <a:schemeClr val="tx2"/>
                          </a:solidFill>
                          <a:effectLst/>
                          <a:latin typeface="Segoe UI" pitchFamily="34" charset="0"/>
                          <a:cs typeface="Segoe UI" pitchFamily="34" charset="0"/>
                        </a:rPr>
                        <a:t>thao</a:t>
                      </a:r>
                      <a:r>
                        <a:rPr lang="en-US" sz="2400" dirty="0">
                          <a:solidFill>
                            <a:schemeClr val="tx2"/>
                          </a:solidFill>
                          <a:effectLst/>
                          <a:latin typeface="Segoe UI" pitchFamily="34" charset="0"/>
                          <a:cs typeface="Segoe UI" pitchFamily="34" charset="0"/>
                        </a:rPr>
                        <a:t> </a:t>
                      </a:r>
                      <a:r>
                        <a:rPr lang="en-US" sz="2400" dirty="0" err="1">
                          <a:solidFill>
                            <a:schemeClr val="tx2"/>
                          </a:solidFill>
                          <a:effectLst/>
                          <a:latin typeface="Segoe UI" pitchFamily="34" charset="0"/>
                          <a:cs typeface="Segoe UI" pitchFamily="34" charset="0"/>
                        </a:rPr>
                        <a:t>tác</a:t>
                      </a:r>
                      <a:r>
                        <a:rPr lang="en-US" sz="2400" dirty="0">
                          <a:solidFill>
                            <a:schemeClr val="tx2"/>
                          </a:solidFill>
                          <a:effectLst/>
                          <a:latin typeface="Segoe UI" pitchFamily="34" charset="0"/>
                          <a:cs typeface="Segoe UI" pitchFamily="34" charset="0"/>
                        </a:rPr>
                        <a:t> </a:t>
                      </a:r>
                      <a:r>
                        <a:rPr lang="en-US" sz="2400" dirty="0" err="1">
                          <a:solidFill>
                            <a:schemeClr val="tx2"/>
                          </a:solidFill>
                          <a:effectLst/>
                          <a:latin typeface="Segoe UI" pitchFamily="34" charset="0"/>
                          <a:cs typeface="Segoe UI" pitchFamily="34" charset="0"/>
                        </a:rPr>
                        <a:t>dữ</a:t>
                      </a:r>
                      <a:r>
                        <a:rPr lang="en-US" sz="2400" dirty="0">
                          <a:solidFill>
                            <a:schemeClr val="tx2"/>
                          </a:solidFill>
                          <a:effectLst/>
                          <a:latin typeface="Segoe UI" pitchFamily="34" charset="0"/>
                          <a:cs typeface="Segoe UI" pitchFamily="34" charset="0"/>
                        </a:rPr>
                        <a:t> </a:t>
                      </a:r>
                      <a:r>
                        <a:rPr lang="en-US" sz="2400" dirty="0" err="1">
                          <a:solidFill>
                            <a:schemeClr val="tx2"/>
                          </a:solidFill>
                          <a:effectLst/>
                          <a:latin typeface="Segoe UI" pitchFamily="34" charset="0"/>
                          <a:cs typeface="Segoe UI" pitchFamily="34" charset="0"/>
                        </a:rPr>
                        <a:t>liệu</a:t>
                      </a:r>
                      <a:endParaRPr lang="en-US" sz="2400" dirty="0">
                        <a:solidFill>
                          <a:schemeClr val="tx2"/>
                        </a:solidFill>
                        <a:effectLst/>
                        <a:latin typeface="Segoe UI" pitchFamily="34" charset="0"/>
                        <a:ea typeface="Times New Roman"/>
                        <a:cs typeface="Segoe UI" pitchFamily="34" charset="0"/>
                      </a:endParaRPr>
                    </a:p>
                  </a:txBody>
                  <a:tcPr marL="66675" marR="66675" marT="66675" marB="66675" anchor="ctr">
                    <a:solidFill>
                      <a:schemeClr val="tx1"/>
                    </a:solidFill>
                  </a:tcPr>
                </a:tc>
                <a:tc>
                  <a:txBody>
                    <a:bodyPr/>
                    <a:lstStyle/>
                    <a:p>
                      <a:pPr marL="0" marR="0" algn="ctr">
                        <a:spcBef>
                          <a:spcPts val="0"/>
                        </a:spcBef>
                        <a:spcAft>
                          <a:spcPts val="150"/>
                        </a:spcAft>
                      </a:pPr>
                      <a:r>
                        <a:rPr lang="en-US" sz="2400" dirty="0" err="1">
                          <a:solidFill>
                            <a:schemeClr val="tx2"/>
                          </a:solidFill>
                          <a:effectLst/>
                          <a:latin typeface="Segoe UI" pitchFamily="34" charset="0"/>
                          <a:cs typeface="Segoe UI" pitchFamily="34" charset="0"/>
                        </a:rPr>
                        <a:t>Mô</a:t>
                      </a:r>
                      <a:r>
                        <a:rPr lang="en-US" sz="2400" dirty="0">
                          <a:solidFill>
                            <a:schemeClr val="tx2"/>
                          </a:solidFill>
                          <a:effectLst/>
                          <a:latin typeface="Segoe UI" pitchFamily="34" charset="0"/>
                          <a:cs typeface="Segoe UI" pitchFamily="34" charset="0"/>
                        </a:rPr>
                        <a:t> </a:t>
                      </a:r>
                      <a:r>
                        <a:rPr lang="en-US" sz="2400" dirty="0" err="1">
                          <a:solidFill>
                            <a:schemeClr val="tx2"/>
                          </a:solidFill>
                          <a:effectLst/>
                          <a:latin typeface="Segoe UI" pitchFamily="34" charset="0"/>
                          <a:cs typeface="Segoe UI" pitchFamily="34" charset="0"/>
                        </a:rPr>
                        <a:t>tả</a:t>
                      </a:r>
                      <a:endParaRPr lang="en-US" sz="2400" dirty="0">
                        <a:solidFill>
                          <a:schemeClr val="tx2"/>
                        </a:solidFill>
                        <a:effectLst/>
                        <a:latin typeface="Segoe UI" pitchFamily="34" charset="0"/>
                        <a:ea typeface="Times New Roman"/>
                        <a:cs typeface="Segoe UI" pitchFamily="34" charset="0"/>
                      </a:endParaRPr>
                    </a:p>
                  </a:txBody>
                  <a:tcPr marL="66675" marR="66675" marT="66675" marB="66675" anchor="ctr">
                    <a:solidFill>
                      <a:schemeClr val="tx1"/>
                    </a:solidFill>
                  </a:tcPr>
                </a:tc>
                <a:tc>
                  <a:txBody>
                    <a:bodyPr/>
                    <a:lstStyle/>
                    <a:p>
                      <a:pPr marL="0" marR="0" algn="ctr">
                        <a:spcBef>
                          <a:spcPts val="0"/>
                        </a:spcBef>
                        <a:spcAft>
                          <a:spcPts val="150"/>
                        </a:spcAft>
                      </a:pPr>
                      <a:r>
                        <a:rPr lang="en-US" sz="2400">
                          <a:solidFill>
                            <a:schemeClr val="tx2"/>
                          </a:solidFill>
                          <a:effectLst/>
                          <a:latin typeface="Segoe UI" pitchFamily="34" charset="0"/>
                          <a:cs typeface="Segoe UI" pitchFamily="34" charset="0"/>
                        </a:rPr>
                        <a:t>Giá trị</a:t>
                      </a:r>
                      <a:endParaRPr lang="en-US" sz="2400">
                        <a:solidFill>
                          <a:schemeClr val="tx2"/>
                        </a:solidFill>
                        <a:effectLst/>
                        <a:latin typeface="Segoe UI" pitchFamily="34" charset="0"/>
                        <a:ea typeface="Times New Roman"/>
                        <a:cs typeface="Segoe UI" pitchFamily="34" charset="0"/>
                      </a:endParaRPr>
                    </a:p>
                  </a:txBody>
                  <a:tcPr marL="66675" marR="66675" marT="66675" marB="66675" anchor="ctr">
                    <a:solidFill>
                      <a:schemeClr val="tx1"/>
                    </a:solidFill>
                  </a:tcPr>
                </a:tc>
              </a:tr>
              <a:tr h="857250">
                <a:tc>
                  <a:txBody>
                    <a:bodyPr/>
                    <a:lstStyle/>
                    <a:p>
                      <a:pPr marL="185738" marR="0" indent="0">
                        <a:spcBef>
                          <a:spcPts val="0"/>
                        </a:spcBef>
                        <a:spcAft>
                          <a:spcPts val="150"/>
                        </a:spcAft>
                      </a:pPr>
                      <a:r>
                        <a:rPr lang="en-US" sz="2400" dirty="0" err="1">
                          <a:effectLst/>
                          <a:latin typeface="Segoe UI" pitchFamily="34" charset="0"/>
                          <a:cs typeface="Segoe UI" pitchFamily="34" charset="0"/>
                        </a:rPr>
                        <a:t>Đơn</a:t>
                      </a:r>
                      <a:r>
                        <a:rPr lang="en-US" sz="2400" dirty="0">
                          <a:effectLst/>
                          <a:latin typeface="Segoe UI" pitchFamily="34" charset="0"/>
                          <a:cs typeface="Segoe UI" pitchFamily="34" charset="0"/>
                        </a:rPr>
                        <a:t> </a:t>
                      </a:r>
                      <a:r>
                        <a:rPr lang="en-US" sz="2400" dirty="0" err="1">
                          <a:effectLst/>
                          <a:latin typeface="Segoe UI" pitchFamily="34" charset="0"/>
                          <a:cs typeface="Segoe UI" pitchFamily="34" charset="0"/>
                        </a:rPr>
                        <a:t>giản</a:t>
                      </a:r>
                      <a:endParaRPr lang="en-US" sz="2400" dirty="0">
                        <a:effectLst/>
                        <a:latin typeface="Segoe UI" pitchFamily="34" charset="0"/>
                        <a:ea typeface="Times New Roman"/>
                        <a:cs typeface="Segoe UI" pitchFamily="34" charset="0"/>
                      </a:endParaRPr>
                    </a:p>
                  </a:txBody>
                  <a:tcPr marL="66675" marR="66675" marT="66675" marB="66675" anchor="ctr"/>
                </a:tc>
                <a:tc>
                  <a:txBody>
                    <a:bodyPr/>
                    <a:lstStyle/>
                    <a:p>
                      <a:pPr marL="185738" marR="0" indent="0">
                        <a:spcBef>
                          <a:spcPts val="0"/>
                        </a:spcBef>
                        <a:spcAft>
                          <a:spcPts val="150"/>
                        </a:spcAft>
                      </a:pPr>
                      <a:r>
                        <a:rPr lang="en-US" sz="2400" dirty="0" err="1">
                          <a:effectLst/>
                          <a:latin typeface="Segoe UI" pitchFamily="34" charset="0"/>
                          <a:cs typeface="Segoe UI" pitchFamily="34" charset="0"/>
                        </a:rPr>
                        <a:t>Đọc</a:t>
                      </a:r>
                      <a:r>
                        <a:rPr lang="en-US" sz="2400" dirty="0">
                          <a:effectLst/>
                          <a:latin typeface="Segoe UI" pitchFamily="34" charset="0"/>
                          <a:cs typeface="Segoe UI" pitchFamily="34" charset="0"/>
                        </a:rPr>
                        <a:t>, </a:t>
                      </a:r>
                      <a:r>
                        <a:rPr lang="en-US" sz="2400" dirty="0" err="1">
                          <a:effectLst/>
                          <a:latin typeface="Segoe UI" pitchFamily="34" charset="0"/>
                          <a:cs typeface="Segoe UI" pitchFamily="34" charset="0"/>
                        </a:rPr>
                        <a:t>Xóa</a:t>
                      </a:r>
                      <a:endParaRPr lang="en-US" sz="2400" dirty="0">
                        <a:effectLst/>
                        <a:latin typeface="Segoe UI" pitchFamily="34" charset="0"/>
                        <a:ea typeface="Times New Roman"/>
                        <a:cs typeface="Segoe UI" pitchFamily="34" charset="0"/>
                      </a:endParaRPr>
                    </a:p>
                  </a:txBody>
                  <a:tcPr marL="66675" marR="66675" marT="66675" marB="66675" anchor="ctr"/>
                </a:tc>
                <a:tc>
                  <a:txBody>
                    <a:bodyPr/>
                    <a:lstStyle/>
                    <a:p>
                      <a:pPr marL="0" marR="0" algn="ctr">
                        <a:spcBef>
                          <a:spcPts val="0"/>
                        </a:spcBef>
                        <a:spcAft>
                          <a:spcPts val="150"/>
                        </a:spcAft>
                      </a:pPr>
                      <a:r>
                        <a:rPr lang="en-US" sz="2400" dirty="0">
                          <a:effectLst/>
                          <a:latin typeface="Segoe UI" pitchFamily="34" charset="0"/>
                          <a:cs typeface="Segoe UI" pitchFamily="34" charset="0"/>
                        </a:rPr>
                        <a:t>1</a:t>
                      </a:r>
                      <a:endParaRPr lang="en-US" sz="2400" dirty="0">
                        <a:effectLst/>
                        <a:latin typeface="Segoe UI" pitchFamily="34" charset="0"/>
                        <a:ea typeface="Times New Roman"/>
                        <a:cs typeface="Segoe UI" pitchFamily="34" charset="0"/>
                      </a:endParaRPr>
                    </a:p>
                  </a:txBody>
                  <a:tcPr marL="66675" marR="66675" marT="66675" marB="66675" anchor="ctr"/>
                </a:tc>
              </a:tr>
              <a:tr h="857250">
                <a:tc>
                  <a:txBody>
                    <a:bodyPr/>
                    <a:lstStyle/>
                    <a:p>
                      <a:pPr marL="185738" marR="0" indent="0">
                        <a:spcBef>
                          <a:spcPts val="0"/>
                        </a:spcBef>
                        <a:spcAft>
                          <a:spcPts val="150"/>
                        </a:spcAft>
                      </a:pPr>
                      <a:r>
                        <a:rPr lang="en-US" sz="2400">
                          <a:effectLst/>
                          <a:latin typeface="Segoe UI" pitchFamily="34" charset="0"/>
                          <a:cs typeface="Segoe UI" pitchFamily="34" charset="0"/>
                        </a:rPr>
                        <a:t>Trung bình</a:t>
                      </a:r>
                      <a:endParaRPr lang="en-US" sz="2400">
                        <a:effectLst/>
                        <a:latin typeface="Segoe UI" pitchFamily="34" charset="0"/>
                        <a:ea typeface="Times New Roman"/>
                        <a:cs typeface="Segoe UI" pitchFamily="34" charset="0"/>
                      </a:endParaRPr>
                    </a:p>
                  </a:txBody>
                  <a:tcPr marL="66675" marR="66675" marT="66675" marB="66675" anchor="ctr"/>
                </a:tc>
                <a:tc>
                  <a:txBody>
                    <a:bodyPr/>
                    <a:lstStyle/>
                    <a:p>
                      <a:pPr marL="185738" marR="0" indent="0">
                        <a:spcBef>
                          <a:spcPts val="0"/>
                        </a:spcBef>
                        <a:spcAft>
                          <a:spcPts val="150"/>
                        </a:spcAft>
                      </a:pPr>
                      <a:r>
                        <a:rPr lang="en-US" sz="2400" dirty="0" err="1">
                          <a:effectLst/>
                          <a:latin typeface="Segoe UI" pitchFamily="34" charset="0"/>
                          <a:cs typeface="Segoe UI" pitchFamily="34" charset="0"/>
                        </a:rPr>
                        <a:t>Tạo</a:t>
                      </a:r>
                      <a:endParaRPr lang="en-US" sz="2400" dirty="0">
                        <a:effectLst/>
                        <a:latin typeface="Segoe UI" pitchFamily="34" charset="0"/>
                        <a:ea typeface="Times New Roman"/>
                        <a:cs typeface="Segoe UI" pitchFamily="34" charset="0"/>
                      </a:endParaRPr>
                    </a:p>
                  </a:txBody>
                  <a:tcPr marL="66675" marR="66675" marT="66675" marB="66675" anchor="ctr"/>
                </a:tc>
                <a:tc>
                  <a:txBody>
                    <a:bodyPr/>
                    <a:lstStyle/>
                    <a:p>
                      <a:pPr marL="0" marR="0" algn="ctr">
                        <a:spcBef>
                          <a:spcPts val="0"/>
                        </a:spcBef>
                        <a:spcAft>
                          <a:spcPts val="150"/>
                        </a:spcAft>
                      </a:pPr>
                      <a:r>
                        <a:rPr lang="en-US" sz="2400">
                          <a:effectLst/>
                          <a:latin typeface="Segoe UI" pitchFamily="34" charset="0"/>
                          <a:cs typeface="Segoe UI" pitchFamily="34" charset="0"/>
                        </a:rPr>
                        <a:t>2</a:t>
                      </a:r>
                      <a:endParaRPr lang="en-US" sz="2400">
                        <a:effectLst/>
                        <a:latin typeface="Segoe UI" pitchFamily="34" charset="0"/>
                        <a:ea typeface="Times New Roman"/>
                        <a:cs typeface="Segoe UI" pitchFamily="34" charset="0"/>
                      </a:endParaRPr>
                    </a:p>
                  </a:txBody>
                  <a:tcPr marL="66675" marR="66675" marT="66675" marB="66675" anchor="ctr"/>
                </a:tc>
              </a:tr>
              <a:tr h="857250">
                <a:tc>
                  <a:txBody>
                    <a:bodyPr/>
                    <a:lstStyle/>
                    <a:p>
                      <a:pPr marL="185738" marR="0" indent="0">
                        <a:spcBef>
                          <a:spcPts val="0"/>
                        </a:spcBef>
                        <a:spcAft>
                          <a:spcPts val="150"/>
                        </a:spcAft>
                      </a:pPr>
                      <a:r>
                        <a:rPr lang="en-US" sz="2400">
                          <a:effectLst/>
                          <a:latin typeface="Segoe UI" pitchFamily="34" charset="0"/>
                          <a:cs typeface="Segoe UI" pitchFamily="34" charset="0"/>
                        </a:rPr>
                        <a:t>Phức tạp</a:t>
                      </a:r>
                      <a:endParaRPr lang="en-US" sz="2400">
                        <a:effectLst/>
                        <a:latin typeface="Segoe UI" pitchFamily="34" charset="0"/>
                        <a:ea typeface="Times New Roman"/>
                        <a:cs typeface="Segoe UI" pitchFamily="34" charset="0"/>
                      </a:endParaRPr>
                    </a:p>
                  </a:txBody>
                  <a:tcPr marL="66675" marR="66675" marT="66675" marB="66675" anchor="ctr"/>
                </a:tc>
                <a:tc>
                  <a:txBody>
                    <a:bodyPr/>
                    <a:lstStyle/>
                    <a:p>
                      <a:pPr marL="185738" marR="0" indent="0">
                        <a:spcBef>
                          <a:spcPts val="0"/>
                        </a:spcBef>
                        <a:spcAft>
                          <a:spcPts val="150"/>
                        </a:spcAft>
                      </a:pPr>
                      <a:r>
                        <a:rPr lang="en-US" sz="2400" dirty="0" err="1">
                          <a:effectLst/>
                          <a:latin typeface="Segoe UI" pitchFamily="34" charset="0"/>
                          <a:cs typeface="Segoe UI" pitchFamily="34" charset="0"/>
                        </a:rPr>
                        <a:t>Cập</a:t>
                      </a:r>
                      <a:r>
                        <a:rPr lang="en-US" sz="2400" dirty="0">
                          <a:effectLst/>
                          <a:latin typeface="Segoe UI" pitchFamily="34" charset="0"/>
                          <a:cs typeface="Segoe UI" pitchFamily="34" charset="0"/>
                        </a:rPr>
                        <a:t> </a:t>
                      </a:r>
                      <a:r>
                        <a:rPr lang="en-US" sz="2400" dirty="0" err="1">
                          <a:effectLst/>
                          <a:latin typeface="Segoe UI" pitchFamily="34" charset="0"/>
                          <a:cs typeface="Segoe UI" pitchFamily="34" charset="0"/>
                        </a:rPr>
                        <a:t>nhật</a:t>
                      </a:r>
                      <a:endParaRPr lang="en-US" sz="2400" dirty="0">
                        <a:effectLst/>
                        <a:latin typeface="Segoe UI" pitchFamily="34" charset="0"/>
                        <a:ea typeface="Times New Roman"/>
                        <a:cs typeface="Segoe UI" pitchFamily="34" charset="0"/>
                      </a:endParaRPr>
                    </a:p>
                  </a:txBody>
                  <a:tcPr marL="66675" marR="66675" marT="66675" marB="66675" anchor="ctr"/>
                </a:tc>
                <a:tc>
                  <a:txBody>
                    <a:bodyPr/>
                    <a:lstStyle/>
                    <a:p>
                      <a:pPr marL="0" marR="0" algn="ctr">
                        <a:spcBef>
                          <a:spcPts val="0"/>
                        </a:spcBef>
                        <a:spcAft>
                          <a:spcPts val="150"/>
                        </a:spcAft>
                      </a:pPr>
                      <a:r>
                        <a:rPr lang="en-US" sz="2400" dirty="0">
                          <a:effectLst/>
                          <a:latin typeface="Segoe UI" pitchFamily="34" charset="0"/>
                          <a:cs typeface="Segoe UI" pitchFamily="34" charset="0"/>
                        </a:rPr>
                        <a:t>3</a:t>
                      </a:r>
                      <a:endParaRPr lang="en-US" sz="2400" dirty="0">
                        <a:effectLst/>
                        <a:latin typeface="Segoe UI" pitchFamily="34" charset="0"/>
                        <a:ea typeface="Times New Roman"/>
                        <a:cs typeface="Segoe UI" pitchFamily="34" charset="0"/>
                      </a:endParaRPr>
                    </a:p>
                  </a:txBody>
                  <a:tcPr marL="66675" marR="66675" marT="66675" marB="66675" anchor="ctr"/>
                </a:tc>
              </a:tr>
            </a:tbl>
          </a:graphicData>
        </a:graphic>
      </p:graphicFrame>
    </p:spTree>
    <p:extLst>
      <p:ext uri="{BB962C8B-B14F-4D97-AF65-F5344CB8AC3E}">
        <p14:creationId xmlns:p14="http://schemas.microsoft.com/office/powerpoint/2010/main" val="402352579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0960"/>
            <a:ext cx="9144000" cy="9753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304800"/>
            <a:ext cx="8686802" cy="6248400"/>
          </a:xfrm>
          <a:prstGeom prst="rect">
            <a:avLst/>
          </a:prstGeom>
        </p:spPr>
        <p:txBody>
          <a:bodyPr vert="horz" lIns="91440" tIns="45720" rIns="91440" bIns="45720" rtlCol="0">
            <a:noAutofit/>
          </a:bodyPr>
          <a:lstStyle/>
          <a:p>
            <a:pPr lvl="0" algn="ctr">
              <a:lnSpc>
                <a:spcPct val="110000"/>
              </a:lnSpc>
              <a:spcBef>
                <a:spcPts val="600"/>
              </a:spcBef>
              <a:defRPr/>
            </a:pPr>
            <a:r>
              <a:rPr lang="en-US" sz="2800" b="1" dirty="0" err="1" smtClean="0">
                <a:solidFill>
                  <a:schemeClr val="tx2"/>
                </a:solidFill>
                <a:latin typeface="Segoe UI" pitchFamily="34" charset="0"/>
                <a:ea typeface="Roboto" pitchFamily="2" charset="0"/>
                <a:cs typeface="Segoe UI" pitchFamily="34" charset="0"/>
              </a:rPr>
              <a:t>Ví</a:t>
            </a:r>
            <a:r>
              <a:rPr lang="en-US" sz="2800" b="1" dirty="0" smtClean="0">
                <a:solidFill>
                  <a:schemeClr val="tx2"/>
                </a:solidFill>
                <a:latin typeface="Segoe UI" pitchFamily="34" charset="0"/>
                <a:ea typeface="Roboto" pitchFamily="2" charset="0"/>
                <a:cs typeface="Segoe UI" pitchFamily="34" charset="0"/>
              </a:rPr>
              <a:t> </a:t>
            </a:r>
            <a:r>
              <a:rPr lang="en-US" sz="2800" b="1" dirty="0" err="1" smtClean="0">
                <a:solidFill>
                  <a:schemeClr val="tx2"/>
                </a:solidFill>
                <a:latin typeface="Segoe UI" pitchFamily="34" charset="0"/>
                <a:ea typeface="Roboto" pitchFamily="2" charset="0"/>
                <a:cs typeface="Segoe UI" pitchFamily="34" charset="0"/>
              </a:rPr>
              <a:t>dụ</a:t>
            </a:r>
            <a:endParaRPr lang="en-US" sz="2800" b="1" dirty="0" smtClean="0">
              <a:solidFill>
                <a:schemeClr val="tx2"/>
              </a:solidFill>
              <a:latin typeface="Segoe UI" pitchFamily="34" charset="0"/>
              <a:ea typeface="Roboto" pitchFamily="2" charset="0"/>
              <a:cs typeface="Segoe UI" pitchFamily="34" charset="0"/>
            </a:endParaRPr>
          </a:p>
          <a:p>
            <a:pPr lvl="0" algn="ctr">
              <a:lnSpc>
                <a:spcPct val="110000"/>
              </a:lnSpc>
              <a:spcBef>
                <a:spcPts val="600"/>
              </a:spcBef>
              <a:defRPr/>
            </a:pPr>
            <a:endParaRPr lang="en-US" sz="900" b="1"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ea typeface="Roboto" pitchFamily="2" charset="0"/>
                <a:cs typeface="Segoe UI" pitchFamily="34" charset="0"/>
              </a:rPr>
              <a:t>Ví</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dụ</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ước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lượng</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cho</a:t>
            </a:r>
            <a:r>
              <a:rPr lang="en-US" sz="2400" dirty="0" smtClean="0">
                <a:latin typeface="Segoe UI" pitchFamily="34" charset="0"/>
                <a:ea typeface="Roboto" pitchFamily="2" charset="0"/>
                <a:cs typeface="Segoe UI" pitchFamily="34" charset="0"/>
              </a:rPr>
              <a:t> story </a:t>
            </a:r>
            <a:r>
              <a:rPr lang="en-US" sz="2400" b="1" dirty="0" smtClean="0">
                <a:latin typeface="Segoe UI" pitchFamily="34" charset="0"/>
                <a:ea typeface="Roboto" pitchFamily="2" charset="0"/>
                <a:cs typeface="Segoe UI" pitchFamily="34" charset="0"/>
              </a:rPr>
              <a:t>“</a:t>
            </a:r>
            <a:r>
              <a:rPr lang="en-US" sz="2400" b="1" dirty="0" err="1" smtClean="0">
                <a:latin typeface="Segoe UI" pitchFamily="34" charset="0"/>
                <a:ea typeface="Roboto" pitchFamily="2" charset="0"/>
                <a:cs typeface="Segoe UI" pitchFamily="34" charset="0"/>
              </a:rPr>
              <a:t>thêm</a:t>
            </a:r>
            <a:r>
              <a:rPr lang="en-US" sz="2400" b="1" dirty="0" smtClean="0">
                <a:latin typeface="Segoe UI" pitchFamily="34" charset="0"/>
                <a:ea typeface="Roboto" pitchFamily="2" charset="0"/>
                <a:cs typeface="Segoe UI" pitchFamily="34" charset="0"/>
              </a:rPr>
              <a:t> </a:t>
            </a:r>
            <a:r>
              <a:rPr lang="en-US" sz="2400" b="1" dirty="0" err="1" smtClean="0">
                <a:latin typeface="Segoe UI" pitchFamily="34" charset="0"/>
                <a:ea typeface="Roboto" pitchFamily="2" charset="0"/>
                <a:cs typeface="Segoe UI" pitchFamily="34" charset="0"/>
              </a:rPr>
              <a:t>phòng</a:t>
            </a:r>
            <a:r>
              <a:rPr lang="en-US" sz="2400" b="1" dirty="0" smtClean="0">
                <a:latin typeface="Segoe UI" pitchFamily="34" charset="0"/>
                <a:ea typeface="Roboto" pitchFamily="2" charset="0"/>
                <a:cs typeface="Segoe UI" pitchFamily="34" charset="0"/>
              </a:rPr>
              <a:t> </a:t>
            </a:r>
            <a:r>
              <a:rPr lang="en-US" sz="2400" b="1" dirty="0" err="1" smtClean="0">
                <a:latin typeface="Segoe UI" pitchFamily="34" charset="0"/>
                <a:ea typeface="Roboto" pitchFamily="2" charset="0"/>
                <a:cs typeface="Segoe UI" pitchFamily="34" charset="0"/>
              </a:rPr>
              <a:t>họp</a:t>
            </a:r>
            <a:r>
              <a:rPr lang="en-US" sz="2400" b="1" dirty="0" smtClean="0">
                <a:latin typeface="Segoe UI" pitchFamily="34" charset="0"/>
                <a:ea typeface="Roboto" pitchFamily="2" charset="0"/>
                <a:cs typeface="Segoe UI" pitchFamily="34" charset="0"/>
              </a:rPr>
              <a:t>”</a:t>
            </a: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ea typeface="Roboto" pitchFamily="2" charset="0"/>
                <a:cs typeface="Segoe UI" pitchFamily="34" charset="0"/>
              </a:rPr>
              <a:t>Tính</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toán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điểm</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chưa</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điều</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chỉnh</a:t>
            </a:r>
            <a:r>
              <a:rPr lang="en-US" sz="2400" dirty="0" smtClean="0">
                <a:latin typeface="Segoe UI" pitchFamily="34" charset="0"/>
                <a:ea typeface="Roboto" pitchFamily="2" charset="0"/>
                <a:cs typeface="Segoe UI" pitchFamily="34" charset="0"/>
              </a:rPr>
              <a:t> UP </a:t>
            </a:r>
            <a:r>
              <a:rPr lang="en-US" sz="2400" dirty="0" err="1" smtClean="0">
                <a:latin typeface="Segoe UI" pitchFamily="34" charset="0"/>
                <a:ea typeface="Roboto" pitchFamily="2" charset="0"/>
                <a:cs typeface="Segoe UI" pitchFamily="34" charset="0"/>
              </a:rPr>
              <a:t>trước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khi</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xem</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xét</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đến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yếu</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tố</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môi</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trường</a:t>
            </a:r>
            <a:r>
              <a:rPr lang="en-US" sz="2400" dirty="0" smtClean="0">
                <a:latin typeface="Segoe UI" pitchFamily="34" charset="0"/>
                <a:ea typeface="Roboto" pitchFamily="2" charset="0"/>
                <a:cs typeface="Segoe UI" pitchFamily="34" charset="0"/>
              </a:rPr>
              <a:t> ở </a:t>
            </a:r>
            <a:r>
              <a:rPr lang="en-US" sz="2400" dirty="0" err="1" smtClean="0">
                <a:latin typeface="Segoe UI" pitchFamily="34" charset="0"/>
                <a:ea typeface="Roboto" pitchFamily="2" charset="0"/>
                <a:cs typeface="Segoe UI" pitchFamily="34" charset="0"/>
              </a:rPr>
              <a:t>phần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sau</a:t>
            </a:r>
            <a:endParaRPr lang="en-US" sz="2400" dirty="0" smtClean="0">
              <a:latin typeface="Segoe UI" pitchFamily="34" charset="0"/>
              <a:ea typeface="Roboto" pitchFamily="2" charset="0"/>
              <a:cs typeface="Segoe UI" pitchFamily="34" charset="0"/>
            </a:endParaRPr>
          </a:p>
          <a:p>
            <a:pPr marL="625475" lvl="1" indent="-274638">
              <a:lnSpc>
                <a:spcPct val="120000"/>
              </a:lnSpc>
              <a:buClr>
                <a:schemeClr val="accent1"/>
              </a:buClr>
              <a:buFont typeface="Wingdings" pitchFamily="2" charset="2"/>
              <a:buChar char="§"/>
            </a:pPr>
            <a:r>
              <a:rPr lang="en-US" sz="2400" dirty="0" err="1" smtClean="0">
                <a:latin typeface="Segoe UI" pitchFamily="34" charset="0"/>
                <a:cs typeface="Segoe UI" pitchFamily="34" charset="0"/>
              </a:rPr>
              <a:t>Kiểu</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tương</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tác</a:t>
            </a:r>
            <a:r>
              <a:rPr lang="en-US" sz="2400" dirty="0" smtClean="0">
                <a:latin typeface="Segoe UI" pitchFamily="34" charset="0"/>
                <a:cs typeface="Segoe UI" pitchFamily="34" charset="0"/>
              </a:rPr>
              <a:t>: 3 </a:t>
            </a:r>
            <a:r>
              <a:rPr lang="en-US" sz="2400" dirty="0" err="1" smtClean="0">
                <a:latin typeface="Segoe UI" pitchFamily="34" charset="0"/>
                <a:cs typeface="Segoe UI" pitchFamily="34" charset="0"/>
              </a:rPr>
              <a:t>điểm</a:t>
            </a:r>
            <a:endParaRPr lang="en-US" sz="2400" dirty="0" smtClean="0">
              <a:latin typeface="Segoe UI" pitchFamily="34" charset="0"/>
              <a:cs typeface="Segoe UI" pitchFamily="34" charset="0"/>
            </a:endParaRPr>
          </a:p>
          <a:p>
            <a:pPr marL="625475" lvl="1" indent="-274638">
              <a:lnSpc>
                <a:spcPct val="120000"/>
              </a:lnSpc>
              <a:buClr>
                <a:schemeClr val="accent1"/>
              </a:buClr>
              <a:buFont typeface="Wingdings" pitchFamily="2" charset="2"/>
              <a:buChar char="§"/>
            </a:pPr>
            <a:r>
              <a:rPr lang="en-US" sz="2400" dirty="0" err="1" smtClean="0">
                <a:latin typeface="Segoe UI" pitchFamily="34" charset="0"/>
                <a:cs typeface="Segoe UI" pitchFamily="34" charset="0"/>
              </a:rPr>
              <a:t>Quy</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tắc</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nghiệp</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vụ</a:t>
            </a:r>
            <a:r>
              <a:rPr lang="en-US" sz="2400" dirty="0" smtClean="0">
                <a:latin typeface="Segoe UI" pitchFamily="34" charset="0"/>
                <a:cs typeface="Segoe UI" pitchFamily="34" charset="0"/>
              </a:rPr>
              <a:t>: 2 </a:t>
            </a:r>
            <a:r>
              <a:rPr lang="en-US" sz="2400" dirty="0" err="1" smtClean="0">
                <a:latin typeface="Segoe UI" pitchFamily="34" charset="0"/>
                <a:cs typeface="Segoe UI" pitchFamily="34" charset="0"/>
              </a:rPr>
              <a:t>điểm</a:t>
            </a:r>
            <a:endParaRPr lang="en-US" sz="2400" dirty="0" smtClean="0">
              <a:latin typeface="Segoe UI" pitchFamily="34" charset="0"/>
              <a:cs typeface="Segoe UI" pitchFamily="34" charset="0"/>
            </a:endParaRPr>
          </a:p>
          <a:p>
            <a:pPr marL="625475" lvl="1" indent="-274638">
              <a:lnSpc>
                <a:spcPct val="120000"/>
              </a:lnSpc>
              <a:buClr>
                <a:schemeClr val="accent1"/>
              </a:buClr>
              <a:buFont typeface="Wingdings" pitchFamily="2" charset="2"/>
              <a:buChar char="§"/>
            </a:pPr>
            <a:r>
              <a:rPr lang="en-US" sz="2400" dirty="0" err="1" smtClean="0">
                <a:latin typeface="Segoe UI" pitchFamily="34" charset="0"/>
                <a:cs typeface="Segoe UI" pitchFamily="34" charset="0"/>
              </a:rPr>
              <a:t>Số</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lượng</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thực</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thể</a:t>
            </a:r>
            <a:r>
              <a:rPr lang="en-US" sz="2400" dirty="0" smtClean="0">
                <a:latin typeface="Segoe UI" pitchFamily="34" charset="0"/>
                <a:cs typeface="Segoe UI" pitchFamily="34" charset="0"/>
              </a:rPr>
              <a:t>: 1 </a:t>
            </a:r>
            <a:r>
              <a:rPr lang="en-US" sz="2400" dirty="0" err="1" smtClean="0">
                <a:latin typeface="Segoe UI" pitchFamily="34" charset="0"/>
                <a:cs typeface="Segoe UI" pitchFamily="34" charset="0"/>
              </a:rPr>
              <a:t>điểm</a:t>
            </a:r>
            <a:endParaRPr lang="en-US" sz="2400" dirty="0" smtClean="0">
              <a:latin typeface="Segoe UI" pitchFamily="34" charset="0"/>
              <a:cs typeface="Segoe UI" pitchFamily="34" charset="0"/>
            </a:endParaRPr>
          </a:p>
          <a:p>
            <a:pPr marL="625475" lvl="1" indent="-274638">
              <a:lnSpc>
                <a:spcPct val="120000"/>
              </a:lnSpc>
              <a:buClr>
                <a:schemeClr val="accent1"/>
              </a:buClr>
              <a:buFont typeface="Wingdings" pitchFamily="2" charset="2"/>
              <a:buChar char="§"/>
            </a:pPr>
            <a:r>
              <a:rPr lang="en-US" sz="2400" dirty="0" err="1" smtClean="0">
                <a:latin typeface="Segoe UI" pitchFamily="34" charset="0"/>
                <a:cs typeface="Segoe UI" pitchFamily="34" charset="0"/>
              </a:rPr>
              <a:t>Thêm</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mới</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xem</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cập</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nhật</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xóa</a:t>
            </a:r>
            <a:r>
              <a:rPr lang="en-US" sz="2400" dirty="0">
                <a:latin typeface="Segoe UI" pitchFamily="34" charset="0"/>
                <a:cs typeface="Segoe UI" pitchFamily="34" charset="0"/>
              </a:rPr>
              <a:t> </a:t>
            </a:r>
            <a:r>
              <a:rPr lang="en-US" sz="2400" dirty="0" smtClean="0">
                <a:latin typeface="Segoe UI" pitchFamily="34" charset="0"/>
                <a:cs typeface="Segoe UI" pitchFamily="34" charset="0"/>
              </a:rPr>
              <a:t>(CRUD): 2 </a:t>
            </a:r>
            <a:r>
              <a:rPr lang="en-US" sz="2400" dirty="0" err="1" smtClean="0">
                <a:latin typeface="Segoe UI" pitchFamily="34" charset="0"/>
                <a:cs typeface="Segoe UI" pitchFamily="34" charset="0"/>
              </a:rPr>
              <a:t>điểm</a:t>
            </a:r>
            <a:endParaRPr lang="en-US" sz="2400" dirty="0" smtClean="0">
              <a:latin typeface="Segoe UI" pitchFamily="34" charset="0"/>
              <a:cs typeface="Segoe UI" pitchFamily="34" charset="0"/>
            </a:endParaRPr>
          </a:p>
          <a:p>
            <a:pPr marL="625475" lvl="1" indent="-274638">
              <a:lnSpc>
                <a:spcPct val="120000"/>
              </a:lnSpc>
              <a:buClr>
                <a:schemeClr val="accent1"/>
              </a:buClr>
              <a:buFont typeface="Wingdings" pitchFamily="2" charset="2"/>
              <a:buChar char="§"/>
            </a:pPr>
            <a:r>
              <a:rPr lang="en-US" sz="2400" dirty="0" smtClean="0">
                <a:latin typeface="Segoe UI" pitchFamily="34" charset="0"/>
                <a:cs typeface="Segoe UI" pitchFamily="34" charset="0"/>
              </a:rPr>
              <a:t>UP </a:t>
            </a:r>
            <a:r>
              <a:rPr lang="en-US" sz="2400" smtClean="0">
                <a:latin typeface="Segoe UI" pitchFamily="34" charset="0"/>
                <a:cs typeface="Segoe UI" pitchFamily="34" charset="0"/>
              </a:rPr>
              <a:t>= </a:t>
            </a:r>
            <a:r>
              <a:rPr lang="en-US" sz="2400" smtClean="0">
                <a:latin typeface="Segoe UI" pitchFamily="34" charset="0"/>
                <a:cs typeface="Segoe UI" pitchFamily="34" charset="0"/>
              </a:rPr>
              <a:t>8 </a:t>
            </a:r>
            <a:r>
              <a:rPr lang="en-US" sz="2400" dirty="0" err="1" smtClean="0">
                <a:latin typeface="Segoe UI" pitchFamily="34" charset="0"/>
                <a:cs typeface="Segoe UI" pitchFamily="34" charset="0"/>
              </a:rPr>
              <a:t>điểm</a:t>
            </a:r>
            <a:endParaRPr lang="en-US" sz="2400" dirty="0">
              <a:latin typeface="Segoe UI" pitchFamily="34" charset="0"/>
              <a:cs typeface="Segoe UI" pitchFamily="34" charset="0"/>
            </a:endParaRPr>
          </a:p>
          <a:p>
            <a:pPr marL="342900" indent="-342900">
              <a:lnSpc>
                <a:spcPct val="110000"/>
              </a:lnSpc>
              <a:spcBef>
                <a:spcPts val="600"/>
              </a:spcBef>
              <a:buClr>
                <a:schemeClr val="tx2"/>
              </a:buClr>
              <a:buFont typeface="Wingdings" pitchFamily="2" charset="2"/>
              <a:buChar char="l"/>
              <a:defRPr/>
            </a:pPr>
            <a:endParaRPr lang="en-US" sz="2400" dirty="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a:lnSpc>
                <a:spcPct val="110000"/>
              </a:lnSpc>
              <a:spcBef>
                <a:spcPts val="600"/>
              </a:spcBef>
              <a:buClr>
                <a:schemeClr val="tx2"/>
              </a:buClr>
              <a:defRPr/>
            </a:pPr>
            <a:endParaRPr lang="en-US" sz="2400" dirty="0" smtClean="0">
              <a:latin typeface="Segoe UI" pitchFamily="34" charset="0"/>
              <a:ea typeface="Roboto" pitchFamily="2" charset="0"/>
              <a:cs typeface="Segoe UI" pitchFamily="34" charset="0"/>
            </a:endParaRPr>
          </a:p>
        </p:txBody>
      </p:sp>
    </p:spTree>
    <p:extLst>
      <p:ext uri="{BB962C8B-B14F-4D97-AF65-F5344CB8AC3E}">
        <p14:creationId xmlns:p14="http://schemas.microsoft.com/office/powerpoint/2010/main" val="159106014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0960"/>
            <a:ext cx="9144000" cy="9753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304800"/>
            <a:ext cx="8686802" cy="6248400"/>
          </a:xfrm>
          <a:prstGeom prst="rect">
            <a:avLst/>
          </a:prstGeom>
        </p:spPr>
        <p:txBody>
          <a:bodyPr vert="horz" lIns="91440" tIns="45720" rIns="91440" bIns="45720" rtlCol="0">
            <a:noAutofit/>
          </a:bodyPr>
          <a:lstStyle/>
          <a:p>
            <a:pPr lvl="0" algn="ctr">
              <a:lnSpc>
                <a:spcPct val="110000"/>
              </a:lnSpc>
              <a:spcBef>
                <a:spcPts val="600"/>
              </a:spcBef>
              <a:defRPr/>
            </a:pPr>
            <a:r>
              <a:rPr lang="en-US" sz="2800" b="1" dirty="0" err="1" smtClean="0">
                <a:solidFill>
                  <a:schemeClr val="tx2"/>
                </a:solidFill>
                <a:latin typeface="Segoe UI" pitchFamily="34" charset="0"/>
                <a:ea typeface="Roboto" pitchFamily="2" charset="0"/>
                <a:cs typeface="Segoe UI" pitchFamily="34" charset="0"/>
              </a:rPr>
              <a:t>Khía</a:t>
            </a:r>
            <a:r>
              <a:rPr lang="en-US" sz="2800" b="1" dirty="0" smtClean="0">
                <a:solidFill>
                  <a:schemeClr val="tx2"/>
                </a:solidFill>
                <a:latin typeface="Segoe UI" pitchFamily="34" charset="0"/>
                <a:ea typeface="Roboto" pitchFamily="2" charset="0"/>
                <a:cs typeface="Segoe UI" pitchFamily="34" charset="0"/>
              </a:rPr>
              <a:t> </a:t>
            </a:r>
            <a:r>
              <a:rPr lang="en-US" sz="2800" b="1" dirty="0" err="1" smtClean="0">
                <a:solidFill>
                  <a:schemeClr val="tx2"/>
                </a:solidFill>
                <a:latin typeface="Segoe UI" pitchFamily="34" charset="0"/>
                <a:ea typeface="Roboto" pitchFamily="2" charset="0"/>
                <a:cs typeface="Segoe UI" pitchFamily="34" charset="0"/>
              </a:rPr>
              <a:t>cạnh</a:t>
            </a:r>
            <a:r>
              <a:rPr lang="en-US" sz="2800" b="1" dirty="0" smtClean="0">
                <a:solidFill>
                  <a:schemeClr val="tx2"/>
                </a:solidFill>
                <a:latin typeface="Segoe UI" pitchFamily="34" charset="0"/>
                <a:ea typeface="Roboto" pitchFamily="2" charset="0"/>
                <a:cs typeface="Segoe UI" pitchFamily="34" charset="0"/>
              </a:rPr>
              <a:t> </a:t>
            </a:r>
            <a:r>
              <a:rPr lang="en-US" sz="2800" b="1" dirty="0" err="1" smtClean="0">
                <a:solidFill>
                  <a:schemeClr val="tx2"/>
                </a:solidFill>
                <a:latin typeface="Segoe UI" pitchFamily="34" charset="0"/>
                <a:ea typeface="Roboto" pitchFamily="2" charset="0"/>
                <a:cs typeface="Segoe UI" pitchFamily="34" charset="0"/>
              </a:rPr>
              <a:t>môi</a:t>
            </a:r>
            <a:r>
              <a:rPr lang="en-US" sz="2800" b="1" dirty="0" smtClean="0">
                <a:solidFill>
                  <a:schemeClr val="tx2"/>
                </a:solidFill>
                <a:latin typeface="Segoe UI" pitchFamily="34" charset="0"/>
                <a:ea typeface="Roboto" pitchFamily="2" charset="0"/>
                <a:cs typeface="Segoe UI" pitchFamily="34" charset="0"/>
              </a:rPr>
              <a:t> </a:t>
            </a:r>
            <a:r>
              <a:rPr lang="en-US" sz="2800" b="1" err="1" smtClean="0">
                <a:solidFill>
                  <a:schemeClr val="tx2"/>
                </a:solidFill>
                <a:latin typeface="Segoe UI" pitchFamily="34" charset="0"/>
                <a:ea typeface="Roboto" pitchFamily="2" charset="0"/>
                <a:cs typeface="Segoe UI" pitchFamily="34" charset="0"/>
              </a:rPr>
              <a:t>trường</a:t>
            </a:r>
            <a:r>
              <a:rPr lang="en-US" sz="2800" b="1" smtClean="0">
                <a:solidFill>
                  <a:schemeClr val="tx2"/>
                </a:solidFill>
                <a:latin typeface="Segoe UI" pitchFamily="34" charset="0"/>
                <a:ea typeface="Roboto" pitchFamily="2" charset="0"/>
                <a:cs typeface="Segoe UI" pitchFamily="34" charset="0"/>
              </a:rPr>
              <a:t> ED</a:t>
            </a:r>
          </a:p>
          <a:p>
            <a:pPr lvl="0" algn="ctr">
              <a:lnSpc>
                <a:spcPct val="110000"/>
              </a:lnSpc>
              <a:spcBef>
                <a:spcPts val="600"/>
              </a:spcBef>
              <a:defRPr/>
            </a:pPr>
            <a:endParaRPr lang="en-US" sz="900" b="1"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ea typeface="Roboto" pitchFamily="2" charset="0"/>
                <a:cs typeface="Segoe UI" pitchFamily="34" charset="0"/>
              </a:rPr>
              <a:t>Chúng</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có</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thể</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ảnh</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hưởng</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tiêu</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cực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hoặc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tích</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cực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tới</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những</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cố</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gắng</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của</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nhóm</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trong</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bàn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giao</a:t>
            </a:r>
            <a:r>
              <a:rPr lang="en-US" sz="2400" dirty="0" smtClean="0">
                <a:latin typeface="Segoe UI" pitchFamily="34" charset="0"/>
                <a:ea typeface="Roboto" pitchFamily="2" charset="0"/>
                <a:cs typeface="Segoe UI" pitchFamily="34" charset="0"/>
              </a:rPr>
              <a:t> story “</a:t>
            </a:r>
            <a:r>
              <a:rPr lang="en-US" sz="2400" dirty="0" err="1" smtClean="0">
                <a:latin typeface="Segoe UI" pitchFamily="34" charset="0"/>
                <a:ea typeface="Roboto" pitchFamily="2" charset="0"/>
                <a:cs typeface="Segoe UI" pitchFamily="34" charset="0"/>
              </a:rPr>
              <a:t>Thêm</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phòng</a:t>
            </a:r>
            <a:r>
              <a:rPr lang="en-US" sz="2400" dirty="0" smtClean="0">
                <a:latin typeface="Segoe UI" pitchFamily="34" charset="0"/>
                <a:ea typeface="Roboto" pitchFamily="2" charset="0"/>
                <a:cs typeface="Segoe UI" pitchFamily="34" charset="0"/>
              </a:rPr>
              <a:t>”</a:t>
            </a:r>
          </a:p>
          <a:p>
            <a:pPr marL="1082675" lvl="2" indent="-274638">
              <a:lnSpc>
                <a:spcPct val="120000"/>
              </a:lnSpc>
              <a:buClr>
                <a:schemeClr val="accent1"/>
              </a:buClr>
              <a:buFont typeface="Wingdings" pitchFamily="2" charset="2"/>
              <a:buChar char="§"/>
            </a:pPr>
            <a:r>
              <a:rPr lang="en-US" sz="2400" dirty="0" err="1">
                <a:latin typeface="Segoe UI" pitchFamily="34" charset="0"/>
                <a:cs typeface="Segoe UI" pitchFamily="34" charset="0"/>
              </a:rPr>
              <a:t>Khía</a:t>
            </a:r>
            <a:r>
              <a:rPr lang="en-US" sz="2400" dirty="0">
                <a:latin typeface="Segoe UI" pitchFamily="34" charset="0"/>
                <a:cs typeface="Segoe UI" pitchFamily="34" charset="0"/>
              </a:rPr>
              <a:t> </a:t>
            </a:r>
            <a:r>
              <a:rPr lang="en-US" sz="2400" dirty="0" err="1">
                <a:latin typeface="Segoe UI" pitchFamily="34" charset="0"/>
                <a:cs typeface="Segoe UI" pitchFamily="34" charset="0"/>
              </a:rPr>
              <a:t>cạnh</a:t>
            </a:r>
            <a:r>
              <a:rPr lang="en-US" sz="2400" dirty="0">
                <a:latin typeface="Segoe UI" pitchFamily="34" charset="0"/>
                <a:cs typeface="Segoe UI" pitchFamily="34" charset="0"/>
              </a:rPr>
              <a:t> </a:t>
            </a:r>
            <a:r>
              <a:rPr lang="en-US" sz="2400" dirty="0" err="1">
                <a:latin typeface="Segoe UI" pitchFamily="34" charset="0"/>
                <a:cs typeface="Segoe UI" pitchFamily="34" charset="0"/>
              </a:rPr>
              <a:t>Tổ</a:t>
            </a:r>
            <a:r>
              <a:rPr lang="en-US" sz="2400" dirty="0">
                <a:latin typeface="Segoe UI" pitchFamily="34" charset="0"/>
                <a:cs typeface="Segoe UI" pitchFamily="34" charset="0"/>
              </a:rPr>
              <a:t> </a:t>
            </a:r>
            <a:r>
              <a:rPr lang="en-US" sz="2400" dirty="0" err="1">
                <a:latin typeface="Segoe UI" pitchFamily="34" charset="0"/>
                <a:cs typeface="Segoe UI" pitchFamily="34" charset="0"/>
              </a:rPr>
              <a:t>chức</a:t>
            </a:r>
            <a:endParaRPr lang="en-US" sz="2400" dirty="0">
              <a:latin typeface="Segoe UI" pitchFamily="34" charset="0"/>
              <a:cs typeface="Segoe UI" pitchFamily="34" charset="0"/>
            </a:endParaRPr>
          </a:p>
          <a:p>
            <a:pPr marL="1082675" lvl="2" indent="-274638">
              <a:lnSpc>
                <a:spcPct val="120000"/>
              </a:lnSpc>
              <a:buClr>
                <a:schemeClr val="accent1"/>
              </a:buClr>
              <a:buFont typeface="Wingdings" pitchFamily="2" charset="2"/>
              <a:buChar char="§"/>
            </a:pPr>
            <a:r>
              <a:rPr lang="en-US" sz="2400" dirty="0" err="1">
                <a:latin typeface="Segoe UI" pitchFamily="34" charset="0"/>
                <a:cs typeface="Segoe UI" pitchFamily="34" charset="0"/>
              </a:rPr>
              <a:t>Khía</a:t>
            </a:r>
            <a:r>
              <a:rPr lang="en-US" sz="2400" dirty="0">
                <a:latin typeface="Segoe UI" pitchFamily="34" charset="0"/>
                <a:cs typeface="Segoe UI" pitchFamily="34" charset="0"/>
              </a:rPr>
              <a:t> </a:t>
            </a:r>
            <a:r>
              <a:rPr lang="en-US" sz="2400" dirty="0" err="1">
                <a:latin typeface="Segoe UI" pitchFamily="34" charset="0"/>
                <a:cs typeface="Segoe UI" pitchFamily="34" charset="0"/>
              </a:rPr>
              <a:t>cạnh</a:t>
            </a:r>
            <a:r>
              <a:rPr lang="en-US" sz="2400" dirty="0">
                <a:latin typeface="Segoe UI" pitchFamily="34" charset="0"/>
                <a:cs typeface="Segoe UI" pitchFamily="34" charset="0"/>
              </a:rPr>
              <a:t> </a:t>
            </a:r>
            <a:r>
              <a:rPr lang="en-US" sz="2400" dirty="0" err="1">
                <a:latin typeface="Segoe UI" pitchFamily="34" charset="0"/>
                <a:cs typeface="Segoe UI" pitchFamily="34" charset="0"/>
              </a:rPr>
              <a:t>Hạ</a:t>
            </a:r>
            <a:r>
              <a:rPr lang="en-US" sz="2400" dirty="0">
                <a:latin typeface="Segoe UI" pitchFamily="34" charset="0"/>
                <a:cs typeface="Segoe UI" pitchFamily="34" charset="0"/>
              </a:rPr>
              <a:t> </a:t>
            </a:r>
            <a:r>
              <a:rPr lang="en-US" sz="2400" dirty="0" err="1">
                <a:latin typeface="Segoe UI" pitchFamily="34" charset="0"/>
                <a:cs typeface="Segoe UI" pitchFamily="34" charset="0"/>
              </a:rPr>
              <a:t>tầng</a:t>
            </a:r>
            <a:r>
              <a:rPr lang="en-US" sz="2400" dirty="0">
                <a:latin typeface="Segoe UI" pitchFamily="34" charset="0"/>
                <a:cs typeface="Segoe UI" pitchFamily="34" charset="0"/>
              </a:rPr>
              <a:t> </a:t>
            </a:r>
            <a:r>
              <a:rPr lang="en-US" sz="2400" dirty="0" err="1">
                <a:latin typeface="Segoe UI" pitchFamily="34" charset="0"/>
                <a:cs typeface="Segoe UI" pitchFamily="34" charset="0"/>
              </a:rPr>
              <a:t>Phát</a:t>
            </a:r>
            <a:r>
              <a:rPr lang="en-US" sz="2400" dirty="0">
                <a:latin typeface="Segoe UI" pitchFamily="34" charset="0"/>
                <a:cs typeface="Segoe UI" pitchFamily="34" charset="0"/>
              </a:rPr>
              <a:t> </a:t>
            </a:r>
            <a:r>
              <a:rPr lang="en-US" sz="2400" dirty="0" err="1">
                <a:latin typeface="Segoe UI" pitchFamily="34" charset="0"/>
                <a:cs typeface="Segoe UI" pitchFamily="34" charset="0"/>
              </a:rPr>
              <a:t>triển</a:t>
            </a:r>
            <a:endParaRPr lang="en-US" sz="2400" dirty="0">
              <a:latin typeface="Segoe UI" pitchFamily="34" charset="0"/>
              <a:cs typeface="Segoe UI" pitchFamily="34" charset="0"/>
            </a:endParaRPr>
          </a:p>
          <a:p>
            <a:pPr marL="1082675" lvl="2" indent="-274638">
              <a:lnSpc>
                <a:spcPct val="120000"/>
              </a:lnSpc>
              <a:buClr>
                <a:schemeClr val="accent1"/>
              </a:buClr>
              <a:buFont typeface="Wingdings" pitchFamily="2" charset="2"/>
              <a:buChar char="§"/>
            </a:pPr>
            <a:r>
              <a:rPr lang="en-US" sz="2400" dirty="0" err="1">
                <a:latin typeface="Segoe UI" pitchFamily="34" charset="0"/>
                <a:cs typeface="Segoe UI" pitchFamily="34" charset="0"/>
              </a:rPr>
              <a:t>Khía</a:t>
            </a:r>
            <a:r>
              <a:rPr lang="en-US" sz="2400" dirty="0">
                <a:latin typeface="Segoe UI" pitchFamily="34" charset="0"/>
                <a:cs typeface="Segoe UI" pitchFamily="34" charset="0"/>
              </a:rPr>
              <a:t> </a:t>
            </a:r>
            <a:r>
              <a:rPr lang="en-US" sz="2400" dirty="0" err="1">
                <a:latin typeface="Segoe UI" pitchFamily="34" charset="0"/>
                <a:cs typeface="Segoe UI" pitchFamily="34" charset="0"/>
              </a:rPr>
              <a:t>cạnh</a:t>
            </a:r>
            <a:r>
              <a:rPr lang="en-US" sz="2400" dirty="0">
                <a:latin typeface="Segoe UI" pitchFamily="34" charset="0"/>
                <a:cs typeface="Segoe UI" pitchFamily="34" charset="0"/>
              </a:rPr>
              <a:t> </a:t>
            </a:r>
            <a:r>
              <a:rPr lang="en-US" sz="2400" dirty="0" err="1">
                <a:latin typeface="Segoe UI" pitchFamily="34" charset="0"/>
                <a:cs typeface="Segoe UI" pitchFamily="34" charset="0"/>
              </a:rPr>
              <a:t>Nhóm</a:t>
            </a:r>
            <a:endParaRPr lang="en-US" sz="2400" dirty="0">
              <a:latin typeface="Segoe UI" pitchFamily="34" charset="0"/>
              <a:cs typeface="Segoe UI" pitchFamily="34" charset="0"/>
            </a:endParaRPr>
          </a:p>
          <a:p>
            <a:pPr marL="1082675" lvl="2" indent="-274638">
              <a:lnSpc>
                <a:spcPct val="120000"/>
              </a:lnSpc>
              <a:buClr>
                <a:schemeClr val="accent1"/>
              </a:buClr>
              <a:buFont typeface="Wingdings" pitchFamily="2" charset="2"/>
              <a:buChar char="§"/>
            </a:pPr>
            <a:r>
              <a:rPr lang="en-US" sz="2400" dirty="0" err="1">
                <a:latin typeface="Segoe UI" pitchFamily="34" charset="0"/>
                <a:cs typeface="Segoe UI" pitchFamily="34" charset="0"/>
              </a:rPr>
              <a:t>Khía</a:t>
            </a:r>
            <a:r>
              <a:rPr lang="en-US" sz="2400" dirty="0">
                <a:latin typeface="Segoe UI" pitchFamily="34" charset="0"/>
                <a:cs typeface="Segoe UI" pitchFamily="34" charset="0"/>
              </a:rPr>
              <a:t> </a:t>
            </a:r>
            <a:r>
              <a:rPr lang="en-US" sz="2400" dirty="0" err="1">
                <a:latin typeface="Segoe UI" pitchFamily="34" charset="0"/>
                <a:cs typeface="Segoe UI" pitchFamily="34" charset="0"/>
              </a:rPr>
              <a:t>cạnh</a:t>
            </a:r>
            <a:r>
              <a:rPr lang="en-US" sz="2400" dirty="0">
                <a:latin typeface="Segoe UI" pitchFamily="34" charset="0"/>
                <a:cs typeface="Segoe UI" pitchFamily="34" charset="0"/>
              </a:rPr>
              <a:t> </a:t>
            </a:r>
            <a:r>
              <a:rPr lang="en-US" sz="2400" dirty="0" err="1">
                <a:latin typeface="Segoe UI" pitchFamily="34" charset="0"/>
                <a:cs typeface="Segoe UI" pitchFamily="34" charset="0"/>
              </a:rPr>
              <a:t>Công</a:t>
            </a:r>
            <a:r>
              <a:rPr lang="en-US" sz="2400" dirty="0">
                <a:latin typeface="Segoe UI" pitchFamily="34" charset="0"/>
                <a:cs typeface="Segoe UI" pitchFamily="34" charset="0"/>
              </a:rPr>
              <a:t> </a:t>
            </a:r>
            <a:r>
              <a:rPr lang="en-US" sz="2400" dirty="0" err="1">
                <a:latin typeface="Segoe UI" pitchFamily="34" charset="0"/>
                <a:cs typeface="Segoe UI" pitchFamily="34" charset="0"/>
              </a:rPr>
              <a:t>nghệ</a:t>
            </a:r>
            <a:endParaRPr lang="en-US" sz="2400" dirty="0">
              <a:latin typeface="Segoe UI" pitchFamily="34" charset="0"/>
              <a:cs typeface="Segoe UI" pitchFamily="34" charset="0"/>
            </a:endParaRPr>
          </a:p>
          <a:p>
            <a:pPr marL="1082675" lvl="2" indent="-274638">
              <a:lnSpc>
                <a:spcPct val="120000"/>
              </a:lnSpc>
              <a:buClr>
                <a:schemeClr val="accent1"/>
              </a:buClr>
              <a:buFont typeface="Wingdings" pitchFamily="2" charset="2"/>
              <a:buChar char="§"/>
            </a:pPr>
            <a:r>
              <a:rPr lang="en-US" sz="2400" dirty="0" err="1">
                <a:latin typeface="Segoe UI" pitchFamily="34" charset="0"/>
                <a:cs typeface="Segoe UI" pitchFamily="34" charset="0"/>
              </a:rPr>
              <a:t>Khía</a:t>
            </a:r>
            <a:r>
              <a:rPr lang="en-US" sz="2400" dirty="0">
                <a:latin typeface="Segoe UI" pitchFamily="34" charset="0"/>
                <a:cs typeface="Segoe UI" pitchFamily="34" charset="0"/>
              </a:rPr>
              <a:t> </a:t>
            </a:r>
            <a:r>
              <a:rPr lang="en-US" sz="2400" dirty="0" err="1">
                <a:latin typeface="Segoe UI" pitchFamily="34" charset="0"/>
                <a:cs typeface="Segoe UI" pitchFamily="34" charset="0"/>
              </a:rPr>
              <a:t>cạnh</a:t>
            </a:r>
            <a:r>
              <a:rPr lang="en-US" sz="2400" dirty="0">
                <a:latin typeface="Segoe UI" pitchFamily="34" charset="0"/>
                <a:cs typeface="Segoe UI" pitchFamily="34" charset="0"/>
              </a:rPr>
              <a:t> </a:t>
            </a:r>
            <a:r>
              <a:rPr lang="en-US" sz="2400" dirty="0" err="1">
                <a:latin typeface="Segoe UI" pitchFamily="34" charset="0"/>
                <a:cs typeface="Segoe UI" pitchFamily="34" charset="0"/>
              </a:rPr>
              <a:t>Quy</a:t>
            </a:r>
            <a:r>
              <a:rPr lang="en-US" sz="2400" dirty="0">
                <a:latin typeface="Segoe UI" pitchFamily="34" charset="0"/>
                <a:cs typeface="Segoe UI" pitchFamily="34" charset="0"/>
              </a:rPr>
              <a:t> </a:t>
            </a:r>
            <a:r>
              <a:rPr lang="en-US" sz="2400" dirty="0" err="1">
                <a:latin typeface="Segoe UI" pitchFamily="34" charset="0"/>
                <a:cs typeface="Segoe UI" pitchFamily="34" charset="0"/>
              </a:rPr>
              <a:t>trình</a:t>
            </a:r>
            <a:endParaRPr lang="en-US" sz="2400" dirty="0">
              <a:latin typeface="Segoe UI" pitchFamily="34" charset="0"/>
              <a:cs typeface="Segoe UI" pitchFamily="34" charset="0"/>
            </a:endParaRPr>
          </a:p>
          <a:p>
            <a:pPr marL="1082675" lvl="2" indent="-274638">
              <a:lnSpc>
                <a:spcPct val="120000"/>
              </a:lnSpc>
              <a:buClr>
                <a:schemeClr val="accent1"/>
              </a:buClr>
              <a:buFont typeface="Wingdings" pitchFamily="2" charset="2"/>
              <a:buChar char="§"/>
            </a:pPr>
            <a:r>
              <a:rPr lang="en-US" sz="2400" dirty="0" err="1">
                <a:latin typeface="Segoe UI" pitchFamily="34" charset="0"/>
                <a:cs typeface="Segoe UI" pitchFamily="34" charset="0"/>
              </a:rPr>
              <a:t>Khía</a:t>
            </a:r>
            <a:r>
              <a:rPr lang="en-US" sz="2400" dirty="0">
                <a:latin typeface="Segoe UI" pitchFamily="34" charset="0"/>
                <a:cs typeface="Segoe UI" pitchFamily="34" charset="0"/>
              </a:rPr>
              <a:t> </a:t>
            </a:r>
            <a:r>
              <a:rPr lang="en-US" sz="2400" dirty="0" err="1">
                <a:latin typeface="Segoe UI" pitchFamily="34" charset="0"/>
                <a:cs typeface="Segoe UI" pitchFamily="34" charset="0"/>
              </a:rPr>
              <a:t>cạnh</a:t>
            </a:r>
            <a:r>
              <a:rPr lang="en-US" sz="2400" dirty="0">
                <a:latin typeface="Segoe UI" pitchFamily="34" charset="0"/>
                <a:cs typeface="Segoe UI" pitchFamily="34" charset="0"/>
              </a:rPr>
              <a:t> </a:t>
            </a:r>
            <a:r>
              <a:rPr lang="en-US" sz="2400" dirty="0" err="1">
                <a:latin typeface="Segoe UI" pitchFamily="34" charset="0"/>
                <a:cs typeface="Segoe UI" pitchFamily="34" charset="0"/>
              </a:rPr>
              <a:t>Nghiệp</a:t>
            </a:r>
            <a:r>
              <a:rPr lang="en-US" sz="2400" dirty="0">
                <a:latin typeface="Segoe UI" pitchFamily="34" charset="0"/>
                <a:cs typeface="Segoe UI" pitchFamily="34" charset="0"/>
              </a:rPr>
              <a:t> </a:t>
            </a:r>
            <a:r>
              <a:rPr lang="en-US" sz="2400" dirty="0" err="1">
                <a:latin typeface="Segoe UI" pitchFamily="34" charset="0"/>
                <a:cs typeface="Segoe UI" pitchFamily="34" charset="0"/>
              </a:rPr>
              <a:t>vụ</a:t>
            </a:r>
            <a:endParaRPr lang="en-US" sz="2400" dirty="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ea typeface="Roboto" pitchFamily="2" charset="0"/>
                <a:cs typeface="Segoe UI" pitchFamily="34" charset="0"/>
              </a:rPr>
              <a:t>Đối</a:t>
            </a:r>
            <a:r>
              <a:rPr lang="en-US" sz="2400" dirty="0" smtClean="0">
                <a:latin typeface="Segoe UI" pitchFamily="34" charset="0"/>
                <a:ea typeface="Roboto" pitchFamily="2" charset="0"/>
                <a:cs typeface="Segoe UI" pitchFamily="34" charset="0"/>
              </a:rPr>
              <a:t> </a:t>
            </a:r>
            <a:r>
              <a:rPr lang="en-US" sz="2400" dirty="0" err="1">
                <a:latin typeface="Segoe UI" pitchFamily="34" charset="0"/>
                <a:ea typeface="Roboto" pitchFamily="2" charset="0"/>
                <a:cs typeface="Segoe UI" pitchFamily="34" charset="0"/>
              </a:rPr>
              <a:t>với</a:t>
            </a:r>
            <a:r>
              <a:rPr lang="en-US" sz="2400" dirty="0">
                <a:latin typeface="Segoe UI" pitchFamily="34" charset="0"/>
                <a:ea typeface="Roboto" pitchFamily="2" charset="0"/>
                <a:cs typeface="Segoe UI" pitchFamily="34" charset="0"/>
              </a:rPr>
              <a:t> </a:t>
            </a:r>
            <a:r>
              <a:rPr lang="en-US" sz="2400" dirty="0" err="1">
                <a:latin typeface="Segoe UI" pitchFamily="34" charset="0"/>
                <a:ea typeface="Roboto" pitchFamily="2" charset="0"/>
                <a:cs typeface="Segoe UI" pitchFamily="34" charset="0"/>
              </a:rPr>
              <a:t>mỗi</a:t>
            </a:r>
            <a:r>
              <a:rPr lang="en-US" sz="2400" dirty="0">
                <a:latin typeface="Segoe UI" pitchFamily="34" charset="0"/>
                <a:ea typeface="Roboto" pitchFamily="2" charset="0"/>
                <a:cs typeface="Segoe UI" pitchFamily="34" charset="0"/>
              </a:rPr>
              <a:t> </a:t>
            </a:r>
            <a:r>
              <a:rPr lang="en-US" sz="2400" dirty="0" err="1">
                <a:latin typeface="Segoe UI" pitchFamily="34" charset="0"/>
                <a:ea typeface="Roboto" pitchFamily="2" charset="0"/>
                <a:cs typeface="Segoe UI" pitchFamily="34" charset="0"/>
              </a:rPr>
              <a:t>khía</a:t>
            </a:r>
            <a:r>
              <a:rPr lang="en-US" sz="2400" dirty="0">
                <a:latin typeface="Segoe UI" pitchFamily="34" charset="0"/>
                <a:ea typeface="Roboto" pitchFamily="2" charset="0"/>
                <a:cs typeface="Segoe UI" pitchFamily="34" charset="0"/>
              </a:rPr>
              <a:t> </a:t>
            </a:r>
            <a:r>
              <a:rPr lang="en-US" sz="2400" dirty="0" err="1">
                <a:latin typeface="Segoe UI" pitchFamily="34" charset="0"/>
                <a:ea typeface="Roboto" pitchFamily="2" charset="0"/>
                <a:cs typeface="Segoe UI" pitchFamily="34" charset="0"/>
              </a:rPr>
              <a:t>cạnh</a:t>
            </a:r>
            <a:r>
              <a:rPr lang="en-US" sz="2400" dirty="0">
                <a:latin typeface="Segoe UI" pitchFamily="34" charset="0"/>
                <a:ea typeface="Roboto" pitchFamily="2" charset="0"/>
                <a:cs typeface="Segoe UI" pitchFamily="34" charset="0"/>
              </a:rPr>
              <a:t>, </a:t>
            </a:r>
            <a:r>
              <a:rPr lang="en-US" sz="2400" dirty="0" err="1">
                <a:latin typeface="Segoe UI" pitchFamily="34" charset="0"/>
                <a:ea typeface="Roboto" pitchFamily="2" charset="0"/>
                <a:cs typeface="Segoe UI" pitchFamily="34" charset="0"/>
              </a:rPr>
              <a:t>giá</a:t>
            </a:r>
            <a:r>
              <a:rPr lang="en-US" sz="2400" dirty="0">
                <a:latin typeface="Segoe UI" pitchFamily="34" charset="0"/>
                <a:ea typeface="Roboto" pitchFamily="2" charset="0"/>
                <a:cs typeface="Segoe UI" pitchFamily="34" charset="0"/>
              </a:rPr>
              <a:t> </a:t>
            </a:r>
            <a:r>
              <a:rPr lang="en-US" sz="2400" dirty="0" err="1">
                <a:latin typeface="Segoe UI" pitchFamily="34" charset="0"/>
                <a:ea typeface="Roboto" pitchFamily="2" charset="0"/>
                <a:cs typeface="Segoe UI" pitchFamily="34" charset="0"/>
              </a:rPr>
              <a:t>trị</a:t>
            </a:r>
            <a:r>
              <a:rPr lang="en-US" sz="2400" dirty="0">
                <a:latin typeface="Segoe UI" pitchFamily="34" charset="0"/>
                <a:ea typeface="Roboto" pitchFamily="2" charset="0"/>
                <a:cs typeface="Segoe UI" pitchFamily="34" charset="0"/>
              </a:rPr>
              <a:t> </a:t>
            </a:r>
            <a:r>
              <a:rPr lang="en-US" sz="2400" dirty="0" err="1">
                <a:latin typeface="Segoe UI" pitchFamily="34" charset="0"/>
                <a:ea typeface="Roboto" pitchFamily="2" charset="0"/>
                <a:cs typeface="Segoe UI" pitchFamily="34" charset="0"/>
              </a:rPr>
              <a:t>càng</a:t>
            </a:r>
            <a:r>
              <a:rPr lang="en-US" sz="2400" dirty="0">
                <a:latin typeface="Segoe UI" pitchFamily="34" charset="0"/>
                <a:ea typeface="Roboto" pitchFamily="2" charset="0"/>
                <a:cs typeface="Segoe UI" pitchFamily="34" charset="0"/>
              </a:rPr>
              <a:t> </a:t>
            </a:r>
            <a:r>
              <a:rPr lang="en-US" sz="2400" dirty="0" err="1">
                <a:latin typeface="Segoe UI" pitchFamily="34" charset="0"/>
                <a:ea typeface="Roboto" pitchFamily="2" charset="0"/>
                <a:cs typeface="Segoe UI" pitchFamily="34" charset="0"/>
              </a:rPr>
              <a:t>cao</a:t>
            </a:r>
            <a:r>
              <a:rPr lang="en-US" sz="2400" dirty="0">
                <a:latin typeface="Segoe UI" pitchFamily="34" charset="0"/>
                <a:ea typeface="Roboto" pitchFamily="2" charset="0"/>
                <a:cs typeface="Segoe UI" pitchFamily="34" charset="0"/>
              </a:rPr>
              <a:t> </a:t>
            </a:r>
            <a:r>
              <a:rPr lang="en-US" sz="2400" dirty="0" err="1">
                <a:latin typeface="Segoe UI" pitchFamily="34" charset="0"/>
                <a:ea typeface="Roboto" pitchFamily="2" charset="0"/>
                <a:cs typeface="Segoe UI" pitchFamily="34" charset="0"/>
              </a:rPr>
              <a:t>thể</a:t>
            </a:r>
            <a:r>
              <a:rPr lang="en-US" sz="2400" dirty="0">
                <a:latin typeface="Segoe UI" pitchFamily="34" charset="0"/>
                <a:ea typeface="Roboto" pitchFamily="2" charset="0"/>
                <a:cs typeface="Segoe UI" pitchFamily="34" charset="0"/>
              </a:rPr>
              <a:t> </a:t>
            </a:r>
            <a:r>
              <a:rPr lang="en-US" sz="2400" dirty="0" err="1">
                <a:latin typeface="Segoe UI" pitchFamily="34" charset="0"/>
                <a:ea typeface="Roboto" pitchFamily="2" charset="0"/>
                <a:cs typeface="Segoe UI" pitchFamily="34" charset="0"/>
              </a:rPr>
              <a:t>hiện</a:t>
            </a:r>
            <a:r>
              <a:rPr lang="en-US" sz="2400" dirty="0">
                <a:latin typeface="Segoe UI" pitchFamily="34" charset="0"/>
                <a:ea typeface="Roboto" pitchFamily="2" charset="0"/>
                <a:cs typeface="Segoe UI" pitchFamily="34" charset="0"/>
              </a:rPr>
              <a:t> </a:t>
            </a:r>
            <a:r>
              <a:rPr lang="en-US" sz="2400" dirty="0" err="1">
                <a:latin typeface="Segoe UI" pitchFamily="34" charset="0"/>
                <a:ea typeface="Roboto" pitchFamily="2" charset="0"/>
                <a:cs typeface="Segoe UI" pitchFamily="34" charset="0"/>
              </a:rPr>
              <a:t>khả</a:t>
            </a:r>
            <a:r>
              <a:rPr lang="en-US" sz="2400" dirty="0">
                <a:latin typeface="Segoe UI" pitchFamily="34" charset="0"/>
                <a:ea typeface="Roboto" pitchFamily="2" charset="0"/>
                <a:cs typeface="Segoe UI" pitchFamily="34" charset="0"/>
              </a:rPr>
              <a:t> </a:t>
            </a:r>
            <a:r>
              <a:rPr lang="en-US" sz="2400" dirty="0" err="1">
                <a:latin typeface="Segoe UI" pitchFamily="34" charset="0"/>
                <a:ea typeface="Roboto" pitchFamily="2" charset="0"/>
                <a:cs typeface="Segoe UI" pitchFamily="34" charset="0"/>
              </a:rPr>
              <a:t>năng</a:t>
            </a:r>
            <a:r>
              <a:rPr lang="en-US" sz="2400" dirty="0">
                <a:latin typeface="Segoe UI" pitchFamily="34" charset="0"/>
                <a:ea typeface="Roboto" pitchFamily="2" charset="0"/>
                <a:cs typeface="Segoe UI" pitchFamily="34" charset="0"/>
              </a:rPr>
              <a:t> </a:t>
            </a:r>
            <a:r>
              <a:rPr lang="en-US" sz="2400" dirty="0" err="1">
                <a:latin typeface="Segoe UI" pitchFamily="34" charset="0"/>
                <a:ea typeface="Roboto" pitchFamily="2" charset="0"/>
                <a:cs typeface="Segoe UI" pitchFamily="34" charset="0"/>
              </a:rPr>
              <a:t>của</a:t>
            </a:r>
            <a:r>
              <a:rPr lang="en-US" sz="2400" dirty="0">
                <a:latin typeface="Segoe UI" pitchFamily="34" charset="0"/>
                <a:ea typeface="Roboto" pitchFamily="2" charset="0"/>
                <a:cs typeface="Segoe UI" pitchFamily="34" charset="0"/>
              </a:rPr>
              <a:t> team </a:t>
            </a:r>
            <a:r>
              <a:rPr lang="en-US" sz="2400" dirty="0" err="1">
                <a:latin typeface="Segoe UI" pitchFamily="34" charset="0"/>
                <a:ea typeface="Roboto" pitchFamily="2" charset="0"/>
                <a:cs typeface="Segoe UI" pitchFamily="34" charset="0"/>
              </a:rPr>
              <a:t>càng</a:t>
            </a:r>
            <a:r>
              <a:rPr lang="en-US" sz="2400" dirty="0">
                <a:latin typeface="Segoe UI" pitchFamily="34" charset="0"/>
                <a:ea typeface="Roboto" pitchFamily="2" charset="0"/>
                <a:cs typeface="Segoe UI" pitchFamily="34" charset="0"/>
              </a:rPr>
              <a:t> </a:t>
            </a:r>
            <a:r>
              <a:rPr lang="en-US" sz="2400" dirty="0" err="1">
                <a:latin typeface="Segoe UI" pitchFamily="34" charset="0"/>
                <a:ea typeface="Roboto" pitchFamily="2" charset="0"/>
                <a:cs typeface="Segoe UI" pitchFamily="34" charset="0"/>
              </a:rPr>
              <a:t>cao</a:t>
            </a:r>
            <a:endParaRPr lang="en-US" sz="2400" dirty="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a:lnSpc>
                <a:spcPct val="110000"/>
              </a:lnSpc>
              <a:spcBef>
                <a:spcPts val="600"/>
              </a:spcBef>
              <a:buClr>
                <a:schemeClr val="tx2"/>
              </a:buClr>
              <a:defRPr/>
            </a:pPr>
            <a:endParaRPr lang="en-US" sz="2400" dirty="0" smtClean="0">
              <a:latin typeface="Segoe UI" pitchFamily="34" charset="0"/>
              <a:ea typeface="Roboto" pitchFamily="2" charset="0"/>
              <a:cs typeface="Segoe UI" pitchFamily="34" charset="0"/>
            </a:endParaRPr>
          </a:p>
        </p:txBody>
      </p:sp>
    </p:spTree>
    <p:extLst>
      <p:ext uri="{BB962C8B-B14F-4D97-AF65-F5344CB8AC3E}">
        <p14:creationId xmlns:p14="http://schemas.microsoft.com/office/powerpoint/2010/main" val="204626737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304800"/>
            <a:ext cx="8686802" cy="685800"/>
          </a:xfrm>
          <a:prstGeom prst="rect">
            <a:avLst/>
          </a:prstGeom>
        </p:spPr>
        <p:txBody>
          <a:bodyPr vert="horz" lIns="91440" tIns="45720" rIns="91440" bIns="45720" rtlCol="0">
            <a:noAutofit/>
          </a:bodyPr>
          <a:lstStyle/>
          <a:p>
            <a:pPr lvl="0" algn="ctr">
              <a:lnSpc>
                <a:spcPct val="110000"/>
              </a:lnSpc>
              <a:spcBef>
                <a:spcPts val="600"/>
              </a:spcBef>
              <a:defRPr/>
            </a:pPr>
            <a:r>
              <a:rPr lang="en-US" sz="2800" b="1" dirty="0" err="1" smtClean="0">
                <a:solidFill>
                  <a:schemeClr val="tx2"/>
                </a:solidFill>
                <a:latin typeface="Segoe UI" pitchFamily="34" charset="0"/>
                <a:ea typeface="Roboto" pitchFamily="2" charset="0"/>
                <a:cs typeface="Segoe UI" pitchFamily="34" charset="0"/>
              </a:rPr>
              <a:t>Khía</a:t>
            </a:r>
            <a:r>
              <a:rPr lang="en-US" sz="2800" b="1" dirty="0" smtClean="0">
                <a:solidFill>
                  <a:schemeClr val="tx2"/>
                </a:solidFill>
                <a:latin typeface="Segoe UI" pitchFamily="34" charset="0"/>
                <a:ea typeface="Roboto" pitchFamily="2" charset="0"/>
                <a:cs typeface="Segoe UI" pitchFamily="34" charset="0"/>
              </a:rPr>
              <a:t> </a:t>
            </a:r>
            <a:r>
              <a:rPr lang="en-US" sz="2800" b="1" dirty="0" err="1" smtClean="0">
                <a:solidFill>
                  <a:schemeClr val="tx2"/>
                </a:solidFill>
                <a:latin typeface="Segoe UI" pitchFamily="34" charset="0"/>
                <a:ea typeface="Roboto" pitchFamily="2" charset="0"/>
                <a:cs typeface="Segoe UI" pitchFamily="34" charset="0"/>
              </a:rPr>
              <a:t>cạnh</a:t>
            </a:r>
            <a:r>
              <a:rPr lang="en-US" sz="2800" b="1" dirty="0" smtClean="0">
                <a:solidFill>
                  <a:schemeClr val="tx2"/>
                </a:solidFill>
                <a:latin typeface="Segoe UI" pitchFamily="34" charset="0"/>
                <a:ea typeface="Roboto" pitchFamily="2" charset="0"/>
                <a:cs typeface="Segoe UI" pitchFamily="34" charset="0"/>
              </a:rPr>
              <a:t> </a:t>
            </a:r>
            <a:r>
              <a:rPr lang="en-US" sz="2800" b="1" dirty="0" err="1" smtClean="0">
                <a:solidFill>
                  <a:schemeClr val="tx2"/>
                </a:solidFill>
                <a:latin typeface="Segoe UI" pitchFamily="34" charset="0"/>
                <a:ea typeface="Roboto" pitchFamily="2" charset="0"/>
                <a:cs typeface="Segoe UI" pitchFamily="34" charset="0"/>
              </a:rPr>
              <a:t>tổ</a:t>
            </a:r>
            <a:r>
              <a:rPr lang="en-US" sz="2800" b="1" dirty="0" smtClean="0">
                <a:solidFill>
                  <a:schemeClr val="tx2"/>
                </a:solidFill>
                <a:latin typeface="Segoe UI" pitchFamily="34" charset="0"/>
                <a:ea typeface="Roboto" pitchFamily="2" charset="0"/>
                <a:cs typeface="Segoe UI" pitchFamily="34" charset="0"/>
              </a:rPr>
              <a:t> </a:t>
            </a:r>
            <a:r>
              <a:rPr lang="en-US" sz="2800" b="1" dirty="0" err="1" smtClean="0">
                <a:solidFill>
                  <a:schemeClr val="tx2"/>
                </a:solidFill>
                <a:latin typeface="Segoe UI" pitchFamily="34" charset="0"/>
                <a:ea typeface="Roboto" pitchFamily="2" charset="0"/>
                <a:cs typeface="Segoe UI" pitchFamily="34" charset="0"/>
              </a:rPr>
              <a:t>chức</a:t>
            </a:r>
            <a:endParaRPr lang="en-US" sz="2800" b="1" dirty="0" smtClean="0">
              <a:solidFill>
                <a:schemeClr val="tx2"/>
              </a:solidFill>
              <a:latin typeface="Segoe UI" pitchFamily="34" charset="0"/>
              <a:ea typeface="Roboto" pitchFamily="2" charset="0"/>
              <a:cs typeface="Segoe UI" pitchFamily="34" charset="0"/>
            </a:endParaRPr>
          </a:p>
          <a:p>
            <a:pPr>
              <a:lnSpc>
                <a:spcPct val="110000"/>
              </a:lnSpc>
              <a:spcBef>
                <a:spcPts val="600"/>
              </a:spcBef>
              <a:buClr>
                <a:schemeClr val="tx2"/>
              </a:buClr>
              <a:defRPr/>
            </a:pPr>
            <a:endParaRPr lang="en-US" sz="2400" dirty="0" smtClean="0">
              <a:latin typeface="Segoe UI" pitchFamily="34" charset="0"/>
              <a:ea typeface="Roboto" pitchFamily="2" charset="0"/>
              <a:cs typeface="Segoe UI"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957290523"/>
              </p:ext>
            </p:extLst>
          </p:nvPr>
        </p:nvGraphicFramePr>
        <p:xfrm>
          <a:off x="460375" y="1371602"/>
          <a:ext cx="8302624" cy="4724398"/>
        </p:xfrm>
        <a:graphic>
          <a:graphicData uri="http://schemas.openxmlformats.org/drawingml/2006/table">
            <a:tbl>
              <a:tblPr firstRow="1" bandRow="1">
                <a:tableStyleId>{5C22544A-7EE6-4342-B048-85BDC9FD1C3A}</a:tableStyleId>
              </a:tblPr>
              <a:tblGrid>
                <a:gridCol w="4645025"/>
                <a:gridCol w="3657599"/>
              </a:tblGrid>
              <a:tr h="843643">
                <a:tc>
                  <a:txBody>
                    <a:bodyPr/>
                    <a:lstStyle/>
                    <a:p>
                      <a:pPr marL="542925" marR="0" indent="0" algn="l">
                        <a:spcBef>
                          <a:spcPts val="0"/>
                        </a:spcBef>
                        <a:spcAft>
                          <a:spcPts val="0"/>
                        </a:spcAft>
                      </a:pPr>
                      <a:r>
                        <a:rPr lang="en-US" sz="2400" dirty="0" err="1">
                          <a:solidFill>
                            <a:schemeClr val="tx2"/>
                          </a:solidFill>
                          <a:effectLst/>
                          <a:latin typeface="Segoe UI" pitchFamily="34" charset="0"/>
                          <a:cs typeface="Segoe UI" pitchFamily="34" charset="0"/>
                        </a:rPr>
                        <a:t>Yếu</a:t>
                      </a:r>
                      <a:r>
                        <a:rPr lang="en-US" sz="2400" dirty="0">
                          <a:solidFill>
                            <a:schemeClr val="tx2"/>
                          </a:solidFill>
                          <a:effectLst/>
                          <a:latin typeface="Segoe UI" pitchFamily="34" charset="0"/>
                          <a:cs typeface="Segoe UI" pitchFamily="34" charset="0"/>
                        </a:rPr>
                        <a:t> </a:t>
                      </a:r>
                      <a:r>
                        <a:rPr lang="en-US" sz="2400" dirty="0" err="1">
                          <a:solidFill>
                            <a:schemeClr val="tx2"/>
                          </a:solidFill>
                          <a:effectLst/>
                          <a:latin typeface="Segoe UI" pitchFamily="34" charset="0"/>
                          <a:cs typeface="Segoe UI" pitchFamily="34" charset="0"/>
                        </a:rPr>
                        <a:t>tố</a:t>
                      </a:r>
                      <a:endParaRPr lang="en-US" sz="2400" dirty="0">
                        <a:solidFill>
                          <a:schemeClr val="tx2"/>
                        </a:solidFill>
                        <a:effectLst/>
                        <a:latin typeface="Segoe UI" pitchFamily="34" charset="0"/>
                        <a:ea typeface="Times New Roman"/>
                        <a:cs typeface="Segoe UI" pitchFamily="34" charset="0"/>
                      </a:endParaRPr>
                    </a:p>
                  </a:txBody>
                  <a:tcPr marL="66675" marR="66675" marT="66675" marB="66675" anchor="ctr">
                    <a:solidFill>
                      <a:schemeClr val="tx1"/>
                    </a:solidFill>
                  </a:tcPr>
                </a:tc>
                <a:tc>
                  <a:txBody>
                    <a:bodyPr/>
                    <a:lstStyle/>
                    <a:p>
                      <a:pPr marL="0" marR="0" algn="ctr">
                        <a:spcBef>
                          <a:spcPts val="0"/>
                        </a:spcBef>
                        <a:spcAft>
                          <a:spcPts val="0"/>
                        </a:spcAft>
                      </a:pPr>
                      <a:r>
                        <a:rPr lang="en-US" sz="2400" dirty="0" err="1">
                          <a:solidFill>
                            <a:schemeClr val="tx2"/>
                          </a:solidFill>
                          <a:effectLst/>
                          <a:latin typeface="Segoe UI" pitchFamily="34" charset="0"/>
                          <a:cs typeface="Segoe UI" pitchFamily="34" charset="0"/>
                        </a:rPr>
                        <a:t>Khoảng</a:t>
                      </a:r>
                      <a:r>
                        <a:rPr lang="en-US" sz="2400" dirty="0">
                          <a:solidFill>
                            <a:schemeClr val="tx2"/>
                          </a:solidFill>
                          <a:effectLst/>
                          <a:latin typeface="Segoe UI" pitchFamily="34" charset="0"/>
                          <a:cs typeface="Segoe UI" pitchFamily="34" charset="0"/>
                        </a:rPr>
                        <a:t> </a:t>
                      </a:r>
                      <a:r>
                        <a:rPr lang="en-US" sz="2400" dirty="0" err="1">
                          <a:solidFill>
                            <a:schemeClr val="tx2"/>
                          </a:solidFill>
                          <a:effectLst/>
                          <a:latin typeface="Segoe UI" pitchFamily="34" charset="0"/>
                          <a:cs typeface="Segoe UI" pitchFamily="34" charset="0"/>
                        </a:rPr>
                        <a:t>Giá</a:t>
                      </a:r>
                      <a:r>
                        <a:rPr lang="en-US" sz="2400" dirty="0">
                          <a:solidFill>
                            <a:schemeClr val="tx2"/>
                          </a:solidFill>
                          <a:effectLst/>
                          <a:latin typeface="Segoe UI" pitchFamily="34" charset="0"/>
                          <a:cs typeface="Segoe UI" pitchFamily="34" charset="0"/>
                        </a:rPr>
                        <a:t> </a:t>
                      </a:r>
                      <a:r>
                        <a:rPr lang="en-US" sz="2400" dirty="0" err="1">
                          <a:solidFill>
                            <a:schemeClr val="tx2"/>
                          </a:solidFill>
                          <a:effectLst/>
                          <a:latin typeface="Segoe UI" pitchFamily="34" charset="0"/>
                          <a:cs typeface="Segoe UI" pitchFamily="34" charset="0"/>
                        </a:rPr>
                        <a:t>trị</a:t>
                      </a:r>
                      <a:r>
                        <a:rPr lang="en-US" sz="2400" dirty="0">
                          <a:solidFill>
                            <a:schemeClr val="tx2"/>
                          </a:solidFill>
                          <a:effectLst/>
                          <a:latin typeface="Segoe UI" pitchFamily="34" charset="0"/>
                          <a:cs typeface="Segoe UI" pitchFamily="34" charset="0"/>
                        </a:rPr>
                        <a:t> (0/2)</a:t>
                      </a:r>
                      <a:endParaRPr lang="en-US" sz="2400" dirty="0">
                        <a:solidFill>
                          <a:schemeClr val="tx2"/>
                        </a:solidFill>
                        <a:effectLst/>
                        <a:latin typeface="Segoe UI" pitchFamily="34" charset="0"/>
                        <a:ea typeface="Times New Roman"/>
                        <a:cs typeface="Segoe UI" pitchFamily="34" charset="0"/>
                      </a:endParaRPr>
                    </a:p>
                  </a:txBody>
                  <a:tcPr marL="66675" marR="66675" marT="66675" marB="66675" anchor="ctr">
                    <a:solidFill>
                      <a:schemeClr val="tx1"/>
                    </a:solidFill>
                  </a:tcPr>
                </a:tc>
              </a:tr>
              <a:tr h="1293585">
                <a:tc>
                  <a:txBody>
                    <a:bodyPr/>
                    <a:lstStyle/>
                    <a:p>
                      <a:pPr marL="357188" marR="0" indent="-357188">
                        <a:spcBef>
                          <a:spcPts val="0"/>
                        </a:spcBef>
                        <a:spcAft>
                          <a:spcPts val="0"/>
                        </a:spcAft>
                        <a:buFont typeface="+mj-lt"/>
                        <a:buAutoNum type="arabicPeriod"/>
                      </a:pPr>
                      <a:r>
                        <a:rPr lang="en-US" sz="2400" b="0" smtClean="0">
                          <a:effectLst/>
                          <a:latin typeface="Segoe UI" pitchFamily="34" charset="0"/>
                          <a:cs typeface="Segoe UI" pitchFamily="34" charset="0"/>
                        </a:rPr>
                        <a:t>Đã </a:t>
                      </a:r>
                      <a:r>
                        <a:rPr lang="en-US" sz="2400" b="0" dirty="0" err="1">
                          <a:effectLst/>
                          <a:latin typeface="Segoe UI" pitchFamily="34" charset="0"/>
                          <a:cs typeface="Segoe UI" pitchFamily="34" charset="0"/>
                        </a:rPr>
                        <a:t>có</a:t>
                      </a:r>
                      <a:r>
                        <a:rPr lang="en-US" sz="2400" b="0" dirty="0">
                          <a:effectLst/>
                          <a:latin typeface="Segoe UI" pitchFamily="34" charset="0"/>
                          <a:cs typeface="Segoe UI" pitchFamily="34" charset="0"/>
                        </a:rPr>
                        <a:t> </a:t>
                      </a:r>
                      <a:r>
                        <a:rPr lang="en-US" sz="2400" b="0" dirty="0" err="1">
                          <a:effectLst/>
                          <a:latin typeface="Segoe UI" pitchFamily="34" charset="0"/>
                          <a:cs typeface="Segoe UI" pitchFamily="34" charset="0"/>
                        </a:rPr>
                        <a:t>những</a:t>
                      </a:r>
                      <a:r>
                        <a:rPr lang="en-US" sz="2400" b="0" dirty="0">
                          <a:effectLst/>
                          <a:latin typeface="Segoe UI" pitchFamily="34" charset="0"/>
                          <a:cs typeface="Segoe UI" pitchFamily="34" charset="0"/>
                        </a:rPr>
                        <a:t> </a:t>
                      </a:r>
                      <a:r>
                        <a:rPr lang="en-US" sz="2400" b="0" dirty="0" err="1">
                          <a:effectLst/>
                          <a:latin typeface="Segoe UI" pitchFamily="34" charset="0"/>
                          <a:cs typeface="Segoe UI" pitchFamily="34" charset="0"/>
                        </a:rPr>
                        <a:t>phòng</a:t>
                      </a:r>
                      <a:r>
                        <a:rPr lang="en-US" sz="2400" b="0" dirty="0">
                          <a:effectLst/>
                          <a:latin typeface="Segoe UI" pitchFamily="34" charset="0"/>
                          <a:cs typeface="Segoe UI" pitchFamily="34" charset="0"/>
                        </a:rPr>
                        <a:t> ban </a:t>
                      </a:r>
                      <a:r>
                        <a:rPr lang="en-US" sz="2400" b="0" dirty="0" err="1">
                          <a:effectLst/>
                          <a:latin typeface="Segoe UI" pitchFamily="34" charset="0"/>
                          <a:cs typeface="Segoe UI" pitchFamily="34" charset="0"/>
                        </a:rPr>
                        <a:t>khác</a:t>
                      </a:r>
                      <a:r>
                        <a:rPr lang="en-US" sz="2400" b="0" dirty="0">
                          <a:effectLst/>
                          <a:latin typeface="Segoe UI" pitchFamily="34" charset="0"/>
                          <a:cs typeface="Segoe UI" pitchFamily="34" charset="0"/>
                        </a:rPr>
                        <a:t> </a:t>
                      </a:r>
                      <a:r>
                        <a:rPr lang="en-US" sz="2400" b="0" dirty="0" err="1">
                          <a:effectLst/>
                          <a:latin typeface="Segoe UI" pitchFamily="34" charset="0"/>
                          <a:cs typeface="Segoe UI" pitchFamily="34" charset="0"/>
                        </a:rPr>
                        <a:t>nhau</a:t>
                      </a:r>
                      <a:r>
                        <a:rPr lang="en-US" sz="2400" b="0" dirty="0">
                          <a:effectLst/>
                          <a:latin typeface="Segoe UI" pitchFamily="34" charset="0"/>
                          <a:cs typeface="Segoe UI" pitchFamily="34" charset="0"/>
                        </a:rPr>
                        <a:t> </a:t>
                      </a:r>
                      <a:r>
                        <a:rPr lang="en-US" sz="2400" b="0" dirty="0" err="1">
                          <a:effectLst/>
                          <a:latin typeface="Segoe UI" pitchFamily="34" charset="0"/>
                          <a:cs typeface="Segoe UI" pitchFamily="34" charset="0"/>
                        </a:rPr>
                        <a:t>cùng</a:t>
                      </a:r>
                      <a:r>
                        <a:rPr lang="en-US" sz="2400" b="0" dirty="0">
                          <a:effectLst/>
                          <a:latin typeface="Segoe UI" pitchFamily="34" charset="0"/>
                          <a:cs typeface="Segoe UI" pitchFamily="34" charset="0"/>
                        </a:rPr>
                        <a:t> </a:t>
                      </a:r>
                      <a:r>
                        <a:rPr lang="en-US" sz="2400" b="0" dirty="0" err="1">
                          <a:effectLst/>
                          <a:latin typeface="Segoe UI" pitchFamily="34" charset="0"/>
                          <a:cs typeface="Segoe UI" pitchFamily="34" charset="0"/>
                        </a:rPr>
                        <a:t>làm</a:t>
                      </a:r>
                      <a:r>
                        <a:rPr lang="en-US" sz="2400" b="0" dirty="0">
                          <a:effectLst/>
                          <a:latin typeface="Segoe UI" pitchFamily="34" charset="0"/>
                          <a:cs typeface="Segoe UI" pitchFamily="34" charset="0"/>
                        </a:rPr>
                        <a:t> </a:t>
                      </a:r>
                      <a:r>
                        <a:rPr lang="en-US" sz="2400" b="0" dirty="0" err="1">
                          <a:effectLst/>
                          <a:latin typeface="Segoe UI" pitchFamily="34" charset="0"/>
                          <a:cs typeface="Segoe UI" pitchFamily="34" charset="0"/>
                        </a:rPr>
                        <a:t>việc</a:t>
                      </a:r>
                      <a:r>
                        <a:rPr lang="en-US" sz="2400" b="0" dirty="0">
                          <a:effectLst/>
                          <a:latin typeface="Segoe UI" pitchFamily="34" charset="0"/>
                          <a:cs typeface="Segoe UI" pitchFamily="34" charset="0"/>
                        </a:rPr>
                        <a:t> </a:t>
                      </a:r>
                      <a:r>
                        <a:rPr lang="en-US" sz="2400" b="0" dirty="0" err="1">
                          <a:effectLst/>
                          <a:latin typeface="Segoe UI" pitchFamily="34" charset="0"/>
                          <a:cs typeface="Segoe UI" pitchFamily="34" charset="0"/>
                        </a:rPr>
                        <a:t>thành</a:t>
                      </a:r>
                      <a:r>
                        <a:rPr lang="en-US" sz="2400" b="0" dirty="0">
                          <a:effectLst/>
                          <a:latin typeface="Segoe UI" pitchFamily="34" charset="0"/>
                          <a:cs typeface="Segoe UI" pitchFamily="34" charset="0"/>
                        </a:rPr>
                        <a:t> </a:t>
                      </a:r>
                      <a:r>
                        <a:rPr lang="en-US" sz="2400" b="0" dirty="0" err="1">
                          <a:effectLst/>
                          <a:latin typeface="Segoe UI" pitchFamily="34" charset="0"/>
                          <a:cs typeface="Segoe UI" pitchFamily="34" charset="0"/>
                        </a:rPr>
                        <a:t>công</a:t>
                      </a:r>
                      <a:r>
                        <a:rPr lang="en-US" sz="2400" b="0" dirty="0">
                          <a:effectLst/>
                          <a:latin typeface="Segoe UI" pitchFamily="34" charset="0"/>
                          <a:cs typeface="Segoe UI" pitchFamily="34" charset="0"/>
                        </a:rPr>
                        <a:t> </a:t>
                      </a:r>
                      <a:r>
                        <a:rPr lang="en-US" sz="2400" b="0" dirty="0" err="1">
                          <a:effectLst/>
                          <a:latin typeface="Segoe UI" pitchFamily="34" charset="0"/>
                          <a:cs typeface="Segoe UI" pitchFamily="34" charset="0"/>
                        </a:rPr>
                        <a:t>trong</a:t>
                      </a:r>
                      <a:r>
                        <a:rPr lang="en-US" sz="2400" b="0" dirty="0">
                          <a:effectLst/>
                          <a:latin typeface="Segoe UI" pitchFamily="34" charset="0"/>
                          <a:cs typeface="Segoe UI" pitchFamily="34" charset="0"/>
                        </a:rPr>
                        <a:t> </a:t>
                      </a:r>
                      <a:r>
                        <a:rPr lang="en-US" sz="2400" b="0" dirty="0" err="1">
                          <a:effectLst/>
                          <a:latin typeface="Segoe UI" pitchFamily="34" charset="0"/>
                          <a:cs typeface="Segoe UI" pitchFamily="34" charset="0"/>
                        </a:rPr>
                        <a:t>một</a:t>
                      </a:r>
                      <a:r>
                        <a:rPr lang="en-US" sz="2400" b="0" dirty="0">
                          <a:effectLst/>
                          <a:latin typeface="Segoe UI" pitchFamily="34" charset="0"/>
                          <a:cs typeface="Segoe UI" pitchFamily="34" charset="0"/>
                        </a:rPr>
                        <a:t> </a:t>
                      </a:r>
                      <a:r>
                        <a:rPr lang="en-US" sz="2400" b="0" dirty="0" err="1">
                          <a:effectLst/>
                          <a:latin typeface="Segoe UI" pitchFamily="34" charset="0"/>
                          <a:cs typeface="Segoe UI" pitchFamily="34" charset="0"/>
                        </a:rPr>
                        <a:t>dự</a:t>
                      </a:r>
                      <a:r>
                        <a:rPr lang="en-US" sz="2400" b="0" dirty="0">
                          <a:effectLst/>
                          <a:latin typeface="Segoe UI" pitchFamily="34" charset="0"/>
                          <a:cs typeface="Segoe UI" pitchFamily="34" charset="0"/>
                        </a:rPr>
                        <a:t> </a:t>
                      </a:r>
                      <a:r>
                        <a:rPr lang="en-US" sz="2400" b="0" dirty="0" err="1">
                          <a:effectLst/>
                          <a:latin typeface="Segoe UI" pitchFamily="34" charset="0"/>
                          <a:cs typeface="Segoe UI" pitchFamily="34" charset="0"/>
                        </a:rPr>
                        <a:t>án</a:t>
                      </a:r>
                      <a:r>
                        <a:rPr lang="en-US" sz="2400" b="0" dirty="0">
                          <a:effectLst/>
                          <a:latin typeface="Segoe UI" pitchFamily="34" charset="0"/>
                          <a:cs typeface="Segoe UI" pitchFamily="34" charset="0"/>
                        </a:rPr>
                        <a:t> Scrum?</a:t>
                      </a:r>
                      <a:endParaRPr lang="en-US" sz="2400" b="0" dirty="0">
                        <a:effectLst/>
                        <a:latin typeface="Segoe UI" pitchFamily="34" charset="0"/>
                        <a:ea typeface="Times New Roman"/>
                        <a:cs typeface="Segoe UI" pitchFamily="34" charset="0"/>
                      </a:endParaRPr>
                    </a:p>
                  </a:txBody>
                  <a:tcPr marL="66675" marR="66675" marT="66675" marB="66675" anchor="ctr"/>
                </a:tc>
                <a:tc>
                  <a:txBody>
                    <a:bodyPr/>
                    <a:lstStyle/>
                    <a:p>
                      <a:endParaRPr lang="en-US" sz="2000">
                        <a:effectLst/>
                        <a:latin typeface="Segoe UI" pitchFamily="34" charset="0"/>
                        <a:cs typeface="Segoe UI" pitchFamily="34" charset="0"/>
                      </a:endParaRPr>
                    </a:p>
                  </a:txBody>
                  <a:tcPr marL="66675" marR="66675" marT="66675" marB="66675" anchor="ctr"/>
                </a:tc>
              </a:tr>
              <a:tr h="1293585">
                <a:tc>
                  <a:txBody>
                    <a:bodyPr/>
                    <a:lstStyle/>
                    <a:p>
                      <a:pPr marL="357188" marR="0" indent="-357188">
                        <a:spcBef>
                          <a:spcPts val="0"/>
                        </a:spcBef>
                        <a:spcAft>
                          <a:spcPts val="0"/>
                        </a:spcAft>
                        <a:buFont typeface="+mj-lt"/>
                        <a:buAutoNum type="arabicPeriod" startAt="2"/>
                      </a:pPr>
                      <a:r>
                        <a:rPr lang="en-US" sz="2400" b="0" smtClean="0">
                          <a:effectLst/>
                          <a:latin typeface="Segoe UI" pitchFamily="34" charset="0"/>
                          <a:cs typeface="Segoe UI" pitchFamily="34" charset="0"/>
                        </a:rPr>
                        <a:t>Có </a:t>
                      </a:r>
                      <a:r>
                        <a:rPr lang="en-US" sz="2400" b="0">
                          <a:effectLst/>
                          <a:latin typeface="Segoe UI" pitchFamily="34" charset="0"/>
                          <a:cs typeface="Segoe UI" pitchFamily="34" charset="0"/>
                        </a:rPr>
                        <a:t>sự chống đối mạnh mẽ với Scrum trong tổ chức?</a:t>
                      </a:r>
                      <a:endParaRPr lang="en-US" sz="2400" b="0">
                        <a:effectLst/>
                        <a:latin typeface="Segoe UI" pitchFamily="34" charset="0"/>
                        <a:ea typeface="Times New Roman"/>
                        <a:cs typeface="Segoe UI" pitchFamily="34" charset="0"/>
                      </a:endParaRPr>
                    </a:p>
                  </a:txBody>
                  <a:tcPr marL="66675" marR="66675" marT="66675" marB="66675" anchor="ctr"/>
                </a:tc>
                <a:tc>
                  <a:txBody>
                    <a:bodyPr/>
                    <a:lstStyle/>
                    <a:p>
                      <a:endParaRPr lang="en-US" sz="2000" dirty="0">
                        <a:effectLst/>
                        <a:latin typeface="Segoe UI" pitchFamily="34" charset="0"/>
                        <a:cs typeface="Segoe UI" pitchFamily="34" charset="0"/>
                      </a:endParaRPr>
                    </a:p>
                  </a:txBody>
                  <a:tcPr marL="66675" marR="66675" marT="66675" marB="66675" anchor="ctr"/>
                </a:tc>
              </a:tr>
              <a:tr h="1293585">
                <a:tc>
                  <a:txBody>
                    <a:bodyPr/>
                    <a:lstStyle/>
                    <a:p>
                      <a:pPr marL="357188" marR="0" indent="-357188">
                        <a:spcBef>
                          <a:spcPts val="0"/>
                        </a:spcBef>
                        <a:spcAft>
                          <a:spcPts val="0"/>
                        </a:spcAft>
                        <a:buFont typeface="+mj-lt"/>
                        <a:buAutoNum type="arabicPeriod" startAt="3"/>
                      </a:pPr>
                      <a:r>
                        <a:rPr lang="en-US" sz="2400" b="0" smtClean="0">
                          <a:effectLst/>
                          <a:latin typeface="Segoe UI" pitchFamily="34" charset="0"/>
                          <a:cs typeface="Segoe UI" pitchFamily="34" charset="0"/>
                        </a:rPr>
                        <a:t>Có </a:t>
                      </a:r>
                      <a:r>
                        <a:rPr lang="en-US" sz="2400" b="0">
                          <a:effectLst/>
                          <a:latin typeface="Segoe UI" pitchFamily="34" charset="0"/>
                          <a:cs typeface="Segoe UI" pitchFamily="34" charset="0"/>
                        </a:rPr>
                        <a:t>tồn tại sự hỗ trợ lớn về Scrum giữa những phòng ban khác nhau trong công ty?</a:t>
                      </a:r>
                      <a:endParaRPr lang="en-US" sz="2400" b="0">
                        <a:effectLst/>
                        <a:latin typeface="Segoe UI" pitchFamily="34" charset="0"/>
                        <a:ea typeface="Times New Roman"/>
                        <a:cs typeface="Segoe UI" pitchFamily="34" charset="0"/>
                      </a:endParaRPr>
                    </a:p>
                  </a:txBody>
                  <a:tcPr marL="66675" marR="66675" marT="66675" marB="66675" anchor="ctr"/>
                </a:tc>
                <a:tc>
                  <a:txBody>
                    <a:bodyPr/>
                    <a:lstStyle/>
                    <a:p>
                      <a:endParaRPr lang="en-US" sz="2000" dirty="0">
                        <a:effectLst/>
                        <a:latin typeface="Segoe UI" pitchFamily="34" charset="0"/>
                        <a:cs typeface="Segoe UI" pitchFamily="34" charset="0"/>
                      </a:endParaRPr>
                    </a:p>
                  </a:txBody>
                  <a:tcPr marL="66675" marR="66675" marT="66675" marB="66675" anchor="ctr"/>
                </a:tc>
              </a:tr>
            </a:tbl>
          </a:graphicData>
        </a:graphic>
      </p:graphicFrame>
    </p:spTree>
    <p:extLst>
      <p:ext uri="{BB962C8B-B14F-4D97-AF65-F5344CB8AC3E}">
        <p14:creationId xmlns:p14="http://schemas.microsoft.com/office/powerpoint/2010/main" val="351264629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381000"/>
            <a:ext cx="8686802" cy="685800"/>
          </a:xfrm>
          <a:prstGeom prst="rect">
            <a:avLst/>
          </a:prstGeom>
        </p:spPr>
        <p:txBody>
          <a:bodyPr vert="horz" lIns="91440" tIns="45720" rIns="91440" bIns="45720" rtlCol="0">
            <a:noAutofit/>
          </a:bodyPr>
          <a:lstStyle/>
          <a:p>
            <a:pPr lvl="0" algn="ctr">
              <a:lnSpc>
                <a:spcPct val="110000"/>
              </a:lnSpc>
              <a:spcBef>
                <a:spcPts val="600"/>
              </a:spcBef>
              <a:defRPr/>
            </a:pPr>
            <a:r>
              <a:rPr lang="en-US" sz="2800" b="1" dirty="0" err="1">
                <a:solidFill>
                  <a:schemeClr val="tx2"/>
                </a:solidFill>
                <a:latin typeface="Segoe UI" pitchFamily="34" charset="0"/>
                <a:ea typeface="Roboto" pitchFamily="2" charset="0"/>
                <a:cs typeface="Segoe UI" pitchFamily="34" charset="0"/>
              </a:rPr>
              <a:t>Khía</a:t>
            </a:r>
            <a:r>
              <a:rPr lang="en-US" sz="2800" b="1" dirty="0">
                <a:solidFill>
                  <a:schemeClr val="tx2"/>
                </a:solidFill>
                <a:latin typeface="Segoe UI" pitchFamily="34" charset="0"/>
                <a:ea typeface="Roboto" pitchFamily="2" charset="0"/>
                <a:cs typeface="Segoe UI" pitchFamily="34" charset="0"/>
              </a:rPr>
              <a:t> </a:t>
            </a:r>
            <a:r>
              <a:rPr lang="en-US" sz="2800" b="1" dirty="0" err="1">
                <a:solidFill>
                  <a:schemeClr val="tx2"/>
                </a:solidFill>
                <a:latin typeface="Segoe UI" pitchFamily="34" charset="0"/>
                <a:ea typeface="Roboto" pitchFamily="2" charset="0"/>
                <a:cs typeface="Segoe UI" pitchFamily="34" charset="0"/>
              </a:rPr>
              <a:t>cạnh</a:t>
            </a:r>
            <a:r>
              <a:rPr lang="en-US" sz="2800" b="1" dirty="0">
                <a:solidFill>
                  <a:schemeClr val="tx2"/>
                </a:solidFill>
                <a:latin typeface="Segoe UI" pitchFamily="34" charset="0"/>
                <a:ea typeface="Roboto" pitchFamily="2" charset="0"/>
                <a:cs typeface="Segoe UI" pitchFamily="34" charset="0"/>
              </a:rPr>
              <a:t> </a:t>
            </a:r>
            <a:r>
              <a:rPr lang="en-US" sz="2800" b="1" dirty="0" err="1">
                <a:solidFill>
                  <a:schemeClr val="tx2"/>
                </a:solidFill>
                <a:latin typeface="Segoe UI" pitchFamily="34" charset="0"/>
                <a:ea typeface="Roboto" pitchFamily="2" charset="0"/>
                <a:cs typeface="Segoe UI" pitchFamily="34" charset="0"/>
              </a:rPr>
              <a:t>hạ</a:t>
            </a:r>
            <a:r>
              <a:rPr lang="en-US" sz="2800" b="1" dirty="0">
                <a:solidFill>
                  <a:schemeClr val="tx2"/>
                </a:solidFill>
                <a:latin typeface="Segoe UI" pitchFamily="34" charset="0"/>
                <a:ea typeface="Roboto" pitchFamily="2" charset="0"/>
                <a:cs typeface="Segoe UI" pitchFamily="34" charset="0"/>
              </a:rPr>
              <a:t> </a:t>
            </a:r>
            <a:r>
              <a:rPr lang="en-US" sz="2800" b="1" dirty="0" err="1">
                <a:solidFill>
                  <a:schemeClr val="tx2"/>
                </a:solidFill>
                <a:latin typeface="Segoe UI" pitchFamily="34" charset="0"/>
                <a:ea typeface="Roboto" pitchFamily="2" charset="0"/>
                <a:cs typeface="Segoe UI" pitchFamily="34" charset="0"/>
              </a:rPr>
              <a:t>tầng</a:t>
            </a:r>
            <a:r>
              <a:rPr lang="en-US" sz="2800" b="1" dirty="0">
                <a:solidFill>
                  <a:schemeClr val="tx2"/>
                </a:solidFill>
                <a:latin typeface="Segoe UI" pitchFamily="34" charset="0"/>
                <a:ea typeface="Roboto" pitchFamily="2" charset="0"/>
                <a:cs typeface="Segoe UI" pitchFamily="34" charset="0"/>
              </a:rPr>
              <a:t> </a:t>
            </a:r>
            <a:r>
              <a:rPr lang="en-US" sz="2800" b="1" dirty="0" err="1">
                <a:solidFill>
                  <a:schemeClr val="tx2"/>
                </a:solidFill>
                <a:latin typeface="Segoe UI" pitchFamily="34" charset="0"/>
                <a:ea typeface="Roboto" pitchFamily="2" charset="0"/>
                <a:cs typeface="Segoe UI" pitchFamily="34" charset="0"/>
              </a:rPr>
              <a:t>phát</a:t>
            </a:r>
            <a:r>
              <a:rPr lang="en-US" sz="2800" b="1" dirty="0">
                <a:solidFill>
                  <a:schemeClr val="tx2"/>
                </a:solidFill>
                <a:latin typeface="Segoe UI" pitchFamily="34" charset="0"/>
                <a:ea typeface="Roboto" pitchFamily="2" charset="0"/>
                <a:cs typeface="Segoe UI" pitchFamily="34" charset="0"/>
              </a:rPr>
              <a:t> </a:t>
            </a:r>
            <a:r>
              <a:rPr lang="en-US" sz="2800" b="1" dirty="0" err="1">
                <a:solidFill>
                  <a:schemeClr val="tx2"/>
                </a:solidFill>
                <a:latin typeface="Segoe UI" pitchFamily="34" charset="0"/>
                <a:ea typeface="Roboto" pitchFamily="2" charset="0"/>
                <a:cs typeface="Segoe UI" pitchFamily="34" charset="0"/>
              </a:rPr>
              <a:t>triển</a:t>
            </a:r>
            <a:endParaRPr lang="en-US" sz="2400" dirty="0" smtClean="0">
              <a:solidFill>
                <a:schemeClr val="tx2"/>
              </a:solidFill>
              <a:latin typeface="Segoe UI" pitchFamily="34" charset="0"/>
              <a:ea typeface="Roboto" pitchFamily="2" charset="0"/>
              <a:cs typeface="Segoe UI"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339584502"/>
              </p:ext>
            </p:extLst>
          </p:nvPr>
        </p:nvGraphicFramePr>
        <p:xfrm>
          <a:off x="307975" y="1191922"/>
          <a:ext cx="8534401" cy="5285078"/>
        </p:xfrm>
        <a:graphic>
          <a:graphicData uri="http://schemas.openxmlformats.org/drawingml/2006/table">
            <a:tbl>
              <a:tblPr firstRow="1" bandRow="1">
                <a:tableStyleId>{5C22544A-7EE6-4342-B048-85BDC9FD1C3A}</a:tableStyleId>
              </a:tblPr>
              <a:tblGrid>
                <a:gridCol w="4958080"/>
                <a:gridCol w="3576321"/>
              </a:tblGrid>
              <a:tr h="990599">
                <a:tc>
                  <a:txBody>
                    <a:bodyPr/>
                    <a:lstStyle/>
                    <a:p>
                      <a:pPr marL="357188" marR="0" indent="92075">
                        <a:spcBef>
                          <a:spcPts val="0"/>
                        </a:spcBef>
                        <a:spcAft>
                          <a:spcPts val="0"/>
                        </a:spcAft>
                      </a:pPr>
                      <a:r>
                        <a:rPr lang="en-US" sz="2400" dirty="0" err="1">
                          <a:solidFill>
                            <a:schemeClr val="tx2"/>
                          </a:solidFill>
                          <a:effectLst/>
                          <a:latin typeface="Segoe UI" pitchFamily="34" charset="0"/>
                          <a:cs typeface="Segoe UI" pitchFamily="34" charset="0"/>
                        </a:rPr>
                        <a:t>Yếu</a:t>
                      </a:r>
                      <a:r>
                        <a:rPr lang="en-US" sz="2400" dirty="0">
                          <a:solidFill>
                            <a:schemeClr val="tx2"/>
                          </a:solidFill>
                          <a:effectLst/>
                          <a:latin typeface="Segoe UI" pitchFamily="34" charset="0"/>
                          <a:cs typeface="Segoe UI" pitchFamily="34" charset="0"/>
                        </a:rPr>
                        <a:t> </a:t>
                      </a:r>
                      <a:r>
                        <a:rPr lang="en-US" sz="2400" dirty="0" err="1">
                          <a:solidFill>
                            <a:schemeClr val="tx2"/>
                          </a:solidFill>
                          <a:effectLst/>
                          <a:latin typeface="Segoe UI" pitchFamily="34" charset="0"/>
                          <a:cs typeface="Segoe UI" pitchFamily="34" charset="0"/>
                        </a:rPr>
                        <a:t>tố</a:t>
                      </a:r>
                      <a:endParaRPr lang="en-US" sz="2400" dirty="0">
                        <a:solidFill>
                          <a:schemeClr val="tx2"/>
                        </a:solidFill>
                        <a:effectLst/>
                        <a:latin typeface="Segoe UI" pitchFamily="34" charset="0"/>
                        <a:ea typeface="Times New Roman"/>
                        <a:cs typeface="Segoe UI" pitchFamily="34" charset="0"/>
                      </a:endParaRPr>
                    </a:p>
                  </a:txBody>
                  <a:tcPr marL="66675" marR="66675" marT="66675" marB="66675" anchor="ctr">
                    <a:solidFill>
                      <a:schemeClr val="tx1"/>
                    </a:solidFill>
                  </a:tcPr>
                </a:tc>
                <a:tc>
                  <a:txBody>
                    <a:bodyPr/>
                    <a:lstStyle/>
                    <a:p>
                      <a:pPr marL="0" marR="0" algn="ctr">
                        <a:spcBef>
                          <a:spcPts val="0"/>
                        </a:spcBef>
                        <a:spcAft>
                          <a:spcPts val="0"/>
                        </a:spcAft>
                      </a:pPr>
                      <a:r>
                        <a:rPr lang="en-US" sz="2400">
                          <a:solidFill>
                            <a:schemeClr val="tx2"/>
                          </a:solidFill>
                          <a:effectLst/>
                          <a:latin typeface="Segoe UI" pitchFamily="34" charset="0"/>
                          <a:cs typeface="Segoe UI" pitchFamily="34" charset="0"/>
                        </a:rPr>
                        <a:t>Khoảng Giá trị (0/2)</a:t>
                      </a:r>
                      <a:endParaRPr lang="en-US" sz="2400">
                        <a:solidFill>
                          <a:schemeClr val="tx2"/>
                        </a:solidFill>
                        <a:effectLst/>
                        <a:latin typeface="Segoe UI" pitchFamily="34" charset="0"/>
                        <a:ea typeface="Times New Roman"/>
                        <a:cs typeface="Segoe UI" pitchFamily="34" charset="0"/>
                      </a:endParaRPr>
                    </a:p>
                  </a:txBody>
                  <a:tcPr marL="66675" marR="66675" marT="66675" marB="66675" anchor="ctr">
                    <a:solidFill>
                      <a:schemeClr val="tx1"/>
                    </a:solidFill>
                  </a:tcPr>
                </a:tc>
              </a:tr>
              <a:tr h="1302457">
                <a:tc>
                  <a:txBody>
                    <a:bodyPr/>
                    <a:lstStyle/>
                    <a:p>
                      <a:pPr marL="263525" marR="0" indent="-263525">
                        <a:spcBef>
                          <a:spcPts val="0"/>
                        </a:spcBef>
                        <a:spcAft>
                          <a:spcPts val="0"/>
                        </a:spcAft>
                      </a:pPr>
                      <a:r>
                        <a:rPr lang="en-US" sz="2400" b="0" dirty="0">
                          <a:effectLst/>
                          <a:latin typeface="Segoe UI" pitchFamily="34" charset="0"/>
                          <a:cs typeface="Segoe UI" pitchFamily="34" charset="0"/>
                        </a:rPr>
                        <a:t>1. </a:t>
                      </a:r>
                      <a:r>
                        <a:rPr lang="en-US" sz="2400" b="0" dirty="0" err="1">
                          <a:effectLst/>
                          <a:latin typeface="Segoe UI" pitchFamily="34" charset="0"/>
                          <a:cs typeface="Segoe UI" pitchFamily="34" charset="0"/>
                        </a:rPr>
                        <a:t>Kiểm</a:t>
                      </a:r>
                      <a:r>
                        <a:rPr lang="en-US" sz="2400" b="0" dirty="0">
                          <a:effectLst/>
                          <a:latin typeface="Segoe UI" pitchFamily="34" charset="0"/>
                          <a:cs typeface="Segoe UI" pitchFamily="34" charset="0"/>
                        </a:rPr>
                        <a:t> </a:t>
                      </a:r>
                      <a:r>
                        <a:rPr lang="en-US" sz="2400" b="0" dirty="0" err="1">
                          <a:effectLst/>
                          <a:latin typeface="Segoe UI" pitchFamily="34" charset="0"/>
                          <a:cs typeface="Segoe UI" pitchFamily="34" charset="0"/>
                        </a:rPr>
                        <a:t>thử</a:t>
                      </a:r>
                      <a:r>
                        <a:rPr lang="en-US" sz="2400" b="0" dirty="0">
                          <a:effectLst/>
                          <a:latin typeface="Segoe UI" pitchFamily="34" charset="0"/>
                          <a:cs typeface="Segoe UI" pitchFamily="34" charset="0"/>
                        </a:rPr>
                        <a:t> </a:t>
                      </a:r>
                      <a:r>
                        <a:rPr lang="en-US" sz="2400" b="0" dirty="0" err="1">
                          <a:effectLst/>
                          <a:latin typeface="Segoe UI" pitchFamily="34" charset="0"/>
                          <a:cs typeface="Segoe UI" pitchFamily="34" charset="0"/>
                        </a:rPr>
                        <a:t>tự</a:t>
                      </a:r>
                      <a:r>
                        <a:rPr lang="en-US" sz="2400" b="0" dirty="0">
                          <a:effectLst/>
                          <a:latin typeface="Segoe UI" pitchFamily="34" charset="0"/>
                          <a:cs typeface="Segoe UI" pitchFamily="34" charset="0"/>
                        </a:rPr>
                        <a:t> </a:t>
                      </a:r>
                      <a:r>
                        <a:rPr lang="en-US" sz="2400" b="0" dirty="0" err="1">
                          <a:effectLst/>
                          <a:latin typeface="Segoe UI" pitchFamily="34" charset="0"/>
                          <a:cs typeface="Segoe UI" pitchFamily="34" charset="0"/>
                        </a:rPr>
                        <a:t>động</a:t>
                      </a:r>
                      <a:r>
                        <a:rPr lang="en-US" sz="2400" b="0" dirty="0">
                          <a:effectLst/>
                          <a:latin typeface="Segoe UI" pitchFamily="34" charset="0"/>
                          <a:cs typeface="Segoe UI" pitchFamily="34" charset="0"/>
                        </a:rPr>
                        <a:t> </a:t>
                      </a:r>
                      <a:r>
                        <a:rPr lang="en-US" sz="2400" b="0" dirty="0" err="1">
                          <a:effectLst/>
                          <a:latin typeface="Segoe UI" pitchFamily="34" charset="0"/>
                          <a:cs typeface="Segoe UI" pitchFamily="34" charset="0"/>
                        </a:rPr>
                        <a:t>đã</a:t>
                      </a:r>
                      <a:r>
                        <a:rPr lang="en-US" sz="2400" b="0" dirty="0">
                          <a:effectLst/>
                          <a:latin typeface="Segoe UI" pitchFamily="34" charset="0"/>
                          <a:cs typeface="Segoe UI" pitchFamily="34" charset="0"/>
                        </a:rPr>
                        <a:t> </a:t>
                      </a:r>
                      <a:r>
                        <a:rPr lang="en-US" sz="2400" b="0" dirty="0" err="1">
                          <a:effectLst/>
                          <a:latin typeface="Segoe UI" pitchFamily="34" charset="0"/>
                          <a:cs typeface="Segoe UI" pitchFamily="34" charset="0"/>
                        </a:rPr>
                        <a:t>được</a:t>
                      </a:r>
                      <a:r>
                        <a:rPr lang="en-US" sz="2400" b="0" dirty="0">
                          <a:effectLst/>
                          <a:latin typeface="Segoe UI" pitchFamily="34" charset="0"/>
                          <a:cs typeface="Segoe UI" pitchFamily="34" charset="0"/>
                        </a:rPr>
                        <a:t> </a:t>
                      </a:r>
                      <a:r>
                        <a:rPr lang="en-US" sz="2400" b="0" dirty="0" err="1">
                          <a:effectLst/>
                          <a:latin typeface="Segoe UI" pitchFamily="34" charset="0"/>
                          <a:cs typeface="Segoe UI" pitchFamily="34" charset="0"/>
                        </a:rPr>
                        <a:t>áp</a:t>
                      </a:r>
                      <a:r>
                        <a:rPr lang="en-US" sz="2400" b="0" dirty="0">
                          <a:effectLst/>
                          <a:latin typeface="Segoe UI" pitchFamily="34" charset="0"/>
                          <a:cs typeface="Segoe UI" pitchFamily="34" charset="0"/>
                        </a:rPr>
                        <a:t> </a:t>
                      </a:r>
                      <a:r>
                        <a:rPr lang="en-US" sz="2400" b="0" dirty="0" err="1">
                          <a:effectLst/>
                          <a:latin typeface="Segoe UI" pitchFamily="34" charset="0"/>
                          <a:cs typeface="Segoe UI" pitchFamily="34" charset="0"/>
                        </a:rPr>
                        <a:t>dụng</a:t>
                      </a:r>
                      <a:r>
                        <a:rPr lang="en-US" sz="2400" b="0" dirty="0">
                          <a:effectLst/>
                          <a:latin typeface="Segoe UI" pitchFamily="34" charset="0"/>
                          <a:cs typeface="Segoe UI" pitchFamily="34" charset="0"/>
                        </a:rPr>
                        <a:t> </a:t>
                      </a:r>
                      <a:r>
                        <a:rPr lang="en-US" sz="2400" b="0" dirty="0" err="1">
                          <a:effectLst/>
                          <a:latin typeface="Segoe UI" pitchFamily="34" charset="0"/>
                          <a:cs typeface="Segoe UI" pitchFamily="34" charset="0"/>
                        </a:rPr>
                        <a:t>và</a:t>
                      </a:r>
                      <a:r>
                        <a:rPr lang="en-US" sz="2400" b="0" dirty="0">
                          <a:effectLst/>
                          <a:latin typeface="Segoe UI" pitchFamily="34" charset="0"/>
                          <a:cs typeface="Segoe UI" pitchFamily="34" charset="0"/>
                        </a:rPr>
                        <a:t> </a:t>
                      </a:r>
                      <a:r>
                        <a:rPr lang="en-US" sz="2400" b="0" dirty="0" err="1">
                          <a:effectLst/>
                          <a:latin typeface="Segoe UI" pitchFamily="34" charset="0"/>
                          <a:cs typeface="Segoe UI" pitchFamily="34" charset="0"/>
                        </a:rPr>
                        <a:t>trở</a:t>
                      </a:r>
                      <a:r>
                        <a:rPr lang="en-US" sz="2400" b="0" dirty="0">
                          <a:effectLst/>
                          <a:latin typeface="Segoe UI" pitchFamily="34" charset="0"/>
                          <a:cs typeface="Segoe UI" pitchFamily="34" charset="0"/>
                        </a:rPr>
                        <a:t> </a:t>
                      </a:r>
                      <a:r>
                        <a:rPr lang="en-US" sz="2400" b="0" dirty="0" err="1">
                          <a:effectLst/>
                          <a:latin typeface="Segoe UI" pitchFamily="34" charset="0"/>
                          <a:cs typeface="Segoe UI" pitchFamily="34" charset="0"/>
                        </a:rPr>
                        <a:t>thành</a:t>
                      </a:r>
                      <a:r>
                        <a:rPr lang="en-US" sz="2400" b="0" dirty="0">
                          <a:effectLst/>
                          <a:latin typeface="Segoe UI" pitchFamily="34" charset="0"/>
                          <a:cs typeface="Segoe UI" pitchFamily="34" charset="0"/>
                        </a:rPr>
                        <a:t> </a:t>
                      </a:r>
                      <a:r>
                        <a:rPr lang="en-US" sz="2400" b="0" dirty="0" err="1">
                          <a:effectLst/>
                          <a:latin typeface="Segoe UI" pitchFamily="34" charset="0"/>
                          <a:cs typeface="Segoe UI" pitchFamily="34" charset="0"/>
                        </a:rPr>
                        <a:t>một</a:t>
                      </a:r>
                      <a:r>
                        <a:rPr lang="en-US" sz="2400" b="0" dirty="0">
                          <a:effectLst/>
                          <a:latin typeface="Segoe UI" pitchFamily="34" charset="0"/>
                          <a:cs typeface="Segoe UI" pitchFamily="34" charset="0"/>
                        </a:rPr>
                        <a:t> </a:t>
                      </a:r>
                      <a:r>
                        <a:rPr lang="en-US" sz="2400" b="0" dirty="0" err="1">
                          <a:effectLst/>
                          <a:latin typeface="Segoe UI" pitchFamily="34" charset="0"/>
                          <a:cs typeface="Segoe UI" pitchFamily="34" charset="0"/>
                        </a:rPr>
                        <a:t>kỹ</a:t>
                      </a:r>
                      <a:r>
                        <a:rPr lang="en-US" sz="2400" b="0" dirty="0">
                          <a:effectLst/>
                          <a:latin typeface="Segoe UI" pitchFamily="34" charset="0"/>
                          <a:cs typeface="Segoe UI" pitchFamily="34" charset="0"/>
                        </a:rPr>
                        <a:t> </a:t>
                      </a:r>
                      <a:r>
                        <a:rPr lang="en-US" sz="2400" b="0" dirty="0" err="1">
                          <a:effectLst/>
                          <a:latin typeface="Segoe UI" pitchFamily="34" charset="0"/>
                          <a:cs typeface="Segoe UI" pitchFamily="34" charset="0"/>
                        </a:rPr>
                        <a:t>thuật</a:t>
                      </a:r>
                      <a:r>
                        <a:rPr lang="en-US" sz="2400" b="0" dirty="0">
                          <a:effectLst/>
                          <a:latin typeface="Segoe UI" pitchFamily="34" charset="0"/>
                          <a:cs typeface="Segoe UI" pitchFamily="34" charset="0"/>
                        </a:rPr>
                        <a:t> </a:t>
                      </a:r>
                      <a:r>
                        <a:rPr lang="en-US" sz="2400" b="0" dirty="0" err="1">
                          <a:effectLst/>
                          <a:latin typeface="Segoe UI" pitchFamily="34" charset="0"/>
                          <a:cs typeface="Segoe UI" pitchFamily="34" charset="0"/>
                        </a:rPr>
                        <a:t>phổ</a:t>
                      </a:r>
                      <a:r>
                        <a:rPr lang="en-US" sz="2400" b="0" dirty="0">
                          <a:effectLst/>
                          <a:latin typeface="Segoe UI" pitchFamily="34" charset="0"/>
                          <a:cs typeface="Segoe UI" pitchFamily="34" charset="0"/>
                        </a:rPr>
                        <a:t> </a:t>
                      </a:r>
                      <a:r>
                        <a:rPr lang="en-US" sz="2400" b="0" dirty="0" err="1">
                          <a:effectLst/>
                          <a:latin typeface="Segoe UI" pitchFamily="34" charset="0"/>
                          <a:cs typeface="Segoe UI" pitchFamily="34" charset="0"/>
                        </a:rPr>
                        <a:t>biến</a:t>
                      </a:r>
                      <a:r>
                        <a:rPr lang="en-US" sz="2400" b="0" dirty="0">
                          <a:effectLst/>
                          <a:latin typeface="Segoe UI" pitchFamily="34" charset="0"/>
                          <a:cs typeface="Segoe UI" pitchFamily="34" charset="0"/>
                        </a:rPr>
                        <a:t> hay </a:t>
                      </a:r>
                      <a:r>
                        <a:rPr lang="en-US" sz="2400" b="0" dirty="0" err="1">
                          <a:effectLst/>
                          <a:latin typeface="Segoe UI" pitchFamily="34" charset="0"/>
                          <a:cs typeface="Segoe UI" pitchFamily="34" charset="0"/>
                        </a:rPr>
                        <a:t>chưa</a:t>
                      </a:r>
                      <a:r>
                        <a:rPr lang="en-US" sz="2400" b="0" dirty="0">
                          <a:effectLst/>
                          <a:latin typeface="Segoe UI" pitchFamily="34" charset="0"/>
                          <a:cs typeface="Segoe UI" pitchFamily="34" charset="0"/>
                        </a:rPr>
                        <a:t>?</a:t>
                      </a:r>
                      <a:endParaRPr lang="en-US" sz="2400" b="0" dirty="0">
                        <a:effectLst/>
                        <a:latin typeface="Segoe UI" pitchFamily="34" charset="0"/>
                        <a:ea typeface="Times New Roman"/>
                        <a:cs typeface="Segoe UI" pitchFamily="34" charset="0"/>
                      </a:endParaRPr>
                    </a:p>
                  </a:txBody>
                  <a:tcPr marL="66675" marR="66675" marT="66675" marB="66675" anchor="ctr"/>
                </a:tc>
                <a:tc>
                  <a:txBody>
                    <a:bodyPr/>
                    <a:lstStyle/>
                    <a:p>
                      <a:endParaRPr lang="en-US" sz="2400">
                        <a:effectLst/>
                        <a:latin typeface="Segoe UI" pitchFamily="34" charset="0"/>
                        <a:cs typeface="Segoe UI" pitchFamily="34" charset="0"/>
                      </a:endParaRPr>
                    </a:p>
                  </a:txBody>
                  <a:tcPr marL="66675" marR="66675" marT="66675" marB="66675" anchor="ctr"/>
                </a:tc>
              </a:tr>
              <a:tr h="1302457">
                <a:tc>
                  <a:txBody>
                    <a:bodyPr/>
                    <a:lstStyle/>
                    <a:p>
                      <a:pPr marL="263525" marR="0" indent="-263525">
                        <a:spcBef>
                          <a:spcPts val="0"/>
                        </a:spcBef>
                        <a:spcAft>
                          <a:spcPts val="0"/>
                        </a:spcAft>
                      </a:pPr>
                      <a:r>
                        <a:rPr lang="en-US" sz="2400" b="0">
                          <a:effectLst/>
                          <a:latin typeface="Segoe UI" pitchFamily="34" charset="0"/>
                          <a:cs typeface="Segoe UI" pitchFamily="34" charset="0"/>
                        </a:rPr>
                        <a:t>2. Kiểm thử tích hợp liên tục đã được áp dụng và trở thành một kỹ thuật phổ biến hay chưa?</a:t>
                      </a:r>
                      <a:endParaRPr lang="en-US" sz="2400" b="0">
                        <a:effectLst/>
                        <a:latin typeface="Segoe UI" pitchFamily="34" charset="0"/>
                        <a:ea typeface="Times New Roman"/>
                        <a:cs typeface="Segoe UI" pitchFamily="34" charset="0"/>
                      </a:endParaRPr>
                    </a:p>
                  </a:txBody>
                  <a:tcPr marL="66675" marR="66675" marT="66675" marB="66675" anchor="ctr"/>
                </a:tc>
                <a:tc>
                  <a:txBody>
                    <a:bodyPr/>
                    <a:lstStyle/>
                    <a:p>
                      <a:endParaRPr lang="en-US" sz="2400">
                        <a:effectLst/>
                        <a:latin typeface="Segoe UI" pitchFamily="34" charset="0"/>
                        <a:cs typeface="Segoe UI" pitchFamily="34" charset="0"/>
                      </a:endParaRPr>
                    </a:p>
                  </a:txBody>
                  <a:tcPr marL="66675" marR="66675" marT="66675" marB="66675" anchor="ctr"/>
                </a:tc>
              </a:tr>
              <a:tr h="1689565">
                <a:tc>
                  <a:txBody>
                    <a:bodyPr/>
                    <a:lstStyle/>
                    <a:p>
                      <a:pPr marL="263525" marR="0" indent="-263525">
                        <a:spcBef>
                          <a:spcPts val="0"/>
                        </a:spcBef>
                        <a:spcAft>
                          <a:spcPts val="0"/>
                        </a:spcAft>
                      </a:pPr>
                      <a:r>
                        <a:rPr lang="en-US" sz="2400" b="0" dirty="0">
                          <a:effectLst/>
                          <a:latin typeface="Segoe UI" pitchFamily="34" charset="0"/>
                          <a:cs typeface="Segoe UI" pitchFamily="34" charset="0"/>
                        </a:rPr>
                        <a:t>3. </a:t>
                      </a:r>
                      <a:r>
                        <a:rPr lang="en-US" sz="2400" b="0" dirty="0" err="1">
                          <a:effectLst/>
                          <a:latin typeface="Segoe UI" pitchFamily="34" charset="0"/>
                          <a:cs typeface="Segoe UI" pitchFamily="34" charset="0"/>
                        </a:rPr>
                        <a:t>Môi</a:t>
                      </a:r>
                      <a:r>
                        <a:rPr lang="en-US" sz="2400" b="0" dirty="0">
                          <a:effectLst/>
                          <a:latin typeface="Segoe UI" pitchFamily="34" charset="0"/>
                          <a:cs typeface="Segoe UI" pitchFamily="34" charset="0"/>
                        </a:rPr>
                        <a:t> </a:t>
                      </a:r>
                      <a:r>
                        <a:rPr lang="en-US" sz="2400" b="0" dirty="0" err="1">
                          <a:effectLst/>
                          <a:latin typeface="Segoe UI" pitchFamily="34" charset="0"/>
                          <a:cs typeface="Segoe UI" pitchFamily="34" charset="0"/>
                        </a:rPr>
                        <a:t>trường</a:t>
                      </a:r>
                      <a:r>
                        <a:rPr lang="en-US" sz="2400" b="0" dirty="0">
                          <a:effectLst/>
                          <a:latin typeface="Segoe UI" pitchFamily="34" charset="0"/>
                          <a:cs typeface="Segoe UI" pitchFamily="34" charset="0"/>
                        </a:rPr>
                        <a:t> </a:t>
                      </a:r>
                      <a:r>
                        <a:rPr lang="en-US" sz="2400" b="0" dirty="0" err="1">
                          <a:effectLst/>
                          <a:latin typeface="Segoe UI" pitchFamily="34" charset="0"/>
                          <a:cs typeface="Segoe UI" pitchFamily="34" charset="0"/>
                        </a:rPr>
                        <a:t>xây</a:t>
                      </a:r>
                      <a:r>
                        <a:rPr lang="en-US" sz="2400" b="0" dirty="0">
                          <a:effectLst/>
                          <a:latin typeface="Segoe UI" pitchFamily="34" charset="0"/>
                          <a:cs typeface="Segoe UI" pitchFamily="34" charset="0"/>
                        </a:rPr>
                        <a:t> </a:t>
                      </a:r>
                      <a:r>
                        <a:rPr lang="en-US" sz="2400" b="0" dirty="0" err="1">
                          <a:effectLst/>
                          <a:latin typeface="Segoe UI" pitchFamily="34" charset="0"/>
                          <a:cs typeface="Segoe UI" pitchFamily="34" charset="0"/>
                        </a:rPr>
                        <a:t>dựng</a:t>
                      </a:r>
                      <a:r>
                        <a:rPr lang="en-US" sz="2400" b="0" dirty="0">
                          <a:effectLst/>
                          <a:latin typeface="Segoe UI" pitchFamily="34" charset="0"/>
                          <a:cs typeface="Segoe UI" pitchFamily="34" charset="0"/>
                        </a:rPr>
                        <a:t> (build environment) </a:t>
                      </a:r>
                      <a:r>
                        <a:rPr lang="en-US" sz="2400" b="0" dirty="0" err="1" smtClean="0">
                          <a:effectLst/>
                          <a:latin typeface="Segoe UI" pitchFamily="34" charset="0"/>
                          <a:cs typeface="Segoe UI" pitchFamily="34" charset="0"/>
                        </a:rPr>
                        <a:t>hàng</a:t>
                      </a:r>
                      <a:r>
                        <a:rPr lang="en-US" sz="2400" b="0" dirty="0" smtClean="0">
                          <a:effectLst/>
                          <a:latin typeface="Segoe UI" pitchFamily="34" charset="0"/>
                          <a:cs typeface="Segoe UI" pitchFamily="34" charset="0"/>
                        </a:rPr>
                        <a:t> </a:t>
                      </a:r>
                      <a:r>
                        <a:rPr lang="en-US" sz="2400" b="0" dirty="0" err="1">
                          <a:effectLst/>
                          <a:latin typeface="Segoe UI" pitchFamily="34" charset="0"/>
                          <a:cs typeface="Segoe UI" pitchFamily="34" charset="0"/>
                        </a:rPr>
                        <a:t>ngày</a:t>
                      </a:r>
                      <a:r>
                        <a:rPr lang="en-US" sz="2400" b="0" dirty="0">
                          <a:effectLst/>
                          <a:latin typeface="Segoe UI" pitchFamily="34" charset="0"/>
                          <a:cs typeface="Segoe UI" pitchFamily="34" charset="0"/>
                        </a:rPr>
                        <a:t> </a:t>
                      </a:r>
                      <a:r>
                        <a:rPr lang="en-US" sz="2400" b="0" dirty="0" err="1">
                          <a:effectLst/>
                          <a:latin typeface="Segoe UI" pitchFamily="34" charset="0"/>
                          <a:cs typeface="Segoe UI" pitchFamily="34" charset="0"/>
                        </a:rPr>
                        <a:t>đã</a:t>
                      </a:r>
                      <a:r>
                        <a:rPr lang="en-US" sz="2400" b="0" dirty="0">
                          <a:effectLst/>
                          <a:latin typeface="Segoe UI" pitchFamily="34" charset="0"/>
                          <a:cs typeface="Segoe UI" pitchFamily="34" charset="0"/>
                        </a:rPr>
                        <a:t> </a:t>
                      </a:r>
                      <a:r>
                        <a:rPr lang="en-US" sz="2400" b="0" dirty="0" err="1">
                          <a:effectLst/>
                          <a:latin typeface="Segoe UI" pitchFamily="34" charset="0"/>
                          <a:cs typeface="Segoe UI" pitchFamily="34" charset="0"/>
                        </a:rPr>
                        <a:t>được</a:t>
                      </a:r>
                      <a:r>
                        <a:rPr lang="en-US" sz="2400" b="0" dirty="0">
                          <a:effectLst/>
                          <a:latin typeface="Segoe UI" pitchFamily="34" charset="0"/>
                          <a:cs typeface="Segoe UI" pitchFamily="34" charset="0"/>
                        </a:rPr>
                        <a:t> </a:t>
                      </a:r>
                      <a:r>
                        <a:rPr lang="en-US" sz="2400" b="0" dirty="0" err="1">
                          <a:effectLst/>
                          <a:latin typeface="Segoe UI" pitchFamily="34" charset="0"/>
                          <a:cs typeface="Segoe UI" pitchFamily="34" charset="0"/>
                        </a:rPr>
                        <a:t>áp</a:t>
                      </a:r>
                      <a:r>
                        <a:rPr lang="en-US" sz="2400" b="0" dirty="0">
                          <a:effectLst/>
                          <a:latin typeface="Segoe UI" pitchFamily="34" charset="0"/>
                          <a:cs typeface="Segoe UI" pitchFamily="34" charset="0"/>
                        </a:rPr>
                        <a:t> </a:t>
                      </a:r>
                      <a:r>
                        <a:rPr lang="en-US" sz="2400" b="0" dirty="0" err="1">
                          <a:effectLst/>
                          <a:latin typeface="Segoe UI" pitchFamily="34" charset="0"/>
                          <a:cs typeface="Segoe UI" pitchFamily="34" charset="0"/>
                        </a:rPr>
                        <a:t>dụng</a:t>
                      </a:r>
                      <a:r>
                        <a:rPr lang="en-US" sz="2400" b="0" dirty="0">
                          <a:effectLst/>
                          <a:latin typeface="Segoe UI" pitchFamily="34" charset="0"/>
                          <a:cs typeface="Segoe UI" pitchFamily="34" charset="0"/>
                        </a:rPr>
                        <a:t> </a:t>
                      </a:r>
                      <a:r>
                        <a:rPr lang="en-US" sz="2400" b="0" dirty="0" err="1">
                          <a:effectLst/>
                          <a:latin typeface="Segoe UI" pitchFamily="34" charset="0"/>
                          <a:cs typeface="Segoe UI" pitchFamily="34" charset="0"/>
                        </a:rPr>
                        <a:t>và</a:t>
                      </a:r>
                      <a:r>
                        <a:rPr lang="en-US" sz="2400" b="0" dirty="0">
                          <a:effectLst/>
                          <a:latin typeface="Segoe UI" pitchFamily="34" charset="0"/>
                          <a:cs typeface="Segoe UI" pitchFamily="34" charset="0"/>
                        </a:rPr>
                        <a:t> </a:t>
                      </a:r>
                      <a:r>
                        <a:rPr lang="en-US" sz="2400" b="0" dirty="0" err="1">
                          <a:effectLst/>
                          <a:latin typeface="Segoe UI" pitchFamily="34" charset="0"/>
                          <a:cs typeface="Segoe UI" pitchFamily="34" charset="0"/>
                        </a:rPr>
                        <a:t>trở</a:t>
                      </a:r>
                      <a:r>
                        <a:rPr lang="en-US" sz="2400" b="0" dirty="0">
                          <a:effectLst/>
                          <a:latin typeface="Segoe UI" pitchFamily="34" charset="0"/>
                          <a:cs typeface="Segoe UI" pitchFamily="34" charset="0"/>
                        </a:rPr>
                        <a:t> </a:t>
                      </a:r>
                      <a:r>
                        <a:rPr lang="en-US" sz="2400" b="0" dirty="0" err="1">
                          <a:effectLst/>
                          <a:latin typeface="Segoe UI" pitchFamily="34" charset="0"/>
                          <a:cs typeface="Segoe UI" pitchFamily="34" charset="0"/>
                        </a:rPr>
                        <a:t>thành</a:t>
                      </a:r>
                      <a:r>
                        <a:rPr lang="en-US" sz="2400" b="0" dirty="0">
                          <a:effectLst/>
                          <a:latin typeface="Segoe UI" pitchFamily="34" charset="0"/>
                          <a:cs typeface="Segoe UI" pitchFamily="34" charset="0"/>
                        </a:rPr>
                        <a:t> </a:t>
                      </a:r>
                      <a:r>
                        <a:rPr lang="en-US" sz="2400" b="0" dirty="0" err="1">
                          <a:effectLst/>
                          <a:latin typeface="Segoe UI" pitchFamily="34" charset="0"/>
                          <a:cs typeface="Segoe UI" pitchFamily="34" charset="0"/>
                        </a:rPr>
                        <a:t>một</a:t>
                      </a:r>
                      <a:r>
                        <a:rPr lang="en-US" sz="2400" b="0" dirty="0">
                          <a:effectLst/>
                          <a:latin typeface="Segoe UI" pitchFamily="34" charset="0"/>
                          <a:cs typeface="Segoe UI" pitchFamily="34" charset="0"/>
                        </a:rPr>
                        <a:t> </a:t>
                      </a:r>
                      <a:r>
                        <a:rPr lang="en-US" sz="2400" b="0" dirty="0" err="1">
                          <a:effectLst/>
                          <a:latin typeface="Segoe UI" pitchFamily="34" charset="0"/>
                          <a:cs typeface="Segoe UI" pitchFamily="34" charset="0"/>
                        </a:rPr>
                        <a:t>kỹ</a:t>
                      </a:r>
                      <a:r>
                        <a:rPr lang="en-US" sz="2400" b="0" dirty="0">
                          <a:effectLst/>
                          <a:latin typeface="Segoe UI" pitchFamily="34" charset="0"/>
                          <a:cs typeface="Segoe UI" pitchFamily="34" charset="0"/>
                        </a:rPr>
                        <a:t> </a:t>
                      </a:r>
                      <a:r>
                        <a:rPr lang="en-US" sz="2400" b="0" dirty="0" err="1">
                          <a:effectLst/>
                          <a:latin typeface="Segoe UI" pitchFamily="34" charset="0"/>
                          <a:cs typeface="Segoe UI" pitchFamily="34" charset="0"/>
                        </a:rPr>
                        <a:t>thuật</a:t>
                      </a:r>
                      <a:r>
                        <a:rPr lang="en-US" sz="2400" b="0" dirty="0">
                          <a:effectLst/>
                          <a:latin typeface="Segoe UI" pitchFamily="34" charset="0"/>
                          <a:cs typeface="Segoe UI" pitchFamily="34" charset="0"/>
                        </a:rPr>
                        <a:t> </a:t>
                      </a:r>
                      <a:r>
                        <a:rPr lang="en-US" sz="2400" b="0" dirty="0" err="1">
                          <a:effectLst/>
                          <a:latin typeface="Segoe UI" pitchFamily="34" charset="0"/>
                          <a:cs typeface="Segoe UI" pitchFamily="34" charset="0"/>
                        </a:rPr>
                        <a:t>phổ</a:t>
                      </a:r>
                      <a:r>
                        <a:rPr lang="en-US" sz="2400" b="0" dirty="0">
                          <a:effectLst/>
                          <a:latin typeface="Segoe UI" pitchFamily="34" charset="0"/>
                          <a:cs typeface="Segoe UI" pitchFamily="34" charset="0"/>
                        </a:rPr>
                        <a:t> </a:t>
                      </a:r>
                      <a:r>
                        <a:rPr lang="en-US" sz="2400" b="0" dirty="0" err="1">
                          <a:effectLst/>
                          <a:latin typeface="Segoe UI" pitchFamily="34" charset="0"/>
                          <a:cs typeface="Segoe UI" pitchFamily="34" charset="0"/>
                        </a:rPr>
                        <a:t>biến</a:t>
                      </a:r>
                      <a:r>
                        <a:rPr lang="en-US" sz="2400" b="0" dirty="0">
                          <a:effectLst/>
                          <a:latin typeface="Segoe UI" pitchFamily="34" charset="0"/>
                          <a:cs typeface="Segoe UI" pitchFamily="34" charset="0"/>
                        </a:rPr>
                        <a:t> hay </a:t>
                      </a:r>
                      <a:r>
                        <a:rPr lang="en-US" sz="2400" b="0" dirty="0" err="1">
                          <a:effectLst/>
                          <a:latin typeface="Segoe UI" pitchFamily="34" charset="0"/>
                          <a:cs typeface="Segoe UI" pitchFamily="34" charset="0"/>
                        </a:rPr>
                        <a:t>chưa</a:t>
                      </a:r>
                      <a:r>
                        <a:rPr lang="en-US" sz="2400" b="0" dirty="0">
                          <a:effectLst/>
                          <a:latin typeface="Segoe UI" pitchFamily="34" charset="0"/>
                          <a:cs typeface="Segoe UI" pitchFamily="34" charset="0"/>
                        </a:rPr>
                        <a:t>?</a:t>
                      </a:r>
                      <a:endParaRPr lang="en-US" sz="2400" b="0" dirty="0">
                        <a:effectLst/>
                        <a:latin typeface="Segoe UI" pitchFamily="34" charset="0"/>
                        <a:ea typeface="Times New Roman"/>
                        <a:cs typeface="Segoe UI" pitchFamily="34" charset="0"/>
                      </a:endParaRPr>
                    </a:p>
                  </a:txBody>
                  <a:tcPr marL="66675" marR="66675" marT="66675" marB="66675" anchor="ctr"/>
                </a:tc>
                <a:tc>
                  <a:txBody>
                    <a:bodyPr/>
                    <a:lstStyle/>
                    <a:p>
                      <a:endParaRPr lang="en-US" sz="2400" dirty="0">
                        <a:effectLst/>
                        <a:latin typeface="Segoe UI" pitchFamily="34" charset="0"/>
                        <a:cs typeface="Segoe UI" pitchFamily="34" charset="0"/>
                      </a:endParaRPr>
                    </a:p>
                  </a:txBody>
                  <a:tcPr marL="66675" marR="66675" marT="66675" marB="66675" anchor="ctr"/>
                </a:tc>
              </a:tr>
            </a:tbl>
          </a:graphicData>
        </a:graphic>
      </p:graphicFrame>
    </p:spTree>
    <p:extLst>
      <p:ext uri="{BB962C8B-B14F-4D97-AF65-F5344CB8AC3E}">
        <p14:creationId xmlns:p14="http://schemas.microsoft.com/office/powerpoint/2010/main" val="362210580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381000"/>
            <a:ext cx="8686802" cy="685800"/>
          </a:xfrm>
          <a:prstGeom prst="rect">
            <a:avLst/>
          </a:prstGeom>
        </p:spPr>
        <p:txBody>
          <a:bodyPr vert="horz" lIns="91440" tIns="45720" rIns="91440" bIns="45720" rtlCol="0">
            <a:noAutofit/>
          </a:bodyPr>
          <a:lstStyle/>
          <a:p>
            <a:pPr lvl="0" algn="ctr">
              <a:lnSpc>
                <a:spcPct val="110000"/>
              </a:lnSpc>
              <a:spcBef>
                <a:spcPts val="600"/>
              </a:spcBef>
              <a:defRPr/>
            </a:pPr>
            <a:r>
              <a:rPr lang="en-US" sz="2800" b="1" dirty="0" err="1">
                <a:solidFill>
                  <a:schemeClr val="tx2"/>
                </a:solidFill>
                <a:latin typeface="Segoe UI" pitchFamily="34" charset="0"/>
                <a:ea typeface="Roboto" pitchFamily="2" charset="0"/>
                <a:cs typeface="Segoe UI" pitchFamily="34" charset="0"/>
              </a:rPr>
              <a:t>Khía</a:t>
            </a:r>
            <a:r>
              <a:rPr lang="en-US" sz="2800" b="1" dirty="0">
                <a:solidFill>
                  <a:schemeClr val="tx2"/>
                </a:solidFill>
                <a:latin typeface="Segoe UI" pitchFamily="34" charset="0"/>
                <a:ea typeface="Roboto" pitchFamily="2" charset="0"/>
                <a:cs typeface="Segoe UI" pitchFamily="34" charset="0"/>
              </a:rPr>
              <a:t> </a:t>
            </a:r>
            <a:r>
              <a:rPr lang="en-US" sz="2800" b="1" dirty="0" err="1">
                <a:solidFill>
                  <a:schemeClr val="tx2"/>
                </a:solidFill>
                <a:latin typeface="Segoe UI" pitchFamily="34" charset="0"/>
                <a:ea typeface="Roboto" pitchFamily="2" charset="0"/>
                <a:cs typeface="Segoe UI" pitchFamily="34" charset="0"/>
              </a:rPr>
              <a:t>cạnh</a:t>
            </a:r>
            <a:r>
              <a:rPr lang="en-US" sz="2800" b="1" dirty="0">
                <a:solidFill>
                  <a:schemeClr val="tx2"/>
                </a:solidFill>
                <a:latin typeface="Segoe UI" pitchFamily="34" charset="0"/>
                <a:ea typeface="Roboto" pitchFamily="2" charset="0"/>
                <a:cs typeface="Segoe UI" pitchFamily="34" charset="0"/>
              </a:rPr>
              <a:t> </a:t>
            </a:r>
            <a:r>
              <a:rPr lang="en-US" sz="2800" b="1" dirty="0" err="1" smtClean="0">
                <a:solidFill>
                  <a:schemeClr val="tx2"/>
                </a:solidFill>
                <a:latin typeface="Segoe UI" pitchFamily="34" charset="0"/>
                <a:ea typeface="Roboto" pitchFamily="2" charset="0"/>
                <a:cs typeface="Segoe UI" pitchFamily="34" charset="0"/>
              </a:rPr>
              <a:t>nhóm</a:t>
            </a:r>
            <a:endParaRPr lang="en-US" sz="2400" dirty="0" smtClean="0">
              <a:solidFill>
                <a:schemeClr val="tx2"/>
              </a:solidFill>
              <a:latin typeface="Segoe UI" pitchFamily="34" charset="0"/>
              <a:ea typeface="Roboto" pitchFamily="2" charset="0"/>
              <a:cs typeface="Segoe UI"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022885160"/>
              </p:ext>
            </p:extLst>
          </p:nvPr>
        </p:nvGraphicFramePr>
        <p:xfrm>
          <a:off x="307972" y="1255770"/>
          <a:ext cx="8534404" cy="4230630"/>
        </p:xfrm>
        <a:graphic>
          <a:graphicData uri="http://schemas.openxmlformats.org/drawingml/2006/table">
            <a:tbl>
              <a:tblPr firstRow="1" bandRow="1">
                <a:tableStyleId>{5C22544A-7EE6-4342-B048-85BDC9FD1C3A}</a:tableStyleId>
              </a:tblPr>
              <a:tblGrid>
                <a:gridCol w="5330828"/>
                <a:gridCol w="3203576"/>
              </a:tblGrid>
              <a:tr h="818385">
                <a:tc>
                  <a:txBody>
                    <a:bodyPr/>
                    <a:lstStyle/>
                    <a:p>
                      <a:pPr marL="0" marR="0" algn="ctr">
                        <a:spcBef>
                          <a:spcPts val="0"/>
                        </a:spcBef>
                        <a:spcAft>
                          <a:spcPts val="0"/>
                        </a:spcAft>
                      </a:pPr>
                      <a:r>
                        <a:rPr lang="en-US" sz="2400" dirty="0" err="1">
                          <a:solidFill>
                            <a:schemeClr val="tx2"/>
                          </a:solidFill>
                          <a:effectLst/>
                          <a:latin typeface="Segoe UI" pitchFamily="34" charset="0"/>
                          <a:cs typeface="Segoe UI" pitchFamily="34" charset="0"/>
                        </a:rPr>
                        <a:t>Yếu</a:t>
                      </a:r>
                      <a:r>
                        <a:rPr lang="en-US" sz="2400" dirty="0">
                          <a:solidFill>
                            <a:schemeClr val="tx2"/>
                          </a:solidFill>
                          <a:effectLst/>
                          <a:latin typeface="Segoe UI" pitchFamily="34" charset="0"/>
                          <a:cs typeface="Segoe UI" pitchFamily="34" charset="0"/>
                        </a:rPr>
                        <a:t> </a:t>
                      </a:r>
                      <a:r>
                        <a:rPr lang="en-US" sz="2400" dirty="0" err="1">
                          <a:solidFill>
                            <a:schemeClr val="tx2"/>
                          </a:solidFill>
                          <a:effectLst/>
                          <a:latin typeface="Segoe UI" pitchFamily="34" charset="0"/>
                          <a:cs typeface="Segoe UI" pitchFamily="34" charset="0"/>
                        </a:rPr>
                        <a:t>tố</a:t>
                      </a:r>
                      <a:endParaRPr lang="en-US" sz="2400" dirty="0">
                        <a:solidFill>
                          <a:schemeClr val="tx2"/>
                        </a:solidFill>
                        <a:effectLst/>
                        <a:latin typeface="Segoe UI" pitchFamily="34" charset="0"/>
                        <a:ea typeface="Times New Roman"/>
                        <a:cs typeface="Segoe UI" pitchFamily="34" charset="0"/>
                      </a:endParaRPr>
                    </a:p>
                  </a:txBody>
                  <a:tcPr marL="66675" marR="66675" marT="66675" marB="66675" anchor="ctr">
                    <a:solidFill>
                      <a:schemeClr val="tx1"/>
                    </a:solidFill>
                  </a:tcPr>
                </a:tc>
                <a:tc>
                  <a:txBody>
                    <a:bodyPr/>
                    <a:lstStyle/>
                    <a:p>
                      <a:pPr marL="0" marR="0" algn="ctr">
                        <a:spcBef>
                          <a:spcPts val="0"/>
                        </a:spcBef>
                        <a:spcAft>
                          <a:spcPts val="0"/>
                        </a:spcAft>
                      </a:pPr>
                      <a:r>
                        <a:rPr lang="en-US" sz="2400">
                          <a:solidFill>
                            <a:schemeClr val="tx2"/>
                          </a:solidFill>
                          <a:effectLst/>
                          <a:latin typeface="Segoe UI" pitchFamily="34" charset="0"/>
                          <a:cs typeface="Segoe UI" pitchFamily="34" charset="0"/>
                        </a:rPr>
                        <a:t>Khoảng Giá trị (0/2)</a:t>
                      </a:r>
                      <a:endParaRPr lang="en-US" sz="2400">
                        <a:solidFill>
                          <a:schemeClr val="tx2"/>
                        </a:solidFill>
                        <a:effectLst/>
                        <a:latin typeface="Segoe UI" pitchFamily="34" charset="0"/>
                        <a:ea typeface="Times New Roman"/>
                        <a:cs typeface="Segoe UI" pitchFamily="34" charset="0"/>
                      </a:endParaRPr>
                    </a:p>
                  </a:txBody>
                  <a:tcPr marL="66675" marR="66675" marT="66675" marB="66675" anchor="ctr">
                    <a:solidFill>
                      <a:schemeClr val="tx1"/>
                    </a:solidFill>
                  </a:tcPr>
                </a:tc>
              </a:tr>
              <a:tr h="1086615">
                <a:tc>
                  <a:txBody>
                    <a:bodyPr/>
                    <a:lstStyle/>
                    <a:p>
                      <a:pPr marL="357188" marR="0" indent="-357188">
                        <a:spcBef>
                          <a:spcPts val="0"/>
                        </a:spcBef>
                        <a:spcAft>
                          <a:spcPts val="0"/>
                        </a:spcAft>
                      </a:pPr>
                      <a:r>
                        <a:rPr lang="en-US" sz="2400" b="0" dirty="0">
                          <a:effectLst/>
                          <a:latin typeface="Segoe UI" pitchFamily="34" charset="0"/>
                          <a:cs typeface="Segoe UI" pitchFamily="34" charset="0"/>
                        </a:rPr>
                        <a:t>1. Scrum </a:t>
                      </a:r>
                      <a:r>
                        <a:rPr lang="en-US" sz="2400" b="0" dirty="0" err="1">
                          <a:effectLst/>
                          <a:latin typeface="Segoe UI" pitchFamily="34" charset="0"/>
                          <a:cs typeface="Segoe UI" pitchFamily="34" charset="0"/>
                        </a:rPr>
                        <a:t>là</a:t>
                      </a:r>
                      <a:r>
                        <a:rPr lang="en-US" sz="2400" b="0" dirty="0">
                          <a:effectLst/>
                          <a:latin typeface="Segoe UI" pitchFamily="34" charset="0"/>
                          <a:cs typeface="Segoe UI" pitchFamily="34" charset="0"/>
                        </a:rPr>
                        <a:t> </a:t>
                      </a:r>
                      <a:r>
                        <a:rPr lang="en-US" sz="2400" b="0" dirty="0" err="1">
                          <a:effectLst/>
                          <a:latin typeface="Segoe UI" pitchFamily="34" charset="0"/>
                          <a:cs typeface="Segoe UI" pitchFamily="34" charset="0"/>
                        </a:rPr>
                        <a:t>hoàn</a:t>
                      </a:r>
                      <a:r>
                        <a:rPr lang="en-US" sz="2400" b="0" dirty="0">
                          <a:effectLst/>
                          <a:latin typeface="Segoe UI" pitchFamily="34" charset="0"/>
                          <a:cs typeface="Segoe UI" pitchFamily="34" charset="0"/>
                        </a:rPr>
                        <a:t> </a:t>
                      </a:r>
                      <a:r>
                        <a:rPr lang="en-US" sz="2400" b="0" dirty="0" err="1">
                          <a:effectLst/>
                          <a:latin typeface="Segoe UI" pitchFamily="34" charset="0"/>
                          <a:cs typeface="Segoe UI" pitchFamily="34" charset="0"/>
                        </a:rPr>
                        <a:t>toàn</a:t>
                      </a:r>
                      <a:r>
                        <a:rPr lang="en-US" sz="2400" b="0" dirty="0">
                          <a:effectLst/>
                          <a:latin typeface="Segoe UI" pitchFamily="34" charset="0"/>
                          <a:cs typeface="Segoe UI" pitchFamily="34" charset="0"/>
                        </a:rPr>
                        <a:t> </a:t>
                      </a:r>
                      <a:r>
                        <a:rPr lang="en-US" sz="2400" b="0" dirty="0" err="1">
                          <a:effectLst/>
                          <a:latin typeface="Segoe UI" pitchFamily="34" charset="0"/>
                          <a:cs typeface="Segoe UI" pitchFamily="34" charset="0"/>
                        </a:rPr>
                        <a:t>mới</a:t>
                      </a:r>
                      <a:r>
                        <a:rPr lang="en-US" sz="2400" b="0" dirty="0">
                          <a:effectLst/>
                          <a:latin typeface="Segoe UI" pitchFamily="34" charset="0"/>
                          <a:cs typeface="Segoe UI" pitchFamily="34" charset="0"/>
                        </a:rPr>
                        <a:t> </a:t>
                      </a:r>
                      <a:r>
                        <a:rPr lang="en-US" sz="2400" b="0" dirty="0" err="1">
                          <a:effectLst/>
                          <a:latin typeface="Segoe UI" pitchFamily="34" charset="0"/>
                          <a:cs typeface="Segoe UI" pitchFamily="34" charset="0"/>
                        </a:rPr>
                        <a:t>đối</a:t>
                      </a:r>
                      <a:r>
                        <a:rPr lang="en-US" sz="2400" b="0" dirty="0">
                          <a:effectLst/>
                          <a:latin typeface="Segoe UI" pitchFamily="34" charset="0"/>
                          <a:cs typeface="Segoe UI" pitchFamily="34" charset="0"/>
                        </a:rPr>
                        <a:t> </a:t>
                      </a:r>
                      <a:r>
                        <a:rPr lang="en-US" sz="2400" b="0" dirty="0" err="1">
                          <a:effectLst/>
                          <a:latin typeface="Segoe UI" pitchFamily="34" charset="0"/>
                          <a:cs typeface="Segoe UI" pitchFamily="34" charset="0"/>
                        </a:rPr>
                        <a:t>với</a:t>
                      </a:r>
                      <a:r>
                        <a:rPr lang="en-US" sz="2400" b="0" dirty="0">
                          <a:effectLst/>
                          <a:latin typeface="Segoe UI" pitchFamily="34" charset="0"/>
                          <a:cs typeface="Segoe UI" pitchFamily="34" charset="0"/>
                        </a:rPr>
                        <a:t> </a:t>
                      </a:r>
                      <a:r>
                        <a:rPr lang="en-US" sz="2400" b="0" dirty="0" err="1">
                          <a:effectLst/>
                          <a:latin typeface="Segoe UI" pitchFamily="34" charset="0"/>
                          <a:cs typeface="Segoe UI" pitchFamily="34" charset="0"/>
                        </a:rPr>
                        <a:t>nhóm</a:t>
                      </a:r>
                      <a:r>
                        <a:rPr lang="en-US" sz="2400" b="0" dirty="0">
                          <a:effectLst/>
                          <a:latin typeface="Segoe UI" pitchFamily="34" charset="0"/>
                          <a:cs typeface="Segoe UI" pitchFamily="34" charset="0"/>
                        </a:rPr>
                        <a:t>?</a:t>
                      </a:r>
                      <a:endParaRPr lang="en-US" sz="2400" b="0" dirty="0">
                        <a:effectLst/>
                        <a:latin typeface="Segoe UI" pitchFamily="34" charset="0"/>
                        <a:ea typeface="Times New Roman"/>
                        <a:cs typeface="Segoe UI" pitchFamily="34" charset="0"/>
                      </a:endParaRPr>
                    </a:p>
                  </a:txBody>
                  <a:tcPr marL="66675" marR="66675" marT="66675" marB="66675"/>
                </a:tc>
                <a:tc>
                  <a:txBody>
                    <a:bodyPr/>
                    <a:lstStyle/>
                    <a:p>
                      <a:endParaRPr lang="en-US" sz="2400" dirty="0">
                        <a:effectLst/>
                        <a:latin typeface="Segoe UI" pitchFamily="34" charset="0"/>
                        <a:cs typeface="Segoe UI" pitchFamily="34" charset="0"/>
                      </a:endParaRPr>
                    </a:p>
                  </a:txBody>
                  <a:tcPr marL="66675" marR="66675" marT="66675" marB="66675"/>
                </a:tc>
              </a:tr>
              <a:tr h="1070771">
                <a:tc>
                  <a:txBody>
                    <a:bodyPr/>
                    <a:lstStyle/>
                    <a:p>
                      <a:pPr marL="357188" marR="0" indent="-357188">
                        <a:spcBef>
                          <a:spcPts val="0"/>
                        </a:spcBef>
                        <a:spcAft>
                          <a:spcPts val="0"/>
                        </a:spcAft>
                      </a:pPr>
                      <a:r>
                        <a:rPr lang="en-US" sz="2400" b="0" dirty="0">
                          <a:effectLst/>
                          <a:latin typeface="Segoe UI" pitchFamily="34" charset="0"/>
                          <a:cs typeface="Segoe UI" pitchFamily="34" charset="0"/>
                        </a:rPr>
                        <a:t>2</a:t>
                      </a:r>
                      <a:r>
                        <a:rPr lang="en-US" sz="2400" b="0" dirty="0" smtClean="0">
                          <a:effectLst/>
                          <a:latin typeface="Segoe UI" pitchFamily="34" charset="0"/>
                          <a:cs typeface="Segoe UI" pitchFamily="34" charset="0"/>
                        </a:rPr>
                        <a:t>. </a:t>
                      </a:r>
                      <a:r>
                        <a:rPr lang="en-US" sz="2400" b="0" dirty="0" err="1">
                          <a:effectLst/>
                          <a:latin typeface="Segoe UI" pitchFamily="34" charset="0"/>
                          <a:cs typeface="Segoe UI" pitchFamily="34" charset="0"/>
                        </a:rPr>
                        <a:t>Các</a:t>
                      </a:r>
                      <a:r>
                        <a:rPr lang="en-US" sz="2400" b="0" dirty="0">
                          <a:effectLst/>
                          <a:latin typeface="Segoe UI" pitchFamily="34" charset="0"/>
                          <a:cs typeface="Segoe UI" pitchFamily="34" charset="0"/>
                        </a:rPr>
                        <a:t> </a:t>
                      </a:r>
                      <a:r>
                        <a:rPr lang="en-US" sz="2400" b="0" dirty="0" err="1">
                          <a:effectLst/>
                          <a:latin typeface="Segoe UI" pitchFamily="34" charset="0"/>
                          <a:cs typeface="Segoe UI" pitchFamily="34" charset="0"/>
                        </a:rPr>
                        <a:t>thành</a:t>
                      </a:r>
                      <a:r>
                        <a:rPr lang="en-US" sz="2400" b="0" dirty="0">
                          <a:effectLst/>
                          <a:latin typeface="Segoe UI" pitchFamily="34" charset="0"/>
                          <a:cs typeface="Segoe UI" pitchFamily="34" charset="0"/>
                        </a:rPr>
                        <a:t> </a:t>
                      </a:r>
                      <a:r>
                        <a:rPr lang="en-US" sz="2400" b="0" dirty="0" err="1">
                          <a:effectLst/>
                          <a:latin typeface="Segoe UI" pitchFamily="34" charset="0"/>
                          <a:cs typeface="Segoe UI" pitchFamily="34" charset="0"/>
                        </a:rPr>
                        <a:t>viên</a:t>
                      </a:r>
                      <a:r>
                        <a:rPr lang="en-US" sz="2400" b="0" dirty="0">
                          <a:effectLst/>
                          <a:latin typeface="Segoe UI" pitchFamily="34" charset="0"/>
                          <a:cs typeface="Segoe UI" pitchFamily="34" charset="0"/>
                        </a:rPr>
                        <a:t> </a:t>
                      </a:r>
                      <a:r>
                        <a:rPr lang="en-US" sz="2400" b="0" dirty="0" err="1">
                          <a:effectLst/>
                          <a:latin typeface="Segoe UI" pitchFamily="34" charset="0"/>
                          <a:cs typeface="Segoe UI" pitchFamily="34" charset="0"/>
                        </a:rPr>
                        <a:t>trong</a:t>
                      </a:r>
                      <a:r>
                        <a:rPr lang="en-US" sz="2400" b="0" dirty="0">
                          <a:effectLst/>
                          <a:latin typeface="Segoe UI" pitchFamily="34" charset="0"/>
                          <a:cs typeface="Segoe UI" pitchFamily="34" charset="0"/>
                        </a:rPr>
                        <a:t> </a:t>
                      </a:r>
                      <a:r>
                        <a:rPr lang="en-US" sz="2400" b="0" dirty="0" err="1">
                          <a:effectLst/>
                          <a:latin typeface="Segoe UI" pitchFamily="34" charset="0"/>
                          <a:cs typeface="Segoe UI" pitchFamily="34" charset="0"/>
                        </a:rPr>
                        <a:t>nhóm</a:t>
                      </a:r>
                      <a:r>
                        <a:rPr lang="en-US" sz="2400" b="0" dirty="0">
                          <a:effectLst/>
                          <a:latin typeface="Segoe UI" pitchFamily="34" charset="0"/>
                          <a:cs typeface="Segoe UI" pitchFamily="34" charset="0"/>
                        </a:rPr>
                        <a:t> </a:t>
                      </a:r>
                      <a:r>
                        <a:rPr lang="en-US" sz="2400" b="0" dirty="0" err="1">
                          <a:effectLst/>
                          <a:latin typeface="Segoe UI" pitchFamily="34" charset="0"/>
                          <a:cs typeface="Segoe UI" pitchFamily="34" charset="0"/>
                        </a:rPr>
                        <a:t>đã</a:t>
                      </a:r>
                      <a:r>
                        <a:rPr lang="en-US" sz="2400" b="0" dirty="0">
                          <a:effectLst/>
                          <a:latin typeface="Segoe UI" pitchFamily="34" charset="0"/>
                          <a:cs typeface="Segoe UI" pitchFamily="34" charset="0"/>
                        </a:rPr>
                        <a:t> </a:t>
                      </a:r>
                      <a:r>
                        <a:rPr lang="en-US" sz="2400" b="0" dirty="0" err="1">
                          <a:effectLst/>
                          <a:latin typeface="Segoe UI" pitchFamily="34" charset="0"/>
                          <a:cs typeface="Segoe UI" pitchFamily="34" charset="0"/>
                        </a:rPr>
                        <a:t>từng</a:t>
                      </a:r>
                      <a:r>
                        <a:rPr lang="en-US" sz="2400" b="0" dirty="0">
                          <a:effectLst/>
                          <a:latin typeface="Segoe UI" pitchFamily="34" charset="0"/>
                          <a:cs typeface="Segoe UI" pitchFamily="34" charset="0"/>
                        </a:rPr>
                        <a:t> </a:t>
                      </a:r>
                      <a:r>
                        <a:rPr lang="en-US" sz="2400" b="0" dirty="0" err="1">
                          <a:effectLst/>
                          <a:latin typeface="Segoe UI" pitchFamily="34" charset="0"/>
                          <a:cs typeface="Segoe UI" pitchFamily="34" charset="0"/>
                        </a:rPr>
                        <a:t>làm</a:t>
                      </a:r>
                      <a:r>
                        <a:rPr lang="en-US" sz="2400" b="0" dirty="0">
                          <a:effectLst/>
                          <a:latin typeface="Segoe UI" pitchFamily="34" charset="0"/>
                          <a:cs typeface="Segoe UI" pitchFamily="34" charset="0"/>
                        </a:rPr>
                        <a:t> </a:t>
                      </a:r>
                      <a:r>
                        <a:rPr lang="en-US" sz="2400" b="0" dirty="0" err="1">
                          <a:effectLst/>
                          <a:latin typeface="Segoe UI" pitchFamily="34" charset="0"/>
                          <a:cs typeface="Segoe UI" pitchFamily="34" charset="0"/>
                        </a:rPr>
                        <a:t>việc</a:t>
                      </a:r>
                      <a:r>
                        <a:rPr lang="en-US" sz="2400" b="0" dirty="0">
                          <a:effectLst/>
                          <a:latin typeface="Segoe UI" pitchFamily="34" charset="0"/>
                          <a:cs typeface="Segoe UI" pitchFamily="34" charset="0"/>
                        </a:rPr>
                        <a:t> </a:t>
                      </a:r>
                      <a:r>
                        <a:rPr lang="en-US" sz="2400" b="0" dirty="0" err="1">
                          <a:effectLst/>
                          <a:latin typeface="Segoe UI" pitchFamily="34" charset="0"/>
                          <a:cs typeface="Segoe UI" pitchFamily="34" charset="0"/>
                        </a:rPr>
                        <a:t>thành</a:t>
                      </a:r>
                      <a:r>
                        <a:rPr lang="en-US" sz="2400" b="0" dirty="0">
                          <a:effectLst/>
                          <a:latin typeface="Segoe UI" pitchFamily="34" charset="0"/>
                          <a:cs typeface="Segoe UI" pitchFamily="34" charset="0"/>
                        </a:rPr>
                        <a:t> </a:t>
                      </a:r>
                      <a:r>
                        <a:rPr lang="en-US" sz="2400" b="0" dirty="0" err="1">
                          <a:effectLst/>
                          <a:latin typeface="Segoe UI" pitchFamily="34" charset="0"/>
                          <a:cs typeface="Segoe UI" pitchFamily="34" charset="0"/>
                        </a:rPr>
                        <a:t>công</a:t>
                      </a:r>
                      <a:r>
                        <a:rPr lang="en-US" sz="2400" b="0" dirty="0">
                          <a:effectLst/>
                          <a:latin typeface="Segoe UI" pitchFamily="34" charset="0"/>
                          <a:cs typeface="Segoe UI" pitchFamily="34" charset="0"/>
                        </a:rPr>
                        <a:t> </a:t>
                      </a:r>
                      <a:r>
                        <a:rPr lang="en-US" sz="2400" b="0" dirty="0" err="1">
                          <a:effectLst/>
                          <a:latin typeface="Segoe UI" pitchFamily="34" charset="0"/>
                          <a:cs typeface="Segoe UI" pitchFamily="34" charset="0"/>
                        </a:rPr>
                        <a:t>với</a:t>
                      </a:r>
                      <a:r>
                        <a:rPr lang="en-US" sz="2400" b="0" dirty="0">
                          <a:effectLst/>
                          <a:latin typeface="Segoe UI" pitchFamily="34" charset="0"/>
                          <a:cs typeface="Segoe UI" pitchFamily="34" charset="0"/>
                        </a:rPr>
                        <a:t> </a:t>
                      </a:r>
                      <a:r>
                        <a:rPr lang="en-US" sz="2400" b="0" dirty="0" err="1">
                          <a:effectLst/>
                          <a:latin typeface="Segoe UI" pitchFamily="34" charset="0"/>
                          <a:cs typeface="Segoe UI" pitchFamily="34" charset="0"/>
                        </a:rPr>
                        <a:t>nhau</a:t>
                      </a:r>
                      <a:r>
                        <a:rPr lang="en-US" sz="2400" b="0" dirty="0">
                          <a:effectLst/>
                          <a:latin typeface="Segoe UI" pitchFamily="34" charset="0"/>
                          <a:cs typeface="Segoe UI" pitchFamily="34" charset="0"/>
                        </a:rPr>
                        <a:t>?</a:t>
                      </a:r>
                      <a:endParaRPr lang="en-US" sz="2400" b="0" dirty="0">
                        <a:effectLst/>
                        <a:latin typeface="Segoe UI" pitchFamily="34" charset="0"/>
                        <a:ea typeface="Times New Roman"/>
                        <a:cs typeface="Segoe UI" pitchFamily="34" charset="0"/>
                      </a:endParaRPr>
                    </a:p>
                  </a:txBody>
                  <a:tcPr marL="66675" marR="66675" marT="66675" marB="66675"/>
                </a:tc>
                <a:tc>
                  <a:txBody>
                    <a:bodyPr/>
                    <a:lstStyle/>
                    <a:p>
                      <a:endParaRPr lang="en-US" sz="2400" dirty="0">
                        <a:effectLst/>
                        <a:latin typeface="Segoe UI" pitchFamily="34" charset="0"/>
                        <a:cs typeface="Segoe UI" pitchFamily="34" charset="0"/>
                      </a:endParaRPr>
                    </a:p>
                  </a:txBody>
                  <a:tcPr marL="66675" marR="66675" marT="66675" marB="66675"/>
                </a:tc>
              </a:tr>
              <a:tr h="1254859">
                <a:tc>
                  <a:txBody>
                    <a:bodyPr/>
                    <a:lstStyle/>
                    <a:p>
                      <a:pPr marL="357188" marR="0" indent="-357188">
                        <a:spcBef>
                          <a:spcPts val="0"/>
                        </a:spcBef>
                        <a:spcAft>
                          <a:spcPts val="0"/>
                        </a:spcAft>
                      </a:pPr>
                      <a:r>
                        <a:rPr lang="en-US" sz="2400" b="0">
                          <a:effectLst/>
                          <a:latin typeface="Segoe UI" pitchFamily="34" charset="0"/>
                          <a:cs typeface="Segoe UI" pitchFamily="34" charset="0"/>
                        </a:rPr>
                        <a:t>3. Các thành viên trong nhóm hiểu và tôn trọng lẫn nhau?</a:t>
                      </a:r>
                      <a:endParaRPr lang="en-US" sz="2400" b="0">
                        <a:effectLst/>
                        <a:latin typeface="Segoe UI" pitchFamily="34" charset="0"/>
                        <a:ea typeface="Times New Roman"/>
                        <a:cs typeface="Segoe UI" pitchFamily="34" charset="0"/>
                      </a:endParaRPr>
                    </a:p>
                  </a:txBody>
                  <a:tcPr marL="66675" marR="66675" marT="66675" marB="66675"/>
                </a:tc>
                <a:tc>
                  <a:txBody>
                    <a:bodyPr/>
                    <a:lstStyle/>
                    <a:p>
                      <a:endParaRPr lang="en-US" sz="2400" dirty="0">
                        <a:effectLst/>
                        <a:latin typeface="Segoe UI" pitchFamily="34" charset="0"/>
                        <a:cs typeface="Segoe UI" pitchFamily="34" charset="0"/>
                      </a:endParaRPr>
                    </a:p>
                  </a:txBody>
                  <a:tcPr marL="66675" marR="66675" marT="66675" marB="66675"/>
                </a:tc>
              </a:tr>
            </a:tbl>
          </a:graphicData>
        </a:graphic>
      </p:graphicFrame>
    </p:spTree>
    <p:extLst>
      <p:ext uri="{BB962C8B-B14F-4D97-AF65-F5344CB8AC3E}">
        <p14:creationId xmlns:p14="http://schemas.microsoft.com/office/powerpoint/2010/main" val="182259127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155575" y="381000"/>
            <a:ext cx="8686802" cy="685800"/>
          </a:xfrm>
          <a:prstGeom prst="rect">
            <a:avLst/>
          </a:prstGeom>
        </p:spPr>
        <p:txBody>
          <a:bodyPr vert="horz" lIns="91440" tIns="45720" rIns="91440" bIns="45720" rtlCol="0">
            <a:noAutofit/>
          </a:bodyPr>
          <a:lstStyle/>
          <a:p>
            <a:pPr lvl="0" algn="ctr">
              <a:lnSpc>
                <a:spcPct val="110000"/>
              </a:lnSpc>
              <a:spcBef>
                <a:spcPts val="600"/>
              </a:spcBef>
              <a:defRPr/>
            </a:pPr>
            <a:r>
              <a:rPr lang="en-US" sz="2800" b="1" dirty="0" err="1" smtClean="0">
                <a:solidFill>
                  <a:schemeClr val="tx2"/>
                </a:solidFill>
                <a:latin typeface="Segoe UI" pitchFamily="34" charset="0"/>
                <a:ea typeface="Roboto" pitchFamily="2" charset="0"/>
                <a:cs typeface="Segoe UI" pitchFamily="34" charset="0"/>
              </a:rPr>
              <a:t>Khía</a:t>
            </a:r>
            <a:r>
              <a:rPr lang="en-US" sz="2800" b="1" dirty="0" smtClean="0">
                <a:solidFill>
                  <a:schemeClr val="tx2"/>
                </a:solidFill>
                <a:latin typeface="Segoe UI" pitchFamily="34" charset="0"/>
                <a:ea typeface="Roboto" pitchFamily="2" charset="0"/>
                <a:cs typeface="Segoe UI" pitchFamily="34" charset="0"/>
              </a:rPr>
              <a:t> </a:t>
            </a:r>
            <a:r>
              <a:rPr lang="en-US" sz="2800" b="1" dirty="0" err="1" smtClean="0">
                <a:solidFill>
                  <a:schemeClr val="tx2"/>
                </a:solidFill>
                <a:latin typeface="Segoe UI" pitchFamily="34" charset="0"/>
                <a:ea typeface="Roboto" pitchFamily="2" charset="0"/>
                <a:cs typeface="Segoe UI" pitchFamily="34" charset="0"/>
              </a:rPr>
              <a:t>cạnh</a:t>
            </a:r>
            <a:r>
              <a:rPr lang="en-US" sz="2800" b="1" dirty="0" smtClean="0">
                <a:solidFill>
                  <a:schemeClr val="tx2"/>
                </a:solidFill>
                <a:latin typeface="Segoe UI" pitchFamily="34" charset="0"/>
                <a:ea typeface="Roboto" pitchFamily="2" charset="0"/>
                <a:cs typeface="Segoe UI" pitchFamily="34" charset="0"/>
              </a:rPr>
              <a:t> </a:t>
            </a:r>
            <a:r>
              <a:rPr lang="en-US" sz="2800" b="1" dirty="0" err="1" smtClean="0">
                <a:solidFill>
                  <a:schemeClr val="tx2"/>
                </a:solidFill>
                <a:latin typeface="Segoe UI" pitchFamily="34" charset="0"/>
                <a:ea typeface="Roboto" pitchFamily="2" charset="0"/>
                <a:cs typeface="Segoe UI" pitchFamily="34" charset="0"/>
              </a:rPr>
              <a:t>công</a:t>
            </a:r>
            <a:r>
              <a:rPr lang="en-US" sz="2800" b="1" dirty="0" smtClean="0">
                <a:solidFill>
                  <a:schemeClr val="tx2"/>
                </a:solidFill>
                <a:latin typeface="Segoe UI" pitchFamily="34" charset="0"/>
                <a:ea typeface="Roboto" pitchFamily="2" charset="0"/>
                <a:cs typeface="Segoe UI" pitchFamily="34" charset="0"/>
              </a:rPr>
              <a:t> </a:t>
            </a:r>
            <a:r>
              <a:rPr lang="en-US" sz="2800" b="1" dirty="0" err="1" smtClean="0">
                <a:solidFill>
                  <a:schemeClr val="tx2"/>
                </a:solidFill>
                <a:latin typeface="Segoe UI" pitchFamily="34" charset="0"/>
                <a:ea typeface="Roboto" pitchFamily="2" charset="0"/>
                <a:cs typeface="Segoe UI" pitchFamily="34" charset="0"/>
              </a:rPr>
              <a:t>nghệ</a:t>
            </a:r>
            <a:endParaRPr lang="en-US" sz="2400" dirty="0" smtClean="0">
              <a:solidFill>
                <a:schemeClr val="tx2"/>
              </a:solidFill>
              <a:latin typeface="Segoe UI" pitchFamily="34" charset="0"/>
              <a:ea typeface="Roboto" pitchFamily="2" charset="0"/>
              <a:cs typeface="Segoe UI"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4122688666"/>
              </p:ext>
            </p:extLst>
          </p:nvPr>
        </p:nvGraphicFramePr>
        <p:xfrm>
          <a:off x="381001" y="1261785"/>
          <a:ext cx="8461376" cy="4758015"/>
        </p:xfrm>
        <a:graphic>
          <a:graphicData uri="http://schemas.openxmlformats.org/drawingml/2006/table">
            <a:tbl>
              <a:tblPr firstRow="1" bandRow="1">
                <a:tableStyleId>{5C22544A-7EE6-4342-B048-85BDC9FD1C3A}</a:tableStyleId>
              </a:tblPr>
              <a:tblGrid>
                <a:gridCol w="4881563"/>
                <a:gridCol w="3579813"/>
              </a:tblGrid>
              <a:tr h="838199">
                <a:tc>
                  <a:txBody>
                    <a:bodyPr/>
                    <a:lstStyle/>
                    <a:p>
                      <a:pPr marL="0" marR="0" algn="ctr">
                        <a:spcBef>
                          <a:spcPts val="0"/>
                        </a:spcBef>
                        <a:spcAft>
                          <a:spcPts val="0"/>
                        </a:spcAft>
                      </a:pPr>
                      <a:r>
                        <a:rPr lang="en-US" sz="2400" dirty="0" err="1">
                          <a:solidFill>
                            <a:schemeClr val="tx2"/>
                          </a:solidFill>
                          <a:effectLst/>
                          <a:latin typeface="Segoe UI" pitchFamily="34" charset="0"/>
                          <a:cs typeface="Segoe UI" pitchFamily="34" charset="0"/>
                        </a:rPr>
                        <a:t>Yếu</a:t>
                      </a:r>
                      <a:r>
                        <a:rPr lang="en-US" sz="2400" dirty="0">
                          <a:solidFill>
                            <a:schemeClr val="tx2"/>
                          </a:solidFill>
                          <a:effectLst/>
                          <a:latin typeface="Segoe UI" pitchFamily="34" charset="0"/>
                          <a:cs typeface="Segoe UI" pitchFamily="34" charset="0"/>
                        </a:rPr>
                        <a:t> </a:t>
                      </a:r>
                      <a:r>
                        <a:rPr lang="en-US" sz="2400" dirty="0" err="1">
                          <a:solidFill>
                            <a:schemeClr val="tx2"/>
                          </a:solidFill>
                          <a:effectLst/>
                          <a:latin typeface="Segoe UI" pitchFamily="34" charset="0"/>
                          <a:cs typeface="Segoe UI" pitchFamily="34" charset="0"/>
                        </a:rPr>
                        <a:t>tố</a:t>
                      </a:r>
                      <a:endParaRPr lang="en-US" sz="2400" dirty="0">
                        <a:solidFill>
                          <a:schemeClr val="tx2"/>
                        </a:solidFill>
                        <a:effectLst/>
                        <a:latin typeface="Segoe UI" pitchFamily="34" charset="0"/>
                        <a:ea typeface="Times New Roman"/>
                        <a:cs typeface="Segoe UI" pitchFamily="34" charset="0"/>
                      </a:endParaRPr>
                    </a:p>
                  </a:txBody>
                  <a:tcPr marL="66675" marR="66675" marT="66675" marB="66675" anchor="ctr">
                    <a:solidFill>
                      <a:schemeClr val="tx1"/>
                    </a:solidFill>
                  </a:tcPr>
                </a:tc>
                <a:tc>
                  <a:txBody>
                    <a:bodyPr/>
                    <a:lstStyle/>
                    <a:p>
                      <a:pPr marL="0" marR="0" algn="ctr">
                        <a:spcBef>
                          <a:spcPts val="0"/>
                        </a:spcBef>
                        <a:spcAft>
                          <a:spcPts val="0"/>
                        </a:spcAft>
                      </a:pPr>
                      <a:r>
                        <a:rPr lang="en-US" sz="2400">
                          <a:solidFill>
                            <a:schemeClr val="tx2"/>
                          </a:solidFill>
                          <a:effectLst/>
                          <a:latin typeface="Segoe UI" pitchFamily="34" charset="0"/>
                          <a:cs typeface="Segoe UI" pitchFamily="34" charset="0"/>
                        </a:rPr>
                        <a:t>Khoảng Giá trị (0/2)</a:t>
                      </a:r>
                      <a:endParaRPr lang="en-US" sz="2400">
                        <a:solidFill>
                          <a:schemeClr val="tx2"/>
                        </a:solidFill>
                        <a:effectLst/>
                        <a:latin typeface="Segoe UI" pitchFamily="34" charset="0"/>
                        <a:ea typeface="Times New Roman"/>
                        <a:cs typeface="Segoe UI" pitchFamily="34" charset="0"/>
                      </a:endParaRPr>
                    </a:p>
                  </a:txBody>
                  <a:tcPr marL="66675" marR="66675" marT="66675" marB="66675" anchor="ctr">
                    <a:solidFill>
                      <a:schemeClr val="tx1"/>
                    </a:solidFill>
                  </a:tcPr>
                </a:tc>
              </a:tr>
              <a:tr h="1109382">
                <a:tc>
                  <a:txBody>
                    <a:bodyPr/>
                    <a:lstStyle/>
                    <a:p>
                      <a:pPr marL="357188" marR="0" indent="-357188">
                        <a:spcBef>
                          <a:spcPts val="0"/>
                        </a:spcBef>
                        <a:spcAft>
                          <a:spcPts val="0"/>
                        </a:spcAft>
                      </a:pPr>
                      <a:r>
                        <a:rPr lang="en-US" sz="2400" dirty="0">
                          <a:effectLst/>
                          <a:latin typeface="Segoe UI" pitchFamily="34" charset="0"/>
                          <a:cs typeface="Segoe UI" pitchFamily="34" charset="0"/>
                        </a:rPr>
                        <a:t>1. </a:t>
                      </a:r>
                      <a:r>
                        <a:rPr lang="en-US" sz="2400" dirty="0" err="1">
                          <a:effectLst/>
                          <a:latin typeface="Segoe UI" pitchFamily="34" charset="0"/>
                          <a:cs typeface="Segoe UI" pitchFamily="34" charset="0"/>
                        </a:rPr>
                        <a:t>Nhóm</a:t>
                      </a:r>
                      <a:r>
                        <a:rPr lang="en-US" sz="2400" dirty="0">
                          <a:effectLst/>
                          <a:latin typeface="Segoe UI" pitchFamily="34" charset="0"/>
                          <a:cs typeface="Segoe UI" pitchFamily="34" charset="0"/>
                        </a:rPr>
                        <a:t> </a:t>
                      </a:r>
                      <a:r>
                        <a:rPr lang="en-US" sz="2400" dirty="0" err="1">
                          <a:effectLst/>
                          <a:latin typeface="Segoe UI" pitchFamily="34" charset="0"/>
                          <a:cs typeface="Segoe UI" pitchFamily="34" charset="0"/>
                        </a:rPr>
                        <a:t>phát</a:t>
                      </a:r>
                      <a:r>
                        <a:rPr lang="en-US" sz="2400" dirty="0">
                          <a:effectLst/>
                          <a:latin typeface="Segoe UI" pitchFamily="34" charset="0"/>
                          <a:cs typeface="Segoe UI" pitchFamily="34" charset="0"/>
                        </a:rPr>
                        <a:t> </a:t>
                      </a:r>
                      <a:r>
                        <a:rPr lang="en-US" sz="2400" dirty="0" err="1">
                          <a:effectLst/>
                          <a:latin typeface="Segoe UI" pitchFamily="34" charset="0"/>
                          <a:cs typeface="Segoe UI" pitchFamily="34" charset="0"/>
                        </a:rPr>
                        <a:t>triển</a:t>
                      </a:r>
                      <a:r>
                        <a:rPr lang="en-US" sz="2400" dirty="0">
                          <a:effectLst/>
                          <a:latin typeface="Segoe UI" pitchFamily="34" charset="0"/>
                          <a:cs typeface="Segoe UI" pitchFamily="34" charset="0"/>
                        </a:rPr>
                        <a:t> </a:t>
                      </a:r>
                      <a:r>
                        <a:rPr lang="en-US" sz="2400" dirty="0" err="1">
                          <a:effectLst/>
                          <a:latin typeface="Segoe UI" pitchFamily="34" charset="0"/>
                          <a:cs typeface="Segoe UI" pitchFamily="34" charset="0"/>
                        </a:rPr>
                        <a:t>có</a:t>
                      </a:r>
                      <a:r>
                        <a:rPr lang="en-US" sz="2400" dirty="0">
                          <a:effectLst/>
                          <a:latin typeface="Segoe UI" pitchFamily="34" charset="0"/>
                          <a:cs typeface="Segoe UI" pitchFamily="34" charset="0"/>
                        </a:rPr>
                        <a:t> </a:t>
                      </a:r>
                      <a:r>
                        <a:rPr lang="en-US" sz="2400" dirty="0" err="1">
                          <a:effectLst/>
                          <a:latin typeface="Segoe UI" pitchFamily="34" charset="0"/>
                          <a:cs typeface="Segoe UI" pitchFamily="34" charset="0"/>
                        </a:rPr>
                        <a:t>nhiều</a:t>
                      </a:r>
                      <a:r>
                        <a:rPr lang="en-US" sz="2400" dirty="0">
                          <a:effectLst/>
                          <a:latin typeface="Segoe UI" pitchFamily="34" charset="0"/>
                          <a:cs typeface="Segoe UI" pitchFamily="34" charset="0"/>
                        </a:rPr>
                        <a:t> </a:t>
                      </a:r>
                      <a:r>
                        <a:rPr lang="en-US" sz="2400" dirty="0" err="1">
                          <a:effectLst/>
                          <a:latin typeface="Segoe UI" pitchFamily="34" charset="0"/>
                          <a:cs typeface="Segoe UI" pitchFamily="34" charset="0"/>
                        </a:rPr>
                        <a:t>kinh</a:t>
                      </a:r>
                      <a:r>
                        <a:rPr lang="en-US" sz="2400" dirty="0">
                          <a:effectLst/>
                          <a:latin typeface="Segoe UI" pitchFamily="34" charset="0"/>
                          <a:cs typeface="Segoe UI" pitchFamily="34" charset="0"/>
                        </a:rPr>
                        <a:t> </a:t>
                      </a:r>
                      <a:r>
                        <a:rPr lang="en-US" sz="2400" dirty="0" err="1">
                          <a:effectLst/>
                          <a:latin typeface="Segoe UI" pitchFamily="34" charset="0"/>
                          <a:cs typeface="Segoe UI" pitchFamily="34" charset="0"/>
                        </a:rPr>
                        <a:t>nghiệm</a:t>
                      </a:r>
                      <a:r>
                        <a:rPr lang="en-US" sz="2400" dirty="0">
                          <a:effectLst/>
                          <a:latin typeface="Segoe UI" pitchFamily="34" charset="0"/>
                          <a:cs typeface="Segoe UI" pitchFamily="34" charset="0"/>
                        </a:rPr>
                        <a:t> </a:t>
                      </a:r>
                      <a:r>
                        <a:rPr lang="en-US" sz="2400" dirty="0" err="1">
                          <a:effectLst/>
                          <a:latin typeface="Segoe UI" pitchFamily="34" charset="0"/>
                          <a:cs typeface="Segoe UI" pitchFamily="34" charset="0"/>
                        </a:rPr>
                        <a:t>với</a:t>
                      </a:r>
                      <a:r>
                        <a:rPr lang="en-US" sz="2400" dirty="0">
                          <a:effectLst/>
                          <a:latin typeface="Segoe UI" pitchFamily="34" charset="0"/>
                          <a:cs typeface="Segoe UI" pitchFamily="34" charset="0"/>
                        </a:rPr>
                        <a:t> </a:t>
                      </a:r>
                      <a:r>
                        <a:rPr lang="en-US" sz="2400" dirty="0" err="1">
                          <a:effectLst/>
                          <a:latin typeface="Segoe UI" pitchFamily="34" charset="0"/>
                          <a:cs typeface="Segoe UI" pitchFamily="34" charset="0"/>
                        </a:rPr>
                        <a:t>ngôn</a:t>
                      </a:r>
                      <a:r>
                        <a:rPr lang="en-US" sz="2400" dirty="0">
                          <a:effectLst/>
                          <a:latin typeface="Segoe UI" pitchFamily="34" charset="0"/>
                          <a:cs typeface="Segoe UI" pitchFamily="34" charset="0"/>
                        </a:rPr>
                        <a:t> </a:t>
                      </a:r>
                      <a:r>
                        <a:rPr lang="en-US" sz="2400" dirty="0" err="1">
                          <a:effectLst/>
                          <a:latin typeface="Segoe UI" pitchFamily="34" charset="0"/>
                          <a:cs typeface="Segoe UI" pitchFamily="34" charset="0"/>
                        </a:rPr>
                        <a:t>ngữ</a:t>
                      </a:r>
                      <a:r>
                        <a:rPr lang="en-US" sz="2400" dirty="0">
                          <a:effectLst/>
                          <a:latin typeface="Segoe UI" pitchFamily="34" charset="0"/>
                          <a:cs typeface="Segoe UI" pitchFamily="34" charset="0"/>
                        </a:rPr>
                        <a:t> </a:t>
                      </a:r>
                      <a:r>
                        <a:rPr lang="en-US" sz="2400" dirty="0" err="1">
                          <a:effectLst/>
                          <a:latin typeface="Segoe UI" pitchFamily="34" charset="0"/>
                          <a:cs typeface="Segoe UI" pitchFamily="34" charset="0"/>
                        </a:rPr>
                        <a:t>lập</a:t>
                      </a:r>
                      <a:r>
                        <a:rPr lang="en-US" sz="2400" dirty="0">
                          <a:effectLst/>
                          <a:latin typeface="Segoe UI" pitchFamily="34" charset="0"/>
                          <a:cs typeface="Segoe UI" pitchFamily="34" charset="0"/>
                        </a:rPr>
                        <a:t> </a:t>
                      </a:r>
                      <a:r>
                        <a:rPr lang="en-US" sz="2400" dirty="0" err="1">
                          <a:effectLst/>
                          <a:latin typeface="Segoe UI" pitchFamily="34" charset="0"/>
                          <a:cs typeface="Segoe UI" pitchFamily="34" charset="0"/>
                        </a:rPr>
                        <a:t>trình</a:t>
                      </a:r>
                      <a:r>
                        <a:rPr lang="en-US" sz="2400" dirty="0">
                          <a:effectLst/>
                          <a:latin typeface="Segoe UI" pitchFamily="34" charset="0"/>
                          <a:cs typeface="Segoe UI" pitchFamily="34" charset="0"/>
                        </a:rPr>
                        <a:t>?</a:t>
                      </a:r>
                      <a:endParaRPr lang="en-US" sz="2400" dirty="0">
                        <a:effectLst/>
                        <a:latin typeface="Segoe UI" pitchFamily="34" charset="0"/>
                        <a:ea typeface="Times New Roman"/>
                        <a:cs typeface="Segoe UI" pitchFamily="34" charset="0"/>
                      </a:endParaRPr>
                    </a:p>
                  </a:txBody>
                  <a:tcPr marL="66675" marR="66675" marT="66675" marB="66675"/>
                </a:tc>
                <a:tc>
                  <a:txBody>
                    <a:bodyPr/>
                    <a:lstStyle/>
                    <a:p>
                      <a:endParaRPr lang="en-US" sz="2400">
                        <a:effectLst/>
                        <a:latin typeface="Segoe UI" pitchFamily="34" charset="0"/>
                        <a:cs typeface="Segoe UI" pitchFamily="34" charset="0"/>
                      </a:endParaRPr>
                    </a:p>
                  </a:txBody>
                  <a:tcPr marL="66675" marR="66675" marT="66675" marB="66675"/>
                </a:tc>
              </a:tr>
              <a:tr h="1701052">
                <a:tc>
                  <a:txBody>
                    <a:bodyPr/>
                    <a:lstStyle/>
                    <a:p>
                      <a:pPr marL="357188" marR="0" indent="-357188">
                        <a:spcBef>
                          <a:spcPts val="0"/>
                        </a:spcBef>
                        <a:spcAft>
                          <a:spcPts val="0"/>
                        </a:spcAft>
                      </a:pPr>
                      <a:r>
                        <a:rPr lang="en-US" sz="2400" dirty="0">
                          <a:effectLst/>
                          <a:latin typeface="Segoe UI" pitchFamily="34" charset="0"/>
                          <a:cs typeface="Segoe UI" pitchFamily="34" charset="0"/>
                        </a:rPr>
                        <a:t>2. </a:t>
                      </a:r>
                      <a:r>
                        <a:rPr lang="en-US" sz="2400" dirty="0" err="1">
                          <a:effectLst/>
                          <a:latin typeface="Segoe UI" pitchFamily="34" charset="0"/>
                          <a:cs typeface="Segoe UI" pitchFamily="34" charset="0"/>
                        </a:rPr>
                        <a:t>Các</a:t>
                      </a:r>
                      <a:r>
                        <a:rPr lang="en-US" sz="2400" dirty="0">
                          <a:effectLst/>
                          <a:latin typeface="Segoe UI" pitchFamily="34" charset="0"/>
                          <a:cs typeface="Segoe UI" pitchFamily="34" charset="0"/>
                        </a:rPr>
                        <a:t> </a:t>
                      </a:r>
                      <a:r>
                        <a:rPr lang="en-US" sz="2400" dirty="0" err="1">
                          <a:effectLst/>
                          <a:latin typeface="Segoe UI" pitchFamily="34" charset="0"/>
                          <a:cs typeface="Segoe UI" pitchFamily="34" charset="0"/>
                        </a:rPr>
                        <a:t>thành</a:t>
                      </a:r>
                      <a:r>
                        <a:rPr lang="en-US" sz="2400" dirty="0">
                          <a:effectLst/>
                          <a:latin typeface="Segoe UI" pitchFamily="34" charset="0"/>
                          <a:cs typeface="Segoe UI" pitchFamily="34" charset="0"/>
                        </a:rPr>
                        <a:t> </a:t>
                      </a:r>
                      <a:r>
                        <a:rPr lang="en-US" sz="2400" dirty="0" err="1">
                          <a:effectLst/>
                          <a:latin typeface="Segoe UI" pitchFamily="34" charset="0"/>
                          <a:cs typeface="Segoe UI" pitchFamily="34" charset="0"/>
                        </a:rPr>
                        <a:t>viên</a:t>
                      </a:r>
                      <a:r>
                        <a:rPr lang="en-US" sz="2400" dirty="0">
                          <a:effectLst/>
                          <a:latin typeface="Segoe UI" pitchFamily="34" charset="0"/>
                          <a:cs typeface="Segoe UI" pitchFamily="34" charset="0"/>
                        </a:rPr>
                        <a:t> </a:t>
                      </a:r>
                      <a:r>
                        <a:rPr lang="en-US" sz="2400" dirty="0" err="1">
                          <a:effectLst/>
                          <a:latin typeface="Segoe UI" pitchFamily="34" charset="0"/>
                          <a:cs typeface="Segoe UI" pitchFamily="34" charset="0"/>
                        </a:rPr>
                        <a:t>trong</a:t>
                      </a:r>
                      <a:r>
                        <a:rPr lang="en-US" sz="2400" dirty="0">
                          <a:effectLst/>
                          <a:latin typeface="Segoe UI" pitchFamily="34" charset="0"/>
                          <a:cs typeface="Segoe UI" pitchFamily="34" charset="0"/>
                        </a:rPr>
                        <a:t> </a:t>
                      </a:r>
                      <a:r>
                        <a:rPr lang="en-US" sz="2400" dirty="0" err="1">
                          <a:effectLst/>
                          <a:latin typeface="Segoe UI" pitchFamily="34" charset="0"/>
                          <a:cs typeface="Segoe UI" pitchFamily="34" charset="0"/>
                        </a:rPr>
                        <a:t>nhóm</a:t>
                      </a:r>
                      <a:r>
                        <a:rPr lang="en-US" sz="2400" dirty="0">
                          <a:effectLst/>
                          <a:latin typeface="Segoe UI" pitchFamily="34" charset="0"/>
                          <a:cs typeface="Segoe UI" pitchFamily="34" charset="0"/>
                        </a:rPr>
                        <a:t> </a:t>
                      </a:r>
                      <a:r>
                        <a:rPr lang="en-US" sz="2400" dirty="0" err="1">
                          <a:effectLst/>
                          <a:latin typeface="Segoe UI" pitchFamily="34" charset="0"/>
                          <a:cs typeface="Segoe UI" pitchFamily="34" charset="0"/>
                        </a:rPr>
                        <a:t>phát</a:t>
                      </a:r>
                      <a:r>
                        <a:rPr lang="en-US" sz="2400" dirty="0">
                          <a:effectLst/>
                          <a:latin typeface="Segoe UI" pitchFamily="34" charset="0"/>
                          <a:cs typeface="Segoe UI" pitchFamily="34" charset="0"/>
                        </a:rPr>
                        <a:t> </a:t>
                      </a:r>
                      <a:r>
                        <a:rPr lang="en-US" sz="2400" dirty="0" err="1">
                          <a:effectLst/>
                          <a:latin typeface="Segoe UI" pitchFamily="34" charset="0"/>
                          <a:cs typeface="Segoe UI" pitchFamily="34" charset="0"/>
                        </a:rPr>
                        <a:t>triển</a:t>
                      </a:r>
                      <a:r>
                        <a:rPr lang="en-US" sz="2400" dirty="0">
                          <a:effectLst/>
                          <a:latin typeface="Segoe UI" pitchFamily="34" charset="0"/>
                          <a:cs typeface="Segoe UI" pitchFamily="34" charset="0"/>
                        </a:rPr>
                        <a:t> </a:t>
                      </a:r>
                      <a:r>
                        <a:rPr lang="en-US" sz="2400" dirty="0" err="1">
                          <a:effectLst/>
                          <a:latin typeface="Segoe UI" pitchFamily="34" charset="0"/>
                          <a:cs typeface="Segoe UI" pitchFamily="34" charset="0"/>
                        </a:rPr>
                        <a:t>có</a:t>
                      </a:r>
                      <a:r>
                        <a:rPr lang="en-US" sz="2400" dirty="0">
                          <a:effectLst/>
                          <a:latin typeface="Segoe UI" pitchFamily="34" charset="0"/>
                          <a:cs typeface="Segoe UI" pitchFamily="34" charset="0"/>
                        </a:rPr>
                        <a:t> </a:t>
                      </a:r>
                      <a:r>
                        <a:rPr lang="en-US" sz="2400" dirty="0" err="1">
                          <a:effectLst/>
                          <a:latin typeface="Segoe UI" pitchFamily="34" charset="0"/>
                          <a:cs typeface="Segoe UI" pitchFamily="34" charset="0"/>
                        </a:rPr>
                        <a:t>nhiều</a:t>
                      </a:r>
                      <a:r>
                        <a:rPr lang="en-US" sz="2400" dirty="0">
                          <a:effectLst/>
                          <a:latin typeface="Segoe UI" pitchFamily="34" charset="0"/>
                          <a:cs typeface="Segoe UI" pitchFamily="34" charset="0"/>
                        </a:rPr>
                        <a:t> </a:t>
                      </a:r>
                      <a:r>
                        <a:rPr lang="en-US" sz="2400" dirty="0" err="1">
                          <a:effectLst/>
                          <a:latin typeface="Segoe UI" pitchFamily="34" charset="0"/>
                          <a:cs typeface="Segoe UI" pitchFamily="34" charset="0"/>
                        </a:rPr>
                        <a:t>kinh</a:t>
                      </a:r>
                      <a:r>
                        <a:rPr lang="en-US" sz="2400" dirty="0">
                          <a:effectLst/>
                          <a:latin typeface="Segoe UI" pitchFamily="34" charset="0"/>
                          <a:cs typeface="Segoe UI" pitchFamily="34" charset="0"/>
                        </a:rPr>
                        <a:t> </a:t>
                      </a:r>
                      <a:r>
                        <a:rPr lang="en-US" sz="2400" dirty="0" err="1">
                          <a:effectLst/>
                          <a:latin typeface="Segoe UI" pitchFamily="34" charset="0"/>
                          <a:cs typeface="Segoe UI" pitchFamily="34" charset="0"/>
                        </a:rPr>
                        <a:t>nghiệm</a:t>
                      </a:r>
                      <a:r>
                        <a:rPr lang="en-US" sz="2400" dirty="0">
                          <a:effectLst/>
                          <a:latin typeface="Segoe UI" pitchFamily="34" charset="0"/>
                          <a:cs typeface="Segoe UI" pitchFamily="34" charset="0"/>
                        </a:rPr>
                        <a:t> </a:t>
                      </a:r>
                      <a:r>
                        <a:rPr lang="en-US" sz="2400" dirty="0" err="1">
                          <a:effectLst/>
                          <a:latin typeface="Segoe UI" pitchFamily="34" charset="0"/>
                          <a:cs typeface="Segoe UI" pitchFamily="34" charset="0"/>
                        </a:rPr>
                        <a:t>với</a:t>
                      </a:r>
                      <a:r>
                        <a:rPr lang="en-US" sz="2400" dirty="0">
                          <a:effectLst/>
                          <a:latin typeface="Segoe UI" pitchFamily="34" charset="0"/>
                          <a:cs typeface="Segoe UI" pitchFamily="34" charset="0"/>
                        </a:rPr>
                        <a:t> </a:t>
                      </a:r>
                      <a:r>
                        <a:rPr lang="en-US" sz="2400" dirty="0" err="1">
                          <a:effectLst/>
                          <a:latin typeface="Segoe UI" pitchFamily="34" charset="0"/>
                          <a:cs typeface="Segoe UI" pitchFamily="34" charset="0"/>
                        </a:rPr>
                        <a:t>công</a:t>
                      </a:r>
                      <a:r>
                        <a:rPr lang="en-US" sz="2400" dirty="0">
                          <a:effectLst/>
                          <a:latin typeface="Segoe UI" pitchFamily="34" charset="0"/>
                          <a:cs typeface="Segoe UI" pitchFamily="34" charset="0"/>
                        </a:rPr>
                        <a:t> </a:t>
                      </a:r>
                      <a:r>
                        <a:rPr lang="en-US" sz="2400" dirty="0" err="1">
                          <a:effectLst/>
                          <a:latin typeface="Segoe UI" pitchFamily="34" charset="0"/>
                          <a:cs typeface="Segoe UI" pitchFamily="34" charset="0"/>
                        </a:rPr>
                        <a:t>nghệ</a:t>
                      </a:r>
                      <a:r>
                        <a:rPr lang="en-US" sz="2400" dirty="0">
                          <a:effectLst/>
                          <a:latin typeface="Segoe UI" pitchFamily="34" charset="0"/>
                          <a:cs typeface="Segoe UI" pitchFamily="34" charset="0"/>
                        </a:rPr>
                        <a:t> </a:t>
                      </a:r>
                      <a:r>
                        <a:rPr lang="en-US" sz="2400" dirty="0" err="1">
                          <a:effectLst/>
                          <a:latin typeface="Segoe UI" pitchFamily="34" charset="0"/>
                          <a:cs typeface="Segoe UI" pitchFamily="34" charset="0"/>
                        </a:rPr>
                        <a:t>được</a:t>
                      </a:r>
                      <a:r>
                        <a:rPr lang="en-US" sz="2400" dirty="0">
                          <a:effectLst/>
                          <a:latin typeface="Segoe UI" pitchFamily="34" charset="0"/>
                          <a:cs typeface="Segoe UI" pitchFamily="34" charset="0"/>
                        </a:rPr>
                        <a:t> </a:t>
                      </a:r>
                      <a:r>
                        <a:rPr lang="en-US" sz="2400" dirty="0" err="1">
                          <a:effectLst/>
                          <a:latin typeface="Segoe UI" pitchFamily="34" charset="0"/>
                          <a:cs typeface="Segoe UI" pitchFamily="34" charset="0"/>
                        </a:rPr>
                        <a:t>sử</a:t>
                      </a:r>
                      <a:r>
                        <a:rPr lang="en-US" sz="2400" dirty="0">
                          <a:effectLst/>
                          <a:latin typeface="Segoe UI" pitchFamily="34" charset="0"/>
                          <a:cs typeface="Segoe UI" pitchFamily="34" charset="0"/>
                        </a:rPr>
                        <a:t> </a:t>
                      </a:r>
                      <a:r>
                        <a:rPr lang="en-US" sz="2400" dirty="0" err="1">
                          <a:effectLst/>
                          <a:latin typeface="Segoe UI" pitchFamily="34" charset="0"/>
                          <a:cs typeface="Segoe UI" pitchFamily="34" charset="0"/>
                        </a:rPr>
                        <a:t>dụng</a:t>
                      </a:r>
                      <a:r>
                        <a:rPr lang="en-US" sz="2400" dirty="0">
                          <a:effectLst/>
                          <a:latin typeface="Segoe UI" pitchFamily="34" charset="0"/>
                          <a:cs typeface="Segoe UI" pitchFamily="34" charset="0"/>
                        </a:rPr>
                        <a:t>?</a:t>
                      </a:r>
                      <a:endParaRPr lang="en-US" sz="2400" dirty="0">
                        <a:effectLst/>
                        <a:latin typeface="Segoe UI" pitchFamily="34" charset="0"/>
                        <a:ea typeface="Times New Roman"/>
                        <a:cs typeface="Segoe UI" pitchFamily="34" charset="0"/>
                      </a:endParaRPr>
                    </a:p>
                  </a:txBody>
                  <a:tcPr marL="66675" marR="66675" marT="66675" marB="66675"/>
                </a:tc>
                <a:tc>
                  <a:txBody>
                    <a:bodyPr/>
                    <a:lstStyle/>
                    <a:p>
                      <a:endParaRPr lang="en-US" sz="2400" dirty="0">
                        <a:effectLst/>
                        <a:latin typeface="Segoe UI" pitchFamily="34" charset="0"/>
                        <a:cs typeface="Segoe UI" pitchFamily="34" charset="0"/>
                      </a:endParaRPr>
                    </a:p>
                  </a:txBody>
                  <a:tcPr marL="66675" marR="66675" marT="66675" marB="66675"/>
                </a:tc>
              </a:tr>
              <a:tr h="1109382">
                <a:tc>
                  <a:txBody>
                    <a:bodyPr/>
                    <a:lstStyle/>
                    <a:p>
                      <a:pPr marL="357188" marR="0" indent="-357188">
                        <a:spcBef>
                          <a:spcPts val="0"/>
                        </a:spcBef>
                        <a:spcAft>
                          <a:spcPts val="0"/>
                        </a:spcAft>
                      </a:pPr>
                      <a:r>
                        <a:rPr lang="en-US" sz="2400">
                          <a:effectLst/>
                          <a:latin typeface="Segoe UI" pitchFamily="34" charset="0"/>
                          <a:cs typeface="Segoe UI" pitchFamily="34" charset="0"/>
                        </a:rPr>
                        <a:t>3. Môi trường sản xuất với Scrum đã sẵn sàng chưa?</a:t>
                      </a:r>
                      <a:endParaRPr lang="en-US" sz="2400">
                        <a:effectLst/>
                        <a:latin typeface="Segoe UI" pitchFamily="34" charset="0"/>
                        <a:ea typeface="Times New Roman"/>
                        <a:cs typeface="Segoe UI" pitchFamily="34" charset="0"/>
                      </a:endParaRPr>
                    </a:p>
                  </a:txBody>
                  <a:tcPr marL="66675" marR="66675" marT="66675" marB="66675"/>
                </a:tc>
                <a:tc>
                  <a:txBody>
                    <a:bodyPr/>
                    <a:lstStyle/>
                    <a:p>
                      <a:endParaRPr lang="en-US" sz="2400" dirty="0">
                        <a:effectLst/>
                        <a:latin typeface="Segoe UI" pitchFamily="34" charset="0"/>
                        <a:cs typeface="Segoe UI" pitchFamily="34" charset="0"/>
                      </a:endParaRPr>
                    </a:p>
                  </a:txBody>
                  <a:tcPr marL="66675" marR="66675" marT="66675" marB="66675"/>
                </a:tc>
              </a:tr>
            </a:tbl>
          </a:graphicData>
        </a:graphic>
      </p:graphicFrame>
    </p:spTree>
    <p:extLst>
      <p:ext uri="{BB962C8B-B14F-4D97-AF65-F5344CB8AC3E}">
        <p14:creationId xmlns:p14="http://schemas.microsoft.com/office/powerpoint/2010/main" val="328516287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033780"/>
            <a:ext cx="9144000" cy="52908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0" y="685800"/>
            <a:ext cx="3276600" cy="695960"/>
          </a:xfrm>
          <a:prstGeom prst="rightArrow">
            <a:avLst>
              <a:gd name="adj1" fmla="val 100000"/>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p:cNvSpPr txBox="1">
            <a:spLocks/>
          </p:cNvSpPr>
          <p:nvPr/>
        </p:nvSpPr>
        <p:spPr>
          <a:xfrm>
            <a:off x="314960" y="805180"/>
            <a:ext cx="2809240" cy="45720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Tx/>
              <a:buNone/>
              <a:tabLst/>
              <a:defRPr/>
            </a:pPr>
            <a:r>
              <a:rPr kumimoji="0" lang="en-US" sz="2400" b="1" i="0" u="none" strike="noStrike" kern="1200" cap="none" spc="0" normalizeH="0" baseline="0" noProof="0" dirty="0" err="1" smtClean="0">
                <a:ln>
                  <a:noFill/>
                </a:ln>
                <a:solidFill>
                  <a:schemeClr val="tx2"/>
                </a:solidFill>
                <a:effectLst/>
                <a:uLnTx/>
                <a:uFillTx/>
                <a:latin typeface="Segoe UI" pitchFamily="34" charset="0"/>
                <a:ea typeface="Roboto" pitchFamily="2" charset="0"/>
                <a:cs typeface="Segoe UI" pitchFamily="34" charset="0"/>
              </a:rPr>
              <a:t>Nội</a:t>
            </a:r>
            <a:r>
              <a:rPr kumimoji="0" lang="en-US" sz="2400" b="1" i="0" u="none" strike="noStrike" kern="1200" cap="none" spc="0" normalizeH="0" baseline="0" noProof="0" dirty="0" smtClean="0">
                <a:ln>
                  <a:noFill/>
                </a:ln>
                <a:solidFill>
                  <a:schemeClr val="tx2"/>
                </a:solidFill>
                <a:effectLst/>
                <a:uLnTx/>
                <a:uFillTx/>
                <a:latin typeface="Segoe UI" pitchFamily="34" charset="0"/>
                <a:ea typeface="Roboto" pitchFamily="2" charset="0"/>
                <a:cs typeface="Segoe UI" pitchFamily="34" charset="0"/>
              </a:rPr>
              <a:t> dung </a:t>
            </a:r>
            <a:r>
              <a:rPr kumimoji="0" lang="en-US" sz="2400" b="1" i="0" u="none" strike="noStrike" kern="1200" cap="none" spc="0" normalizeH="0" baseline="0" noProof="0" dirty="0" err="1" smtClean="0">
                <a:ln>
                  <a:noFill/>
                </a:ln>
                <a:solidFill>
                  <a:schemeClr val="tx2"/>
                </a:solidFill>
                <a:effectLst/>
                <a:uLnTx/>
                <a:uFillTx/>
                <a:latin typeface="Segoe UI" pitchFamily="34" charset="0"/>
                <a:ea typeface="Roboto" pitchFamily="2" charset="0"/>
                <a:cs typeface="Segoe UI" pitchFamily="34" charset="0"/>
              </a:rPr>
              <a:t>bài</a:t>
            </a:r>
            <a:r>
              <a:rPr kumimoji="0" lang="en-US" sz="2400" b="1" i="0" u="none" strike="noStrike" kern="1200" cap="none" spc="0" normalizeH="0" baseline="0" noProof="0" dirty="0" smtClean="0">
                <a:ln>
                  <a:noFill/>
                </a:ln>
                <a:solidFill>
                  <a:schemeClr val="tx2"/>
                </a:solidFill>
                <a:effectLst/>
                <a:uLnTx/>
                <a:uFillTx/>
                <a:latin typeface="Segoe UI" pitchFamily="34" charset="0"/>
                <a:ea typeface="Roboto" pitchFamily="2" charset="0"/>
                <a:cs typeface="Segoe UI" pitchFamily="34" charset="0"/>
              </a:rPr>
              <a:t> </a:t>
            </a:r>
            <a:r>
              <a:rPr kumimoji="0" lang="en-US" sz="2400" b="1" i="0" u="none" strike="noStrike" kern="1200" cap="none" spc="0" normalizeH="0" baseline="0" noProof="0" dirty="0" err="1" smtClean="0">
                <a:ln>
                  <a:noFill/>
                </a:ln>
                <a:solidFill>
                  <a:schemeClr val="tx2"/>
                </a:solidFill>
                <a:effectLst/>
                <a:uLnTx/>
                <a:uFillTx/>
                <a:latin typeface="Segoe UI" pitchFamily="34" charset="0"/>
                <a:ea typeface="Roboto" pitchFamily="2" charset="0"/>
                <a:cs typeface="Segoe UI" pitchFamily="34" charset="0"/>
              </a:rPr>
              <a:t>học</a:t>
            </a:r>
            <a:endParaRPr kumimoji="0" lang="en-US" sz="2400" b="1" i="0" u="none" strike="noStrike" kern="1200" cap="none" spc="0" normalizeH="0" baseline="0" noProof="0" dirty="0">
              <a:ln>
                <a:noFill/>
              </a:ln>
              <a:solidFill>
                <a:schemeClr val="tx2"/>
              </a:solidFill>
              <a:effectLst/>
              <a:uLnTx/>
              <a:uFillTx/>
              <a:latin typeface="Segoe UI" pitchFamily="34" charset="0"/>
              <a:ea typeface="Roboto" pitchFamily="2" charset="0"/>
              <a:cs typeface="Segoe UI" pitchFamily="34" charset="0"/>
            </a:endParaRPr>
          </a:p>
        </p:txBody>
      </p:sp>
      <p:sp>
        <p:nvSpPr>
          <p:cNvPr id="9219" name="Content Placeholder 1"/>
          <p:cNvSpPr>
            <a:spLocks noGrp="1"/>
          </p:cNvSpPr>
          <p:nvPr>
            <p:ph idx="1"/>
          </p:nvPr>
        </p:nvSpPr>
        <p:spPr>
          <a:xfrm>
            <a:off x="228600" y="1534160"/>
            <a:ext cx="7772400" cy="4638040"/>
          </a:xfrm>
        </p:spPr>
        <p:txBody>
          <a:bodyPr>
            <a:normAutofit/>
          </a:bodyPr>
          <a:lstStyle/>
          <a:p>
            <a:pPr marL="342900" indent="-342900">
              <a:lnSpc>
                <a:spcPct val="150000"/>
              </a:lnSpc>
              <a:buClr>
                <a:schemeClr val="tx2"/>
              </a:buClr>
              <a:buFont typeface="Wingdings" pitchFamily="2" charset="2"/>
              <a:buChar char="l"/>
            </a:pPr>
            <a:r>
              <a:rPr lang="en-US" b="0" dirty="0" err="1"/>
              <a:t>Mục</a:t>
            </a:r>
            <a:r>
              <a:rPr lang="en-US" b="0" dirty="0"/>
              <a:t> </a:t>
            </a:r>
            <a:r>
              <a:rPr lang="en-US" b="0" dirty="0" err="1"/>
              <a:t>tiêu</a:t>
            </a:r>
            <a:r>
              <a:rPr lang="en-US" b="0" dirty="0"/>
              <a:t> </a:t>
            </a:r>
            <a:r>
              <a:rPr lang="en-US" b="0" dirty="0" err="1"/>
              <a:t>kế</a:t>
            </a:r>
            <a:r>
              <a:rPr lang="en-US" b="0" dirty="0"/>
              <a:t> </a:t>
            </a:r>
            <a:r>
              <a:rPr lang="en-US" b="0" dirty="0" err="1"/>
              <a:t>hoạch</a:t>
            </a:r>
            <a:r>
              <a:rPr lang="en-US" b="0" dirty="0"/>
              <a:t> </a:t>
            </a:r>
            <a:r>
              <a:rPr lang="en-US" b="0" dirty="0" err="1"/>
              <a:t>phát</a:t>
            </a:r>
            <a:r>
              <a:rPr lang="en-US" b="0" dirty="0"/>
              <a:t> </a:t>
            </a:r>
            <a:r>
              <a:rPr lang="en-US" b="0" dirty="0" err="1"/>
              <a:t>hành</a:t>
            </a:r>
            <a:endParaRPr lang="en-US" b="0" dirty="0" smtClean="0"/>
          </a:p>
          <a:p>
            <a:pPr marL="342900" indent="-342900">
              <a:lnSpc>
                <a:spcPct val="150000"/>
              </a:lnSpc>
              <a:buClr>
                <a:schemeClr val="tx2"/>
              </a:buClr>
              <a:buFont typeface="Wingdings" pitchFamily="2" charset="2"/>
              <a:buChar char="l"/>
            </a:pPr>
            <a:r>
              <a:rPr lang="en-US" b="0" dirty="0" err="1" smtClean="0"/>
              <a:t>Mục</a:t>
            </a:r>
            <a:r>
              <a:rPr lang="en-US" b="0" dirty="0" smtClean="0"/>
              <a:t> </a:t>
            </a:r>
            <a:r>
              <a:rPr lang="en-US" b="0" dirty="0" err="1" smtClean="0"/>
              <a:t>tiêu</a:t>
            </a:r>
            <a:r>
              <a:rPr lang="en-US" b="0" dirty="0" smtClean="0"/>
              <a:t> </a:t>
            </a:r>
            <a:r>
              <a:rPr lang="en-US" b="0" dirty="0" err="1" smtClean="0"/>
              <a:t>của</a:t>
            </a:r>
            <a:r>
              <a:rPr lang="en-US" b="0" dirty="0" smtClean="0"/>
              <a:t> Sprint</a:t>
            </a:r>
          </a:p>
          <a:p>
            <a:pPr marL="342900" indent="-342900">
              <a:lnSpc>
                <a:spcPct val="150000"/>
              </a:lnSpc>
              <a:buClr>
                <a:schemeClr val="tx2"/>
              </a:buClr>
              <a:buFont typeface="Wingdings" pitchFamily="2" charset="2"/>
              <a:buChar char="l"/>
            </a:pPr>
            <a:r>
              <a:rPr lang="en-US" b="0" dirty="0" err="1" smtClean="0"/>
              <a:t>Các</a:t>
            </a:r>
            <a:r>
              <a:rPr lang="en-US" b="0" dirty="0" smtClean="0"/>
              <a:t> </a:t>
            </a:r>
            <a:r>
              <a:rPr lang="en-US" b="0" dirty="0" err="1" smtClean="0"/>
              <a:t>yếu</a:t>
            </a:r>
            <a:r>
              <a:rPr lang="en-US" b="0" dirty="0" smtClean="0"/>
              <a:t> </a:t>
            </a:r>
            <a:r>
              <a:rPr lang="en-US" b="0" dirty="0" err="1" smtClean="0"/>
              <a:t>tố</a:t>
            </a:r>
            <a:r>
              <a:rPr lang="en-US" b="0" dirty="0" smtClean="0"/>
              <a:t> </a:t>
            </a:r>
            <a:r>
              <a:rPr lang="en-US" b="0" dirty="0" err="1" smtClean="0"/>
              <a:t>dùng</a:t>
            </a:r>
            <a:r>
              <a:rPr lang="en-US" b="0" dirty="0" smtClean="0"/>
              <a:t> </a:t>
            </a:r>
            <a:r>
              <a:rPr lang="en-US" b="0" dirty="0" err="1" smtClean="0"/>
              <a:t>để</a:t>
            </a:r>
            <a:r>
              <a:rPr lang="en-US" b="0" dirty="0" smtClean="0"/>
              <a:t> </a:t>
            </a:r>
            <a:r>
              <a:rPr lang="en-US" b="0" dirty="0" err="1" smtClean="0"/>
              <a:t>ước</a:t>
            </a:r>
            <a:r>
              <a:rPr lang="en-US" b="0" dirty="0" smtClean="0"/>
              <a:t> </a:t>
            </a:r>
            <a:r>
              <a:rPr lang="en-US" b="0" dirty="0" err="1" smtClean="0"/>
              <a:t>lượng</a:t>
            </a:r>
            <a:r>
              <a:rPr lang="en-US" b="0" dirty="0" smtClean="0"/>
              <a:t> story</a:t>
            </a:r>
          </a:p>
          <a:p>
            <a:pPr marL="625475" lvl="1" indent="-274638">
              <a:lnSpc>
                <a:spcPct val="120000"/>
              </a:lnSpc>
              <a:buClr>
                <a:schemeClr val="accent1"/>
              </a:buClr>
              <a:buFont typeface="Wingdings" pitchFamily="2" charset="2"/>
              <a:buChar char="§"/>
            </a:pPr>
            <a:r>
              <a:rPr lang="en-US" sz="2400" dirty="0" err="1" smtClean="0">
                <a:latin typeface="Segoe UI" pitchFamily="34" charset="0"/>
              </a:rPr>
              <a:t>Loại</a:t>
            </a:r>
            <a:r>
              <a:rPr lang="en-US" sz="2400" dirty="0" smtClean="0">
                <a:latin typeface="Segoe UI" pitchFamily="34" charset="0"/>
              </a:rPr>
              <a:t> </a:t>
            </a:r>
            <a:r>
              <a:rPr lang="en-US" sz="2400" dirty="0" err="1" smtClean="0">
                <a:latin typeface="Segoe UI" pitchFamily="34" charset="0"/>
              </a:rPr>
              <a:t>tương</a:t>
            </a:r>
            <a:r>
              <a:rPr lang="en-US" sz="2400" dirty="0" smtClean="0">
                <a:latin typeface="Segoe UI" pitchFamily="34" charset="0"/>
              </a:rPr>
              <a:t> </a:t>
            </a:r>
            <a:r>
              <a:rPr lang="en-US" sz="2400" dirty="0" err="1" smtClean="0">
                <a:latin typeface="Segoe UI" pitchFamily="34" charset="0"/>
              </a:rPr>
              <a:t>tác</a:t>
            </a:r>
            <a:endParaRPr lang="en-US" sz="2400" dirty="0" smtClean="0">
              <a:latin typeface="Segoe UI" pitchFamily="34" charset="0"/>
            </a:endParaRPr>
          </a:p>
          <a:p>
            <a:pPr marL="625475" lvl="1" indent="-274638">
              <a:lnSpc>
                <a:spcPct val="120000"/>
              </a:lnSpc>
              <a:buClr>
                <a:schemeClr val="accent1"/>
              </a:buClr>
              <a:buFont typeface="Wingdings" pitchFamily="2" charset="2"/>
              <a:buChar char="§"/>
            </a:pPr>
            <a:r>
              <a:rPr lang="en-US" sz="2400" dirty="0" err="1" smtClean="0">
                <a:latin typeface="Segoe UI" pitchFamily="34" charset="0"/>
              </a:rPr>
              <a:t>Quy</a:t>
            </a:r>
            <a:r>
              <a:rPr lang="en-US" sz="2400" dirty="0" smtClean="0">
                <a:latin typeface="Segoe UI" pitchFamily="34" charset="0"/>
              </a:rPr>
              <a:t> </a:t>
            </a:r>
            <a:r>
              <a:rPr lang="en-US" sz="2400" dirty="0" err="1" smtClean="0">
                <a:latin typeface="Segoe UI" pitchFamily="34" charset="0"/>
              </a:rPr>
              <a:t>tắc</a:t>
            </a:r>
            <a:r>
              <a:rPr lang="en-US" sz="2400" dirty="0" smtClean="0">
                <a:latin typeface="Segoe UI" pitchFamily="34" charset="0"/>
              </a:rPr>
              <a:t> </a:t>
            </a:r>
            <a:r>
              <a:rPr lang="en-US" sz="2400" dirty="0" err="1" smtClean="0">
                <a:latin typeface="Segoe UI" pitchFamily="34" charset="0"/>
              </a:rPr>
              <a:t>nghiệp</a:t>
            </a:r>
            <a:r>
              <a:rPr lang="en-US" sz="2400" dirty="0" smtClean="0">
                <a:latin typeface="Segoe UI" pitchFamily="34" charset="0"/>
              </a:rPr>
              <a:t> </a:t>
            </a:r>
            <a:r>
              <a:rPr lang="en-US" sz="2400" dirty="0" err="1" smtClean="0">
                <a:latin typeface="Segoe UI" pitchFamily="34" charset="0"/>
              </a:rPr>
              <a:t>vụ</a:t>
            </a:r>
            <a:endParaRPr lang="en-US" sz="2400" dirty="0" smtClean="0">
              <a:latin typeface="Segoe UI" pitchFamily="34" charset="0"/>
            </a:endParaRPr>
          </a:p>
          <a:p>
            <a:pPr marL="625475" lvl="1" indent="-274638">
              <a:lnSpc>
                <a:spcPct val="120000"/>
              </a:lnSpc>
              <a:buClr>
                <a:schemeClr val="accent1"/>
              </a:buClr>
              <a:buFont typeface="Wingdings" pitchFamily="2" charset="2"/>
              <a:buChar char="§"/>
            </a:pPr>
            <a:r>
              <a:rPr lang="en-US" sz="2400" dirty="0" err="1" smtClean="0">
                <a:latin typeface="Segoe UI" pitchFamily="34" charset="0"/>
              </a:rPr>
              <a:t>Số</a:t>
            </a:r>
            <a:r>
              <a:rPr lang="en-US" sz="2400" dirty="0" smtClean="0">
                <a:latin typeface="Segoe UI" pitchFamily="34" charset="0"/>
              </a:rPr>
              <a:t> </a:t>
            </a:r>
            <a:r>
              <a:rPr lang="en-US" sz="2400" dirty="0" err="1" smtClean="0">
                <a:latin typeface="Segoe UI" pitchFamily="34" charset="0"/>
              </a:rPr>
              <a:t>lượng</a:t>
            </a:r>
            <a:r>
              <a:rPr lang="en-US" sz="2400" dirty="0" smtClean="0">
                <a:latin typeface="Segoe UI" pitchFamily="34" charset="0"/>
              </a:rPr>
              <a:t> </a:t>
            </a:r>
            <a:r>
              <a:rPr lang="en-US" sz="2400" dirty="0" err="1" smtClean="0">
                <a:latin typeface="Segoe UI" pitchFamily="34" charset="0"/>
              </a:rPr>
              <a:t>thực</a:t>
            </a:r>
            <a:r>
              <a:rPr lang="en-US" sz="2400" dirty="0" smtClean="0">
                <a:latin typeface="Segoe UI" pitchFamily="34" charset="0"/>
              </a:rPr>
              <a:t> </a:t>
            </a:r>
            <a:r>
              <a:rPr lang="en-US" sz="2400" dirty="0" err="1" smtClean="0">
                <a:latin typeface="Segoe UI" pitchFamily="34" charset="0"/>
              </a:rPr>
              <a:t>thể</a:t>
            </a:r>
            <a:r>
              <a:rPr lang="en-US" sz="2400" dirty="0" smtClean="0">
                <a:latin typeface="Segoe UI" pitchFamily="34" charset="0"/>
              </a:rPr>
              <a:t> </a:t>
            </a:r>
            <a:r>
              <a:rPr lang="en-US" sz="2400" dirty="0" err="1" smtClean="0">
                <a:latin typeface="Segoe UI" pitchFamily="34" charset="0"/>
              </a:rPr>
              <a:t>được</a:t>
            </a:r>
            <a:r>
              <a:rPr lang="en-US" sz="2400" dirty="0" smtClean="0">
                <a:latin typeface="Segoe UI" pitchFamily="34" charset="0"/>
              </a:rPr>
              <a:t> </a:t>
            </a:r>
            <a:r>
              <a:rPr lang="en-US" sz="2400" dirty="0" err="1" smtClean="0">
                <a:latin typeface="Segoe UI" pitchFamily="34" charset="0"/>
              </a:rPr>
              <a:t>thao</a:t>
            </a:r>
            <a:r>
              <a:rPr lang="en-US" sz="2400" dirty="0" smtClean="0">
                <a:latin typeface="Segoe UI" pitchFamily="34" charset="0"/>
              </a:rPr>
              <a:t> </a:t>
            </a:r>
            <a:r>
              <a:rPr lang="en-US" sz="2400" dirty="0" err="1" smtClean="0">
                <a:latin typeface="Segoe UI" pitchFamily="34" charset="0"/>
              </a:rPr>
              <a:t>tác</a:t>
            </a:r>
            <a:endParaRPr lang="en-US" sz="2400" dirty="0" smtClean="0">
              <a:latin typeface="Segoe UI" pitchFamily="34" charset="0"/>
            </a:endParaRPr>
          </a:p>
          <a:p>
            <a:pPr marL="625475" lvl="1" indent="-274638">
              <a:lnSpc>
                <a:spcPct val="120000"/>
              </a:lnSpc>
              <a:buClr>
                <a:schemeClr val="accent1"/>
              </a:buClr>
              <a:buFont typeface="Wingdings" pitchFamily="2" charset="2"/>
              <a:buChar char="§"/>
            </a:pPr>
            <a:r>
              <a:rPr lang="en-US" sz="2400" dirty="0" err="1" smtClean="0">
                <a:latin typeface="Segoe UI" pitchFamily="34" charset="0"/>
              </a:rPr>
              <a:t>Thao</a:t>
            </a:r>
            <a:r>
              <a:rPr lang="en-US" sz="2400" dirty="0" smtClean="0">
                <a:latin typeface="Segoe UI" pitchFamily="34" charset="0"/>
              </a:rPr>
              <a:t> </a:t>
            </a:r>
            <a:r>
              <a:rPr lang="en-US" sz="2400" dirty="0" err="1" smtClean="0">
                <a:latin typeface="Segoe UI" pitchFamily="34" charset="0"/>
              </a:rPr>
              <a:t>tác</a:t>
            </a:r>
            <a:r>
              <a:rPr lang="en-US" sz="2400" dirty="0" smtClean="0">
                <a:latin typeface="Segoe UI" pitchFamily="34" charset="0"/>
              </a:rPr>
              <a:t> </a:t>
            </a:r>
            <a:r>
              <a:rPr lang="en-US" sz="2400" dirty="0" err="1" smtClean="0">
                <a:latin typeface="Segoe UI" pitchFamily="34" charset="0"/>
              </a:rPr>
              <a:t>dữ</a:t>
            </a:r>
            <a:r>
              <a:rPr lang="en-US" sz="2400" dirty="0" smtClean="0">
                <a:latin typeface="Segoe UI" pitchFamily="34" charset="0"/>
              </a:rPr>
              <a:t> </a:t>
            </a:r>
            <a:r>
              <a:rPr lang="en-US" sz="2400" dirty="0" err="1" smtClean="0">
                <a:latin typeface="Segoe UI" pitchFamily="34" charset="0"/>
              </a:rPr>
              <a:t>liệu</a:t>
            </a:r>
            <a:r>
              <a:rPr lang="en-US" sz="2400" dirty="0" smtClean="0">
                <a:latin typeface="Segoe UI" pitchFamily="34" charset="0"/>
              </a:rPr>
              <a:t> (CRUD)</a:t>
            </a:r>
          </a:p>
          <a:p>
            <a:pPr marL="342900" indent="-342900">
              <a:lnSpc>
                <a:spcPct val="150000"/>
              </a:lnSpc>
              <a:buClr>
                <a:schemeClr val="tx2"/>
              </a:buClr>
              <a:buFont typeface="Wingdings" pitchFamily="2" charset="2"/>
              <a:buChar char="l"/>
            </a:pPr>
            <a:r>
              <a:rPr lang="en-US" b="0" dirty="0" err="1" smtClean="0"/>
              <a:t>Khía</a:t>
            </a:r>
            <a:r>
              <a:rPr lang="en-US" b="0" dirty="0" smtClean="0"/>
              <a:t> </a:t>
            </a:r>
            <a:r>
              <a:rPr lang="en-US" b="0" dirty="0" err="1" smtClean="0"/>
              <a:t>cạnh</a:t>
            </a:r>
            <a:r>
              <a:rPr lang="en-US" b="0" dirty="0" smtClean="0"/>
              <a:t> </a:t>
            </a:r>
            <a:r>
              <a:rPr lang="en-US" b="0" dirty="0" err="1" smtClean="0"/>
              <a:t>môi</a:t>
            </a:r>
            <a:r>
              <a:rPr lang="en-US" b="0" dirty="0" smtClean="0"/>
              <a:t> </a:t>
            </a:r>
            <a:r>
              <a:rPr lang="en-US" b="0" dirty="0" err="1" smtClean="0"/>
              <a:t>trường</a:t>
            </a:r>
            <a:r>
              <a:rPr lang="en-US" b="0" dirty="0" smtClean="0"/>
              <a:t> (ED)</a:t>
            </a:r>
            <a:endParaRPr lang="en-US" b="0" dirty="0"/>
          </a:p>
          <a:p>
            <a:pPr marL="342900" indent="-342900">
              <a:lnSpc>
                <a:spcPct val="150000"/>
              </a:lnSpc>
              <a:buClr>
                <a:schemeClr val="tx2"/>
              </a:buClr>
              <a:buFont typeface="Wingdings" pitchFamily="2" charset="2"/>
              <a:buChar char="l"/>
            </a:pPr>
            <a:endParaRPr lang="en-US" b="0" dirty="0" smtClean="0"/>
          </a:p>
        </p:txBody>
      </p:sp>
      <p:sp>
        <p:nvSpPr>
          <p:cNvPr id="9220" name="Slide Number Placeholder 4"/>
          <p:cNvSpPr>
            <a:spLocks noGrp="1"/>
          </p:cNvSpPr>
          <p:nvPr>
            <p:ph type="sldNum" sz="quarter" idx="10"/>
          </p:nvPr>
        </p:nvSpPr>
        <p:spPr bwMode="auto">
          <a:xfrm>
            <a:off x="-1447800" y="6172200"/>
            <a:ext cx="2133600" cy="365125"/>
          </a:xfrm>
          <a:noFill/>
          <a:ln>
            <a:miter lim="800000"/>
            <a:headEnd/>
            <a:tailEnd/>
          </a:ln>
        </p:spPr>
        <p:txBody>
          <a:bodyPr wrap="square" numCol="1" anchorCtr="0" compatLnSpc="1">
            <a:prstTxWarp prst="textNoShape">
              <a:avLst/>
            </a:prstTxWarp>
          </a:bodyPr>
          <a:lstStyle/>
          <a:p>
            <a:pPr algn="r"/>
            <a:fld id="{B41F0E36-1396-4AD9-A966-CD40C11627C1}" type="slidenum">
              <a:rPr lang="en-US" sz="2000" smtClean="0">
                <a:solidFill>
                  <a:schemeClr val="bg1"/>
                </a:solidFill>
                <a:ea typeface="Roboto Lt"/>
              </a:rPr>
              <a:pPr algn="r"/>
              <a:t>2</a:t>
            </a:fld>
            <a:endParaRPr lang="en-US" sz="2000" smtClean="0">
              <a:solidFill>
                <a:schemeClr val="bg1"/>
              </a:solidFill>
              <a:ea typeface="Roboto Lt"/>
            </a:endParaRPr>
          </a:p>
        </p:txBody>
      </p:sp>
      <p:pic>
        <p:nvPicPr>
          <p:cNvPr id="1026" name="Picture 2" descr="C:\Users\vietnq\Downloads\Poly-laptop.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0129" y="1150693"/>
            <a:ext cx="3804871" cy="5707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34788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 name="Content Placeholder 2"/>
          <p:cNvSpPr txBox="1">
            <a:spLocks/>
          </p:cNvSpPr>
          <p:nvPr/>
        </p:nvSpPr>
        <p:spPr>
          <a:xfrm>
            <a:off x="155575" y="381000"/>
            <a:ext cx="8686802" cy="685800"/>
          </a:xfrm>
          <a:prstGeom prst="rect">
            <a:avLst/>
          </a:prstGeom>
        </p:spPr>
        <p:txBody>
          <a:bodyPr vert="horz" lIns="91440" tIns="45720" rIns="91440" bIns="45720" rtlCol="0">
            <a:noAutofit/>
          </a:bodyPr>
          <a:lstStyle/>
          <a:p>
            <a:pPr lvl="0" algn="ctr">
              <a:lnSpc>
                <a:spcPct val="110000"/>
              </a:lnSpc>
              <a:spcBef>
                <a:spcPts val="600"/>
              </a:spcBef>
              <a:defRPr/>
            </a:pPr>
            <a:r>
              <a:rPr lang="en-US" sz="2800" b="1" dirty="0" err="1" smtClean="0">
                <a:solidFill>
                  <a:schemeClr val="tx2"/>
                </a:solidFill>
                <a:latin typeface="Segoe UI" pitchFamily="34" charset="0"/>
                <a:ea typeface="Roboto" pitchFamily="2" charset="0"/>
                <a:cs typeface="Segoe UI" pitchFamily="34" charset="0"/>
              </a:rPr>
              <a:t>Khía</a:t>
            </a:r>
            <a:r>
              <a:rPr lang="en-US" sz="2800" b="1" dirty="0" smtClean="0">
                <a:solidFill>
                  <a:schemeClr val="tx2"/>
                </a:solidFill>
                <a:latin typeface="Segoe UI" pitchFamily="34" charset="0"/>
                <a:ea typeface="Roboto" pitchFamily="2" charset="0"/>
                <a:cs typeface="Segoe UI" pitchFamily="34" charset="0"/>
              </a:rPr>
              <a:t> </a:t>
            </a:r>
            <a:r>
              <a:rPr lang="en-US" sz="2800" b="1" dirty="0" err="1" smtClean="0">
                <a:solidFill>
                  <a:schemeClr val="tx2"/>
                </a:solidFill>
                <a:latin typeface="Segoe UI" pitchFamily="34" charset="0"/>
                <a:ea typeface="Roboto" pitchFamily="2" charset="0"/>
                <a:cs typeface="Segoe UI" pitchFamily="34" charset="0"/>
              </a:rPr>
              <a:t>cạnh</a:t>
            </a:r>
            <a:r>
              <a:rPr lang="en-US" sz="2800" b="1" dirty="0" smtClean="0">
                <a:solidFill>
                  <a:schemeClr val="tx2"/>
                </a:solidFill>
                <a:latin typeface="Segoe UI" pitchFamily="34" charset="0"/>
                <a:ea typeface="Roboto" pitchFamily="2" charset="0"/>
                <a:cs typeface="Segoe UI" pitchFamily="34" charset="0"/>
              </a:rPr>
              <a:t> </a:t>
            </a:r>
            <a:r>
              <a:rPr lang="en-US" sz="2800" b="1" dirty="0" err="1" smtClean="0">
                <a:solidFill>
                  <a:schemeClr val="tx2"/>
                </a:solidFill>
                <a:latin typeface="Segoe UI" pitchFamily="34" charset="0"/>
                <a:ea typeface="Roboto" pitchFamily="2" charset="0"/>
                <a:cs typeface="Segoe UI" pitchFamily="34" charset="0"/>
              </a:rPr>
              <a:t>quy</a:t>
            </a:r>
            <a:r>
              <a:rPr lang="en-US" sz="2800" b="1" dirty="0" smtClean="0">
                <a:solidFill>
                  <a:schemeClr val="tx2"/>
                </a:solidFill>
                <a:latin typeface="Segoe UI" pitchFamily="34" charset="0"/>
                <a:ea typeface="Roboto" pitchFamily="2" charset="0"/>
                <a:cs typeface="Segoe UI" pitchFamily="34" charset="0"/>
              </a:rPr>
              <a:t> </a:t>
            </a:r>
            <a:r>
              <a:rPr lang="en-US" sz="2800" b="1" dirty="0" err="1" smtClean="0">
                <a:solidFill>
                  <a:schemeClr val="tx2"/>
                </a:solidFill>
                <a:latin typeface="Segoe UI" pitchFamily="34" charset="0"/>
                <a:ea typeface="Roboto" pitchFamily="2" charset="0"/>
                <a:cs typeface="Segoe UI" pitchFamily="34" charset="0"/>
              </a:rPr>
              <a:t>trình</a:t>
            </a:r>
            <a:endParaRPr lang="en-US" sz="2400" dirty="0" smtClean="0">
              <a:solidFill>
                <a:schemeClr val="tx2"/>
              </a:solidFill>
              <a:latin typeface="Segoe UI" pitchFamily="34" charset="0"/>
              <a:ea typeface="Roboto" pitchFamily="2" charset="0"/>
              <a:cs typeface="Segoe UI"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546037493"/>
              </p:ext>
            </p:extLst>
          </p:nvPr>
        </p:nvGraphicFramePr>
        <p:xfrm>
          <a:off x="460375" y="1295400"/>
          <a:ext cx="8302625" cy="4495800"/>
        </p:xfrm>
        <a:graphic>
          <a:graphicData uri="http://schemas.openxmlformats.org/drawingml/2006/table">
            <a:tbl>
              <a:tblPr firstRow="1" bandRow="1">
                <a:tableStyleId>{5C22544A-7EE6-4342-B048-85BDC9FD1C3A}</a:tableStyleId>
              </a:tblPr>
              <a:tblGrid>
                <a:gridCol w="5102225"/>
                <a:gridCol w="3200400"/>
              </a:tblGrid>
              <a:tr h="768512">
                <a:tc>
                  <a:txBody>
                    <a:bodyPr/>
                    <a:lstStyle/>
                    <a:p>
                      <a:pPr marL="0" marR="0" indent="0" algn="ctr">
                        <a:spcBef>
                          <a:spcPts val="0"/>
                        </a:spcBef>
                        <a:spcAft>
                          <a:spcPts val="0"/>
                        </a:spcAft>
                      </a:pPr>
                      <a:r>
                        <a:rPr lang="en-US" sz="2400" dirty="0" err="1">
                          <a:solidFill>
                            <a:schemeClr val="tx2"/>
                          </a:solidFill>
                          <a:effectLst/>
                          <a:latin typeface="Segoe UI" pitchFamily="34" charset="0"/>
                          <a:cs typeface="Segoe UI" pitchFamily="34" charset="0"/>
                        </a:rPr>
                        <a:t>Yếu</a:t>
                      </a:r>
                      <a:r>
                        <a:rPr lang="en-US" sz="2400" dirty="0">
                          <a:solidFill>
                            <a:schemeClr val="tx2"/>
                          </a:solidFill>
                          <a:effectLst/>
                          <a:latin typeface="Segoe UI" pitchFamily="34" charset="0"/>
                          <a:cs typeface="Segoe UI" pitchFamily="34" charset="0"/>
                        </a:rPr>
                        <a:t> </a:t>
                      </a:r>
                      <a:r>
                        <a:rPr lang="en-US" sz="2400" dirty="0" err="1">
                          <a:solidFill>
                            <a:schemeClr val="tx2"/>
                          </a:solidFill>
                          <a:effectLst/>
                          <a:latin typeface="Segoe UI" pitchFamily="34" charset="0"/>
                          <a:cs typeface="Segoe UI" pitchFamily="34" charset="0"/>
                        </a:rPr>
                        <a:t>tố</a:t>
                      </a:r>
                      <a:endParaRPr lang="en-US" sz="2400" dirty="0">
                        <a:solidFill>
                          <a:schemeClr val="tx2"/>
                        </a:solidFill>
                        <a:effectLst/>
                        <a:latin typeface="Segoe UI" pitchFamily="34" charset="0"/>
                        <a:ea typeface="Times New Roman"/>
                        <a:cs typeface="Segoe UI" pitchFamily="34" charset="0"/>
                      </a:endParaRPr>
                    </a:p>
                  </a:txBody>
                  <a:tcPr marL="66675" marR="66675" marT="66675" marB="66675" anchor="ctr">
                    <a:solidFill>
                      <a:schemeClr val="tx1"/>
                    </a:solidFill>
                  </a:tcPr>
                </a:tc>
                <a:tc>
                  <a:txBody>
                    <a:bodyPr/>
                    <a:lstStyle/>
                    <a:p>
                      <a:pPr marL="263525" marR="0" indent="-263525" algn="ctr">
                        <a:spcBef>
                          <a:spcPts val="0"/>
                        </a:spcBef>
                        <a:spcAft>
                          <a:spcPts val="0"/>
                        </a:spcAft>
                      </a:pPr>
                      <a:r>
                        <a:rPr lang="en-US" sz="2400">
                          <a:solidFill>
                            <a:schemeClr val="tx2"/>
                          </a:solidFill>
                          <a:effectLst/>
                          <a:latin typeface="Segoe UI" pitchFamily="34" charset="0"/>
                          <a:cs typeface="Segoe UI" pitchFamily="34" charset="0"/>
                        </a:rPr>
                        <a:t>Khoảng Giá trị (0/2)</a:t>
                      </a:r>
                      <a:endParaRPr lang="en-US" sz="2400">
                        <a:solidFill>
                          <a:schemeClr val="tx2"/>
                        </a:solidFill>
                        <a:effectLst/>
                        <a:latin typeface="Segoe UI" pitchFamily="34" charset="0"/>
                        <a:ea typeface="Times New Roman"/>
                        <a:cs typeface="Segoe UI" pitchFamily="34" charset="0"/>
                      </a:endParaRPr>
                    </a:p>
                  </a:txBody>
                  <a:tcPr marL="66675" marR="66675" marT="66675" marB="66675" anchor="ctr">
                    <a:solidFill>
                      <a:schemeClr val="tx1"/>
                    </a:solidFill>
                  </a:tcPr>
                </a:tc>
              </a:tr>
              <a:tr h="1379054">
                <a:tc>
                  <a:txBody>
                    <a:bodyPr/>
                    <a:lstStyle/>
                    <a:p>
                      <a:pPr marL="263525" marR="0" indent="-263525">
                        <a:spcBef>
                          <a:spcPts val="0"/>
                        </a:spcBef>
                        <a:spcAft>
                          <a:spcPts val="0"/>
                        </a:spcAft>
                      </a:pPr>
                      <a:r>
                        <a:rPr lang="en-US" sz="2400" dirty="0">
                          <a:effectLst/>
                          <a:latin typeface="Segoe UI" pitchFamily="34" charset="0"/>
                          <a:cs typeface="Segoe UI" pitchFamily="34" charset="0"/>
                        </a:rPr>
                        <a:t>1. Scrum </a:t>
                      </a:r>
                      <a:r>
                        <a:rPr lang="en-US" sz="2400" dirty="0" err="1">
                          <a:effectLst/>
                          <a:latin typeface="Segoe UI" pitchFamily="34" charset="0"/>
                          <a:cs typeface="Segoe UI" pitchFamily="34" charset="0"/>
                        </a:rPr>
                        <a:t>có</a:t>
                      </a:r>
                      <a:r>
                        <a:rPr lang="en-US" sz="2400" dirty="0">
                          <a:effectLst/>
                          <a:latin typeface="Segoe UI" pitchFamily="34" charset="0"/>
                          <a:cs typeface="Segoe UI" pitchFamily="34" charset="0"/>
                        </a:rPr>
                        <a:t> </a:t>
                      </a:r>
                      <a:r>
                        <a:rPr lang="en-US" sz="2400" dirty="0" err="1">
                          <a:effectLst/>
                          <a:latin typeface="Segoe UI" pitchFamily="34" charset="0"/>
                          <a:cs typeface="Segoe UI" pitchFamily="34" charset="0"/>
                        </a:rPr>
                        <a:t>phải</a:t>
                      </a:r>
                      <a:r>
                        <a:rPr lang="en-US" sz="2400" dirty="0">
                          <a:effectLst/>
                          <a:latin typeface="Segoe UI" pitchFamily="34" charset="0"/>
                          <a:cs typeface="Segoe UI" pitchFamily="34" charset="0"/>
                        </a:rPr>
                        <a:t> </a:t>
                      </a:r>
                      <a:r>
                        <a:rPr lang="en-US" sz="2400" dirty="0" err="1">
                          <a:effectLst/>
                          <a:latin typeface="Segoe UI" pitchFamily="34" charset="0"/>
                          <a:cs typeface="Segoe UI" pitchFamily="34" charset="0"/>
                        </a:rPr>
                        <a:t>là</a:t>
                      </a:r>
                      <a:r>
                        <a:rPr lang="en-US" sz="2400" dirty="0">
                          <a:effectLst/>
                          <a:latin typeface="Segoe UI" pitchFamily="34" charset="0"/>
                          <a:cs typeface="Segoe UI" pitchFamily="34" charset="0"/>
                        </a:rPr>
                        <a:t> </a:t>
                      </a:r>
                      <a:r>
                        <a:rPr lang="en-US" sz="2400" dirty="0" err="1">
                          <a:effectLst/>
                          <a:latin typeface="Segoe UI" pitchFamily="34" charset="0"/>
                          <a:cs typeface="Segoe UI" pitchFamily="34" charset="0"/>
                        </a:rPr>
                        <a:t>khung</a:t>
                      </a:r>
                      <a:r>
                        <a:rPr lang="en-US" sz="2400" dirty="0">
                          <a:effectLst/>
                          <a:latin typeface="Segoe UI" pitchFamily="34" charset="0"/>
                          <a:cs typeface="Segoe UI" pitchFamily="34" charset="0"/>
                        </a:rPr>
                        <a:t> </a:t>
                      </a:r>
                      <a:r>
                        <a:rPr lang="en-US" sz="2400" dirty="0" err="1">
                          <a:effectLst/>
                          <a:latin typeface="Segoe UI" pitchFamily="34" charset="0"/>
                          <a:cs typeface="Segoe UI" pitchFamily="34" charset="0"/>
                        </a:rPr>
                        <a:t>làm</a:t>
                      </a:r>
                      <a:r>
                        <a:rPr lang="en-US" sz="2400" dirty="0">
                          <a:effectLst/>
                          <a:latin typeface="Segoe UI" pitchFamily="34" charset="0"/>
                          <a:cs typeface="Segoe UI" pitchFamily="34" charset="0"/>
                        </a:rPr>
                        <a:t> </a:t>
                      </a:r>
                      <a:r>
                        <a:rPr lang="en-US" sz="2400" dirty="0" err="1">
                          <a:effectLst/>
                          <a:latin typeface="Segoe UI" pitchFamily="34" charset="0"/>
                          <a:cs typeface="Segoe UI" pitchFamily="34" charset="0"/>
                        </a:rPr>
                        <a:t>việc</a:t>
                      </a:r>
                      <a:r>
                        <a:rPr lang="en-US" sz="2400" dirty="0">
                          <a:effectLst/>
                          <a:latin typeface="Segoe UI" pitchFamily="34" charset="0"/>
                          <a:cs typeface="Segoe UI" pitchFamily="34" charset="0"/>
                        </a:rPr>
                        <a:t> </a:t>
                      </a:r>
                      <a:r>
                        <a:rPr lang="en-US" sz="2400" dirty="0" err="1">
                          <a:effectLst/>
                          <a:latin typeface="Segoe UI" pitchFamily="34" charset="0"/>
                          <a:cs typeface="Segoe UI" pitchFamily="34" charset="0"/>
                        </a:rPr>
                        <a:t>được</a:t>
                      </a:r>
                      <a:r>
                        <a:rPr lang="en-US" sz="2400" dirty="0">
                          <a:effectLst/>
                          <a:latin typeface="Segoe UI" pitchFamily="34" charset="0"/>
                          <a:cs typeface="Segoe UI" pitchFamily="34" charset="0"/>
                        </a:rPr>
                        <a:t> </a:t>
                      </a:r>
                      <a:r>
                        <a:rPr lang="en-US" sz="2400" dirty="0" err="1">
                          <a:effectLst/>
                          <a:latin typeface="Segoe UI" pitchFamily="34" charset="0"/>
                          <a:cs typeface="Segoe UI" pitchFamily="34" charset="0"/>
                        </a:rPr>
                        <a:t>chấp</a:t>
                      </a:r>
                      <a:r>
                        <a:rPr lang="en-US" sz="2400" dirty="0">
                          <a:effectLst/>
                          <a:latin typeface="Segoe UI" pitchFamily="34" charset="0"/>
                          <a:cs typeface="Segoe UI" pitchFamily="34" charset="0"/>
                        </a:rPr>
                        <a:t> </a:t>
                      </a:r>
                      <a:r>
                        <a:rPr lang="en-US" sz="2400" dirty="0" err="1">
                          <a:effectLst/>
                          <a:latin typeface="Segoe UI" pitchFamily="34" charset="0"/>
                          <a:cs typeface="Segoe UI" pitchFamily="34" charset="0"/>
                        </a:rPr>
                        <a:t>thuận</a:t>
                      </a:r>
                      <a:r>
                        <a:rPr lang="en-US" sz="2400" dirty="0">
                          <a:effectLst/>
                          <a:latin typeface="Segoe UI" pitchFamily="34" charset="0"/>
                          <a:cs typeface="Segoe UI" pitchFamily="34" charset="0"/>
                        </a:rPr>
                        <a:t> </a:t>
                      </a:r>
                      <a:r>
                        <a:rPr lang="en-US" sz="2400" dirty="0" err="1">
                          <a:effectLst/>
                          <a:latin typeface="Segoe UI" pitchFamily="34" charset="0"/>
                          <a:cs typeface="Segoe UI" pitchFamily="34" charset="0"/>
                        </a:rPr>
                        <a:t>trong</a:t>
                      </a:r>
                      <a:r>
                        <a:rPr lang="en-US" sz="2400" dirty="0">
                          <a:effectLst/>
                          <a:latin typeface="Segoe UI" pitchFamily="34" charset="0"/>
                          <a:cs typeface="Segoe UI" pitchFamily="34" charset="0"/>
                        </a:rPr>
                        <a:t> </a:t>
                      </a:r>
                      <a:r>
                        <a:rPr lang="en-US" sz="2400" dirty="0" err="1">
                          <a:effectLst/>
                          <a:latin typeface="Segoe UI" pitchFamily="34" charset="0"/>
                          <a:cs typeface="Segoe UI" pitchFamily="34" charset="0"/>
                        </a:rPr>
                        <a:t>công</a:t>
                      </a:r>
                      <a:r>
                        <a:rPr lang="en-US" sz="2400" dirty="0">
                          <a:effectLst/>
                          <a:latin typeface="Segoe UI" pitchFamily="34" charset="0"/>
                          <a:cs typeface="Segoe UI" pitchFamily="34" charset="0"/>
                        </a:rPr>
                        <a:t> </a:t>
                      </a:r>
                      <a:r>
                        <a:rPr lang="en-US" sz="2400" dirty="0" err="1">
                          <a:effectLst/>
                          <a:latin typeface="Segoe UI" pitchFamily="34" charset="0"/>
                          <a:cs typeface="Segoe UI" pitchFamily="34" charset="0"/>
                        </a:rPr>
                        <a:t>ty</a:t>
                      </a:r>
                      <a:r>
                        <a:rPr lang="en-US" sz="2400" dirty="0">
                          <a:effectLst/>
                          <a:latin typeface="Segoe UI" pitchFamily="34" charset="0"/>
                          <a:cs typeface="Segoe UI" pitchFamily="34" charset="0"/>
                        </a:rPr>
                        <a:t> hay </a:t>
                      </a:r>
                      <a:r>
                        <a:rPr lang="en-US" sz="2400" dirty="0" err="1">
                          <a:effectLst/>
                          <a:latin typeface="Segoe UI" pitchFamily="34" charset="0"/>
                          <a:cs typeface="Segoe UI" pitchFamily="34" charset="0"/>
                        </a:rPr>
                        <a:t>không</a:t>
                      </a:r>
                      <a:r>
                        <a:rPr lang="en-US" sz="2400" dirty="0">
                          <a:effectLst/>
                          <a:latin typeface="Segoe UI" pitchFamily="34" charset="0"/>
                          <a:cs typeface="Segoe UI" pitchFamily="34" charset="0"/>
                        </a:rPr>
                        <a:t>?</a:t>
                      </a:r>
                      <a:endParaRPr lang="en-US" sz="2400" dirty="0">
                        <a:effectLst/>
                        <a:latin typeface="Segoe UI" pitchFamily="34" charset="0"/>
                        <a:ea typeface="Times New Roman"/>
                        <a:cs typeface="Segoe UI" pitchFamily="34" charset="0"/>
                      </a:endParaRPr>
                    </a:p>
                  </a:txBody>
                  <a:tcPr marL="66675" marR="66675" marT="66675" marB="66675" anchor="ctr"/>
                </a:tc>
                <a:tc>
                  <a:txBody>
                    <a:bodyPr/>
                    <a:lstStyle/>
                    <a:p>
                      <a:endParaRPr lang="en-US" sz="2400">
                        <a:effectLst/>
                        <a:latin typeface="Segoe UI" pitchFamily="34" charset="0"/>
                        <a:cs typeface="Segoe UI" pitchFamily="34" charset="0"/>
                      </a:endParaRPr>
                    </a:p>
                  </a:txBody>
                  <a:tcPr marL="66675" marR="66675" marT="66675" marB="66675" anchor="ctr"/>
                </a:tc>
              </a:tr>
              <a:tr h="969180">
                <a:tc>
                  <a:txBody>
                    <a:bodyPr/>
                    <a:lstStyle/>
                    <a:p>
                      <a:pPr marL="263525" marR="0" indent="-263525" algn="l" defTabSz="914400" rtl="0" eaLnBrk="1" latinLnBrk="0" hangingPunct="1">
                        <a:spcBef>
                          <a:spcPts val="0"/>
                        </a:spcBef>
                        <a:spcAft>
                          <a:spcPts val="0"/>
                        </a:spcAft>
                      </a:pPr>
                      <a:r>
                        <a:rPr lang="en-US" sz="2400" kern="1200" dirty="0">
                          <a:solidFill>
                            <a:schemeClr val="dk1"/>
                          </a:solidFill>
                          <a:effectLst/>
                          <a:latin typeface="Segoe UI" pitchFamily="34" charset="0"/>
                          <a:ea typeface="+mn-ea"/>
                          <a:cs typeface="Segoe UI" pitchFamily="34" charset="0"/>
                        </a:rPr>
                        <a:t>2. </a:t>
                      </a:r>
                      <a:r>
                        <a:rPr lang="en-US" sz="2400" kern="1200" dirty="0" err="1">
                          <a:solidFill>
                            <a:schemeClr val="dk1"/>
                          </a:solidFill>
                          <a:effectLst/>
                          <a:latin typeface="Segoe UI" pitchFamily="34" charset="0"/>
                          <a:ea typeface="+mn-ea"/>
                          <a:cs typeface="Segoe UI" pitchFamily="34" charset="0"/>
                        </a:rPr>
                        <a:t>Trong</a:t>
                      </a:r>
                      <a:r>
                        <a:rPr lang="en-US" sz="2400" kern="1200" dirty="0">
                          <a:solidFill>
                            <a:schemeClr val="dk1"/>
                          </a:solidFill>
                          <a:effectLst/>
                          <a:latin typeface="Segoe UI" pitchFamily="34" charset="0"/>
                          <a:ea typeface="+mn-ea"/>
                          <a:cs typeface="Segoe UI" pitchFamily="34" charset="0"/>
                        </a:rPr>
                        <a:t> </a:t>
                      </a:r>
                      <a:r>
                        <a:rPr lang="en-US" sz="2400" kern="1200" dirty="0" err="1">
                          <a:solidFill>
                            <a:schemeClr val="dk1"/>
                          </a:solidFill>
                          <a:effectLst/>
                          <a:latin typeface="Segoe UI" pitchFamily="34" charset="0"/>
                          <a:ea typeface="+mn-ea"/>
                          <a:cs typeface="Segoe UI" pitchFamily="34" charset="0"/>
                        </a:rPr>
                        <a:t>công</a:t>
                      </a:r>
                      <a:r>
                        <a:rPr lang="en-US" sz="2400" kern="1200" dirty="0">
                          <a:solidFill>
                            <a:schemeClr val="dk1"/>
                          </a:solidFill>
                          <a:effectLst/>
                          <a:latin typeface="Segoe UI" pitchFamily="34" charset="0"/>
                          <a:ea typeface="+mn-ea"/>
                          <a:cs typeface="Segoe UI" pitchFamily="34" charset="0"/>
                        </a:rPr>
                        <a:t> </a:t>
                      </a:r>
                      <a:r>
                        <a:rPr lang="en-US" sz="2400" kern="1200" dirty="0" err="1">
                          <a:solidFill>
                            <a:schemeClr val="dk1"/>
                          </a:solidFill>
                          <a:effectLst/>
                          <a:latin typeface="Segoe UI" pitchFamily="34" charset="0"/>
                          <a:ea typeface="+mn-ea"/>
                          <a:cs typeface="Segoe UI" pitchFamily="34" charset="0"/>
                        </a:rPr>
                        <a:t>ty</a:t>
                      </a:r>
                      <a:r>
                        <a:rPr lang="en-US" sz="2400" kern="1200" dirty="0">
                          <a:solidFill>
                            <a:schemeClr val="dk1"/>
                          </a:solidFill>
                          <a:effectLst/>
                          <a:latin typeface="Segoe UI" pitchFamily="34" charset="0"/>
                          <a:ea typeface="+mn-ea"/>
                          <a:cs typeface="Segoe UI" pitchFamily="34" charset="0"/>
                        </a:rPr>
                        <a:t> </a:t>
                      </a:r>
                      <a:r>
                        <a:rPr lang="en-US" sz="2400" kern="1200" dirty="0" err="1">
                          <a:solidFill>
                            <a:schemeClr val="dk1"/>
                          </a:solidFill>
                          <a:effectLst/>
                          <a:latin typeface="Segoe UI" pitchFamily="34" charset="0"/>
                          <a:ea typeface="+mn-ea"/>
                          <a:cs typeface="Segoe UI" pitchFamily="34" charset="0"/>
                        </a:rPr>
                        <a:t>có</a:t>
                      </a:r>
                      <a:r>
                        <a:rPr lang="en-US" sz="2400" kern="1200" dirty="0">
                          <a:solidFill>
                            <a:schemeClr val="dk1"/>
                          </a:solidFill>
                          <a:effectLst/>
                          <a:latin typeface="Segoe UI" pitchFamily="34" charset="0"/>
                          <a:ea typeface="+mn-ea"/>
                          <a:cs typeface="Segoe UI" pitchFamily="34" charset="0"/>
                        </a:rPr>
                        <a:t> </a:t>
                      </a:r>
                      <a:r>
                        <a:rPr lang="en-US" sz="2400" kern="1200" dirty="0" err="1">
                          <a:solidFill>
                            <a:schemeClr val="dk1"/>
                          </a:solidFill>
                          <a:effectLst/>
                          <a:latin typeface="Segoe UI" pitchFamily="34" charset="0"/>
                          <a:ea typeface="+mn-ea"/>
                          <a:cs typeface="Segoe UI" pitchFamily="34" charset="0"/>
                        </a:rPr>
                        <a:t>sự</a:t>
                      </a:r>
                      <a:r>
                        <a:rPr lang="en-US" sz="2400" kern="1200" dirty="0">
                          <a:solidFill>
                            <a:schemeClr val="dk1"/>
                          </a:solidFill>
                          <a:effectLst/>
                          <a:latin typeface="Segoe UI" pitchFamily="34" charset="0"/>
                          <a:ea typeface="+mn-ea"/>
                          <a:cs typeface="Segoe UI" pitchFamily="34" charset="0"/>
                        </a:rPr>
                        <a:t> </a:t>
                      </a:r>
                      <a:r>
                        <a:rPr lang="en-US" sz="2400" kern="1200" dirty="0" err="1">
                          <a:solidFill>
                            <a:schemeClr val="dk1"/>
                          </a:solidFill>
                          <a:effectLst/>
                          <a:latin typeface="Segoe UI" pitchFamily="34" charset="0"/>
                          <a:ea typeface="+mn-ea"/>
                          <a:cs typeface="Segoe UI" pitchFamily="34" charset="0"/>
                        </a:rPr>
                        <a:t>hỗ</a:t>
                      </a:r>
                      <a:r>
                        <a:rPr lang="en-US" sz="2400" kern="1200" dirty="0">
                          <a:solidFill>
                            <a:schemeClr val="dk1"/>
                          </a:solidFill>
                          <a:effectLst/>
                          <a:latin typeface="Segoe UI" pitchFamily="34" charset="0"/>
                          <a:ea typeface="+mn-ea"/>
                          <a:cs typeface="Segoe UI" pitchFamily="34" charset="0"/>
                        </a:rPr>
                        <a:t> </a:t>
                      </a:r>
                      <a:r>
                        <a:rPr lang="en-US" sz="2400" kern="1200" dirty="0" err="1">
                          <a:solidFill>
                            <a:schemeClr val="dk1"/>
                          </a:solidFill>
                          <a:effectLst/>
                          <a:latin typeface="Segoe UI" pitchFamily="34" charset="0"/>
                          <a:ea typeface="+mn-ea"/>
                          <a:cs typeface="Segoe UI" pitchFamily="34" charset="0"/>
                        </a:rPr>
                        <a:t>trợ</a:t>
                      </a:r>
                      <a:r>
                        <a:rPr lang="en-US" sz="2400" kern="1200" dirty="0">
                          <a:solidFill>
                            <a:schemeClr val="dk1"/>
                          </a:solidFill>
                          <a:effectLst/>
                          <a:latin typeface="Segoe UI" pitchFamily="34" charset="0"/>
                          <a:ea typeface="+mn-ea"/>
                          <a:cs typeface="Segoe UI" pitchFamily="34" charset="0"/>
                        </a:rPr>
                        <a:t> </a:t>
                      </a:r>
                      <a:r>
                        <a:rPr lang="en-US" sz="2400" kern="1200" dirty="0" err="1">
                          <a:solidFill>
                            <a:schemeClr val="dk1"/>
                          </a:solidFill>
                          <a:effectLst/>
                          <a:latin typeface="Segoe UI" pitchFamily="34" charset="0"/>
                          <a:ea typeface="+mn-ea"/>
                          <a:cs typeface="Segoe UI" pitchFamily="34" charset="0"/>
                        </a:rPr>
                        <a:t>tốt</a:t>
                      </a:r>
                      <a:r>
                        <a:rPr lang="en-US" sz="2400" kern="1200" dirty="0">
                          <a:solidFill>
                            <a:schemeClr val="dk1"/>
                          </a:solidFill>
                          <a:effectLst/>
                          <a:latin typeface="Segoe UI" pitchFamily="34" charset="0"/>
                          <a:ea typeface="+mn-ea"/>
                          <a:cs typeface="Segoe UI" pitchFamily="34" charset="0"/>
                        </a:rPr>
                        <a:t> </a:t>
                      </a:r>
                      <a:r>
                        <a:rPr lang="en-US" sz="2400" kern="1200" dirty="0" err="1">
                          <a:solidFill>
                            <a:schemeClr val="dk1"/>
                          </a:solidFill>
                          <a:effectLst/>
                          <a:latin typeface="Segoe UI" pitchFamily="34" charset="0"/>
                          <a:ea typeface="+mn-ea"/>
                          <a:cs typeface="Segoe UI" pitchFamily="34" charset="0"/>
                        </a:rPr>
                        <a:t>cho</a:t>
                      </a:r>
                      <a:r>
                        <a:rPr lang="en-US" sz="2400" kern="1200" dirty="0">
                          <a:solidFill>
                            <a:schemeClr val="dk1"/>
                          </a:solidFill>
                          <a:effectLst/>
                          <a:latin typeface="Segoe UI" pitchFamily="34" charset="0"/>
                          <a:ea typeface="+mn-ea"/>
                          <a:cs typeface="Segoe UI" pitchFamily="34" charset="0"/>
                        </a:rPr>
                        <a:t> Scrum hay </a:t>
                      </a:r>
                      <a:r>
                        <a:rPr lang="en-US" sz="2400" kern="1200" dirty="0" err="1">
                          <a:solidFill>
                            <a:schemeClr val="dk1"/>
                          </a:solidFill>
                          <a:effectLst/>
                          <a:latin typeface="Segoe UI" pitchFamily="34" charset="0"/>
                          <a:ea typeface="+mn-ea"/>
                          <a:cs typeface="Segoe UI" pitchFamily="34" charset="0"/>
                        </a:rPr>
                        <a:t>không</a:t>
                      </a:r>
                      <a:r>
                        <a:rPr lang="en-US" sz="2400" kern="1200" dirty="0">
                          <a:solidFill>
                            <a:schemeClr val="dk1"/>
                          </a:solidFill>
                          <a:effectLst/>
                          <a:latin typeface="Segoe UI" pitchFamily="34" charset="0"/>
                          <a:ea typeface="+mn-ea"/>
                          <a:cs typeface="Segoe UI" pitchFamily="34" charset="0"/>
                        </a:rPr>
                        <a:t>?</a:t>
                      </a:r>
                    </a:p>
                  </a:txBody>
                  <a:tcPr marL="66675" marR="66675" marT="66675" marB="66675" anchor="ctr"/>
                </a:tc>
                <a:tc>
                  <a:txBody>
                    <a:bodyPr/>
                    <a:lstStyle/>
                    <a:p>
                      <a:endParaRPr lang="en-US" sz="2400">
                        <a:effectLst/>
                        <a:latin typeface="Segoe UI" pitchFamily="34" charset="0"/>
                        <a:cs typeface="Segoe UI" pitchFamily="34" charset="0"/>
                      </a:endParaRPr>
                    </a:p>
                  </a:txBody>
                  <a:tcPr marL="66675" marR="66675" marT="66675" marB="66675" anchor="ctr"/>
                </a:tc>
              </a:tr>
              <a:tr h="1379054">
                <a:tc>
                  <a:txBody>
                    <a:bodyPr/>
                    <a:lstStyle/>
                    <a:p>
                      <a:pPr marL="263525" marR="0" indent="-263525" algn="l" defTabSz="914400" rtl="0" eaLnBrk="1" latinLnBrk="0" hangingPunct="1">
                        <a:spcBef>
                          <a:spcPts val="0"/>
                        </a:spcBef>
                        <a:spcAft>
                          <a:spcPts val="0"/>
                        </a:spcAft>
                      </a:pPr>
                      <a:r>
                        <a:rPr lang="en-US" sz="2400" kern="1200" dirty="0">
                          <a:solidFill>
                            <a:schemeClr val="dk1"/>
                          </a:solidFill>
                          <a:effectLst/>
                          <a:latin typeface="Segoe UI" pitchFamily="34" charset="0"/>
                          <a:ea typeface="+mn-ea"/>
                          <a:cs typeface="Segoe UI" pitchFamily="34" charset="0"/>
                        </a:rPr>
                        <a:t>3. </a:t>
                      </a:r>
                      <a:r>
                        <a:rPr lang="en-US" sz="2400" kern="1200" dirty="0" err="1">
                          <a:solidFill>
                            <a:schemeClr val="dk1"/>
                          </a:solidFill>
                          <a:effectLst/>
                          <a:latin typeface="Segoe UI" pitchFamily="34" charset="0"/>
                          <a:ea typeface="+mn-ea"/>
                          <a:cs typeface="Segoe UI" pitchFamily="34" charset="0"/>
                        </a:rPr>
                        <a:t>Trong</a:t>
                      </a:r>
                      <a:r>
                        <a:rPr lang="en-US" sz="2400" kern="1200" dirty="0">
                          <a:solidFill>
                            <a:schemeClr val="dk1"/>
                          </a:solidFill>
                          <a:effectLst/>
                          <a:latin typeface="Segoe UI" pitchFamily="34" charset="0"/>
                          <a:ea typeface="+mn-ea"/>
                          <a:cs typeface="Segoe UI" pitchFamily="34" charset="0"/>
                        </a:rPr>
                        <a:t> </a:t>
                      </a:r>
                      <a:r>
                        <a:rPr lang="en-US" sz="2400" kern="1200" dirty="0" err="1">
                          <a:solidFill>
                            <a:schemeClr val="dk1"/>
                          </a:solidFill>
                          <a:effectLst/>
                          <a:latin typeface="Segoe UI" pitchFamily="34" charset="0"/>
                          <a:ea typeface="+mn-ea"/>
                          <a:cs typeface="Segoe UI" pitchFamily="34" charset="0"/>
                        </a:rPr>
                        <a:t>công</a:t>
                      </a:r>
                      <a:r>
                        <a:rPr lang="en-US" sz="2400" kern="1200" dirty="0">
                          <a:solidFill>
                            <a:schemeClr val="dk1"/>
                          </a:solidFill>
                          <a:effectLst/>
                          <a:latin typeface="Segoe UI" pitchFamily="34" charset="0"/>
                          <a:ea typeface="+mn-ea"/>
                          <a:cs typeface="Segoe UI" pitchFamily="34" charset="0"/>
                        </a:rPr>
                        <a:t> </a:t>
                      </a:r>
                      <a:r>
                        <a:rPr lang="en-US" sz="2400" kern="1200" dirty="0" err="1">
                          <a:solidFill>
                            <a:schemeClr val="dk1"/>
                          </a:solidFill>
                          <a:effectLst/>
                          <a:latin typeface="Segoe UI" pitchFamily="34" charset="0"/>
                          <a:ea typeface="+mn-ea"/>
                          <a:cs typeface="Segoe UI" pitchFamily="34" charset="0"/>
                        </a:rPr>
                        <a:t>ty</a:t>
                      </a:r>
                      <a:r>
                        <a:rPr lang="en-US" sz="2400" kern="1200" dirty="0">
                          <a:solidFill>
                            <a:schemeClr val="dk1"/>
                          </a:solidFill>
                          <a:effectLst/>
                          <a:latin typeface="Segoe UI" pitchFamily="34" charset="0"/>
                          <a:ea typeface="+mn-ea"/>
                          <a:cs typeface="Segoe UI" pitchFamily="34" charset="0"/>
                        </a:rPr>
                        <a:t> </a:t>
                      </a:r>
                      <a:r>
                        <a:rPr lang="en-US" sz="2400" kern="1200" dirty="0" err="1">
                          <a:solidFill>
                            <a:schemeClr val="dk1"/>
                          </a:solidFill>
                          <a:effectLst/>
                          <a:latin typeface="Segoe UI" pitchFamily="34" charset="0"/>
                          <a:ea typeface="+mn-ea"/>
                          <a:cs typeface="Segoe UI" pitchFamily="34" charset="0"/>
                        </a:rPr>
                        <a:t>có</a:t>
                      </a:r>
                      <a:r>
                        <a:rPr lang="en-US" sz="2400" kern="1200" dirty="0">
                          <a:solidFill>
                            <a:schemeClr val="dk1"/>
                          </a:solidFill>
                          <a:effectLst/>
                          <a:latin typeface="Segoe UI" pitchFamily="34" charset="0"/>
                          <a:ea typeface="+mn-ea"/>
                          <a:cs typeface="Segoe UI" pitchFamily="34" charset="0"/>
                        </a:rPr>
                        <a:t> </a:t>
                      </a:r>
                      <a:r>
                        <a:rPr lang="en-US" sz="2400" kern="1200" dirty="0" err="1">
                          <a:solidFill>
                            <a:schemeClr val="dk1"/>
                          </a:solidFill>
                          <a:effectLst/>
                          <a:latin typeface="Segoe UI" pitchFamily="34" charset="0"/>
                          <a:ea typeface="+mn-ea"/>
                          <a:cs typeface="Segoe UI" pitchFamily="34" charset="0"/>
                        </a:rPr>
                        <a:t>sự</a:t>
                      </a:r>
                      <a:r>
                        <a:rPr lang="en-US" sz="2400" kern="1200" dirty="0">
                          <a:solidFill>
                            <a:schemeClr val="dk1"/>
                          </a:solidFill>
                          <a:effectLst/>
                          <a:latin typeface="Segoe UI" pitchFamily="34" charset="0"/>
                          <a:ea typeface="+mn-ea"/>
                          <a:cs typeface="Segoe UI" pitchFamily="34" charset="0"/>
                        </a:rPr>
                        <a:t> </a:t>
                      </a:r>
                      <a:r>
                        <a:rPr lang="en-US" sz="2400" kern="1200" dirty="0" err="1">
                          <a:solidFill>
                            <a:schemeClr val="dk1"/>
                          </a:solidFill>
                          <a:effectLst/>
                          <a:latin typeface="Segoe UI" pitchFamily="34" charset="0"/>
                          <a:ea typeface="+mn-ea"/>
                          <a:cs typeface="Segoe UI" pitchFamily="34" charset="0"/>
                        </a:rPr>
                        <a:t>phản</a:t>
                      </a:r>
                      <a:r>
                        <a:rPr lang="en-US" sz="2400" kern="1200" dirty="0">
                          <a:solidFill>
                            <a:schemeClr val="dk1"/>
                          </a:solidFill>
                          <a:effectLst/>
                          <a:latin typeface="Segoe UI" pitchFamily="34" charset="0"/>
                          <a:ea typeface="+mn-ea"/>
                          <a:cs typeface="Segoe UI" pitchFamily="34" charset="0"/>
                        </a:rPr>
                        <a:t> </a:t>
                      </a:r>
                      <a:r>
                        <a:rPr lang="en-US" sz="2400" kern="1200" dirty="0" err="1">
                          <a:solidFill>
                            <a:schemeClr val="dk1"/>
                          </a:solidFill>
                          <a:effectLst/>
                          <a:latin typeface="Segoe UI" pitchFamily="34" charset="0"/>
                          <a:ea typeface="+mn-ea"/>
                          <a:cs typeface="Segoe UI" pitchFamily="34" charset="0"/>
                        </a:rPr>
                        <a:t>đối</a:t>
                      </a:r>
                      <a:r>
                        <a:rPr lang="en-US" sz="2400" kern="1200" dirty="0">
                          <a:solidFill>
                            <a:schemeClr val="dk1"/>
                          </a:solidFill>
                          <a:effectLst/>
                          <a:latin typeface="Segoe UI" pitchFamily="34" charset="0"/>
                          <a:ea typeface="+mn-ea"/>
                          <a:cs typeface="Segoe UI" pitchFamily="34" charset="0"/>
                        </a:rPr>
                        <a:t> </a:t>
                      </a:r>
                      <a:r>
                        <a:rPr lang="en-US" sz="2400" kern="1200" dirty="0" err="1">
                          <a:solidFill>
                            <a:schemeClr val="dk1"/>
                          </a:solidFill>
                          <a:effectLst/>
                          <a:latin typeface="Segoe UI" pitchFamily="34" charset="0"/>
                          <a:ea typeface="+mn-ea"/>
                          <a:cs typeface="Segoe UI" pitchFamily="34" charset="0"/>
                        </a:rPr>
                        <a:t>đáng</a:t>
                      </a:r>
                      <a:r>
                        <a:rPr lang="en-US" sz="2400" kern="1200" dirty="0">
                          <a:solidFill>
                            <a:schemeClr val="dk1"/>
                          </a:solidFill>
                          <a:effectLst/>
                          <a:latin typeface="Segoe UI" pitchFamily="34" charset="0"/>
                          <a:ea typeface="+mn-ea"/>
                          <a:cs typeface="Segoe UI" pitchFamily="34" charset="0"/>
                        </a:rPr>
                        <a:t> </a:t>
                      </a:r>
                      <a:r>
                        <a:rPr lang="en-US" sz="2400" kern="1200" dirty="0" err="1">
                          <a:solidFill>
                            <a:schemeClr val="dk1"/>
                          </a:solidFill>
                          <a:effectLst/>
                          <a:latin typeface="Segoe UI" pitchFamily="34" charset="0"/>
                          <a:ea typeface="+mn-ea"/>
                          <a:cs typeface="Segoe UI" pitchFamily="34" charset="0"/>
                        </a:rPr>
                        <a:t>kể</a:t>
                      </a:r>
                      <a:r>
                        <a:rPr lang="en-US" sz="2400" kern="1200" dirty="0">
                          <a:solidFill>
                            <a:schemeClr val="dk1"/>
                          </a:solidFill>
                          <a:effectLst/>
                          <a:latin typeface="Segoe UI" pitchFamily="34" charset="0"/>
                          <a:ea typeface="+mn-ea"/>
                          <a:cs typeface="Segoe UI" pitchFamily="34" charset="0"/>
                        </a:rPr>
                        <a:t> </a:t>
                      </a:r>
                      <a:r>
                        <a:rPr lang="en-US" sz="2400" kern="1200" dirty="0" err="1">
                          <a:solidFill>
                            <a:schemeClr val="dk1"/>
                          </a:solidFill>
                          <a:effectLst/>
                          <a:latin typeface="Segoe UI" pitchFamily="34" charset="0"/>
                          <a:ea typeface="+mn-ea"/>
                          <a:cs typeface="Segoe UI" pitchFamily="34" charset="0"/>
                        </a:rPr>
                        <a:t>nào</a:t>
                      </a:r>
                      <a:r>
                        <a:rPr lang="en-US" sz="2400" kern="1200" dirty="0">
                          <a:solidFill>
                            <a:schemeClr val="dk1"/>
                          </a:solidFill>
                          <a:effectLst/>
                          <a:latin typeface="Segoe UI" pitchFamily="34" charset="0"/>
                          <a:ea typeface="+mn-ea"/>
                          <a:cs typeface="Segoe UI" pitchFamily="34" charset="0"/>
                        </a:rPr>
                        <a:t> </a:t>
                      </a:r>
                      <a:r>
                        <a:rPr lang="en-US" sz="2400" kern="1200" dirty="0" err="1">
                          <a:solidFill>
                            <a:schemeClr val="dk1"/>
                          </a:solidFill>
                          <a:effectLst/>
                          <a:latin typeface="Segoe UI" pitchFamily="34" charset="0"/>
                          <a:ea typeface="+mn-ea"/>
                          <a:cs typeface="Segoe UI" pitchFamily="34" charset="0"/>
                        </a:rPr>
                        <a:t>đối</a:t>
                      </a:r>
                      <a:r>
                        <a:rPr lang="en-US" sz="2400" kern="1200" dirty="0">
                          <a:solidFill>
                            <a:schemeClr val="dk1"/>
                          </a:solidFill>
                          <a:effectLst/>
                          <a:latin typeface="Segoe UI" pitchFamily="34" charset="0"/>
                          <a:ea typeface="+mn-ea"/>
                          <a:cs typeface="Segoe UI" pitchFamily="34" charset="0"/>
                        </a:rPr>
                        <a:t> </a:t>
                      </a:r>
                      <a:r>
                        <a:rPr lang="en-US" sz="2400" kern="1200" dirty="0" err="1">
                          <a:solidFill>
                            <a:schemeClr val="dk1"/>
                          </a:solidFill>
                          <a:effectLst/>
                          <a:latin typeface="Segoe UI" pitchFamily="34" charset="0"/>
                          <a:ea typeface="+mn-ea"/>
                          <a:cs typeface="Segoe UI" pitchFamily="34" charset="0"/>
                        </a:rPr>
                        <a:t>với</a:t>
                      </a:r>
                      <a:r>
                        <a:rPr lang="en-US" sz="2400" kern="1200" dirty="0">
                          <a:solidFill>
                            <a:schemeClr val="dk1"/>
                          </a:solidFill>
                          <a:effectLst/>
                          <a:latin typeface="Segoe UI" pitchFamily="34" charset="0"/>
                          <a:ea typeface="+mn-ea"/>
                          <a:cs typeface="Segoe UI" pitchFamily="34" charset="0"/>
                        </a:rPr>
                        <a:t> Scrum hay </a:t>
                      </a:r>
                      <a:r>
                        <a:rPr lang="en-US" sz="2400" kern="1200" dirty="0" err="1">
                          <a:solidFill>
                            <a:schemeClr val="dk1"/>
                          </a:solidFill>
                          <a:effectLst/>
                          <a:latin typeface="Segoe UI" pitchFamily="34" charset="0"/>
                          <a:ea typeface="+mn-ea"/>
                          <a:cs typeface="Segoe UI" pitchFamily="34" charset="0"/>
                        </a:rPr>
                        <a:t>không</a:t>
                      </a:r>
                      <a:r>
                        <a:rPr lang="en-US" sz="2400" kern="1200" dirty="0">
                          <a:solidFill>
                            <a:schemeClr val="dk1"/>
                          </a:solidFill>
                          <a:effectLst/>
                          <a:latin typeface="Segoe UI" pitchFamily="34" charset="0"/>
                          <a:ea typeface="+mn-ea"/>
                          <a:cs typeface="Segoe UI" pitchFamily="34" charset="0"/>
                        </a:rPr>
                        <a:t>?</a:t>
                      </a:r>
                    </a:p>
                  </a:txBody>
                  <a:tcPr marL="66675" marR="66675" marT="66675" marB="66675" anchor="ctr"/>
                </a:tc>
                <a:tc>
                  <a:txBody>
                    <a:bodyPr/>
                    <a:lstStyle/>
                    <a:p>
                      <a:endParaRPr lang="en-US" sz="2400" dirty="0">
                        <a:effectLst/>
                        <a:latin typeface="Segoe UI" pitchFamily="34" charset="0"/>
                        <a:cs typeface="Segoe UI" pitchFamily="34" charset="0"/>
                      </a:endParaRPr>
                    </a:p>
                  </a:txBody>
                  <a:tcPr marL="66675" marR="66675" marT="66675" marB="66675" anchor="ctr"/>
                </a:tc>
              </a:tr>
            </a:tbl>
          </a:graphicData>
        </a:graphic>
      </p:graphicFrame>
    </p:spTree>
    <p:extLst>
      <p:ext uri="{BB962C8B-B14F-4D97-AF65-F5344CB8AC3E}">
        <p14:creationId xmlns:p14="http://schemas.microsoft.com/office/powerpoint/2010/main" val="247421659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381000"/>
            <a:ext cx="8686802" cy="685800"/>
          </a:xfrm>
          <a:prstGeom prst="rect">
            <a:avLst/>
          </a:prstGeom>
        </p:spPr>
        <p:txBody>
          <a:bodyPr vert="horz" lIns="91440" tIns="45720" rIns="91440" bIns="45720" rtlCol="0">
            <a:noAutofit/>
          </a:bodyPr>
          <a:lstStyle/>
          <a:p>
            <a:pPr lvl="0" algn="ctr">
              <a:lnSpc>
                <a:spcPct val="110000"/>
              </a:lnSpc>
              <a:spcBef>
                <a:spcPts val="600"/>
              </a:spcBef>
              <a:defRPr/>
            </a:pPr>
            <a:r>
              <a:rPr lang="en-US" sz="2800" b="1" dirty="0" err="1" smtClean="0">
                <a:solidFill>
                  <a:schemeClr val="tx2"/>
                </a:solidFill>
                <a:latin typeface="Segoe UI" pitchFamily="34" charset="0"/>
                <a:ea typeface="Roboto" pitchFamily="2" charset="0"/>
                <a:cs typeface="Segoe UI" pitchFamily="34" charset="0"/>
              </a:rPr>
              <a:t>Khía</a:t>
            </a:r>
            <a:r>
              <a:rPr lang="en-US" sz="2800" b="1" dirty="0" smtClean="0">
                <a:solidFill>
                  <a:schemeClr val="tx2"/>
                </a:solidFill>
                <a:latin typeface="Segoe UI" pitchFamily="34" charset="0"/>
                <a:ea typeface="Roboto" pitchFamily="2" charset="0"/>
                <a:cs typeface="Segoe UI" pitchFamily="34" charset="0"/>
              </a:rPr>
              <a:t> </a:t>
            </a:r>
            <a:r>
              <a:rPr lang="en-US" sz="2800" b="1" dirty="0" err="1" smtClean="0">
                <a:solidFill>
                  <a:schemeClr val="tx2"/>
                </a:solidFill>
                <a:latin typeface="Segoe UI" pitchFamily="34" charset="0"/>
                <a:ea typeface="Roboto" pitchFamily="2" charset="0"/>
                <a:cs typeface="Segoe UI" pitchFamily="34" charset="0"/>
              </a:rPr>
              <a:t>cạnh</a:t>
            </a:r>
            <a:r>
              <a:rPr lang="en-US" sz="2800" b="1" dirty="0" smtClean="0">
                <a:solidFill>
                  <a:schemeClr val="tx2"/>
                </a:solidFill>
                <a:latin typeface="Segoe UI" pitchFamily="34" charset="0"/>
                <a:ea typeface="Roboto" pitchFamily="2" charset="0"/>
                <a:cs typeface="Segoe UI" pitchFamily="34" charset="0"/>
              </a:rPr>
              <a:t> </a:t>
            </a:r>
            <a:r>
              <a:rPr lang="en-US" sz="2800" b="1" dirty="0" err="1" smtClean="0">
                <a:solidFill>
                  <a:schemeClr val="tx2"/>
                </a:solidFill>
                <a:latin typeface="Segoe UI" pitchFamily="34" charset="0"/>
                <a:ea typeface="Roboto" pitchFamily="2" charset="0"/>
                <a:cs typeface="Segoe UI" pitchFamily="34" charset="0"/>
              </a:rPr>
              <a:t>nghiệp</a:t>
            </a:r>
            <a:r>
              <a:rPr lang="en-US" sz="2800" b="1" dirty="0" smtClean="0">
                <a:solidFill>
                  <a:schemeClr val="tx2"/>
                </a:solidFill>
                <a:latin typeface="Segoe UI" pitchFamily="34" charset="0"/>
                <a:ea typeface="Roboto" pitchFamily="2" charset="0"/>
                <a:cs typeface="Segoe UI" pitchFamily="34" charset="0"/>
              </a:rPr>
              <a:t> </a:t>
            </a:r>
            <a:r>
              <a:rPr lang="en-US" sz="2800" b="1" dirty="0" err="1" smtClean="0">
                <a:solidFill>
                  <a:schemeClr val="tx2"/>
                </a:solidFill>
                <a:latin typeface="Segoe UI" pitchFamily="34" charset="0"/>
                <a:ea typeface="Roboto" pitchFamily="2" charset="0"/>
                <a:cs typeface="Segoe UI" pitchFamily="34" charset="0"/>
              </a:rPr>
              <a:t>vụ</a:t>
            </a:r>
            <a:endParaRPr lang="en-US" sz="2400" dirty="0" smtClean="0">
              <a:solidFill>
                <a:schemeClr val="tx2"/>
              </a:solidFill>
              <a:latin typeface="Segoe UI" pitchFamily="34" charset="0"/>
              <a:ea typeface="Roboto" pitchFamily="2" charset="0"/>
              <a:cs typeface="Segoe UI"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672489786"/>
              </p:ext>
            </p:extLst>
          </p:nvPr>
        </p:nvGraphicFramePr>
        <p:xfrm>
          <a:off x="609600" y="1212399"/>
          <a:ext cx="8153400" cy="5112201"/>
        </p:xfrm>
        <a:graphic>
          <a:graphicData uri="http://schemas.openxmlformats.org/drawingml/2006/table">
            <a:tbl>
              <a:tblPr firstRow="1" bandRow="1">
                <a:tableStyleId>{5C22544A-7EE6-4342-B048-85BDC9FD1C3A}</a:tableStyleId>
              </a:tblPr>
              <a:tblGrid>
                <a:gridCol w="5029200"/>
                <a:gridCol w="3124200"/>
              </a:tblGrid>
              <a:tr h="1111523">
                <a:tc>
                  <a:txBody>
                    <a:bodyPr/>
                    <a:lstStyle/>
                    <a:p>
                      <a:pPr marL="0" marR="0" indent="0" algn="ctr">
                        <a:spcBef>
                          <a:spcPts val="0"/>
                        </a:spcBef>
                        <a:spcAft>
                          <a:spcPts val="0"/>
                        </a:spcAft>
                      </a:pPr>
                      <a:r>
                        <a:rPr lang="en-US" sz="2400" dirty="0" err="1">
                          <a:solidFill>
                            <a:schemeClr val="tx2"/>
                          </a:solidFill>
                          <a:effectLst/>
                          <a:latin typeface="Segoe UI" pitchFamily="34" charset="0"/>
                          <a:ea typeface="Segoe UI" pitchFamily="34" charset="0"/>
                          <a:cs typeface="Segoe UI" pitchFamily="34" charset="0"/>
                        </a:rPr>
                        <a:t>Yếu</a:t>
                      </a:r>
                      <a:r>
                        <a:rPr lang="en-US" sz="2400" dirty="0">
                          <a:solidFill>
                            <a:schemeClr val="tx2"/>
                          </a:solidFill>
                          <a:effectLst/>
                          <a:latin typeface="Segoe UI" pitchFamily="34" charset="0"/>
                          <a:ea typeface="Segoe UI" pitchFamily="34" charset="0"/>
                          <a:cs typeface="Segoe UI" pitchFamily="34" charset="0"/>
                        </a:rPr>
                        <a:t> </a:t>
                      </a:r>
                      <a:r>
                        <a:rPr lang="en-US" sz="2400" dirty="0" err="1">
                          <a:solidFill>
                            <a:schemeClr val="tx2"/>
                          </a:solidFill>
                          <a:effectLst/>
                          <a:latin typeface="Segoe UI" pitchFamily="34" charset="0"/>
                          <a:ea typeface="Segoe UI" pitchFamily="34" charset="0"/>
                          <a:cs typeface="Segoe UI" pitchFamily="34" charset="0"/>
                        </a:rPr>
                        <a:t>tố</a:t>
                      </a:r>
                      <a:endParaRPr lang="en-US" sz="2400" dirty="0">
                        <a:solidFill>
                          <a:schemeClr val="tx2"/>
                        </a:solidFill>
                        <a:effectLst/>
                        <a:latin typeface="Segoe UI" pitchFamily="34" charset="0"/>
                        <a:ea typeface="Segoe UI" pitchFamily="34" charset="0"/>
                        <a:cs typeface="Segoe UI" pitchFamily="34" charset="0"/>
                      </a:endParaRPr>
                    </a:p>
                  </a:txBody>
                  <a:tcPr marL="66675" marR="66675" marT="66675" marB="66675" anchor="ctr">
                    <a:solidFill>
                      <a:schemeClr val="tx1"/>
                    </a:solidFill>
                  </a:tcPr>
                </a:tc>
                <a:tc>
                  <a:txBody>
                    <a:bodyPr/>
                    <a:lstStyle/>
                    <a:p>
                      <a:pPr marL="0" marR="0" algn="ctr">
                        <a:spcBef>
                          <a:spcPts val="0"/>
                        </a:spcBef>
                        <a:spcAft>
                          <a:spcPts val="0"/>
                        </a:spcAft>
                      </a:pPr>
                      <a:r>
                        <a:rPr lang="en-US" sz="2400">
                          <a:solidFill>
                            <a:schemeClr val="tx2"/>
                          </a:solidFill>
                          <a:effectLst/>
                          <a:latin typeface="Segoe UI" pitchFamily="34" charset="0"/>
                          <a:ea typeface="Segoe UI" pitchFamily="34" charset="0"/>
                          <a:cs typeface="Segoe UI" pitchFamily="34" charset="0"/>
                        </a:rPr>
                        <a:t>Khoảng Giá trị (0/2)</a:t>
                      </a:r>
                    </a:p>
                  </a:txBody>
                  <a:tcPr marL="66675" marR="66675" marT="66675" marB="66675" anchor="ctr">
                    <a:solidFill>
                      <a:schemeClr val="tx1"/>
                    </a:solidFill>
                  </a:tcPr>
                </a:tc>
              </a:tr>
              <a:tr h="1385024">
                <a:tc>
                  <a:txBody>
                    <a:bodyPr/>
                    <a:lstStyle/>
                    <a:p>
                      <a:pPr marL="263525" marR="0" indent="-263525">
                        <a:spcBef>
                          <a:spcPts val="0"/>
                        </a:spcBef>
                        <a:spcAft>
                          <a:spcPts val="0"/>
                        </a:spcAft>
                      </a:pPr>
                      <a:r>
                        <a:rPr lang="en-US" sz="2400" b="0" dirty="0">
                          <a:effectLst/>
                          <a:latin typeface="Segoe UI" pitchFamily="34" charset="0"/>
                          <a:ea typeface="Segoe UI" pitchFamily="34" charset="0"/>
                          <a:cs typeface="Segoe UI" pitchFamily="34" charset="0"/>
                        </a:rPr>
                        <a:t>1. </a:t>
                      </a:r>
                      <a:r>
                        <a:rPr lang="en-US" sz="2400" b="0" dirty="0" err="1">
                          <a:effectLst/>
                          <a:latin typeface="Segoe UI" pitchFamily="34" charset="0"/>
                          <a:ea typeface="Segoe UI" pitchFamily="34" charset="0"/>
                          <a:cs typeface="Segoe UI" pitchFamily="34" charset="0"/>
                        </a:rPr>
                        <a:t>Có</a:t>
                      </a:r>
                      <a:r>
                        <a:rPr lang="en-US" sz="2400" b="0" dirty="0">
                          <a:effectLst/>
                          <a:latin typeface="Segoe UI" pitchFamily="34" charset="0"/>
                          <a:ea typeface="Segoe UI" pitchFamily="34" charset="0"/>
                          <a:cs typeface="Segoe UI" pitchFamily="34" charset="0"/>
                        </a:rPr>
                        <a:t> </a:t>
                      </a:r>
                      <a:r>
                        <a:rPr lang="en-US" sz="2400" b="0" dirty="0" err="1">
                          <a:effectLst/>
                          <a:latin typeface="Segoe UI" pitchFamily="34" charset="0"/>
                          <a:ea typeface="Segoe UI" pitchFamily="34" charset="0"/>
                          <a:cs typeface="Segoe UI" pitchFamily="34" charset="0"/>
                        </a:rPr>
                        <a:t>một</a:t>
                      </a:r>
                      <a:r>
                        <a:rPr lang="en-US" sz="2400" b="0" dirty="0">
                          <a:effectLst/>
                          <a:latin typeface="Segoe UI" pitchFamily="34" charset="0"/>
                          <a:ea typeface="Segoe UI" pitchFamily="34" charset="0"/>
                          <a:cs typeface="Segoe UI" pitchFamily="34" charset="0"/>
                        </a:rPr>
                        <a:t> Product Owner </a:t>
                      </a:r>
                      <a:r>
                        <a:rPr lang="en-US" sz="2400" b="0" dirty="0" err="1">
                          <a:effectLst/>
                          <a:latin typeface="Segoe UI" pitchFamily="34" charset="0"/>
                          <a:ea typeface="Segoe UI" pitchFamily="34" charset="0"/>
                          <a:cs typeface="Segoe UI" pitchFamily="34" charset="0"/>
                        </a:rPr>
                        <a:t>nào</a:t>
                      </a:r>
                      <a:r>
                        <a:rPr lang="en-US" sz="2400" b="0" dirty="0">
                          <a:effectLst/>
                          <a:latin typeface="Segoe UI" pitchFamily="34" charset="0"/>
                          <a:ea typeface="Segoe UI" pitchFamily="34" charset="0"/>
                          <a:cs typeface="Segoe UI" pitchFamily="34" charset="0"/>
                        </a:rPr>
                        <a:t> </a:t>
                      </a:r>
                      <a:r>
                        <a:rPr lang="en-US" sz="2400" b="0" dirty="0" err="1">
                          <a:effectLst/>
                          <a:latin typeface="Segoe UI" pitchFamily="34" charset="0"/>
                          <a:ea typeface="Segoe UI" pitchFamily="34" charset="0"/>
                          <a:cs typeface="Segoe UI" pitchFamily="34" charset="0"/>
                        </a:rPr>
                        <a:t>hoàn</a:t>
                      </a:r>
                      <a:r>
                        <a:rPr lang="en-US" sz="2400" b="0" dirty="0">
                          <a:effectLst/>
                          <a:latin typeface="Segoe UI" pitchFamily="34" charset="0"/>
                          <a:ea typeface="Segoe UI" pitchFamily="34" charset="0"/>
                          <a:cs typeface="Segoe UI" pitchFamily="34" charset="0"/>
                        </a:rPr>
                        <a:t> </a:t>
                      </a:r>
                      <a:r>
                        <a:rPr lang="en-US" sz="2400" b="0" dirty="0" err="1">
                          <a:effectLst/>
                          <a:latin typeface="Segoe UI" pitchFamily="34" charset="0"/>
                          <a:ea typeface="Segoe UI" pitchFamily="34" charset="0"/>
                          <a:cs typeface="Segoe UI" pitchFamily="34" charset="0"/>
                        </a:rPr>
                        <a:t>toàn</a:t>
                      </a:r>
                      <a:r>
                        <a:rPr lang="en-US" sz="2400" b="0" dirty="0">
                          <a:effectLst/>
                          <a:latin typeface="Segoe UI" pitchFamily="34" charset="0"/>
                          <a:ea typeface="Segoe UI" pitchFamily="34" charset="0"/>
                          <a:cs typeface="Segoe UI" pitchFamily="34" charset="0"/>
                        </a:rPr>
                        <a:t> </a:t>
                      </a:r>
                      <a:r>
                        <a:rPr lang="en-US" sz="2400" b="0" dirty="0" err="1">
                          <a:effectLst/>
                          <a:latin typeface="Segoe UI" pitchFamily="34" charset="0"/>
                          <a:ea typeface="Segoe UI" pitchFamily="34" charset="0"/>
                          <a:cs typeface="Segoe UI" pitchFamily="34" charset="0"/>
                        </a:rPr>
                        <a:t>sẵn</a:t>
                      </a:r>
                      <a:r>
                        <a:rPr lang="en-US" sz="2400" b="0" dirty="0">
                          <a:effectLst/>
                          <a:latin typeface="Segoe UI" pitchFamily="34" charset="0"/>
                          <a:ea typeface="Segoe UI" pitchFamily="34" charset="0"/>
                          <a:cs typeface="Segoe UI" pitchFamily="34" charset="0"/>
                        </a:rPr>
                        <a:t> </a:t>
                      </a:r>
                      <a:r>
                        <a:rPr lang="en-US" sz="2400" b="0" dirty="0" err="1">
                          <a:effectLst/>
                          <a:latin typeface="Segoe UI" pitchFamily="34" charset="0"/>
                          <a:ea typeface="Segoe UI" pitchFamily="34" charset="0"/>
                          <a:cs typeface="Segoe UI" pitchFamily="34" charset="0"/>
                        </a:rPr>
                        <a:t>sàng</a:t>
                      </a:r>
                      <a:r>
                        <a:rPr lang="en-US" sz="2400" b="0" dirty="0">
                          <a:effectLst/>
                          <a:latin typeface="Segoe UI" pitchFamily="34" charset="0"/>
                          <a:ea typeface="Segoe UI" pitchFamily="34" charset="0"/>
                          <a:cs typeface="Segoe UI" pitchFamily="34" charset="0"/>
                        </a:rPr>
                        <a:t> </a:t>
                      </a:r>
                      <a:r>
                        <a:rPr lang="en-US" sz="2400" b="0" dirty="0" err="1">
                          <a:effectLst/>
                          <a:latin typeface="Segoe UI" pitchFamily="34" charset="0"/>
                          <a:ea typeface="Segoe UI" pitchFamily="34" charset="0"/>
                          <a:cs typeface="Segoe UI" pitchFamily="34" charset="0"/>
                        </a:rPr>
                        <a:t>và</a:t>
                      </a:r>
                      <a:r>
                        <a:rPr lang="en-US" sz="2400" b="0" dirty="0">
                          <a:effectLst/>
                          <a:latin typeface="Segoe UI" pitchFamily="34" charset="0"/>
                          <a:ea typeface="Segoe UI" pitchFamily="34" charset="0"/>
                          <a:cs typeface="Segoe UI" pitchFamily="34" charset="0"/>
                        </a:rPr>
                        <a:t> </a:t>
                      </a:r>
                      <a:r>
                        <a:rPr lang="en-US" sz="2400" b="0" dirty="0" err="1">
                          <a:effectLst/>
                          <a:latin typeface="Segoe UI" pitchFamily="34" charset="0"/>
                          <a:ea typeface="Segoe UI" pitchFamily="34" charset="0"/>
                          <a:cs typeface="Segoe UI" pitchFamily="34" charset="0"/>
                        </a:rPr>
                        <a:t>gắn</a:t>
                      </a:r>
                      <a:r>
                        <a:rPr lang="en-US" sz="2400" b="0" dirty="0">
                          <a:effectLst/>
                          <a:latin typeface="Segoe UI" pitchFamily="34" charset="0"/>
                          <a:ea typeface="Segoe UI" pitchFamily="34" charset="0"/>
                          <a:cs typeface="Segoe UI" pitchFamily="34" charset="0"/>
                        </a:rPr>
                        <a:t> </a:t>
                      </a:r>
                      <a:r>
                        <a:rPr lang="en-US" sz="2400" b="0" dirty="0" err="1">
                          <a:effectLst/>
                          <a:latin typeface="Segoe UI" pitchFamily="34" charset="0"/>
                          <a:ea typeface="Segoe UI" pitchFamily="34" charset="0"/>
                          <a:cs typeface="Segoe UI" pitchFamily="34" charset="0"/>
                        </a:rPr>
                        <a:t>bó</a:t>
                      </a:r>
                      <a:r>
                        <a:rPr lang="en-US" sz="2400" b="0" dirty="0">
                          <a:effectLst/>
                          <a:latin typeface="Segoe UI" pitchFamily="34" charset="0"/>
                          <a:ea typeface="Segoe UI" pitchFamily="34" charset="0"/>
                          <a:cs typeface="Segoe UI" pitchFamily="34" charset="0"/>
                        </a:rPr>
                        <a:t> </a:t>
                      </a:r>
                      <a:r>
                        <a:rPr lang="en-US" sz="2400" b="0" dirty="0" err="1" smtClean="0">
                          <a:effectLst/>
                          <a:latin typeface="Segoe UI" pitchFamily="34" charset="0"/>
                          <a:ea typeface="Segoe UI" pitchFamily="34" charset="0"/>
                          <a:cs typeface="Segoe UI" pitchFamily="34" charset="0"/>
                        </a:rPr>
                        <a:t>lâu</a:t>
                      </a:r>
                      <a:r>
                        <a:rPr lang="en-US" sz="2400" b="0" baseline="0" dirty="0" smtClean="0">
                          <a:effectLst/>
                          <a:latin typeface="Segoe UI" pitchFamily="34" charset="0"/>
                          <a:ea typeface="Segoe UI" pitchFamily="34" charset="0"/>
                          <a:cs typeface="Segoe UI" pitchFamily="34" charset="0"/>
                        </a:rPr>
                        <a:t> </a:t>
                      </a:r>
                      <a:r>
                        <a:rPr lang="en-US" sz="2400" b="0" baseline="0" dirty="0" err="1" smtClean="0">
                          <a:effectLst/>
                          <a:latin typeface="Segoe UI" pitchFamily="34" charset="0"/>
                          <a:ea typeface="Segoe UI" pitchFamily="34" charset="0"/>
                          <a:cs typeface="Segoe UI" pitchFamily="34" charset="0"/>
                        </a:rPr>
                        <a:t>dài</a:t>
                      </a:r>
                      <a:r>
                        <a:rPr lang="en-US" sz="2400" b="0" baseline="0" dirty="0" smtClean="0">
                          <a:effectLst/>
                          <a:latin typeface="Segoe UI" pitchFamily="34" charset="0"/>
                          <a:ea typeface="Segoe UI" pitchFamily="34" charset="0"/>
                          <a:cs typeface="Segoe UI" pitchFamily="34" charset="0"/>
                        </a:rPr>
                        <a:t> </a:t>
                      </a:r>
                      <a:r>
                        <a:rPr lang="en-US" sz="2400" b="0" dirty="0" err="1" smtClean="0">
                          <a:effectLst/>
                          <a:latin typeface="Segoe UI" pitchFamily="34" charset="0"/>
                          <a:ea typeface="Segoe UI" pitchFamily="34" charset="0"/>
                          <a:cs typeface="Segoe UI" pitchFamily="34" charset="0"/>
                        </a:rPr>
                        <a:t>với</a:t>
                      </a:r>
                      <a:r>
                        <a:rPr lang="en-US" sz="2400" b="0" dirty="0" smtClean="0">
                          <a:effectLst/>
                          <a:latin typeface="Segoe UI" pitchFamily="34" charset="0"/>
                          <a:ea typeface="Segoe UI" pitchFamily="34" charset="0"/>
                          <a:cs typeface="Segoe UI" pitchFamily="34" charset="0"/>
                        </a:rPr>
                        <a:t> </a:t>
                      </a:r>
                      <a:r>
                        <a:rPr lang="en-US" sz="2400" b="0" dirty="0" err="1">
                          <a:effectLst/>
                          <a:latin typeface="Segoe UI" pitchFamily="34" charset="0"/>
                          <a:ea typeface="Segoe UI" pitchFamily="34" charset="0"/>
                          <a:cs typeface="Segoe UI" pitchFamily="34" charset="0"/>
                        </a:rPr>
                        <a:t>nhóm</a:t>
                      </a:r>
                      <a:r>
                        <a:rPr lang="en-US" sz="2400" b="0" dirty="0">
                          <a:effectLst/>
                          <a:latin typeface="Segoe UI" pitchFamily="34" charset="0"/>
                          <a:ea typeface="Segoe UI" pitchFamily="34" charset="0"/>
                          <a:cs typeface="Segoe UI" pitchFamily="34" charset="0"/>
                        </a:rPr>
                        <a:t> hay </a:t>
                      </a:r>
                      <a:r>
                        <a:rPr lang="en-US" sz="2400" b="0" dirty="0" err="1">
                          <a:effectLst/>
                          <a:latin typeface="Segoe UI" pitchFamily="34" charset="0"/>
                          <a:ea typeface="Segoe UI" pitchFamily="34" charset="0"/>
                          <a:cs typeface="Segoe UI" pitchFamily="34" charset="0"/>
                        </a:rPr>
                        <a:t>không</a:t>
                      </a:r>
                      <a:r>
                        <a:rPr lang="en-US" sz="2400" b="0" dirty="0">
                          <a:effectLst/>
                          <a:latin typeface="Segoe UI" pitchFamily="34" charset="0"/>
                          <a:ea typeface="Segoe UI" pitchFamily="34" charset="0"/>
                          <a:cs typeface="Segoe UI" pitchFamily="34" charset="0"/>
                        </a:rPr>
                        <a:t>?</a:t>
                      </a:r>
                    </a:p>
                  </a:txBody>
                  <a:tcPr marL="66675" marR="66675" marT="66675" marB="66675" anchor="ctr"/>
                </a:tc>
                <a:tc>
                  <a:txBody>
                    <a:bodyPr/>
                    <a:lstStyle/>
                    <a:p>
                      <a:endParaRPr lang="en-US" sz="2400">
                        <a:effectLst/>
                        <a:latin typeface="Segoe UI" pitchFamily="34" charset="0"/>
                        <a:ea typeface="Segoe UI" pitchFamily="34" charset="0"/>
                        <a:cs typeface="Segoe UI" pitchFamily="34" charset="0"/>
                      </a:endParaRPr>
                    </a:p>
                  </a:txBody>
                  <a:tcPr marL="66675" marR="66675" marT="66675" marB="66675" anchor="ctr"/>
                </a:tc>
              </a:tr>
              <a:tr h="1385024">
                <a:tc>
                  <a:txBody>
                    <a:bodyPr/>
                    <a:lstStyle/>
                    <a:p>
                      <a:pPr marL="263525" marR="0" indent="-263525">
                        <a:spcBef>
                          <a:spcPts val="0"/>
                        </a:spcBef>
                        <a:spcAft>
                          <a:spcPts val="0"/>
                        </a:spcAft>
                      </a:pPr>
                      <a:r>
                        <a:rPr lang="en-US" sz="2400" b="0" dirty="0">
                          <a:effectLst/>
                          <a:latin typeface="Segoe UI" pitchFamily="34" charset="0"/>
                          <a:ea typeface="Segoe UI" pitchFamily="34" charset="0"/>
                          <a:cs typeface="Segoe UI" pitchFamily="34" charset="0"/>
                        </a:rPr>
                        <a:t>2. </a:t>
                      </a:r>
                      <a:r>
                        <a:rPr lang="en-US" sz="2400" b="0" dirty="0" err="1">
                          <a:effectLst/>
                          <a:latin typeface="Segoe UI" pitchFamily="34" charset="0"/>
                          <a:ea typeface="Segoe UI" pitchFamily="34" charset="0"/>
                          <a:cs typeface="Segoe UI" pitchFamily="34" charset="0"/>
                        </a:rPr>
                        <a:t>Có</a:t>
                      </a:r>
                      <a:r>
                        <a:rPr lang="en-US" sz="2400" b="0" dirty="0">
                          <a:effectLst/>
                          <a:latin typeface="Segoe UI" pitchFamily="34" charset="0"/>
                          <a:ea typeface="Segoe UI" pitchFamily="34" charset="0"/>
                          <a:cs typeface="Segoe UI" pitchFamily="34" charset="0"/>
                        </a:rPr>
                        <a:t> </a:t>
                      </a:r>
                      <a:r>
                        <a:rPr lang="en-US" sz="2400" b="0" dirty="0" err="1">
                          <a:effectLst/>
                          <a:latin typeface="Segoe UI" pitchFamily="34" charset="0"/>
                          <a:ea typeface="Segoe UI" pitchFamily="34" charset="0"/>
                          <a:cs typeface="Segoe UI" pitchFamily="34" charset="0"/>
                        </a:rPr>
                        <a:t>phải</a:t>
                      </a:r>
                      <a:r>
                        <a:rPr lang="en-US" sz="2400" b="0" dirty="0">
                          <a:effectLst/>
                          <a:latin typeface="Segoe UI" pitchFamily="34" charset="0"/>
                          <a:ea typeface="Segoe UI" pitchFamily="34" charset="0"/>
                          <a:cs typeface="Segoe UI" pitchFamily="34" charset="0"/>
                        </a:rPr>
                        <a:t> Product Owner </a:t>
                      </a:r>
                      <a:r>
                        <a:rPr lang="en-US" sz="2400" b="0" dirty="0" err="1">
                          <a:effectLst/>
                          <a:latin typeface="Segoe UI" pitchFamily="34" charset="0"/>
                          <a:ea typeface="Segoe UI" pitchFamily="34" charset="0"/>
                          <a:cs typeface="Segoe UI" pitchFamily="34" charset="0"/>
                        </a:rPr>
                        <a:t>đã</a:t>
                      </a:r>
                      <a:r>
                        <a:rPr lang="en-US" sz="2400" b="0" dirty="0">
                          <a:effectLst/>
                          <a:latin typeface="Segoe UI" pitchFamily="34" charset="0"/>
                          <a:ea typeface="Segoe UI" pitchFamily="34" charset="0"/>
                          <a:cs typeface="Segoe UI" pitchFamily="34" charset="0"/>
                        </a:rPr>
                        <a:t> </a:t>
                      </a:r>
                      <a:r>
                        <a:rPr lang="en-US" sz="2400" b="0" dirty="0" err="1">
                          <a:effectLst/>
                          <a:latin typeface="Segoe UI" pitchFamily="34" charset="0"/>
                          <a:ea typeface="Segoe UI" pitchFamily="34" charset="0"/>
                          <a:cs typeface="Segoe UI" pitchFamily="34" charset="0"/>
                        </a:rPr>
                        <a:t>quen</a:t>
                      </a:r>
                      <a:r>
                        <a:rPr lang="en-US" sz="2400" b="0" dirty="0">
                          <a:effectLst/>
                          <a:latin typeface="Segoe UI" pitchFamily="34" charset="0"/>
                          <a:ea typeface="Segoe UI" pitchFamily="34" charset="0"/>
                          <a:cs typeface="Segoe UI" pitchFamily="34" charset="0"/>
                        </a:rPr>
                        <a:t> </a:t>
                      </a:r>
                      <a:r>
                        <a:rPr lang="en-US" sz="2400" b="0" dirty="0" err="1">
                          <a:effectLst/>
                          <a:latin typeface="Segoe UI" pitchFamily="34" charset="0"/>
                          <a:ea typeface="Segoe UI" pitchFamily="34" charset="0"/>
                          <a:cs typeface="Segoe UI" pitchFamily="34" charset="0"/>
                        </a:rPr>
                        <a:t>thuộc</a:t>
                      </a:r>
                      <a:r>
                        <a:rPr lang="en-US" sz="2400" b="0" dirty="0">
                          <a:effectLst/>
                          <a:latin typeface="Segoe UI" pitchFamily="34" charset="0"/>
                          <a:ea typeface="Segoe UI" pitchFamily="34" charset="0"/>
                          <a:cs typeface="Segoe UI" pitchFamily="34" charset="0"/>
                        </a:rPr>
                        <a:t> </a:t>
                      </a:r>
                      <a:r>
                        <a:rPr lang="en-US" sz="2400" b="0" dirty="0" err="1">
                          <a:effectLst/>
                          <a:latin typeface="Segoe UI" pitchFamily="34" charset="0"/>
                          <a:ea typeface="Segoe UI" pitchFamily="34" charset="0"/>
                          <a:cs typeface="Segoe UI" pitchFamily="34" charset="0"/>
                        </a:rPr>
                        <a:t>với</a:t>
                      </a:r>
                      <a:r>
                        <a:rPr lang="en-US" sz="2400" b="0" dirty="0">
                          <a:effectLst/>
                          <a:latin typeface="Segoe UI" pitchFamily="34" charset="0"/>
                          <a:ea typeface="Segoe UI" pitchFamily="34" charset="0"/>
                          <a:cs typeface="Segoe UI" pitchFamily="34" charset="0"/>
                        </a:rPr>
                        <a:t> Scrum </a:t>
                      </a:r>
                      <a:r>
                        <a:rPr lang="en-US" sz="2400" b="0" dirty="0" err="1">
                          <a:effectLst/>
                          <a:latin typeface="Segoe UI" pitchFamily="34" charset="0"/>
                          <a:ea typeface="Segoe UI" pitchFamily="34" charset="0"/>
                          <a:cs typeface="Segoe UI" pitchFamily="34" charset="0"/>
                        </a:rPr>
                        <a:t>nhưng</a:t>
                      </a:r>
                      <a:r>
                        <a:rPr lang="en-US" sz="2400" b="0" dirty="0">
                          <a:effectLst/>
                          <a:latin typeface="Segoe UI" pitchFamily="34" charset="0"/>
                          <a:ea typeface="Segoe UI" pitchFamily="34" charset="0"/>
                          <a:cs typeface="Segoe UI" pitchFamily="34" charset="0"/>
                        </a:rPr>
                        <a:t> </a:t>
                      </a:r>
                      <a:r>
                        <a:rPr lang="en-US" sz="2400" b="0" dirty="0" err="1">
                          <a:effectLst/>
                          <a:latin typeface="Segoe UI" pitchFamily="34" charset="0"/>
                          <a:ea typeface="Segoe UI" pitchFamily="34" charset="0"/>
                          <a:cs typeface="Segoe UI" pitchFamily="34" charset="0"/>
                        </a:rPr>
                        <a:t>vẫn</a:t>
                      </a:r>
                      <a:r>
                        <a:rPr lang="en-US" sz="2400" b="0" dirty="0">
                          <a:effectLst/>
                          <a:latin typeface="Segoe UI" pitchFamily="34" charset="0"/>
                          <a:ea typeface="Segoe UI" pitchFamily="34" charset="0"/>
                          <a:cs typeface="Segoe UI" pitchFamily="34" charset="0"/>
                        </a:rPr>
                        <a:t> </a:t>
                      </a:r>
                      <a:r>
                        <a:rPr lang="en-US" sz="2400" b="0" dirty="0" err="1">
                          <a:effectLst/>
                          <a:latin typeface="Segoe UI" pitchFamily="34" charset="0"/>
                          <a:ea typeface="Segoe UI" pitchFamily="34" charset="0"/>
                          <a:cs typeface="Segoe UI" pitchFamily="34" charset="0"/>
                        </a:rPr>
                        <a:t>thiếu</a:t>
                      </a:r>
                      <a:r>
                        <a:rPr lang="en-US" sz="2400" b="0" dirty="0">
                          <a:effectLst/>
                          <a:latin typeface="Segoe UI" pitchFamily="34" charset="0"/>
                          <a:ea typeface="Segoe UI" pitchFamily="34" charset="0"/>
                          <a:cs typeface="Segoe UI" pitchFamily="34" charset="0"/>
                        </a:rPr>
                        <a:t> </a:t>
                      </a:r>
                      <a:r>
                        <a:rPr lang="en-US" sz="2400" b="0" dirty="0" err="1">
                          <a:effectLst/>
                          <a:latin typeface="Segoe UI" pitchFamily="34" charset="0"/>
                          <a:ea typeface="Segoe UI" pitchFamily="34" charset="0"/>
                          <a:cs typeface="Segoe UI" pitchFamily="34" charset="0"/>
                        </a:rPr>
                        <a:t>kinh</a:t>
                      </a:r>
                      <a:r>
                        <a:rPr lang="en-US" sz="2400" b="0" dirty="0">
                          <a:effectLst/>
                          <a:latin typeface="Segoe UI" pitchFamily="34" charset="0"/>
                          <a:ea typeface="Segoe UI" pitchFamily="34" charset="0"/>
                          <a:cs typeface="Segoe UI" pitchFamily="34" charset="0"/>
                        </a:rPr>
                        <a:t> </a:t>
                      </a:r>
                      <a:r>
                        <a:rPr lang="en-US" sz="2400" b="0" dirty="0" err="1">
                          <a:effectLst/>
                          <a:latin typeface="Segoe UI" pitchFamily="34" charset="0"/>
                          <a:ea typeface="Segoe UI" pitchFamily="34" charset="0"/>
                          <a:cs typeface="Segoe UI" pitchFamily="34" charset="0"/>
                        </a:rPr>
                        <a:t>nghiệm</a:t>
                      </a:r>
                      <a:r>
                        <a:rPr lang="en-US" sz="2400" b="0" dirty="0">
                          <a:effectLst/>
                          <a:latin typeface="Segoe UI" pitchFamily="34" charset="0"/>
                          <a:ea typeface="Segoe UI" pitchFamily="34" charset="0"/>
                          <a:cs typeface="Segoe UI" pitchFamily="34" charset="0"/>
                        </a:rPr>
                        <a:t> </a:t>
                      </a:r>
                      <a:r>
                        <a:rPr lang="en-US" sz="2400" b="0" dirty="0" err="1">
                          <a:effectLst/>
                          <a:latin typeface="Segoe UI" pitchFamily="34" charset="0"/>
                          <a:ea typeface="Segoe UI" pitchFamily="34" charset="0"/>
                          <a:cs typeface="Segoe UI" pitchFamily="34" charset="0"/>
                        </a:rPr>
                        <a:t>thực</a:t>
                      </a:r>
                      <a:r>
                        <a:rPr lang="en-US" sz="2400" b="0" dirty="0">
                          <a:effectLst/>
                          <a:latin typeface="Segoe UI" pitchFamily="34" charset="0"/>
                          <a:ea typeface="Segoe UI" pitchFamily="34" charset="0"/>
                          <a:cs typeface="Segoe UI" pitchFamily="34" charset="0"/>
                        </a:rPr>
                        <a:t> </a:t>
                      </a:r>
                      <a:r>
                        <a:rPr lang="en-US" sz="2400" b="0" dirty="0" err="1">
                          <a:effectLst/>
                          <a:latin typeface="Segoe UI" pitchFamily="34" charset="0"/>
                          <a:ea typeface="Segoe UI" pitchFamily="34" charset="0"/>
                          <a:cs typeface="Segoe UI" pitchFamily="34" charset="0"/>
                        </a:rPr>
                        <a:t>tế</a:t>
                      </a:r>
                      <a:r>
                        <a:rPr lang="en-US" sz="2400" b="0" dirty="0">
                          <a:effectLst/>
                          <a:latin typeface="Segoe UI" pitchFamily="34" charset="0"/>
                          <a:ea typeface="Segoe UI" pitchFamily="34" charset="0"/>
                          <a:cs typeface="Segoe UI" pitchFamily="34" charset="0"/>
                        </a:rPr>
                        <a:t> hay </a:t>
                      </a:r>
                      <a:r>
                        <a:rPr lang="en-US" sz="2400" b="0" dirty="0" err="1">
                          <a:effectLst/>
                          <a:latin typeface="Segoe UI" pitchFamily="34" charset="0"/>
                          <a:ea typeface="Segoe UI" pitchFamily="34" charset="0"/>
                          <a:cs typeface="Segoe UI" pitchFamily="34" charset="0"/>
                        </a:rPr>
                        <a:t>không</a:t>
                      </a:r>
                      <a:r>
                        <a:rPr lang="en-US" sz="2400" b="0" dirty="0">
                          <a:effectLst/>
                          <a:latin typeface="Segoe UI" pitchFamily="34" charset="0"/>
                          <a:ea typeface="Segoe UI" pitchFamily="34" charset="0"/>
                          <a:cs typeface="Segoe UI" pitchFamily="34" charset="0"/>
                        </a:rPr>
                        <a:t>?</a:t>
                      </a:r>
                    </a:p>
                  </a:txBody>
                  <a:tcPr marL="66675" marR="66675" marT="66675" marB="66675" anchor="ctr"/>
                </a:tc>
                <a:tc>
                  <a:txBody>
                    <a:bodyPr/>
                    <a:lstStyle/>
                    <a:p>
                      <a:endParaRPr lang="en-US" sz="2400" dirty="0">
                        <a:effectLst/>
                        <a:latin typeface="Segoe UI" pitchFamily="34" charset="0"/>
                        <a:ea typeface="Segoe UI" pitchFamily="34" charset="0"/>
                        <a:cs typeface="Segoe UI" pitchFamily="34" charset="0"/>
                      </a:endParaRPr>
                    </a:p>
                  </a:txBody>
                  <a:tcPr marL="66675" marR="66675" marT="66675" marB="66675" anchor="ctr"/>
                </a:tc>
              </a:tr>
              <a:tr h="973376">
                <a:tc>
                  <a:txBody>
                    <a:bodyPr/>
                    <a:lstStyle/>
                    <a:p>
                      <a:pPr marL="263525" marR="0" indent="-263525">
                        <a:spcBef>
                          <a:spcPts val="0"/>
                        </a:spcBef>
                        <a:spcAft>
                          <a:spcPts val="0"/>
                        </a:spcAft>
                      </a:pPr>
                      <a:r>
                        <a:rPr lang="en-US" sz="2400" b="0" dirty="0">
                          <a:effectLst/>
                          <a:latin typeface="Segoe UI" pitchFamily="34" charset="0"/>
                          <a:ea typeface="Segoe UI" pitchFamily="34" charset="0"/>
                          <a:cs typeface="Segoe UI" pitchFamily="34" charset="0"/>
                        </a:rPr>
                        <a:t>3. Product Owner </a:t>
                      </a:r>
                      <a:r>
                        <a:rPr lang="en-US" sz="2400" b="0" dirty="0" err="1">
                          <a:effectLst/>
                          <a:latin typeface="Segoe UI" pitchFamily="34" charset="0"/>
                          <a:ea typeface="Segoe UI" pitchFamily="34" charset="0"/>
                          <a:cs typeface="Segoe UI" pitchFamily="34" charset="0"/>
                        </a:rPr>
                        <a:t>đã</a:t>
                      </a:r>
                      <a:r>
                        <a:rPr lang="en-US" sz="2400" b="0" dirty="0">
                          <a:effectLst/>
                          <a:latin typeface="Segoe UI" pitchFamily="34" charset="0"/>
                          <a:ea typeface="Segoe UI" pitchFamily="34" charset="0"/>
                          <a:cs typeface="Segoe UI" pitchFamily="34" charset="0"/>
                        </a:rPr>
                        <a:t> </a:t>
                      </a:r>
                      <a:r>
                        <a:rPr lang="en-US" sz="2400" b="0" dirty="0" err="1">
                          <a:effectLst/>
                          <a:latin typeface="Segoe UI" pitchFamily="34" charset="0"/>
                          <a:ea typeface="Segoe UI" pitchFamily="34" charset="0"/>
                          <a:cs typeface="Segoe UI" pitchFamily="34" charset="0"/>
                        </a:rPr>
                        <a:t>từng</a:t>
                      </a:r>
                      <a:r>
                        <a:rPr lang="en-US" sz="2400" b="0" dirty="0">
                          <a:effectLst/>
                          <a:latin typeface="Segoe UI" pitchFamily="34" charset="0"/>
                          <a:ea typeface="Segoe UI" pitchFamily="34" charset="0"/>
                          <a:cs typeface="Segoe UI" pitchFamily="34" charset="0"/>
                        </a:rPr>
                        <a:t> </a:t>
                      </a:r>
                      <a:r>
                        <a:rPr lang="en-US" sz="2400" b="0" dirty="0" err="1">
                          <a:effectLst/>
                          <a:latin typeface="Segoe UI" pitchFamily="34" charset="0"/>
                          <a:ea typeface="Segoe UI" pitchFamily="34" charset="0"/>
                          <a:cs typeface="Segoe UI" pitchFamily="34" charset="0"/>
                        </a:rPr>
                        <a:t>thành</a:t>
                      </a:r>
                      <a:r>
                        <a:rPr lang="en-US" sz="2400" b="0" dirty="0">
                          <a:effectLst/>
                          <a:latin typeface="Segoe UI" pitchFamily="34" charset="0"/>
                          <a:ea typeface="Segoe UI" pitchFamily="34" charset="0"/>
                          <a:cs typeface="Segoe UI" pitchFamily="34" charset="0"/>
                        </a:rPr>
                        <a:t> </a:t>
                      </a:r>
                      <a:r>
                        <a:rPr lang="en-US" sz="2400" b="0" dirty="0" err="1">
                          <a:effectLst/>
                          <a:latin typeface="Segoe UI" pitchFamily="34" charset="0"/>
                          <a:ea typeface="Segoe UI" pitchFamily="34" charset="0"/>
                          <a:cs typeface="Segoe UI" pitchFamily="34" charset="0"/>
                        </a:rPr>
                        <a:t>công</a:t>
                      </a:r>
                      <a:r>
                        <a:rPr lang="en-US" sz="2400" b="0" dirty="0">
                          <a:effectLst/>
                          <a:latin typeface="Segoe UI" pitchFamily="34" charset="0"/>
                          <a:ea typeface="Segoe UI" pitchFamily="34" charset="0"/>
                          <a:cs typeface="Segoe UI" pitchFamily="34" charset="0"/>
                        </a:rPr>
                        <a:t> </a:t>
                      </a:r>
                      <a:r>
                        <a:rPr lang="en-US" sz="2400" b="0" dirty="0" err="1">
                          <a:effectLst/>
                          <a:latin typeface="Segoe UI" pitchFamily="34" charset="0"/>
                          <a:ea typeface="Segoe UI" pitchFamily="34" charset="0"/>
                          <a:cs typeface="Segoe UI" pitchFamily="34" charset="0"/>
                        </a:rPr>
                        <a:t>với</a:t>
                      </a:r>
                      <a:r>
                        <a:rPr lang="en-US" sz="2400" b="0" dirty="0">
                          <a:effectLst/>
                          <a:latin typeface="Segoe UI" pitchFamily="34" charset="0"/>
                          <a:ea typeface="Segoe UI" pitchFamily="34" charset="0"/>
                          <a:cs typeface="Segoe UI" pitchFamily="34" charset="0"/>
                        </a:rPr>
                        <a:t> Scrum </a:t>
                      </a:r>
                      <a:r>
                        <a:rPr lang="en-US" sz="2400" b="0" dirty="0" err="1">
                          <a:effectLst/>
                          <a:latin typeface="Segoe UI" pitchFamily="34" charset="0"/>
                          <a:ea typeface="Segoe UI" pitchFamily="34" charset="0"/>
                          <a:cs typeface="Segoe UI" pitchFamily="34" charset="0"/>
                        </a:rPr>
                        <a:t>trước</a:t>
                      </a:r>
                      <a:r>
                        <a:rPr lang="en-US" sz="2400" b="0" dirty="0">
                          <a:effectLst/>
                          <a:latin typeface="Segoe UI" pitchFamily="34" charset="0"/>
                          <a:ea typeface="Segoe UI" pitchFamily="34" charset="0"/>
                          <a:cs typeface="Segoe UI" pitchFamily="34" charset="0"/>
                        </a:rPr>
                        <a:t> </a:t>
                      </a:r>
                      <a:r>
                        <a:rPr lang="en-US" sz="2400" b="0" dirty="0" err="1">
                          <a:effectLst/>
                          <a:latin typeface="Segoe UI" pitchFamily="34" charset="0"/>
                          <a:ea typeface="Segoe UI" pitchFamily="34" charset="0"/>
                          <a:cs typeface="Segoe UI" pitchFamily="34" charset="0"/>
                        </a:rPr>
                        <a:t>đây</a:t>
                      </a:r>
                      <a:r>
                        <a:rPr lang="en-US" sz="2400" b="0" dirty="0">
                          <a:effectLst/>
                          <a:latin typeface="Segoe UI" pitchFamily="34" charset="0"/>
                          <a:ea typeface="Segoe UI" pitchFamily="34" charset="0"/>
                          <a:cs typeface="Segoe UI" pitchFamily="34" charset="0"/>
                        </a:rPr>
                        <a:t> hay </a:t>
                      </a:r>
                      <a:r>
                        <a:rPr lang="en-US" sz="2400" b="0" dirty="0" err="1" smtClean="0">
                          <a:effectLst/>
                          <a:latin typeface="Segoe UI" pitchFamily="34" charset="0"/>
                          <a:ea typeface="Segoe UI" pitchFamily="34" charset="0"/>
                          <a:cs typeface="Segoe UI" pitchFamily="34" charset="0"/>
                        </a:rPr>
                        <a:t>chưa</a:t>
                      </a:r>
                      <a:r>
                        <a:rPr lang="en-US" sz="2400" b="0" dirty="0" smtClean="0">
                          <a:effectLst/>
                          <a:latin typeface="Segoe UI" pitchFamily="34" charset="0"/>
                          <a:ea typeface="Segoe UI" pitchFamily="34" charset="0"/>
                          <a:cs typeface="Segoe UI" pitchFamily="34" charset="0"/>
                        </a:rPr>
                        <a:t>?</a:t>
                      </a:r>
                      <a:endParaRPr lang="en-US" sz="2400" b="0" dirty="0">
                        <a:effectLst/>
                        <a:latin typeface="Segoe UI" pitchFamily="34" charset="0"/>
                        <a:ea typeface="Segoe UI" pitchFamily="34" charset="0"/>
                        <a:cs typeface="Segoe UI" pitchFamily="34" charset="0"/>
                      </a:endParaRPr>
                    </a:p>
                  </a:txBody>
                  <a:tcPr marL="66675" marR="66675" marT="66675" marB="66675" anchor="ctr"/>
                </a:tc>
                <a:tc>
                  <a:txBody>
                    <a:bodyPr/>
                    <a:lstStyle/>
                    <a:p>
                      <a:endParaRPr lang="en-US" sz="2400" dirty="0">
                        <a:effectLst/>
                        <a:latin typeface="Segoe UI" pitchFamily="34" charset="0"/>
                        <a:ea typeface="Segoe UI" pitchFamily="34" charset="0"/>
                        <a:cs typeface="Segoe UI" pitchFamily="34" charset="0"/>
                      </a:endParaRPr>
                    </a:p>
                  </a:txBody>
                  <a:tcPr marL="66675" marR="66675" marT="66675" marB="66675" anchor="ctr"/>
                </a:tc>
              </a:tr>
            </a:tbl>
          </a:graphicData>
        </a:graphic>
      </p:graphicFrame>
    </p:spTree>
    <p:extLst>
      <p:ext uri="{BB962C8B-B14F-4D97-AF65-F5344CB8AC3E}">
        <p14:creationId xmlns:p14="http://schemas.microsoft.com/office/powerpoint/2010/main" val="248538570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0960"/>
            <a:ext cx="9144000" cy="9753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304800"/>
            <a:ext cx="8686802" cy="6248400"/>
          </a:xfrm>
          <a:prstGeom prst="rect">
            <a:avLst/>
          </a:prstGeom>
        </p:spPr>
        <p:txBody>
          <a:bodyPr vert="horz" lIns="91440" tIns="45720" rIns="91440" bIns="45720" rtlCol="0">
            <a:noAutofit/>
          </a:bodyPr>
          <a:lstStyle/>
          <a:p>
            <a:pPr lvl="0" algn="ctr">
              <a:lnSpc>
                <a:spcPct val="110000"/>
              </a:lnSpc>
              <a:spcBef>
                <a:spcPts val="600"/>
              </a:spcBef>
              <a:defRPr/>
            </a:pPr>
            <a:r>
              <a:rPr lang="en-US" sz="2800" b="1" dirty="0" err="1" smtClean="0">
                <a:solidFill>
                  <a:schemeClr val="tx2"/>
                </a:solidFill>
                <a:latin typeface="Segoe UI" pitchFamily="34" charset="0"/>
                <a:ea typeface="Roboto" pitchFamily="2" charset="0"/>
                <a:cs typeface="Segoe UI" pitchFamily="34" charset="0"/>
              </a:rPr>
              <a:t>Cách</a:t>
            </a:r>
            <a:r>
              <a:rPr lang="en-US" sz="2800" b="1" dirty="0" smtClean="0">
                <a:solidFill>
                  <a:schemeClr val="tx2"/>
                </a:solidFill>
                <a:latin typeface="Segoe UI" pitchFamily="34" charset="0"/>
                <a:ea typeface="Roboto" pitchFamily="2" charset="0"/>
                <a:cs typeface="Segoe UI" pitchFamily="34" charset="0"/>
              </a:rPr>
              <a:t> </a:t>
            </a:r>
            <a:r>
              <a:rPr lang="en-US" sz="2800" b="1" dirty="0" err="1" smtClean="0">
                <a:solidFill>
                  <a:schemeClr val="tx2"/>
                </a:solidFill>
                <a:latin typeface="Segoe UI" pitchFamily="34" charset="0"/>
                <a:ea typeface="Roboto" pitchFamily="2" charset="0"/>
                <a:cs typeface="Segoe UI" pitchFamily="34" charset="0"/>
              </a:rPr>
              <a:t>ước</a:t>
            </a:r>
            <a:r>
              <a:rPr lang="en-US" sz="2800" b="1" dirty="0" smtClean="0">
                <a:solidFill>
                  <a:schemeClr val="tx2"/>
                </a:solidFill>
                <a:latin typeface="Segoe UI" pitchFamily="34" charset="0"/>
                <a:ea typeface="Roboto" pitchFamily="2" charset="0"/>
                <a:cs typeface="Segoe UI" pitchFamily="34" charset="0"/>
              </a:rPr>
              <a:t> </a:t>
            </a:r>
            <a:r>
              <a:rPr lang="en-US" sz="2800" b="1" dirty="0" err="1" smtClean="0">
                <a:solidFill>
                  <a:schemeClr val="tx2"/>
                </a:solidFill>
                <a:latin typeface="Segoe UI" pitchFamily="34" charset="0"/>
                <a:ea typeface="Roboto" pitchFamily="2" charset="0"/>
                <a:cs typeface="Segoe UI" pitchFamily="34" charset="0"/>
              </a:rPr>
              <a:t>lượng</a:t>
            </a:r>
            <a:endParaRPr lang="en-US" sz="2800" b="1" dirty="0" smtClean="0">
              <a:solidFill>
                <a:schemeClr val="tx2"/>
              </a:solidFill>
              <a:latin typeface="Segoe UI" pitchFamily="34" charset="0"/>
              <a:ea typeface="Roboto" pitchFamily="2" charset="0"/>
              <a:cs typeface="Segoe UI" pitchFamily="34" charset="0"/>
            </a:endParaRPr>
          </a:p>
          <a:p>
            <a:pPr lvl="0" algn="ctr">
              <a:lnSpc>
                <a:spcPct val="110000"/>
              </a:lnSpc>
              <a:spcBef>
                <a:spcPts val="600"/>
              </a:spcBef>
              <a:defRPr/>
            </a:pPr>
            <a:endParaRPr lang="en-US" sz="900" b="1"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b="1" dirty="0" smtClean="0">
                <a:latin typeface="Segoe UI" pitchFamily="34" charset="0"/>
                <a:ea typeface="Roboto" pitchFamily="2" charset="0"/>
                <a:cs typeface="Segoe UI" pitchFamily="34" charset="0"/>
              </a:rPr>
              <a:t>0 &lt;= ED &lt;= 11</a:t>
            </a:r>
            <a:r>
              <a:rPr lang="en-US" sz="2400" dirty="0" smtClean="0">
                <a:latin typeface="Segoe UI" pitchFamily="34" charset="0"/>
                <a:ea typeface="Roboto" pitchFamily="2" charset="0"/>
                <a:cs typeface="Segoe UI" pitchFamily="34" charset="0"/>
              </a:rPr>
              <a:t>: </a:t>
            </a:r>
            <a:r>
              <a:rPr lang="vi-VN" sz="2400" dirty="0">
                <a:latin typeface="Segoe UI" pitchFamily="34" charset="0"/>
                <a:ea typeface="Roboto" pitchFamily="2" charset="0"/>
                <a:cs typeface="Segoe UI" pitchFamily="34" charset="0"/>
              </a:rPr>
              <a:t>Điều này có nghĩa là với các khía cạnh môi trường như vậy thì nhóm sẽ không thể bàn giao được nhiều Story hơn trong Sprint so với trường hợp có điểm ED cao </a:t>
            </a:r>
            <a:r>
              <a:rPr lang="vi-VN" sz="2400" dirty="0" smtClean="0">
                <a:latin typeface="Segoe UI" pitchFamily="34" charset="0"/>
                <a:ea typeface="Roboto" pitchFamily="2" charset="0"/>
                <a:cs typeface="Segoe UI" pitchFamily="34" charset="0"/>
              </a:rPr>
              <a:t>hơn</a:t>
            </a:r>
            <a:endParaRPr lang="en-US" sz="2400"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b="1" dirty="0" smtClean="0">
                <a:latin typeface="Segoe UI" pitchFamily="34" charset="0"/>
                <a:ea typeface="Roboto" pitchFamily="2" charset="0"/>
                <a:cs typeface="Segoe UI" pitchFamily="34" charset="0"/>
              </a:rPr>
              <a:t>12 &lt;= ED &lt;= 23</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hệ</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số</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nhân</a:t>
            </a:r>
            <a:r>
              <a:rPr lang="en-US" sz="2400" dirty="0" smtClean="0">
                <a:latin typeface="Segoe UI" pitchFamily="34" charset="0"/>
                <a:ea typeface="Roboto" pitchFamily="2" charset="0"/>
                <a:cs typeface="Segoe UI" pitchFamily="34" charset="0"/>
              </a:rPr>
              <a:t> C = 1. </a:t>
            </a:r>
            <a:r>
              <a:rPr lang="vi-VN" sz="2400" dirty="0">
                <a:latin typeface="Segoe UI" pitchFamily="34" charset="0"/>
                <a:ea typeface="Roboto" pitchFamily="2" charset="0"/>
                <a:cs typeface="Segoe UI" pitchFamily="34" charset="0"/>
              </a:rPr>
              <a:t>Điều này có nghĩa là môi trường làm cho công việc của nhóm không dễ hơn cũng không khó </a:t>
            </a:r>
            <a:r>
              <a:rPr lang="vi-VN" sz="2400" dirty="0" smtClean="0">
                <a:latin typeface="Segoe UI" pitchFamily="34" charset="0"/>
                <a:ea typeface="Roboto" pitchFamily="2" charset="0"/>
                <a:cs typeface="Segoe UI" pitchFamily="34" charset="0"/>
              </a:rPr>
              <a:t>hơn</a:t>
            </a:r>
            <a:endParaRPr lang="en-US" sz="2400"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b="1" dirty="0" smtClean="0">
                <a:latin typeface="Segoe UI" pitchFamily="34" charset="0"/>
                <a:ea typeface="Roboto" pitchFamily="2" charset="0"/>
                <a:cs typeface="Segoe UI" pitchFamily="34" charset="0"/>
              </a:rPr>
              <a:t>24 &lt;= ED &lt;= 36, C = ½</a:t>
            </a:r>
            <a:r>
              <a:rPr lang="en-US" sz="2400" dirty="0" smtClean="0">
                <a:latin typeface="Segoe UI" pitchFamily="34" charset="0"/>
                <a:ea typeface="Roboto" pitchFamily="2" charset="0"/>
                <a:cs typeface="Segoe UI" pitchFamily="34" charset="0"/>
              </a:rPr>
              <a:t>. </a:t>
            </a:r>
            <a:r>
              <a:rPr lang="vi-VN" sz="2400" dirty="0">
                <a:latin typeface="Segoe UI" pitchFamily="34" charset="0"/>
                <a:ea typeface="Roboto" pitchFamily="2" charset="0"/>
                <a:cs typeface="Segoe UI" pitchFamily="34" charset="0"/>
              </a:rPr>
              <a:t>Điều này có nghĩa là môi trường đang giúp nhóm bàn giao được nhiều story hơn trong một Sprint</a:t>
            </a:r>
            <a:endParaRPr lang="en-US" sz="2400"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a:lnSpc>
                <a:spcPct val="110000"/>
              </a:lnSpc>
              <a:spcBef>
                <a:spcPts val="600"/>
              </a:spcBef>
              <a:buClr>
                <a:schemeClr val="tx2"/>
              </a:buClr>
              <a:defRPr/>
            </a:pPr>
            <a:endParaRPr lang="en-US" sz="2400" dirty="0" smtClean="0">
              <a:latin typeface="Segoe UI" pitchFamily="34" charset="0"/>
              <a:ea typeface="Roboto" pitchFamily="2" charset="0"/>
              <a:cs typeface="Segoe UI" pitchFamily="34" charset="0"/>
            </a:endParaRPr>
          </a:p>
        </p:txBody>
      </p:sp>
    </p:spTree>
    <p:extLst>
      <p:ext uri="{BB962C8B-B14F-4D97-AF65-F5344CB8AC3E}">
        <p14:creationId xmlns:p14="http://schemas.microsoft.com/office/powerpoint/2010/main" val="77174860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304800"/>
            <a:ext cx="8686802" cy="6248400"/>
          </a:xfrm>
          <a:prstGeom prst="rect">
            <a:avLst/>
          </a:prstGeom>
        </p:spPr>
        <p:txBody>
          <a:bodyPr vert="horz" lIns="91440" tIns="45720" rIns="91440" bIns="45720" rtlCol="0">
            <a:noAutofit/>
          </a:bodyPr>
          <a:lstStyle/>
          <a:p>
            <a:pPr lvl="0" algn="ctr">
              <a:lnSpc>
                <a:spcPct val="110000"/>
              </a:lnSpc>
              <a:spcBef>
                <a:spcPts val="600"/>
              </a:spcBef>
              <a:defRPr/>
            </a:pPr>
            <a:r>
              <a:rPr lang="en-US" sz="2800" b="1" dirty="0" err="1" smtClean="0">
                <a:solidFill>
                  <a:schemeClr val="tx2"/>
                </a:solidFill>
                <a:latin typeface="Segoe UI" pitchFamily="34" charset="0"/>
                <a:ea typeface="Roboto" pitchFamily="2" charset="0"/>
                <a:cs typeface="Segoe UI" pitchFamily="34" charset="0"/>
              </a:rPr>
              <a:t>Cách</a:t>
            </a:r>
            <a:r>
              <a:rPr lang="en-US" sz="2800" b="1" dirty="0" smtClean="0">
                <a:solidFill>
                  <a:schemeClr val="tx2"/>
                </a:solidFill>
                <a:latin typeface="Segoe UI" pitchFamily="34" charset="0"/>
                <a:ea typeface="Roboto" pitchFamily="2" charset="0"/>
                <a:cs typeface="Segoe UI" pitchFamily="34" charset="0"/>
              </a:rPr>
              <a:t> </a:t>
            </a:r>
            <a:r>
              <a:rPr lang="en-US" sz="2800" b="1" err="1" smtClean="0">
                <a:solidFill>
                  <a:schemeClr val="tx2"/>
                </a:solidFill>
                <a:latin typeface="Segoe UI" pitchFamily="34" charset="0"/>
                <a:ea typeface="Roboto" pitchFamily="2" charset="0"/>
                <a:cs typeface="Segoe UI" pitchFamily="34" charset="0"/>
              </a:rPr>
              <a:t>ước</a:t>
            </a:r>
            <a:r>
              <a:rPr lang="en-US" sz="2800" b="1" smtClean="0">
                <a:solidFill>
                  <a:schemeClr val="tx2"/>
                </a:solidFill>
                <a:latin typeface="Segoe UI" pitchFamily="34" charset="0"/>
                <a:ea typeface="Roboto" pitchFamily="2" charset="0"/>
                <a:cs typeface="Segoe UI" pitchFamily="34" charset="0"/>
              </a:rPr>
              <a:t> lượng</a:t>
            </a:r>
          </a:p>
          <a:p>
            <a:pPr lvl="0" algn="ctr">
              <a:lnSpc>
                <a:spcPct val="110000"/>
              </a:lnSpc>
              <a:spcBef>
                <a:spcPts val="600"/>
              </a:spcBef>
              <a:defRPr/>
            </a:pPr>
            <a:endParaRPr lang="en-US" sz="900" b="1"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smtClean="0">
                <a:latin typeface="Segoe UI" pitchFamily="34" charset="0"/>
                <a:cs typeface="Segoe UI" pitchFamily="34" charset="0"/>
              </a:rPr>
              <a:t>Do </a:t>
            </a:r>
            <a:r>
              <a:rPr lang="en-US" sz="2400" dirty="0" err="1">
                <a:latin typeface="Segoe UI" pitchFamily="34" charset="0"/>
                <a:cs typeface="Segoe UI" pitchFamily="34" charset="0"/>
              </a:rPr>
              <a:t>đó</a:t>
            </a:r>
            <a:r>
              <a:rPr lang="en-US" sz="2400" dirty="0">
                <a:latin typeface="Segoe UI" pitchFamily="34" charset="0"/>
                <a:cs typeface="Segoe UI" pitchFamily="34" charset="0"/>
              </a:rPr>
              <a:t>, </a:t>
            </a:r>
            <a:r>
              <a:rPr lang="en-US" sz="2400" dirty="0" err="1">
                <a:latin typeface="Segoe UI" pitchFamily="34" charset="0"/>
                <a:cs typeface="Segoe UI" pitchFamily="34" charset="0"/>
              </a:rPr>
              <a:t>để</a:t>
            </a:r>
            <a:r>
              <a:rPr lang="en-US" sz="2400" dirty="0">
                <a:latin typeface="Segoe UI" pitchFamily="34" charset="0"/>
                <a:cs typeface="Segoe UI" pitchFamily="34" charset="0"/>
              </a:rPr>
              <a:t> </a:t>
            </a:r>
            <a:r>
              <a:rPr lang="en-US" sz="2400" dirty="0" err="1">
                <a:latin typeface="Segoe UI" pitchFamily="34" charset="0"/>
                <a:cs typeface="Segoe UI" pitchFamily="34" charset="0"/>
              </a:rPr>
              <a:t>tính</a:t>
            </a:r>
            <a:r>
              <a:rPr lang="en-US" sz="2400" dirty="0">
                <a:latin typeface="Segoe UI" pitchFamily="34" charset="0"/>
                <a:cs typeface="Segoe UI" pitchFamily="34" charset="0"/>
              </a:rPr>
              <a:t> </a:t>
            </a:r>
            <a:r>
              <a:rPr lang="en-US" sz="2400" dirty="0" err="1">
                <a:latin typeface="Segoe UI" pitchFamily="34" charset="0"/>
                <a:cs typeface="Segoe UI" pitchFamily="34" charset="0"/>
              </a:rPr>
              <a:t>toán</a:t>
            </a:r>
            <a:r>
              <a:rPr lang="en-US" sz="2400" dirty="0">
                <a:latin typeface="Segoe UI" pitchFamily="34" charset="0"/>
                <a:cs typeface="Segoe UI" pitchFamily="34" charset="0"/>
              </a:rPr>
              <a:t> </a:t>
            </a:r>
            <a:r>
              <a:rPr lang="en-US" sz="2400" dirty="0" err="1">
                <a:latin typeface="Segoe UI" pitchFamily="34" charset="0"/>
                <a:cs typeface="Segoe UI" pitchFamily="34" charset="0"/>
              </a:rPr>
              <a:t>tổng</a:t>
            </a:r>
            <a:r>
              <a:rPr lang="en-US" sz="2400" dirty="0">
                <a:latin typeface="Segoe UI" pitchFamily="34" charset="0"/>
                <a:cs typeface="Segoe UI" pitchFamily="34" charset="0"/>
              </a:rPr>
              <a:t> </a:t>
            </a:r>
            <a:r>
              <a:rPr lang="en-US" sz="2400" dirty="0" err="1">
                <a:latin typeface="Segoe UI" pitchFamily="34" charset="0"/>
                <a:cs typeface="Segoe UI" pitchFamily="34" charset="0"/>
              </a:rPr>
              <a:t>điểm</a:t>
            </a:r>
            <a:r>
              <a:rPr lang="en-US" sz="2400" dirty="0">
                <a:latin typeface="Segoe UI" pitchFamily="34" charset="0"/>
                <a:cs typeface="Segoe UI" pitchFamily="34" charset="0"/>
              </a:rPr>
              <a:t> </a:t>
            </a:r>
            <a:r>
              <a:rPr lang="en-US" sz="2400" dirty="0" err="1">
                <a:latin typeface="Segoe UI" pitchFamily="34" charset="0"/>
                <a:cs typeface="Segoe UI" pitchFamily="34" charset="0"/>
              </a:rPr>
              <a:t>cho</a:t>
            </a:r>
            <a:r>
              <a:rPr lang="en-US" sz="2400" dirty="0">
                <a:latin typeface="Segoe UI" pitchFamily="34" charset="0"/>
                <a:cs typeface="Segoe UI" pitchFamily="34" charset="0"/>
              </a:rPr>
              <a:t> </a:t>
            </a:r>
            <a:r>
              <a:rPr lang="en-US" sz="2400" dirty="0" err="1">
                <a:latin typeface="Segoe UI" pitchFamily="34" charset="0"/>
                <a:cs typeface="Segoe UI" pitchFamily="34" charset="0"/>
              </a:rPr>
              <a:t>mỗi</a:t>
            </a:r>
            <a:r>
              <a:rPr lang="en-US" sz="2400" dirty="0">
                <a:latin typeface="Segoe UI" pitchFamily="34" charset="0"/>
                <a:cs typeface="Segoe UI" pitchFamily="34" charset="0"/>
              </a:rPr>
              <a:t> Story, </a:t>
            </a:r>
            <a:r>
              <a:rPr lang="en-US" sz="2400" dirty="0" err="1" smtClean="0">
                <a:latin typeface="Segoe UI" pitchFamily="34" charset="0"/>
                <a:cs typeface="Segoe UI" pitchFamily="34" charset="0"/>
              </a:rPr>
              <a:t>sử</a:t>
            </a:r>
            <a:r>
              <a:rPr lang="en-US" sz="2400" dirty="0" smtClean="0">
                <a:latin typeface="Segoe UI" pitchFamily="34" charset="0"/>
                <a:cs typeface="Segoe UI" pitchFamily="34" charset="0"/>
              </a:rPr>
              <a:t> </a:t>
            </a:r>
            <a:r>
              <a:rPr lang="en-US" sz="2400" dirty="0" err="1">
                <a:latin typeface="Segoe UI" pitchFamily="34" charset="0"/>
                <a:cs typeface="Segoe UI" pitchFamily="34" charset="0"/>
              </a:rPr>
              <a:t>dụng</a:t>
            </a:r>
            <a:r>
              <a:rPr lang="en-US" sz="2400" dirty="0">
                <a:latin typeface="Segoe UI" pitchFamily="34" charset="0"/>
                <a:cs typeface="Segoe UI" pitchFamily="34" charset="0"/>
              </a:rPr>
              <a:t> </a:t>
            </a:r>
            <a:r>
              <a:rPr lang="en-US" sz="2400" dirty="0" err="1">
                <a:latin typeface="Segoe UI" pitchFamily="34" charset="0"/>
                <a:cs typeface="Segoe UI" pitchFamily="34" charset="0"/>
              </a:rPr>
              <a:t>công</a:t>
            </a:r>
            <a:r>
              <a:rPr lang="en-US" sz="2400" dirty="0">
                <a:latin typeface="Segoe UI" pitchFamily="34" charset="0"/>
                <a:cs typeface="Segoe UI" pitchFamily="34" charset="0"/>
              </a:rPr>
              <a:t> </a:t>
            </a:r>
            <a:r>
              <a:rPr lang="en-US" sz="2400" dirty="0" err="1">
                <a:latin typeface="Segoe UI" pitchFamily="34" charset="0"/>
                <a:cs typeface="Segoe UI" pitchFamily="34" charset="0"/>
              </a:rPr>
              <a:t>thức</a:t>
            </a:r>
            <a:r>
              <a:rPr lang="en-US" sz="2400" dirty="0">
                <a:latin typeface="Segoe UI" pitchFamily="34" charset="0"/>
                <a:cs typeface="Segoe UI" pitchFamily="34" charset="0"/>
              </a:rPr>
              <a:t> </a:t>
            </a:r>
            <a:r>
              <a:rPr lang="en-US" sz="2400" dirty="0" err="1" smtClean="0">
                <a:latin typeface="Segoe UI" pitchFamily="34" charset="0"/>
                <a:cs typeface="Segoe UI" pitchFamily="34" charset="0"/>
              </a:rPr>
              <a:t>sau</a:t>
            </a:r>
            <a:endParaRPr lang="en-US" sz="2400" dirty="0" smtClean="0">
              <a:latin typeface="Segoe UI" pitchFamily="34" charset="0"/>
              <a:cs typeface="Segoe UI" pitchFamily="34" charset="0"/>
            </a:endParaRPr>
          </a:p>
          <a:p>
            <a:pPr marL="715963" lvl="2" indent="-350838">
              <a:lnSpc>
                <a:spcPct val="120000"/>
              </a:lnSpc>
              <a:buClr>
                <a:schemeClr val="accent1"/>
              </a:buClr>
              <a:buFont typeface="Wingdings" pitchFamily="2" charset="2"/>
              <a:buChar char="§"/>
            </a:pPr>
            <a:r>
              <a:rPr lang="vi-VN" sz="2400" dirty="0">
                <a:latin typeface="Segoe UI" pitchFamily="34" charset="0"/>
                <a:cs typeface="Segoe UI" pitchFamily="34" charset="0"/>
              </a:rPr>
              <a:t>AP (Điểm đã hiệu chỉnh) = UP (Điểm chưa hiệu chỉnh)  * </a:t>
            </a:r>
            <a:r>
              <a:rPr lang="vi-VN" sz="2400">
                <a:latin typeface="Segoe UI" pitchFamily="34" charset="0"/>
                <a:cs typeface="Segoe UI" pitchFamily="34" charset="0"/>
              </a:rPr>
              <a:t>C </a:t>
            </a:r>
            <a:r>
              <a:rPr lang="vi-VN" sz="2400" smtClean="0">
                <a:latin typeface="Segoe UI" pitchFamily="34" charset="0"/>
                <a:cs typeface="Segoe UI" pitchFamily="34" charset="0"/>
              </a:rPr>
              <a:t>							  ( </a:t>
            </a:r>
            <a:r>
              <a:rPr lang="vi-VN" sz="2400" dirty="0">
                <a:latin typeface="Segoe UI" pitchFamily="34" charset="0"/>
                <a:cs typeface="Segoe UI" pitchFamily="34" charset="0"/>
              </a:rPr>
              <a:t>Hệ số nhân)</a:t>
            </a:r>
            <a:endParaRPr lang="en-US" sz="2400" dirty="0" smtClean="0">
              <a:latin typeface="Segoe UI" pitchFamily="34" charset="0"/>
              <a:cs typeface="Segoe UI" pitchFamily="34" charset="0"/>
            </a:endParaRPr>
          </a:p>
          <a:p>
            <a:pPr marL="715963" lvl="2" indent="-350838">
              <a:lnSpc>
                <a:spcPct val="120000"/>
              </a:lnSpc>
              <a:buClr>
                <a:schemeClr val="accent1"/>
              </a:buClr>
              <a:buFont typeface="Wingdings" pitchFamily="2" charset="2"/>
              <a:buChar char="§"/>
            </a:pPr>
            <a:r>
              <a:rPr lang="en-US" sz="2400" dirty="0">
                <a:latin typeface="Segoe UI" pitchFamily="34" charset="0"/>
                <a:cs typeface="Segoe UI" pitchFamily="34" charset="0"/>
              </a:rPr>
              <a:t>PPS (</a:t>
            </a:r>
            <a:r>
              <a:rPr lang="en-US" sz="2400" dirty="0" err="1">
                <a:latin typeface="Segoe UI" pitchFamily="34" charset="0"/>
                <a:cs typeface="Segoe UI" pitchFamily="34" charset="0"/>
              </a:rPr>
              <a:t>Điểm</a:t>
            </a:r>
            <a:r>
              <a:rPr lang="en-US" sz="2400" dirty="0">
                <a:latin typeface="Segoe UI" pitchFamily="34" charset="0"/>
                <a:cs typeface="Segoe UI" pitchFamily="34" charset="0"/>
              </a:rPr>
              <a:t> </a:t>
            </a:r>
            <a:r>
              <a:rPr lang="en-US" sz="2400" dirty="0" err="1">
                <a:latin typeface="Segoe UI" pitchFamily="34" charset="0"/>
                <a:cs typeface="Segoe UI" pitchFamily="34" charset="0"/>
              </a:rPr>
              <a:t>cho</a:t>
            </a:r>
            <a:r>
              <a:rPr lang="en-US" sz="2400" dirty="0">
                <a:latin typeface="Segoe UI" pitchFamily="34" charset="0"/>
                <a:cs typeface="Segoe UI" pitchFamily="34" charset="0"/>
              </a:rPr>
              <a:t> </a:t>
            </a:r>
            <a:r>
              <a:rPr lang="en-US" sz="2400" dirty="0" err="1">
                <a:latin typeface="Segoe UI" pitchFamily="34" charset="0"/>
                <a:cs typeface="Segoe UI" pitchFamily="34" charset="0"/>
              </a:rPr>
              <a:t>mỗi</a:t>
            </a:r>
            <a:r>
              <a:rPr lang="en-US" sz="2400" dirty="0">
                <a:latin typeface="Segoe UI" pitchFamily="34" charset="0"/>
                <a:cs typeface="Segoe UI" pitchFamily="34" charset="0"/>
              </a:rPr>
              <a:t> Story) = (AP * ED)/36</a:t>
            </a:r>
            <a:endParaRPr lang="en-US" sz="2400" dirty="0" smtClean="0">
              <a:latin typeface="Segoe UI" pitchFamily="34" charset="0"/>
              <a:cs typeface="Segoe UI" pitchFamily="34" charset="0"/>
            </a:endParaRPr>
          </a:p>
          <a:p>
            <a:pPr marL="800100" lvl="1"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a:lnSpc>
                <a:spcPct val="110000"/>
              </a:lnSpc>
              <a:spcBef>
                <a:spcPts val="600"/>
              </a:spcBef>
              <a:buClr>
                <a:schemeClr val="tx2"/>
              </a:buClr>
              <a:defRPr/>
            </a:pPr>
            <a:endParaRPr lang="en-US" sz="2400" dirty="0" smtClean="0">
              <a:latin typeface="Segoe UI" pitchFamily="34" charset="0"/>
              <a:ea typeface="Roboto" pitchFamily="2" charset="0"/>
              <a:cs typeface="Segoe UI" pitchFamily="34" charset="0"/>
            </a:endParaRPr>
          </a:p>
        </p:txBody>
      </p:sp>
      <p:sp>
        <p:nvSpPr>
          <p:cNvPr id="5" name="Rectangle 4"/>
          <p:cNvSpPr/>
          <p:nvPr/>
        </p:nvSpPr>
        <p:spPr>
          <a:xfrm>
            <a:off x="0" y="60960"/>
            <a:ext cx="9144000" cy="9753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110000"/>
              </a:lnSpc>
              <a:spcBef>
                <a:spcPts val="600"/>
              </a:spcBef>
              <a:defRPr/>
            </a:pPr>
            <a:r>
              <a:rPr lang="en-US" sz="2800" b="1" dirty="0" err="1">
                <a:solidFill>
                  <a:schemeClr val="tx2"/>
                </a:solidFill>
                <a:latin typeface="Segoe UI" pitchFamily="34" charset="0"/>
                <a:ea typeface="Roboto" pitchFamily="2" charset="0"/>
                <a:cs typeface="Segoe UI" pitchFamily="34" charset="0"/>
              </a:rPr>
              <a:t>Cách</a:t>
            </a:r>
            <a:r>
              <a:rPr lang="en-US" sz="2800" b="1" dirty="0">
                <a:solidFill>
                  <a:schemeClr val="tx2"/>
                </a:solidFill>
                <a:latin typeface="Segoe UI" pitchFamily="34" charset="0"/>
                <a:ea typeface="Roboto" pitchFamily="2" charset="0"/>
                <a:cs typeface="Segoe UI" pitchFamily="34" charset="0"/>
              </a:rPr>
              <a:t> </a:t>
            </a:r>
            <a:r>
              <a:rPr lang="en-US" sz="2800" b="1" dirty="0" err="1">
                <a:solidFill>
                  <a:schemeClr val="tx2"/>
                </a:solidFill>
                <a:latin typeface="Segoe UI" pitchFamily="34" charset="0"/>
                <a:ea typeface="Roboto" pitchFamily="2" charset="0"/>
                <a:cs typeface="Segoe UI" pitchFamily="34" charset="0"/>
              </a:rPr>
              <a:t>ước</a:t>
            </a:r>
            <a:r>
              <a:rPr lang="en-US" sz="2800" b="1" dirty="0">
                <a:solidFill>
                  <a:schemeClr val="tx2"/>
                </a:solidFill>
                <a:latin typeface="Segoe UI" pitchFamily="34" charset="0"/>
                <a:ea typeface="Roboto" pitchFamily="2" charset="0"/>
                <a:cs typeface="Segoe UI" pitchFamily="34" charset="0"/>
              </a:rPr>
              <a:t> </a:t>
            </a:r>
            <a:r>
              <a:rPr lang="en-US" sz="2800" b="1" dirty="0" err="1">
                <a:solidFill>
                  <a:schemeClr val="tx2"/>
                </a:solidFill>
                <a:latin typeface="Segoe UI" pitchFamily="34" charset="0"/>
                <a:ea typeface="Roboto" pitchFamily="2" charset="0"/>
                <a:cs typeface="Segoe UI" pitchFamily="34" charset="0"/>
              </a:rPr>
              <a:t>lượng</a:t>
            </a:r>
            <a:endParaRPr lang="en-US" sz="2800" b="1" dirty="0">
              <a:solidFill>
                <a:schemeClr val="tx2"/>
              </a:solidFill>
              <a:latin typeface="Segoe UI" pitchFamily="34" charset="0"/>
              <a:ea typeface="Roboto" pitchFamily="2" charset="0"/>
              <a:cs typeface="Segoe UI" pitchFamily="34" charset="0"/>
            </a:endParaRPr>
          </a:p>
        </p:txBody>
      </p:sp>
    </p:spTree>
    <p:extLst>
      <p:ext uri="{BB962C8B-B14F-4D97-AF65-F5344CB8AC3E}">
        <p14:creationId xmlns:p14="http://schemas.microsoft.com/office/powerpoint/2010/main" val="341350109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60960"/>
            <a:ext cx="9144000" cy="9753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304800"/>
            <a:ext cx="8686802" cy="6248400"/>
          </a:xfrm>
          <a:prstGeom prst="rect">
            <a:avLst/>
          </a:prstGeom>
        </p:spPr>
        <p:txBody>
          <a:bodyPr vert="horz" lIns="91440" tIns="45720" rIns="91440" bIns="45720" rtlCol="0">
            <a:noAutofit/>
          </a:bodyPr>
          <a:lstStyle/>
          <a:p>
            <a:pPr lvl="0" algn="ctr">
              <a:lnSpc>
                <a:spcPct val="110000"/>
              </a:lnSpc>
              <a:spcBef>
                <a:spcPts val="600"/>
              </a:spcBef>
              <a:defRPr/>
            </a:pPr>
            <a:r>
              <a:rPr lang="en-US" sz="2800" b="1" dirty="0" err="1">
                <a:solidFill>
                  <a:schemeClr val="tx2"/>
                </a:solidFill>
                <a:latin typeface="Segoe UI" pitchFamily="34" charset="0"/>
                <a:ea typeface="Roboto" pitchFamily="2" charset="0"/>
                <a:cs typeface="Segoe UI" pitchFamily="34" charset="0"/>
              </a:rPr>
              <a:t>Áp</a:t>
            </a:r>
            <a:r>
              <a:rPr lang="en-US" sz="2800" b="1" dirty="0">
                <a:solidFill>
                  <a:schemeClr val="tx2"/>
                </a:solidFill>
                <a:latin typeface="Segoe UI" pitchFamily="34" charset="0"/>
                <a:ea typeface="Roboto" pitchFamily="2" charset="0"/>
                <a:cs typeface="Segoe UI" pitchFamily="34" charset="0"/>
              </a:rPr>
              <a:t> </a:t>
            </a:r>
            <a:r>
              <a:rPr lang="en-US" sz="2800" b="1" dirty="0" err="1">
                <a:solidFill>
                  <a:schemeClr val="tx2"/>
                </a:solidFill>
                <a:latin typeface="Segoe UI" pitchFamily="34" charset="0"/>
                <a:ea typeface="Roboto" pitchFamily="2" charset="0"/>
                <a:cs typeface="Segoe UI" pitchFamily="34" charset="0"/>
              </a:rPr>
              <a:t>dụng</a:t>
            </a:r>
            <a:r>
              <a:rPr lang="en-US" sz="2800" b="1" dirty="0">
                <a:solidFill>
                  <a:schemeClr val="tx2"/>
                </a:solidFill>
                <a:latin typeface="Segoe UI" pitchFamily="34" charset="0"/>
                <a:ea typeface="Roboto" pitchFamily="2" charset="0"/>
                <a:cs typeface="Segoe UI" pitchFamily="34" charset="0"/>
              </a:rPr>
              <a:t> </a:t>
            </a:r>
            <a:r>
              <a:rPr lang="en-US" sz="2800" b="1" dirty="0" err="1">
                <a:solidFill>
                  <a:schemeClr val="tx2"/>
                </a:solidFill>
                <a:latin typeface="Segoe UI" pitchFamily="34" charset="0"/>
                <a:ea typeface="Roboto" pitchFamily="2" charset="0"/>
                <a:cs typeface="Segoe UI" pitchFamily="34" charset="0"/>
              </a:rPr>
              <a:t>cho</a:t>
            </a:r>
            <a:r>
              <a:rPr lang="en-US" sz="2800" b="1" dirty="0">
                <a:solidFill>
                  <a:schemeClr val="tx2"/>
                </a:solidFill>
                <a:latin typeface="Segoe UI" pitchFamily="34" charset="0"/>
                <a:ea typeface="Roboto" pitchFamily="2" charset="0"/>
                <a:cs typeface="Segoe UI" pitchFamily="34" charset="0"/>
              </a:rPr>
              <a:t> user story “</a:t>
            </a:r>
            <a:r>
              <a:rPr lang="en-US" sz="2800" b="1" dirty="0" err="1">
                <a:solidFill>
                  <a:schemeClr val="tx2"/>
                </a:solidFill>
                <a:latin typeface="Segoe UI" pitchFamily="34" charset="0"/>
                <a:ea typeface="Roboto" pitchFamily="2" charset="0"/>
                <a:cs typeface="Segoe UI" pitchFamily="34" charset="0"/>
              </a:rPr>
              <a:t>thêm</a:t>
            </a:r>
            <a:r>
              <a:rPr lang="en-US" sz="2800" b="1" dirty="0">
                <a:solidFill>
                  <a:schemeClr val="tx2"/>
                </a:solidFill>
                <a:latin typeface="Segoe UI" pitchFamily="34" charset="0"/>
                <a:ea typeface="Roboto" pitchFamily="2" charset="0"/>
                <a:cs typeface="Segoe UI" pitchFamily="34" charset="0"/>
              </a:rPr>
              <a:t> </a:t>
            </a:r>
            <a:r>
              <a:rPr lang="en-US" sz="2800" b="1" dirty="0" err="1">
                <a:solidFill>
                  <a:schemeClr val="tx2"/>
                </a:solidFill>
                <a:latin typeface="Segoe UI" pitchFamily="34" charset="0"/>
                <a:ea typeface="Roboto" pitchFamily="2" charset="0"/>
                <a:cs typeface="Segoe UI" pitchFamily="34" charset="0"/>
              </a:rPr>
              <a:t>phòng</a:t>
            </a:r>
            <a:r>
              <a:rPr lang="en-US" sz="2800" b="1" dirty="0">
                <a:solidFill>
                  <a:schemeClr val="tx2"/>
                </a:solidFill>
                <a:latin typeface="Segoe UI" pitchFamily="34" charset="0"/>
                <a:ea typeface="Roboto" pitchFamily="2" charset="0"/>
                <a:cs typeface="Segoe UI" pitchFamily="34" charset="0"/>
              </a:rPr>
              <a:t>”</a:t>
            </a:r>
          </a:p>
          <a:p>
            <a:pPr lvl="0" algn="ctr">
              <a:lnSpc>
                <a:spcPct val="110000"/>
              </a:lnSpc>
              <a:spcBef>
                <a:spcPts val="600"/>
              </a:spcBef>
              <a:defRPr/>
            </a:pPr>
            <a:endParaRPr lang="en-US" sz="900" b="1"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cs typeface="Segoe UI" pitchFamily="34" charset="0"/>
              </a:rPr>
              <a:t>Giả</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sử</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tính</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năng</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thêm</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phòng</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có</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các</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khía</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cạnh</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môi</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trường</a:t>
            </a:r>
            <a:r>
              <a:rPr lang="en-US" sz="2400" dirty="0" smtClean="0">
                <a:latin typeface="Segoe UI" pitchFamily="34" charset="0"/>
                <a:cs typeface="Segoe UI" pitchFamily="34" charset="0"/>
              </a:rPr>
              <a:t> (ED) </a:t>
            </a:r>
            <a:r>
              <a:rPr lang="en-US" sz="2400" dirty="0" err="1" smtClean="0">
                <a:latin typeface="Segoe UI" pitchFamily="34" charset="0"/>
                <a:cs typeface="Segoe UI" pitchFamily="34" charset="0"/>
              </a:rPr>
              <a:t>như</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sau</a:t>
            </a:r>
            <a:r>
              <a:rPr lang="en-US" sz="2400" dirty="0" smtClean="0">
                <a:latin typeface="Segoe UI" pitchFamily="34" charset="0"/>
                <a:cs typeface="Segoe UI" pitchFamily="34" charset="0"/>
              </a:rPr>
              <a:t>:</a:t>
            </a:r>
          </a:p>
          <a:p>
            <a:pPr marL="800100" lvl="1"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a:lnSpc>
                <a:spcPct val="110000"/>
              </a:lnSpc>
              <a:spcBef>
                <a:spcPts val="600"/>
              </a:spcBef>
              <a:buClr>
                <a:schemeClr val="tx2"/>
              </a:buClr>
              <a:defRPr/>
            </a:pPr>
            <a:endParaRPr lang="en-US" sz="2400" dirty="0" smtClean="0">
              <a:latin typeface="Segoe UI" pitchFamily="34" charset="0"/>
              <a:ea typeface="Roboto" pitchFamily="2" charset="0"/>
              <a:cs typeface="Segoe UI"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352222105"/>
              </p:ext>
            </p:extLst>
          </p:nvPr>
        </p:nvGraphicFramePr>
        <p:xfrm>
          <a:off x="917576" y="2285998"/>
          <a:ext cx="7162800" cy="3581402"/>
        </p:xfrm>
        <a:graphic>
          <a:graphicData uri="http://schemas.openxmlformats.org/drawingml/2006/table">
            <a:tbl>
              <a:tblPr bandRow="1">
                <a:tableStyleId>{5C22544A-7EE6-4342-B048-85BDC9FD1C3A}</a:tableStyleId>
              </a:tblPr>
              <a:tblGrid>
                <a:gridCol w="2387600"/>
                <a:gridCol w="2387600"/>
                <a:gridCol w="2387600"/>
              </a:tblGrid>
              <a:tr h="762002">
                <a:tc>
                  <a:txBody>
                    <a:bodyPr/>
                    <a:lstStyle/>
                    <a:p>
                      <a:pPr marL="0" marR="0" algn="ctr">
                        <a:spcBef>
                          <a:spcPts val="0"/>
                        </a:spcBef>
                        <a:spcAft>
                          <a:spcPts val="0"/>
                        </a:spcAft>
                      </a:pPr>
                      <a:r>
                        <a:rPr lang="en-US" sz="2400" dirty="0">
                          <a:effectLst/>
                          <a:latin typeface="Segoe UI" pitchFamily="34" charset="0"/>
                          <a:cs typeface="Segoe UI" pitchFamily="34" charset="0"/>
                        </a:rPr>
                        <a:t>1.</a:t>
                      </a:r>
                      <a:endParaRPr lang="en-US" sz="2400" dirty="0">
                        <a:effectLst/>
                        <a:latin typeface="Segoe UI" pitchFamily="34" charset="0"/>
                        <a:ea typeface="Times New Roman"/>
                        <a:cs typeface="Segoe UI" pitchFamily="34" charset="0"/>
                      </a:endParaRPr>
                    </a:p>
                  </a:txBody>
                  <a:tcPr marL="0" marR="76200" marT="0" marB="0" anchor="ctr"/>
                </a:tc>
                <a:tc>
                  <a:txBody>
                    <a:bodyPr/>
                    <a:lstStyle/>
                    <a:p>
                      <a:pPr marL="357188" marR="0" indent="0">
                        <a:spcBef>
                          <a:spcPts val="0"/>
                        </a:spcBef>
                        <a:spcAft>
                          <a:spcPts val="0"/>
                        </a:spcAft>
                      </a:pPr>
                      <a:r>
                        <a:rPr lang="en-US" sz="2400" dirty="0" err="1">
                          <a:effectLst/>
                          <a:latin typeface="Segoe UI" pitchFamily="34" charset="0"/>
                          <a:cs typeface="Segoe UI" pitchFamily="34" charset="0"/>
                        </a:rPr>
                        <a:t>Tổ</a:t>
                      </a:r>
                      <a:r>
                        <a:rPr lang="en-US" sz="2400" dirty="0">
                          <a:effectLst/>
                          <a:latin typeface="Segoe UI" pitchFamily="34" charset="0"/>
                          <a:cs typeface="Segoe UI" pitchFamily="34" charset="0"/>
                        </a:rPr>
                        <a:t> </a:t>
                      </a:r>
                      <a:r>
                        <a:rPr lang="en-US" sz="2400" dirty="0" err="1">
                          <a:effectLst/>
                          <a:latin typeface="Segoe UI" pitchFamily="34" charset="0"/>
                          <a:cs typeface="Segoe UI" pitchFamily="34" charset="0"/>
                        </a:rPr>
                        <a:t>chức</a:t>
                      </a:r>
                      <a:endParaRPr lang="en-US" sz="2400" dirty="0">
                        <a:effectLst/>
                        <a:latin typeface="Segoe UI" pitchFamily="34" charset="0"/>
                        <a:ea typeface="Times New Roman"/>
                        <a:cs typeface="Segoe UI" pitchFamily="34" charset="0"/>
                      </a:endParaRPr>
                    </a:p>
                  </a:txBody>
                  <a:tcPr marL="0" marR="76200" marT="0" marB="0" anchor="ctr"/>
                </a:tc>
                <a:tc>
                  <a:txBody>
                    <a:bodyPr/>
                    <a:lstStyle/>
                    <a:p>
                      <a:pPr marL="357188" marR="0" indent="0" algn="ctr">
                        <a:spcBef>
                          <a:spcPts val="0"/>
                        </a:spcBef>
                        <a:spcAft>
                          <a:spcPts val="0"/>
                        </a:spcAft>
                      </a:pPr>
                      <a:r>
                        <a:rPr lang="en-US" sz="2400" dirty="0">
                          <a:effectLst/>
                          <a:latin typeface="Segoe UI" pitchFamily="34" charset="0"/>
                          <a:cs typeface="Segoe UI" pitchFamily="34" charset="0"/>
                        </a:rPr>
                        <a:t>= 3</a:t>
                      </a:r>
                      <a:endParaRPr lang="en-US" sz="2400" dirty="0">
                        <a:effectLst/>
                        <a:latin typeface="Segoe UI" pitchFamily="34" charset="0"/>
                        <a:ea typeface="Times New Roman"/>
                        <a:cs typeface="Segoe UI" pitchFamily="34" charset="0"/>
                      </a:endParaRPr>
                    </a:p>
                  </a:txBody>
                  <a:tcPr marL="0" marR="76200" marT="0" marB="0" anchor="ctr"/>
                </a:tc>
              </a:tr>
              <a:tr h="563496">
                <a:tc>
                  <a:txBody>
                    <a:bodyPr/>
                    <a:lstStyle/>
                    <a:p>
                      <a:pPr marL="0" marR="0" algn="ctr">
                        <a:spcBef>
                          <a:spcPts val="0"/>
                        </a:spcBef>
                        <a:spcAft>
                          <a:spcPts val="0"/>
                        </a:spcAft>
                      </a:pPr>
                      <a:r>
                        <a:rPr lang="en-US" sz="2400" dirty="0">
                          <a:effectLst/>
                          <a:latin typeface="Segoe UI" pitchFamily="34" charset="0"/>
                          <a:cs typeface="Segoe UI" pitchFamily="34" charset="0"/>
                        </a:rPr>
                        <a:t>2.</a:t>
                      </a:r>
                      <a:endParaRPr lang="en-US" sz="2400" dirty="0">
                        <a:effectLst/>
                        <a:latin typeface="Segoe UI" pitchFamily="34" charset="0"/>
                        <a:ea typeface="Times New Roman"/>
                        <a:cs typeface="Segoe UI" pitchFamily="34" charset="0"/>
                      </a:endParaRPr>
                    </a:p>
                  </a:txBody>
                  <a:tcPr marL="0" marR="76200" marT="0" marB="0" anchor="ctr"/>
                </a:tc>
                <a:tc>
                  <a:txBody>
                    <a:bodyPr/>
                    <a:lstStyle/>
                    <a:p>
                      <a:pPr marL="357188" marR="0" indent="0">
                        <a:spcBef>
                          <a:spcPts val="0"/>
                        </a:spcBef>
                        <a:spcAft>
                          <a:spcPts val="0"/>
                        </a:spcAft>
                      </a:pPr>
                      <a:r>
                        <a:rPr lang="en-US" sz="2400" dirty="0" err="1">
                          <a:effectLst/>
                          <a:latin typeface="Segoe UI" pitchFamily="34" charset="0"/>
                          <a:cs typeface="Segoe UI" pitchFamily="34" charset="0"/>
                        </a:rPr>
                        <a:t>Hạ</a:t>
                      </a:r>
                      <a:r>
                        <a:rPr lang="en-US" sz="2400" dirty="0">
                          <a:effectLst/>
                          <a:latin typeface="Segoe UI" pitchFamily="34" charset="0"/>
                          <a:cs typeface="Segoe UI" pitchFamily="34" charset="0"/>
                        </a:rPr>
                        <a:t> </a:t>
                      </a:r>
                      <a:r>
                        <a:rPr lang="en-US" sz="2400" dirty="0" err="1">
                          <a:effectLst/>
                          <a:latin typeface="Segoe UI" pitchFamily="34" charset="0"/>
                          <a:cs typeface="Segoe UI" pitchFamily="34" charset="0"/>
                        </a:rPr>
                        <a:t>tầng</a:t>
                      </a:r>
                      <a:endParaRPr lang="en-US" sz="2400" dirty="0">
                        <a:effectLst/>
                        <a:latin typeface="Segoe UI" pitchFamily="34" charset="0"/>
                        <a:ea typeface="Times New Roman"/>
                        <a:cs typeface="Segoe UI" pitchFamily="34" charset="0"/>
                      </a:endParaRPr>
                    </a:p>
                  </a:txBody>
                  <a:tcPr marL="0" marR="76200" marT="0" marB="0" anchor="ctr"/>
                </a:tc>
                <a:tc>
                  <a:txBody>
                    <a:bodyPr/>
                    <a:lstStyle/>
                    <a:p>
                      <a:pPr marL="357188" marR="0" indent="0" algn="ctr">
                        <a:spcBef>
                          <a:spcPts val="0"/>
                        </a:spcBef>
                        <a:spcAft>
                          <a:spcPts val="0"/>
                        </a:spcAft>
                      </a:pPr>
                      <a:r>
                        <a:rPr lang="en-US" sz="2400">
                          <a:effectLst/>
                          <a:latin typeface="Segoe UI" pitchFamily="34" charset="0"/>
                          <a:cs typeface="Segoe UI" pitchFamily="34" charset="0"/>
                        </a:rPr>
                        <a:t>= 2</a:t>
                      </a:r>
                      <a:endParaRPr lang="en-US" sz="2400">
                        <a:effectLst/>
                        <a:latin typeface="Segoe UI" pitchFamily="34" charset="0"/>
                        <a:ea typeface="Times New Roman"/>
                        <a:cs typeface="Segoe UI" pitchFamily="34" charset="0"/>
                      </a:endParaRPr>
                    </a:p>
                  </a:txBody>
                  <a:tcPr marL="0" marR="76200" marT="0" marB="0" anchor="ctr"/>
                </a:tc>
              </a:tr>
              <a:tr h="563496">
                <a:tc>
                  <a:txBody>
                    <a:bodyPr/>
                    <a:lstStyle/>
                    <a:p>
                      <a:pPr marL="0" marR="0" algn="ctr">
                        <a:spcBef>
                          <a:spcPts val="0"/>
                        </a:spcBef>
                        <a:spcAft>
                          <a:spcPts val="0"/>
                        </a:spcAft>
                      </a:pPr>
                      <a:r>
                        <a:rPr lang="en-US" sz="2400">
                          <a:effectLst/>
                          <a:latin typeface="Segoe UI" pitchFamily="34" charset="0"/>
                          <a:cs typeface="Segoe UI" pitchFamily="34" charset="0"/>
                        </a:rPr>
                        <a:t>3.</a:t>
                      </a:r>
                      <a:endParaRPr lang="en-US" sz="2400">
                        <a:effectLst/>
                        <a:latin typeface="Segoe UI" pitchFamily="34" charset="0"/>
                        <a:ea typeface="Times New Roman"/>
                        <a:cs typeface="Segoe UI" pitchFamily="34" charset="0"/>
                      </a:endParaRPr>
                    </a:p>
                  </a:txBody>
                  <a:tcPr marL="0" marR="76200" marT="0" marB="0" anchor="ctr"/>
                </a:tc>
                <a:tc>
                  <a:txBody>
                    <a:bodyPr/>
                    <a:lstStyle/>
                    <a:p>
                      <a:pPr marL="357188" marR="0" indent="0">
                        <a:spcBef>
                          <a:spcPts val="0"/>
                        </a:spcBef>
                        <a:spcAft>
                          <a:spcPts val="0"/>
                        </a:spcAft>
                      </a:pPr>
                      <a:r>
                        <a:rPr lang="en-US" sz="2400" dirty="0" err="1">
                          <a:effectLst/>
                          <a:latin typeface="Segoe UI" pitchFamily="34" charset="0"/>
                          <a:cs typeface="Segoe UI" pitchFamily="34" charset="0"/>
                        </a:rPr>
                        <a:t>Nhóm</a:t>
                      </a:r>
                      <a:endParaRPr lang="en-US" sz="2400" dirty="0">
                        <a:effectLst/>
                        <a:latin typeface="Segoe UI" pitchFamily="34" charset="0"/>
                        <a:ea typeface="Times New Roman"/>
                        <a:cs typeface="Segoe UI" pitchFamily="34" charset="0"/>
                      </a:endParaRPr>
                    </a:p>
                  </a:txBody>
                  <a:tcPr marL="0" marR="76200" marT="0" marB="0" anchor="ctr"/>
                </a:tc>
                <a:tc>
                  <a:txBody>
                    <a:bodyPr/>
                    <a:lstStyle/>
                    <a:p>
                      <a:pPr marL="357188" marR="0" indent="0" algn="ctr">
                        <a:spcBef>
                          <a:spcPts val="0"/>
                        </a:spcBef>
                        <a:spcAft>
                          <a:spcPts val="0"/>
                        </a:spcAft>
                      </a:pPr>
                      <a:r>
                        <a:rPr lang="en-US" sz="2400">
                          <a:effectLst/>
                          <a:latin typeface="Segoe UI" pitchFamily="34" charset="0"/>
                          <a:cs typeface="Segoe UI" pitchFamily="34" charset="0"/>
                        </a:rPr>
                        <a:t>= 4</a:t>
                      </a:r>
                      <a:endParaRPr lang="en-US" sz="2400">
                        <a:effectLst/>
                        <a:latin typeface="Segoe UI" pitchFamily="34" charset="0"/>
                        <a:ea typeface="Times New Roman"/>
                        <a:cs typeface="Segoe UI" pitchFamily="34" charset="0"/>
                      </a:endParaRPr>
                    </a:p>
                  </a:txBody>
                  <a:tcPr marL="0" marR="76200" marT="0" marB="0" anchor="ctr"/>
                </a:tc>
              </a:tr>
              <a:tr h="563496">
                <a:tc>
                  <a:txBody>
                    <a:bodyPr/>
                    <a:lstStyle/>
                    <a:p>
                      <a:pPr marL="0" marR="0" algn="ctr">
                        <a:spcBef>
                          <a:spcPts val="0"/>
                        </a:spcBef>
                        <a:spcAft>
                          <a:spcPts val="0"/>
                        </a:spcAft>
                      </a:pPr>
                      <a:r>
                        <a:rPr lang="en-US" sz="2400">
                          <a:effectLst/>
                          <a:latin typeface="Segoe UI" pitchFamily="34" charset="0"/>
                          <a:cs typeface="Segoe UI" pitchFamily="34" charset="0"/>
                        </a:rPr>
                        <a:t>4.</a:t>
                      </a:r>
                      <a:endParaRPr lang="en-US" sz="2400">
                        <a:effectLst/>
                        <a:latin typeface="Segoe UI" pitchFamily="34" charset="0"/>
                        <a:ea typeface="Times New Roman"/>
                        <a:cs typeface="Segoe UI" pitchFamily="34" charset="0"/>
                      </a:endParaRPr>
                    </a:p>
                  </a:txBody>
                  <a:tcPr marL="0" marR="76200" marT="0" marB="0" anchor="ctr"/>
                </a:tc>
                <a:tc>
                  <a:txBody>
                    <a:bodyPr/>
                    <a:lstStyle/>
                    <a:p>
                      <a:pPr marL="357188" marR="0" indent="0">
                        <a:spcBef>
                          <a:spcPts val="0"/>
                        </a:spcBef>
                        <a:spcAft>
                          <a:spcPts val="0"/>
                        </a:spcAft>
                      </a:pPr>
                      <a:r>
                        <a:rPr lang="en-US" sz="2400" dirty="0" err="1">
                          <a:effectLst/>
                          <a:latin typeface="Segoe UI" pitchFamily="34" charset="0"/>
                          <a:cs typeface="Segoe UI" pitchFamily="34" charset="0"/>
                        </a:rPr>
                        <a:t>Công</a:t>
                      </a:r>
                      <a:r>
                        <a:rPr lang="en-US" sz="2400" dirty="0">
                          <a:effectLst/>
                          <a:latin typeface="Segoe UI" pitchFamily="34" charset="0"/>
                          <a:cs typeface="Segoe UI" pitchFamily="34" charset="0"/>
                        </a:rPr>
                        <a:t> </a:t>
                      </a:r>
                      <a:r>
                        <a:rPr lang="en-US" sz="2400" dirty="0" err="1">
                          <a:effectLst/>
                          <a:latin typeface="Segoe UI" pitchFamily="34" charset="0"/>
                          <a:cs typeface="Segoe UI" pitchFamily="34" charset="0"/>
                        </a:rPr>
                        <a:t>nghệ</a:t>
                      </a:r>
                      <a:endParaRPr lang="en-US" sz="2400" dirty="0">
                        <a:effectLst/>
                        <a:latin typeface="Segoe UI" pitchFamily="34" charset="0"/>
                        <a:ea typeface="Times New Roman"/>
                        <a:cs typeface="Segoe UI" pitchFamily="34" charset="0"/>
                      </a:endParaRPr>
                    </a:p>
                  </a:txBody>
                  <a:tcPr marL="0" marR="76200" marT="0" marB="0" anchor="ctr"/>
                </a:tc>
                <a:tc>
                  <a:txBody>
                    <a:bodyPr/>
                    <a:lstStyle/>
                    <a:p>
                      <a:pPr marL="357188" marR="0" indent="0" algn="ctr">
                        <a:spcBef>
                          <a:spcPts val="0"/>
                        </a:spcBef>
                        <a:spcAft>
                          <a:spcPts val="0"/>
                        </a:spcAft>
                      </a:pPr>
                      <a:r>
                        <a:rPr lang="en-US" sz="2400" dirty="0">
                          <a:effectLst/>
                          <a:latin typeface="Segoe UI" pitchFamily="34" charset="0"/>
                          <a:cs typeface="Segoe UI" pitchFamily="34" charset="0"/>
                        </a:rPr>
                        <a:t>= 3</a:t>
                      </a:r>
                      <a:endParaRPr lang="en-US" sz="2400" dirty="0">
                        <a:effectLst/>
                        <a:latin typeface="Segoe UI" pitchFamily="34" charset="0"/>
                        <a:ea typeface="Times New Roman"/>
                        <a:cs typeface="Segoe UI" pitchFamily="34" charset="0"/>
                      </a:endParaRPr>
                    </a:p>
                  </a:txBody>
                  <a:tcPr marL="0" marR="76200" marT="0" marB="0" anchor="ctr"/>
                </a:tc>
              </a:tr>
              <a:tr h="563496">
                <a:tc>
                  <a:txBody>
                    <a:bodyPr/>
                    <a:lstStyle/>
                    <a:p>
                      <a:pPr marL="0" marR="0" algn="ctr">
                        <a:spcBef>
                          <a:spcPts val="0"/>
                        </a:spcBef>
                        <a:spcAft>
                          <a:spcPts val="0"/>
                        </a:spcAft>
                      </a:pPr>
                      <a:r>
                        <a:rPr lang="en-US" sz="2400">
                          <a:effectLst/>
                          <a:latin typeface="Segoe UI" pitchFamily="34" charset="0"/>
                          <a:cs typeface="Segoe UI" pitchFamily="34" charset="0"/>
                        </a:rPr>
                        <a:t>5.</a:t>
                      </a:r>
                      <a:endParaRPr lang="en-US" sz="2400">
                        <a:effectLst/>
                        <a:latin typeface="Segoe UI" pitchFamily="34" charset="0"/>
                        <a:ea typeface="Times New Roman"/>
                        <a:cs typeface="Segoe UI" pitchFamily="34" charset="0"/>
                      </a:endParaRPr>
                    </a:p>
                  </a:txBody>
                  <a:tcPr marL="0" marR="76200" marT="0" marB="0" anchor="ctr"/>
                </a:tc>
                <a:tc>
                  <a:txBody>
                    <a:bodyPr/>
                    <a:lstStyle/>
                    <a:p>
                      <a:pPr marL="357188" marR="0" indent="0">
                        <a:spcBef>
                          <a:spcPts val="0"/>
                        </a:spcBef>
                        <a:spcAft>
                          <a:spcPts val="0"/>
                        </a:spcAft>
                      </a:pPr>
                      <a:r>
                        <a:rPr lang="en-US" sz="2400">
                          <a:effectLst/>
                          <a:latin typeface="Segoe UI" pitchFamily="34" charset="0"/>
                          <a:cs typeface="Segoe UI" pitchFamily="34" charset="0"/>
                        </a:rPr>
                        <a:t>Quy trình</a:t>
                      </a:r>
                      <a:endParaRPr lang="en-US" sz="2400">
                        <a:effectLst/>
                        <a:latin typeface="Segoe UI" pitchFamily="34" charset="0"/>
                        <a:ea typeface="Times New Roman"/>
                        <a:cs typeface="Segoe UI" pitchFamily="34" charset="0"/>
                      </a:endParaRPr>
                    </a:p>
                  </a:txBody>
                  <a:tcPr marL="0" marR="76200" marT="0" marB="0" anchor="ctr"/>
                </a:tc>
                <a:tc>
                  <a:txBody>
                    <a:bodyPr/>
                    <a:lstStyle/>
                    <a:p>
                      <a:pPr marL="357188" marR="0" indent="0" algn="ctr">
                        <a:spcBef>
                          <a:spcPts val="0"/>
                        </a:spcBef>
                        <a:spcAft>
                          <a:spcPts val="0"/>
                        </a:spcAft>
                      </a:pPr>
                      <a:r>
                        <a:rPr lang="en-US" sz="2400" dirty="0">
                          <a:effectLst/>
                          <a:latin typeface="Segoe UI" pitchFamily="34" charset="0"/>
                          <a:cs typeface="Segoe UI" pitchFamily="34" charset="0"/>
                        </a:rPr>
                        <a:t>= 2</a:t>
                      </a:r>
                      <a:endParaRPr lang="en-US" sz="2400" dirty="0">
                        <a:effectLst/>
                        <a:latin typeface="Segoe UI" pitchFamily="34" charset="0"/>
                        <a:ea typeface="Times New Roman"/>
                        <a:cs typeface="Segoe UI" pitchFamily="34" charset="0"/>
                      </a:endParaRPr>
                    </a:p>
                  </a:txBody>
                  <a:tcPr marL="0" marR="76200" marT="0" marB="0" anchor="ctr"/>
                </a:tc>
              </a:tr>
              <a:tr h="565416">
                <a:tc>
                  <a:txBody>
                    <a:bodyPr/>
                    <a:lstStyle/>
                    <a:p>
                      <a:pPr marL="0" marR="0" algn="ctr">
                        <a:spcBef>
                          <a:spcPts val="0"/>
                        </a:spcBef>
                        <a:spcAft>
                          <a:spcPts val="0"/>
                        </a:spcAft>
                      </a:pPr>
                      <a:r>
                        <a:rPr lang="en-US" sz="2400">
                          <a:effectLst/>
                          <a:latin typeface="Segoe UI" pitchFamily="34" charset="0"/>
                          <a:cs typeface="Segoe UI" pitchFamily="34" charset="0"/>
                        </a:rPr>
                        <a:t>6.</a:t>
                      </a:r>
                      <a:endParaRPr lang="en-US" sz="2400">
                        <a:effectLst/>
                        <a:latin typeface="Segoe UI" pitchFamily="34" charset="0"/>
                        <a:ea typeface="Times New Roman"/>
                        <a:cs typeface="Segoe UI" pitchFamily="34" charset="0"/>
                      </a:endParaRPr>
                    </a:p>
                  </a:txBody>
                  <a:tcPr marL="0" marR="76200" marT="0" marB="0" anchor="ctr"/>
                </a:tc>
                <a:tc>
                  <a:txBody>
                    <a:bodyPr/>
                    <a:lstStyle/>
                    <a:p>
                      <a:pPr marL="357188" marR="0" indent="0">
                        <a:spcBef>
                          <a:spcPts val="0"/>
                        </a:spcBef>
                        <a:spcAft>
                          <a:spcPts val="0"/>
                        </a:spcAft>
                      </a:pPr>
                      <a:r>
                        <a:rPr lang="en-US" sz="2400">
                          <a:effectLst/>
                          <a:latin typeface="Segoe UI" pitchFamily="34" charset="0"/>
                          <a:cs typeface="Segoe UI" pitchFamily="34" charset="0"/>
                        </a:rPr>
                        <a:t>Nghiệp vụ</a:t>
                      </a:r>
                      <a:endParaRPr lang="en-US" sz="2400">
                        <a:effectLst/>
                        <a:latin typeface="Segoe UI" pitchFamily="34" charset="0"/>
                        <a:ea typeface="Times New Roman"/>
                        <a:cs typeface="Segoe UI" pitchFamily="34" charset="0"/>
                      </a:endParaRPr>
                    </a:p>
                  </a:txBody>
                  <a:tcPr marL="0" marR="76200" marT="0" marB="0" anchor="ctr"/>
                </a:tc>
                <a:tc>
                  <a:txBody>
                    <a:bodyPr/>
                    <a:lstStyle/>
                    <a:p>
                      <a:pPr marL="357188" marR="0" indent="0" algn="ctr">
                        <a:spcBef>
                          <a:spcPts val="0"/>
                        </a:spcBef>
                        <a:spcAft>
                          <a:spcPts val="0"/>
                        </a:spcAft>
                      </a:pPr>
                      <a:r>
                        <a:rPr lang="en-US" sz="2400" dirty="0">
                          <a:effectLst/>
                          <a:latin typeface="Segoe UI" pitchFamily="34" charset="0"/>
                          <a:cs typeface="Segoe UI" pitchFamily="34" charset="0"/>
                        </a:rPr>
                        <a:t>= 4</a:t>
                      </a:r>
                      <a:endParaRPr lang="en-US" sz="2400" dirty="0">
                        <a:effectLst/>
                        <a:latin typeface="Segoe UI" pitchFamily="34" charset="0"/>
                        <a:ea typeface="Times New Roman"/>
                        <a:cs typeface="Segoe UI" pitchFamily="34" charset="0"/>
                      </a:endParaRPr>
                    </a:p>
                  </a:txBody>
                  <a:tcPr marL="0" marR="76200" marT="0" marB="0" anchor="ctr"/>
                </a:tc>
              </a:tr>
            </a:tbl>
          </a:graphicData>
        </a:graphic>
      </p:graphicFrame>
    </p:spTree>
    <p:extLst>
      <p:ext uri="{BB962C8B-B14F-4D97-AF65-F5344CB8AC3E}">
        <p14:creationId xmlns:p14="http://schemas.microsoft.com/office/powerpoint/2010/main" val="407878677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Rectangle 4"/>
          <p:cNvSpPr/>
          <p:nvPr/>
        </p:nvSpPr>
        <p:spPr>
          <a:xfrm>
            <a:off x="0" y="60960"/>
            <a:ext cx="9144000" cy="9753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Content Placeholder 2"/>
          <p:cNvSpPr txBox="1">
            <a:spLocks/>
          </p:cNvSpPr>
          <p:nvPr/>
        </p:nvSpPr>
        <p:spPr>
          <a:xfrm>
            <a:off x="155575" y="304800"/>
            <a:ext cx="8686802" cy="6248400"/>
          </a:xfrm>
          <a:prstGeom prst="rect">
            <a:avLst/>
          </a:prstGeom>
        </p:spPr>
        <p:txBody>
          <a:bodyPr vert="horz" lIns="91440" tIns="45720" rIns="91440" bIns="45720" rtlCol="0">
            <a:noAutofit/>
          </a:bodyPr>
          <a:lstStyle/>
          <a:p>
            <a:pPr lvl="0" algn="ctr">
              <a:lnSpc>
                <a:spcPct val="110000"/>
              </a:lnSpc>
              <a:spcBef>
                <a:spcPts val="600"/>
              </a:spcBef>
              <a:defRPr/>
            </a:pPr>
            <a:r>
              <a:rPr lang="en-US" sz="2800" b="1" dirty="0" err="1" smtClean="0">
                <a:solidFill>
                  <a:schemeClr val="tx2"/>
                </a:solidFill>
                <a:latin typeface="Segoe UI" pitchFamily="34" charset="0"/>
                <a:ea typeface="Roboto" pitchFamily="2" charset="0"/>
                <a:cs typeface="Segoe UI" pitchFamily="34" charset="0"/>
              </a:rPr>
              <a:t>Áp</a:t>
            </a:r>
            <a:r>
              <a:rPr lang="en-US" sz="2800" b="1" dirty="0" smtClean="0">
                <a:solidFill>
                  <a:schemeClr val="tx2"/>
                </a:solidFill>
                <a:latin typeface="Segoe UI" pitchFamily="34" charset="0"/>
                <a:ea typeface="Roboto" pitchFamily="2" charset="0"/>
                <a:cs typeface="Segoe UI" pitchFamily="34" charset="0"/>
              </a:rPr>
              <a:t> </a:t>
            </a:r>
            <a:r>
              <a:rPr lang="en-US" sz="2800" b="1" dirty="0" err="1" smtClean="0">
                <a:solidFill>
                  <a:schemeClr val="tx2"/>
                </a:solidFill>
                <a:latin typeface="Segoe UI" pitchFamily="34" charset="0"/>
                <a:ea typeface="Roboto" pitchFamily="2" charset="0"/>
                <a:cs typeface="Segoe UI" pitchFamily="34" charset="0"/>
              </a:rPr>
              <a:t>dụng</a:t>
            </a:r>
            <a:r>
              <a:rPr lang="en-US" sz="2800" b="1" dirty="0" smtClean="0">
                <a:solidFill>
                  <a:schemeClr val="tx2"/>
                </a:solidFill>
                <a:latin typeface="Segoe UI" pitchFamily="34" charset="0"/>
                <a:ea typeface="Roboto" pitchFamily="2" charset="0"/>
                <a:cs typeface="Segoe UI" pitchFamily="34" charset="0"/>
              </a:rPr>
              <a:t> </a:t>
            </a:r>
            <a:r>
              <a:rPr lang="en-US" sz="2800" b="1" dirty="0" err="1" smtClean="0">
                <a:solidFill>
                  <a:schemeClr val="tx2"/>
                </a:solidFill>
                <a:latin typeface="Segoe UI" pitchFamily="34" charset="0"/>
                <a:ea typeface="Roboto" pitchFamily="2" charset="0"/>
                <a:cs typeface="Segoe UI" pitchFamily="34" charset="0"/>
              </a:rPr>
              <a:t>cho</a:t>
            </a:r>
            <a:r>
              <a:rPr lang="en-US" sz="2800" b="1" dirty="0" smtClean="0">
                <a:solidFill>
                  <a:schemeClr val="tx2"/>
                </a:solidFill>
                <a:latin typeface="Segoe UI" pitchFamily="34" charset="0"/>
                <a:ea typeface="Roboto" pitchFamily="2" charset="0"/>
                <a:cs typeface="Segoe UI" pitchFamily="34" charset="0"/>
              </a:rPr>
              <a:t> user story “</a:t>
            </a:r>
            <a:r>
              <a:rPr lang="en-US" sz="2800" b="1" dirty="0" err="1" smtClean="0">
                <a:solidFill>
                  <a:schemeClr val="tx2"/>
                </a:solidFill>
                <a:latin typeface="Segoe UI" pitchFamily="34" charset="0"/>
                <a:ea typeface="Roboto" pitchFamily="2" charset="0"/>
                <a:cs typeface="Segoe UI" pitchFamily="34" charset="0"/>
              </a:rPr>
              <a:t>thêm</a:t>
            </a:r>
            <a:r>
              <a:rPr lang="en-US" sz="2800" b="1" dirty="0" smtClean="0">
                <a:solidFill>
                  <a:schemeClr val="tx2"/>
                </a:solidFill>
                <a:latin typeface="Segoe UI" pitchFamily="34" charset="0"/>
                <a:ea typeface="Roboto" pitchFamily="2" charset="0"/>
                <a:cs typeface="Segoe UI" pitchFamily="34" charset="0"/>
              </a:rPr>
              <a:t> </a:t>
            </a:r>
            <a:r>
              <a:rPr lang="en-US" sz="2800" b="1" dirty="0" err="1" smtClean="0">
                <a:solidFill>
                  <a:schemeClr val="tx2"/>
                </a:solidFill>
                <a:latin typeface="Segoe UI" pitchFamily="34" charset="0"/>
                <a:ea typeface="Roboto" pitchFamily="2" charset="0"/>
                <a:cs typeface="Segoe UI" pitchFamily="34" charset="0"/>
              </a:rPr>
              <a:t>phòng</a:t>
            </a:r>
            <a:r>
              <a:rPr lang="en-US" sz="2800" b="1" dirty="0" smtClean="0">
                <a:solidFill>
                  <a:schemeClr val="tx2"/>
                </a:solidFill>
                <a:latin typeface="Segoe UI" pitchFamily="34" charset="0"/>
                <a:ea typeface="Roboto" pitchFamily="2" charset="0"/>
                <a:cs typeface="Segoe UI" pitchFamily="34" charset="0"/>
              </a:rPr>
              <a:t>”</a:t>
            </a:r>
          </a:p>
          <a:p>
            <a:pPr lvl="0" algn="ctr">
              <a:lnSpc>
                <a:spcPct val="110000"/>
              </a:lnSpc>
              <a:spcBef>
                <a:spcPts val="600"/>
              </a:spcBef>
              <a:defRPr/>
            </a:pPr>
            <a:endParaRPr lang="en-US" sz="900" b="1"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smtClean="0">
                <a:latin typeface="Segoe UI" pitchFamily="34" charset="0"/>
                <a:cs typeface="Segoe UI" pitchFamily="34" charset="0"/>
              </a:rPr>
              <a:t>ED = 18, C = 1</a:t>
            </a:r>
          </a:p>
          <a:p>
            <a:pPr marL="342900" indent="-342900">
              <a:lnSpc>
                <a:spcPct val="110000"/>
              </a:lnSpc>
              <a:spcBef>
                <a:spcPts val="600"/>
              </a:spcBef>
              <a:buClr>
                <a:schemeClr val="tx2"/>
              </a:buClr>
              <a:buFont typeface="Wingdings" pitchFamily="2" charset="2"/>
              <a:buChar char="l"/>
              <a:defRPr/>
            </a:pPr>
            <a:r>
              <a:rPr lang="en-US" sz="2400" dirty="0" smtClean="0">
                <a:latin typeface="Segoe UI" pitchFamily="34" charset="0"/>
                <a:cs typeface="Segoe UI" pitchFamily="34" charset="0"/>
              </a:rPr>
              <a:t>AP = UP * C = 7 * 1 = 7</a:t>
            </a: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cs typeface="Segoe UI" pitchFamily="34" charset="0"/>
              </a:rPr>
              <a:t>Với</a:t>
            </a:r>
            <a:r>
              <a:rPr lang="en-US" sz="2400" dirty="0" smtClean="0">
                <a:latin typeface="Segoe UI" pitchFamily="34" charset="0"/>
                <a:cs typeface="Segoe UI" pitchFamily="34" charset="0"/>
              </a:rPr>
              <a:t> UP = 7, </a:t>
            </a:r>
            <a:r>
              <a:rPr lang="en-US" sz="2400" dirty="0" err="1" smtClean="0">
                <a:latin typeface="Segoe UI" pitchFamily="34" charset="0"/>
                <a:cs typeface="Segoe UI" pitchFamily="34" charset="0"/>
              </a:rPr>
              <a:t>thì</a:t>
            </a:r>
            <a:r>
              <a:rPr lang="en-US" sz="2400" dirty="0" smtClean="0">
                <a:latin typeface="Segoe UI" pitchFamily="34" charset="0"/>
                <a:cs typeface="Segoe UI" pitchFamily="34" charset="0"/>
              </a:rPr>
              <a:t>: </a:t>
            </a:r>
          </a:p>
          <a:p>
            <a:pPr marL="625475" lvl="2" indent="-260350">
              <a:lnSpc>
                <a:spcPct val="120000"/>
              </a:lnSpc>
              <a:buClr>
                <a:schemeClr val="accent1"/>
              </a:buClr>
              <a:buFont typeface="Wingdings" pitchFamily="2" charset="2"/>
              <a:buChar char="§"/>
            </a:pPr>
            <a:r>
              <a:rPr lang="vi-VN" sz="2400" dirty="0">
                <a:latin typeface="Segoe UI" pitchFamily="34" charset="0"/>
                <a:cs typeface="Segoe UI" pitchFamily="34" charset="0"/>
              </a:rPr>
              <a:t>PPS = (AP x ED) / 36</a:t>
            </a:r>
          </a:p>
          <a:p>
            <a:pPr marL="625475" lvl="2" indent="-260350">
              <a:lnSpc>
                <a:spcPct val="120000"/>
              </a:lnSpc>
              <a:buClr>
                <a:schemeClr val="accent1"/>
              </a:buClr>
              <a:buFont typeface="Wingdings" pitchFamily="2" charset="2"/>
              <a:buChar char="§"/>
            </a:pPr>
            <a:r>
              <a:rPr lang="vi-VN" sz="2400" dirty="0">
                <a:latin typeface="Segoe UI" pitchFamily="34" charset="0"/>
                <a:cs typeface="Segoe UI" pitchFamily="34" charset="0"/>
              </a:rPr>
              <a:t>PPS = (7 x 18 )/ 36 = 126 / 36 = 3,5 điểm</a:t>
            </a:r>
            <a:endParaRPr lang="en-US" sz="2400"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a:lnSpc>
                <a:spcPct val="110000"/>
              </a:lnSpc>
              <a:spcBef>
                <a:spcPts val="600"/>
              </a:spcBef>
              <a:buClr>
                <a:schemeClr val="tx2"/>
              </a:buClr>
              <a:defRPr/>
            </a:pPr>
            <a:endParaRPr lang="en-US" sz="2400" dirty="0" smtClean="0">
              <a:latin typeface="Segoe UI" pitchFamily="34" charset="0"/>
              <a:ea typeface="Roboto" pitchFamily="2" charset="0"/>
              <a:cs typeface="Segoe UI" pitchFamily="34" charset="0"/>
            </a:endParaRPr>
          </a:p>
        </p:txBody>
      </p:sp>
    </p:spTree>
    <p:extLst>
      <p:ext uri="{BB962C8B-B14F-4D97-AF65-F5344CB8AC3E}">
        <p14:creationId xmlns:p14="http://schemas.microsoft.com/office/powerpoint/2010/main" val="1791859476"/>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152400"/>
            <a:ext cx="8686802" cy="1133474"/>
          </a:xfrm>
          <a:prstGeom prst="rect">
            <a:avLst/>
          </a:prstGeom>
        </p:spPr>
        <p:txBody>
          <a:bodyPr vert="horz" lIns="91440" tIns="45720" rIns="91440" bIns="45720" rtlCol="0">
            <a:noAutofit/>
          </a:bodyPr>
          <a:lstStyle/>
          <a:p>
            <a:pPr lvl="0" algn="ctr">
              <a:lnSpc>
                <a:spcPct val="110000"/>
              </a:lnSpc>
              <a:spcBef>
                <a:spcPts val="600"/>
              </a:spcBef>
              <a:defRPr/>
            </a:pPr>
            <a:r>
              <a:rPr lang="en-US" sz="2800" b="1" dirty="0" err="1" smtClean="0">
                <a:solidFill>
                  <a:schemeClr val="tx2"/>
                </a:solidFill>
                <a:latin typeface="Segoe UI" pitchFamily="34" charset="0"/>
                <a:ea typeface="Roboto" pitchFamily="2" charset="0"/>
                <a:cs typeface="Segoe UI" pitchFamily="34" charset="0"/>
              </a:rPr>
              <a:t>Áp</a:t>
            </a:r>
            <a:r>
              <a:rPr lang="en-US" sz="2800" b="1" dirty="0" smtClean="0">
                <a:solidFill>
                  <a:schemeClr val="tx2"/>
                </a:solidFill>
                <a:latin typeface="Segoe UI" pitchFamily="34" charset="0"/>
                <a:ea typeface="Roboto" pitchFamily="2" charset="0"/>
                <a:cs typeface="Segoe UI" pitchFamily="34" charset="0"/>
              </a:rPr>
              <a:t> </a:t>
            </a:r>
            <a:r>
              <a:rPr lang="en-US" sz="2800" b="1" dirty="0" err="1" smtClean="0">
                <a:solidFill>
                  <a:schemeClr val="tx2"/>
                </a:solidFill>
                <a:latin typeface="Segoe UI" pitchFamily="34" charset="0"/>
                <a:ea typeface="Roboto" pitchFamily="2" charset="0"/>
                <a:cs typeface="Segoe UI" pitchFamily="34" charset="0"/>
              </a:rPr>
              <a:t>dụng</a:t>
            </a:r>
            <a:r>
              <a:rPr lang="en-US" sz="2800" b="1" dirty="0" smtClean="0">
                <a:solidFill>
                  <a:schemeClr val="tx2"/>
                </a:solidFill>
                <a:latin typeface="Segoe UI" pitchFamily="34" charset="0"/>
                <a:ea typeface="Roboto" pitchFamily="2" charset="0"/>
                <a:cs typeface="Segoe UI" pitchFamily="34" charset="0"/>
              </a:rPr>
              <a:t> </a:t>
            </a:r>
            <a:r>
              <a:rPr lang="en-US" sz="2800" b="1" dirty="0" err="1" smtClean="0">
                <a:solidFill>
                  <a:schemeClr val="tx2"/>
                </a:solidFill>
                <a:latin typeface="Segoe UI" pitchFamily="34" charset="0"/>
                <a:ea typeface="Roboto" pitchFamily="2" charset="0"/>
                <a:cs typeface="Segoe UI" pitchFamily="34" charset="0"/>
              </a:rPr>
              <a:t>cho</a:t>
            </a:r>
            <a:r>
              <a:rPr lang="en-US" sz="2800" b="1" dirty="0" smtClean="0">
                <a:solidFill>
                  <a:schemeClr val="tx2"/>
                </a:solidFill>
                <a:latin typeface="Segoe UI" pitchFamily="34" charset="0"/>
                <a:ea typeface="Roboto" pitchFamily="2" charset="0"/>
                <a:cs typeface="Segoe UI" pitchFamily="34" charset="0"/>
              </a:rPr>
              <a:t> user story “</a:t>
            </a:r>
            <a:r>
              <a:rPr lang="en-US" sz="2800" b="1" dirty="0" err="1" smtClean="0">
                <a:solidFill>
                  <a:schemeClr val="tx2"/>
                </a:solidFill>
                <a:latin typeface="Segoe UI" pitchFamily="34" charset="0"/>
                <a:ea typeface="Roboto" pitchFamily="2" charset="0"/>
                <a:cs typeface="Segoe UI" pitchFamily="34" charset="0"/>
              </a:rPr>
              <a:t>thêm</a:t>
            </a:r>
            <a:r>
              <a:rPr lang="en-US" sz="2800" b="1" dirty="0" smtClean="0">
                <a:solidFill>
                  <a:schemeClr val="tx2"/>
                </a:solidFill>
                <a:latin typeface="Segoe UI" pitchFamily="34" charset="0"/>
                <a:ea typeface="Roboto" pitchFamily="2" charset="0"/>
                <a:cs typeface="Segoe UI" pitchFamily="34" charset="0"/>
              </a:rPr>
              <a:t> </a:t>
            </a:r>
            <a:r>
              <a:rPr lang="en-US" sz="2800" b="1" dirty="0" err="1" smtClean="0">
                <a:solidFill>
                  <a:schemeClr val="tx2"/>
                </a:solidFill>
                <a:latin typeface="Segoe UI" pitchFamily="34" charset="0"/>
                <a:ea typeface="Roboto" pitchFamily="2" charset="0"/>
                <a:cs typeface="Segoe UI" pitchFamily="34" charset="0"/>
              </a:rPr>
              <a:t>phòng</a:t>
            </a:r>
            <a:r>
              <a:rPr lang="en-US" sz="2800" b="1" dirty="0" smtClean="0">
                <a:solidFill>
                  <a:schemeClr val="tx2"/>
                </a:solidFill>
                <a:latin typeface="Segoe UI" pitchFamily="34" charset="0"/>
                <a:ea typeface="Roboto" pitchFamily="2" charset="0"/>
                <a:cs typeface="Segoe UI" pitchFamily="34" charset="0"/>
              </a:rPr>
              <a:t>”: ma </a:t>
            </a:r>
            <a:r>
              <a:rPr lang="en-US" sz="2800" b="1" dirty="0" err="1" smtClean="0">
                <a:solidFill>
                  <a:schemeClr val="tx2"/>
                </a:solidFill>
                <a:latin typeface="Segoe UI" pitchFamily="34" charset="0"/>
                <a:ea typeface="Roboto" pitchFamily="2" charset="0"/>
                <a:cs typeface="Segoe UI" pitchFamily="34" charset="0"/>
              </a:rPr>
              <a:t>trận</a:t>
            </a:r>
            <a:r>
              <a:rPr lang="en-US" sz="2800" b="1" dirty="0" smtClean="0">
                <a:solidFill>
                  <a:schemeClr val="tx2"/>
                </a:solidFill>
                <a:latin typeface="Segoe UI" pitchFamily="34" charset="0"/>
                <a:ea typeface="Roboto" pitchFamily="2" charset="0"/>
                <a:cs typeface="Segoe UI" pitchFamily="34" charset="0"/>
              </a:rPr>
              <a:t> </a:t>
            </a:r>
            <a:r>
              <a:rPr lang="en-US" sz="2800" b="1" dirty="0" err="1" smtClean="0">
                <a:solidFill>
                  <a:schemeClr val="tx2"/>
                </a:solidFill>
                <a:latin typeface="Segoe UI" pitchFamily="34" charset="0"/>
                <a:ea typeface="Roboto" pitchFamily="2" charset="0"/>
                <a:cs typeface="Segoe UI" pitchFamily="34" charset="0"/>
              </a:rPr>
              <a:t>ước</a:t>
            </a:r>
            <a:r>
              <a:rPr lang="en-US" sz="2800" b="1" dirty="0" smtClean="0">
                <a:solidFill>
                  <a:schemeClr val="tx2"/>
                </a:solidFill>
                <a:latin typeface="Segoe UI" pitchFamily="34" charset="0"/>
                <a:ea typeface="Roboto" pitchFamily="2" charset="0"/>
                <a:cs typeface="Segoe UI" pitchFamily="34" charset="0"/>
              </a:rPr>
              <a:t> </a:t>
            </a:r>
            <a:r>
              <a:rPr lang="en-US" sz="2800" b="1" dirty="0" err="1" smtClean="0">
                <a:solidFill>
                  <a:schemeClr val="tx2"/>
                </a:solidFill>
                <a:latin typeface="Segoe UI" pitchFamily="34" charset="0"/>
                <a:ea typeface="Roboto" pitchFamily="2" charset="0"/>
                <a:cs typeface="Segoe UI" pitchFamily="34" charset="0"/>
              </a:rPr>
              <a:t>tính</a:t>
            </a:r>
            <a:r>
              <a:rPr lang="en-US" sz="2800" b="1" dirty="0" smtClean="0">
                <a:solidFill>
                  <a:schemeClr val="tx2"/>
                </a:solidFill>
                <a:latin typeface="Segoe UI" pitchFamily="34" charset="0"/>
                <a:ea typeface="Roboto" pitchFamily="2" charset="0"/>
                <a:cs typeface="Segoe UI" pitchFamily="34" charset="0"/>
              </a:rPr>
              <a:t> </a:t>
            </a:r>
            <a:r>
              <a:rPr lang="en-US" sz="2800" b="1" dirty="0" err="1" smtClean="0">
                <a:solidFill>
                  <a:schemeClr val="tx2"/>
                </a:solidFill>
                <a:latin typeface="Segoe UI" pitchFamily="34" charset="0"/>
                <a:ea typeface="Roboto" pitchFamily="2" charset="0"/>
                <a:cs typeface="Segoe UI" pitchFamily="34" charset="0"/>
              </a:rPr>
              <a:t>tổng</a:t>
            </a:r>
            <a:r>
              <a:rPr lang="en-US" sz="2800" b="1" dirty="0" smtClean="0">
                <a:solidFill>
                  <a:schemeClr val="tx2"/>
                </a:solidFill>
                <a:latin typeface="Segoe UI" pitchFamily="34" charset="0"/>
                <a:ea typeface="Roboto" pitchFamily="2" charset="0"/>
                <a:cs typeface="Segoe UI" pitchFamily="34" charset="0"/>
              </a:rPr>
              <a:t> </a:t>
            </a:r>
            <a:r>
              <a:rPr lang="en-US" sz="2800" b="1" dirty="0" err="1" smtClean="0">
                <a:solidFill>
                  <a:schemeClr val="tx2"/>
                </a:solidFill>
                <a:latin typeface="Segoe UI" pitchFamily="34" charset="0"/>
                <a:ea typeface="Roboto" pitchFamily="2" charset="0"/>
                <a:cs typeface="Segoe UI" pitchFamily="34" charset="0"/>
              </a:rPr>
              <a:t>thể</a:t>
            </a:r>
            <a:endParaRPr lang="en-US" sz="2800" b="1" dirty="0" smtClean="0">
              <a:solidFill>
                <a:schemeClr val="tx2"/>
              </a:solidFill>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endParaRPr lang="en-US" sz="2400" dirty="0" smtClean="0">
              <a:solidFill>
                <a:schemeClr val="tx2"/>
              </a:solidFill>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endParaRPr lang="en-US" sz="2400" dirty="0" smtClean="0">
              <a:solidFill>
                <a:schemeClr val="tx2"/>
              </a:solidFill>
              <a:latin typeface="Segoe UI" pitchFamily="34" charset="0"/>
              <a:ea typeface="Roboto" pitchFamily="2" charset="0"/>
              <a:cs typeface="Segoe UI" pitchFamily="34" charset="0"/>
            </a:endParaRPr>
          </a:p>
          <a:p>
            <a:pPr>
              <a:lnSpc>
                <a:spcPct val="110000"/>
              </a:lnSpc>
              <a:spcBef>
                <a:spcPts val="600"/>
              </a:spcBef>
              <a:buClr>
                <a:schemeClr val="tx2"/>
              </a:buClr>
              <a:defRPr/>
            </a:pPr>
            <a:endParaRPr lang="en-US" sz="2400" dirty="0" smtClean="0">
              <a:solidFill>
                <a:schemeClr val="tx2"/>
              </a:solidFill>
              <a:latin typeface="Segoe UI" pitchFamily="34" charset="0"/>
              <a:ea typeface="Roboto" pitchFamily="2" charset="0"/>
              <a:cs typeface="Segoe UI"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55" y="1676400"/>
            <a:ext cx="9114045" cy="4137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46442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152400"/>
            <a:ext cx="8686802" cy="1133474"/>
          </a:xfrm>
          <a:prstGeom prst="rect">
            <a:avLst/>
          </a:prstGeom>
        </p:spPr>
        <p:txBody>
          <a:bodyPr vert="horz" lIns="91440" tIns="45720" rIns="91440" bIns="45720" rtlCol="0">
            <a:noAutofit/>
          </a:bodyPr>
          <a:lstStyle/>
          <a:p>
            <a:pPr lvl="0" algn="ctr">
              <a:lnSpc>
                <a:spcPct val="110000"/>
              </a:lnSpc>
              <a:spcBef>
                <a:spcPts val="600"/>
              </a:spcBef>
              <a:defRPr/>
            </a:pPr>
            <a:r>
              <a:rPr lang="en-US" sz="2800" b="1" dirty="0" err="1" smtClean="0">
                <a:solidFill>
                  <a:schemeClr val="tx2"/>
                </a:solidFill>
                <a:latin typeface="Segoe UI" pitchFamily="34" charset="0"/>
                <a:ea typeface="Roboto" pitchFamily="2" charset="0"/>
                <a:cs typeface="Segoe UI" pitchFamily="34" charset="0"/>
              </a:rPr>
              <a:t>Áp</a:t>
            </a:r>
            <a:r>
              <a:rPr lang="en-US" sz="2800" b="1" dirty="0" smtClean="0">
                <a:solidFill>
                  <a:schemeClr val="tx2"/>
                </a:solidFill>
                <a:latin typeface="Segoe UI" pitchFamily="34" charset="0"/>
                <a:ea typeface="Roboto" pitchFamily="2" charset="0"/>
                <a:cs typeface="Segoe UI" pitchFamily="34" charset="0"/>
              </a:rPr>
              <a:t> </a:t>
            </a:r>
            <a:r>
              <a:rPr lang="en-US" sz="2800" b="1" dirty="0" err="1" smtClean="0">
                <a:solidFill>
                  <a:schemeClr val="tx2"/>
                </a:solidFill>
                <a:latin typeface="Segoe UI" pitchFamily="34" charset="0"/>
                <a:ea typeface="Roboto" pitchFamily="2" charset="0"/>
                <a:cs typeface="Segoe UI" pitchFamily="34" charset="0"/>
              </a:rPr>
              <a:t>dụng</a:t>
            </a:r>
            <a:r>
              <a:rPr lang="en-US" sz="2800" b="1" dirty="0" smtClean="0">
                <a:solidFill>
                  <a:schemeClr val="tx2"/>
                </a:solidFill>
                <a:latin typeface="Segoe UI" pitchFamily="34" charset="0"/>
                <a:ea typeface="Roboto" pitchFamily="2" charset="0"/>
                <a:cs typeface="Segoe UI" pitchFamily="34" charset="0"/>
              </a:rPr>
              <a:t> </a:t>
            </a:r>
            <a:r>
              <a:rPr lang="en-US" sz="2800" b="1" dirty="0" err="1" smtClean="0">
                <a:solidFill>
                  <a:schemeClr val="tx2"/>
                </a:solidFill>
                <a:latin typeface="Segoe UI" pitchFamily="34" charset="0"/>
                <a:ea typeface="Roboto" pitchFamily="2" charset="0"/>
                <a:cs typeface="Segoe UI" pitchFamily="34" charset="0"/>
              </a:rPr>
              <a:t>cho</a:t>
            </a:r>
            <a:r>
              <a:rPr lang="en-US" sz="2800" b="1" dirty="0" smtClean="0">
                <a:solidFill>
                  <a:schemeClr val="tx2"/>
                </a:solidFill>
                <a:latin typeface="Segoe UI" pitchFamily="34" charset="0"/>
                <a:ea typeface="Roboto" pitchFamily="2" charset="0"/>
                <a:cs typeface="Segoe UI" pitchFamily="34" charset="0"/>
              </a:rPr>
              <a:t> user story “</a:t>
            </a:r>
            <a:r>
              <a:rPr lang="en-US" sz="2800" b="1" dirty="0" err="1" smtClean="0">
                <a:solidFill>
                  <a:schemeClr val="tx2"/>
                </a:solidFill>
                <a:latin typeface="Segoe UI" pitchFamily="34" charset="0"/>
                <a:ea typeface="Roboto" pitchFamily="2" charset="0"/>
                <a:cs typeface="Segoe UI" pitchFamily="34" charset="0"/>
              </a:rPr>
              <a:t>thêm</a:t>
            </a:r>
            <a:r>
              <a:rPr lang="en-US" sz="2800" b="1" dirty="0" smtClean="0">
                <a:solidFill>
                  <a:schemeClr val="tx2"/>
                </a:solidFill>
                <a:latin typeface="Segoe UI" pitchFamily="34" charset="0"/>
                <a:ea typeface="Roboto" pitchFamily="2" charset="0"/>
                <a:cs typeface="Segoe UI" pitchFamily="34" charset="0"/>
              </a:rPr>
              <a:t> </a:t>
            </a:r>
            <a:r>
              <a:rPr lang="en-US" sz="2800" b="1" dirty="0" err="1" smtClean="0">
                <a:solidFill>
                  <a:schemeClr val="tx2"/>
                </a:solidFill>
                <a:latin typeface="Segoe UI" pitchFamily="34" charset="0"/>
                <a:ea typeface="Roboto" pitchFamily="2" charset="0"/>
                <a:cs typeface="Segoe UI" pitchFamily="34" charset="0"/>
              </a:rPr>
              <a:t>phòng</a:t>
            </a:r>
            <a:r>
              <a:rPr lang="en-US" sz="2800" b="1" dirty="0" smtClean="0">
                <a:solidFill>
                  <a:schemeClr val="tx2"/>
                </a:solidFill>
                <a:latin typeface="Segoe UI" pitchFamily="34" charset="0"/>
                <a:ea typeface="Roboto" pitchFamily="2" charset="0"/>
                <a:cs typeface="Segoe UI" pitchFamily="34" charset="0"/>
              </a:rPr>
              <a:t>”: ma </a:t>
            </a:r>
            <a:r>
              <a:rPr lang="en-US" sz="2800" b="1" dirty="0" err="1" smtClean="0">
                <a:solidFill>
                  <a:schemeClr val="tx2"/>
                </a:solidFill>
                <a:latin typeface="Segoe UI" pitchFamily="34" charset="0"/>
                <a:ea typeface="Roboto" pitchFamily="2" charset="0"/>
                <a:cs typeface="Segoe UI" pitchFamily="34" charset="0"/>
              </a:rPr>
              <a:t>trận</a:t>
            </a:r>
            <a:r>
              <a:rPr lang="en-US" sz="2800" b="1" dirty="0" smtClean="0">
                <a:solidFill>
                  <a:schemeClr val="tx2"/>
                </a:solidFill>
                <a:latin typeface="Segoe UI" pitchFamily="34" charset="0"/>
                <a:ea typeface="Roboto" pitchFamily="2" charset="0"/>
                <a:cs typeface="Segoe UI" pitchFamily="34" charset="0"/>
              </a:rPr>
              <a:t> </a:t>
            </a:r>
            <a:r>
              <a:rPr lang="en-US" sz="2800" b="1" dirty="0" err="1" smtClean="0">
                <a:solidFill>
                  <a:schemeClr val="tx2"/>
                </a:solidFill>
                <a:latin typeface="Segoe UI" pitchFamily="34" charset="0"/>
                <a:ea typeface="Roboto" pitchFamily="2" charset="0"/>
                <a:cs typeface="Segoe UI" pitchFamily="34" charset="0"/>
              </a:rPr>
              <a:t>ước</a:t>
            </a:r>
            <a:r>
              <a:rPr lang="en-US" sz="2800" b="1" dirty="0" smtClean="0">
                <a:solidFill>
                  <a:schemeClr val="tx2"/>
                </a:solidFill>
                <a:latin typeface="Segoe UI" pitchFamily="34" charset="0"/>
                <a:ea typeface="Roboto" pitchFamily="2" charset="0"/>
                <a:cs typeface="Segoe UI" pitchFamily="34" charset="0"/>
              </a:rPr>
              <a:t> </a:t>
            </a:r>
            <a:r>
              <a:rPr lang="en-US" sz="2800" b="1" dirty="0" err="1" smtClean="0">
                <a:solidFill>
                  <a:schemeClr val="tx2"/>
                </a:solidFill>
                <a:latin typeface="Segoe UI" pitchFamily="34" charset="0"/>
                <a:ea typeface="Roboto" pitchFamily="2" charset="0"/>
                <a:cs typeface="Segoe UI" pitchFamily="34" charset="0"/>
              </a:rPr>
              <a:t>tính</a:t>
            </a:r>
            <a:r>
              <a:rPr lang="en-US" sz="2800" b="1" dirty="0" smtClean="0">
                <a:solidFill>
                  <a:schemeClr val="tx2"/>
                </a:solidFill>
                <a:latin typeface="Segoe UI" pitchFamily="34" charset="0"/>
                <a:ea typeface="Roboto" pitchFamily="2" charset="0"/>
                <a:cs typeface="Segoe UI" pitchFamily="34" charset="0"/>
              </a:rPr>
              <a:t> </a:t>
            </a:r>
            <a:r>
              <a:rPr lang="en-US" sz="2800" b="1" dirty="0" err="1" smtClean="0">
                <a:solidFill>
                  <a:schemeClr val="tx2"/>
                </a:solidFill>
                <a:latin typeface="Segoe UI" pitchFamily="34" charset="0"/>
                <a:ea typeface="Roboto" pitchFamily="2" charset="0"/>
                <a:cs typeface="Segoe UI" pitchFamily="34" charset="0"/>
              </a:rPr>
              <a:t>tổng</a:t>
            </a:r>
            <a:r>
              <a:rPr lang="en-US" sz="2800" b="1" dirty="0" smtClean="0">
                <a:solidFill>
                  <a:schemeClr val="tx2"/>
                </a:solidFill>
                <a:latin typeface="Segoe UI" pitchFamily="34" charset="0"/>
                <a:ea typeface="Roboto" pitchFamily="2" charset="0"/>
                <a:cs typeface="Segoe UI" pitchFamily="34" charset="0"/>
              </a:rPr>
              <a:t> </a:t>
            </a:r>
            <a:r>
              <a:rPr lang="en-US" sz="2800" b="1" dirty="0" err="1" smtClean="0">
                <a:solidFill>
                  <a:schemeClr val="tx2"/>
                </a:solidFill>
                <a:latin typeface="Segoe UI" pitchFamily="34" charset="0"/>
                <a:ea typeface="Roboto" pitchFamily="2" charset="0"/>
                <a:cs typeface="Segoe UI" pitchFamily="34" charset="0"/>
              </a:rPr>
              <a:t>thể</a:t>
            </a:r>
            <a:endParaRPr lang="en-US" sz="2800" b="1" dirty="0" smtClean="0">
              <a:solidFill>
                <a:schemeClr val="tx2"/>
              </a:solidFill>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endParaRPr lang="en-US" sz="2400" dirty="0" smtClean="0">
              <a:solidFill>
                <a:schemeClr val="tx2"/>
              </a:solidFill>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endParaRPr lang="en-US" sz="2400" dirty="0" smtClean="0">
              <a:solidFill>
                <a:schemeClr val="tx2"/>
              </a:solidFill>
              <a:latin typeface="Segoe UI" pitchFamily="34" charset="0"/>
              <a:ea typeface="Roboto" pitchFamily="2" charset="0"/>
              <a:cs typeface="Segoe UI" pitchFamily="34" charset="0"/>
            </a:endParaRPr>
          </a:p>
          <a:p>
            <a:pPr>
              <a:lnSpc>
                <a:spcPct val="110000"/>
              </a:lnSpc>
              <a:spcBef>
                <a:spcPts val="600"/>
              </a:spcBef>
              <a:buClr>
                <a:schemeClr val="tx2"/>
              </a:buClr>
              <a:defRPr/>
            </a:pPr>
            <a:endParaRPr lang="en-US" sz="2400" dirty="0" smtClean="0">
              <a:solidFill>
                <a:schemeClr val="tx2"/>
              </a:solidFill>
              <a:latin typeface="Segoe UI" pitchFamily="34" charset="0"/>
              <a:ea typeface="Roboto" pitchFamily="2" charset="0"/>
              <a:cs typeface="Segoe UI" pitchFamily="34" charset="0"/>
            </a:endParaRPr>
          </a:p>
        </p:txBody>
      </p:sp>
      <p:sp>
        <p:nvSpPr>
          <p:cNvPr id="3" name="Freeform 2"/>
          <p:cNvSpPr/>
          <p:nvPr/>
        </p:nvSpPr>
        <p:spPr>
          <a:xfrm>
            <a:off x="650929" y="1295400"/>
            <a:ext cx="7778176" cy="5239719"/>
          </a:xfrm>
          <a:custGeom>
            <a:avLst/>
            <a:gdLst>
              <a:gd name="connsiteX0" fmla="*/ 83127 w 7448203"/>
              <a:gd name="connsiteY0" fmla="*/ 66502 h 5170516"/>
              <a:gd name="connsiteX1" fmla="*/ 83127 w 7448203"/>
              <a:gd name="connsiteY1" fmla="*/ 648392 h 5170516"/>
              <a:gd name="connsiteX2" fmla="*/ 182880 w 7448203"/>
              <a:gd name="connsiteY2" fmla="*/ 1097280 h 5170516"/>
              <a:gd name="connsiteX3" fmla="*/ 83127 w 7448203"/>
              <a:gd name="connsiteY3" fmla="*/ 1778923 h 5170516"/>
              <a:gd name="connsiteX4" fmla="*/ 49876 w 7448203"/>
              <a:gd name="connsiteY4" fmla="*/ 2244436 h 5170516"/>
              <a:gd name="connsiteX5" fmla="*/ 49876 w 7448203"/>
              <a:gd name="connsiteY5" fmla="*/ 2493818 h 5170516"/>
              <a:gd name="connsiteX6" fmla="*/ 49876 w 7448203"/>
              <a:gd name="connsiteY6" fmla="*/ 2626822 h 5170516"/>
              <a:gd name="connsiteX7" fmla="*/ 49876 w 7448203"/>
              <a:gd name="connsiteY7" fmla="*/ 2859578 h 5170516"/>
              <a:gd name="connsiteX8" fmla="*/ 66502 w 7448203"/>
              <a:gd name="connsiteY8" fmla="*/ 3075709 h 5170516"/>
              <a:gd name="connsiteX9" fmla="*/ 83127 w 7448203"/>
              <a:gd name="connsiteY9" fmla="*/ 3358342 h 5170516"/>
              <a:gd name="connsiteX10" fmla="*/ 83127 w 7448203"/>
              <a:gd name="connsiteY10" fmla="*/ 3557847 h 5170516"/>
              <a:gd name="connsiteX11" fmla="*/ 83127 w 7448203"/>
              <a:gd name="connsiteY11" fmla="*/ 3873731 h 5170516"/>
              <a:gd name="connsiteX12" fmla="*/ 83127 w 7448203"/>
              <a:gd name="connsiteY12" fmla="*/ 4039985 h 5170516"/>
              <a:gd name="connsiteX13" fmla="*/ 33251 w 7448203"/>
              <a:gd name="connsiteY13" fmla="*/ 4305992 h 5170516"/>
              <a:gd name="connsiteX14" fmla="*/ 16625 w 7448203"/>
              <a:gd name="connsiteY14" fmla="*/ 4588625 h 5170516"/>
              <a:gd name="connsiteX15" fmla="*/ 0 w 7448203"/>
              <a:gd name="connsiteY15" fmla="*/ 4788131 h 5170516"/>
              <a:gd name="connsiteX16" fmla="*/ 0 w 7448203"/>
              <a:gd name="connsiteY16" fmla="*/ 4788131 h 5170516"/>
              <a:gd name="connsiteX17" fmla="*/ 33251 w 7448203"/>
              <a:gd name="connsiteY17" fmla="*/ 5037512 h 5170516"/>
              <a:gd name="connsiteX18" fmla="*/ 49876 w 7448203"/>
              <a:gd name="connsiteY18" fmla="*/ 5137265 h 5170516"/>
              <a:gd name="connsiteX19" fmla="*/ 1330036 w 7448203"/>
              <a:gd name="connsiteY19" fmla="*/ 5104014 h 5170516"/>
              <a:gd name="connsiteX20" fmla="*/ 1446414 w 7448203"/>
              <a:gd name="connsiteY20" fmla="*/ 5170516 h 5170516"/>
              <a:gd name="connsiteX21" fmla="*/ 2327563 w 7448203"/>
              <a:gd name="connsiteY21" fmla="*/ 5170516 h 5170516"/>
              <a:gd name="connsiteX22" fmla="*/ 2560320 w 7448203"/>
              <a:gd name="connsiteY22" fmla="*/ 5120640 h 5170516"/>
              <a:gd name="connsiteX23" fmla="*/ 3042458 w 7448203"/>
              <a:gd name="connsiteY23" fmla="*/ 5153891 h 5170516"/>
              <a:gd name="connsiteX24" fmla="*/ 3408218 w 7448203"/>
              <a:gd name="connsiteY24" fmla="*/ 5120640 h 5170516"/>
              <a:gd name="connsiteX25" fmla="*/ 4039985 w 7448203"/>
              <a:gd name="connsiteY25" fmla="*/ 5037512 h 5170516"/>
              <a:gd name="connsiteX26" fmla="*/ 4339243 w 7448203"/>
              <a:gd name="connsiteY26" fmla="*/ 5087389 h 5170516"/>
              <a:gd name="connsiteX27" fmla="*/ 4804756 w 7448203"/>
              <a:gd name="connsiteY27" fmla="*/ 5087389 h 5170516"/>
              <a:gd name="connsiteX28" fmla="*/ 5253643 w 7448203"/>
              <a:gd name="connsiteY28" fmla="*/ 5120640 h 5170516"/>
              <a:gd name="connsiteX29" fmla="*/ 5386647 w 7448203"/>
              <a:gd name="connsiteY29" fmla="*/ 5104014 h 5170516"/>
              <a:gd name="connsiteX30" fmla="*/ 5586153 w 7448203"/>
              <a:gd name="connsiteY30" fmla="*/ 5070763 h 5170516"/>
              <a:gd name="connsiteX31" fmla="*/ 5968538 w 7448203"/>
              <a:gd name="connsiteY31" fmla="*/ 5087389 h 5170516"/>
              <a:gd name="connsiteX32" fmla="*/ 6284422 w 7448203"/>
              <a:gd name="connsiteY32" fmla="*/ 5070763 h 5170516"/>
              <a:gd name="connsiteX33" fmla="*/ 6417425 w 7448203"/>
              <a:gd name="connsiteY33" fmla="*/ 5054138 h 5170516"/>
              <a:gd name="connsiteX34" fmla="*/ 6616931 w 7448203"/>
              <a:gd name="connsiteY34" fmla="*/ 5054138 h 5170516"/>
              <a:gd name="connsiteX35" fmla="*/ 6733309 w 7448203"/>
              <a:gd name="connsiteY35" fmla="*/ 5120640 h 5170516"/>
              <a:gd name="connsiteX36" fmla="*/ 7148945 w 7448203"/>
              <a:gd name="connsiteY36" fmla="*/ 5054138 h 5170516"/>
              <a:gd name="connsiteX37" fmla="*/ 7448203 w 7448203"/>
              <a:gd name="connsiteY37" fmla="*/ 5037512 h 5170516"/>
              <a:gd name="connsiteX38" fmla="*/ 7331825 w 7448203"/>
              <a:gd name="connsiteY38" fmla="*/ 4621876 h 5170516"/>
              <a:gd name="connsiteX39" fmla="*/ 7381702 w 7448203"/>
              <a:gd name="connsiteY39" fmla="*/ 4322618 h 5170516"/>
              <a:gd name="connsiteX40" fmla="*/ 7331825 w 7448203"/>
              <a:gd name="connsiteY40" fmla="*/ 4189614 h 5170516"/>
              <a:gd name="connsiteX41" fmla="*/ 7315200 w 7448203"/>
              <a:gd name="connsiteY41" fmla="*/ 4139738 h 5170516"/>
              <a:gd name="connsiteX42" fmla="*/ 7315200 w 7448203"/>
              <a:gd name="connsiteY42" fmla="*/ 3973483 h 5170516"/>
              <a:gd name="connsiteX43" fmla="*/ 7298574 w 7448203"/>
              <a:gd name="connsiteY43" fmla="*/ 3690851 h 5170516"/>
              <a:gd name="connsiteX44" fmla="*/ 7265323 w 7448203"/>
              <a:gd name="connsiteY44" fmla="*/ 3341716 h 5170516"/>
              <a:gd name="connsiteX45" fmla="*/ 7265323 w 7448203"/>
              <a:gd name="connsiteY45" fmla="*/ 3059083 h 5170516"/>
              <a:gd name="connsiteX46" fmla="*/ 7265323 w 7448203"/>
              <a:gd name="connsiteY46" fmla="*/ 3009207 h 5170516"/>
              <a:gd name="connsiteX47" fmla="*/ 7265323 w 7448203"/>
              <a:gd name="connsiteY47" fmla="*/ 2643447 h 5170516"/>
              <a:gd name="connsiteX48" fmla="*/ 7265323 w 7448203"/>
              <a:gd name="connsiteY48" fmla="*/ 2493818 h 5170516"/>
              <a:gd name="connsiteX49" fmla="*/ 7265323 w 7448203"/>
              <a:gd name="connsiteY49" fmla="*/ 2310938 h 5170516"/>
              <a:gd name="connsiteX50" fmla="*/ 7281949 w 7448203"/>
              <a:gd name="connsiteY50" fmla="*/ 2177934 h 5170516"/>
              <a:gd name="connsiteX51" fmla="*/ 7281949 w 7448203"/>
              <a:gd name="connsiteY51" fmla="*/ 1911927 h 5170516"/>
              <a:gd name="connsiteX52" fmla="*/ 7298574 w 7448203"/>
              <a:gd name="connsiteY52" fmla="*/ 1612669 h 5170516"/>
              <a:gd name="connsiteX53" fmla="*/ 7298574 w 7448203"/>
              <a:gd name="connsiteY53" fmla="*/ 1496291 h 5170516"/>
              <a:gd name="connsiteX54" fmla="*/ 7298574 w 7448203"/>
              <a:gd name="connsiteY54" fmla="*/ 1379912 h 5170516"/>
              <a:gd name="connsiteX55" fmla="*/ 7298574 w 7448203"/>
              <a:gd name="connsiteY55" fmla="*/ 1097280 h 5170516"/>
              <a:gd name="connsiteX56" fmla="*/ 7298574 w 7448203"/>
              <a:gd name="connsiteY56" fmla="*/ 980902 h 5170516"/>
              <a:gd name="connsiteX57" fmla="*/ 7298574 w 7448203"/>
              <a:gd name="connsiteY57" fmla="*/ 764771 h 5170516"/>
              <a:gd name="connsiteX58" fmla="*/ 7265323 w 7448203"/>
              <a:gd name="connsiteY58" fmla="*/ 565265 h 5170516"/>
              <a:gd name="connsiteX59" fmla="*/ 7248698 w 7448203"/>
              <a:gd name="connsiteY59" fmla="*/ 465512 h 5170516"/>
              <a:gd name="connsiteX60" fmla="*/ 7198822 w 7448203"/>
              <a:gd name="connsiteY60" fmla="*/ 315883 h 5170516"/>
              <a:gd name="connsiteX61" fmla="*/ 7248698 w 7448203"/>
              <a:gd name="connsiteY61" fmla="*/ 0 h 5170516"/>
              <a:gd name="connsiteX0" fmla="*/ 83127 w 7448203"/>
              <a:gd name="connsiteY0" fmla="*/ 16626 h 5120640"/>
              <a:gd name="connsiteX1" fmla="*/ 83127 w 7448203"/>
              <a:gd name="connsiteY1" fmla="*/ 598516 h 5120640"/>
              <a:gd name="connsiteX2" fmla="*/ 182880 w 7448203"/>
              <a:gd name="connsiteY2" fmla="*/ 1047404 h 5120640"/>
              <a:gd name="connsiteX3" fmla="*/ 83127 w 7448203"/>
              <a:gd name="connsiteY3" fmla="*/ 1729047 h 5120640"/>
              <a:gd name="connsiteX4" fmla="*/ 49876 w 7448203"/>
              <a:gd name="connsiteY4" fmla="*/ 2194560 h 5120640"/>
              <a:gd name="connsiteX5" fmla="*/ 49876 w 7448203"/>
              <a:gd name="connsiteY5" fmla="*/ 2443942 h 5120640"/>
              <a:gd name="connsiteX6" fmla="*/ 49876 w 7448203"/>
              <a:gd name="connsiteY6" fmla="*/ 2576946 h 5120640"/>
              <a:gd name="connsiteX7" fmla="*/ 49876 w 7448203"/>
              <a:gd name="connsiteY7" fmla="*/ 2809702 h 5120640"/>
              <a:gd name="connsiteX8" fmla="*/ 66502 w 7448203"/>
              <a:gd name="connsiteY8" fmla="*/ 3025833 h 5120640"/>
              <a:gd name="connsiteX9" fmla="*/ 83127 w 7448203"/>
              <a:gd name="connsiteY9" fmla="*/ 3308466 h 5120640"/>
              <a:gd name="connsiteX10" fmla="*/ 83127 w 7448203"/>
              <a:gd name="connsiteY10" fmla="*/ 3507971 h 5120640"/>
              <a:gd name="connsiteX11" fmla="*/ 83127 w 7448203"/>
              <a:gd name="connsiteY11" fmla="*/ 3823855 h 5120640"/>
              <a:gd name="connsiteX12" fmla="*/ 83127 w 7448203"/>
              <a:gd name="connsiteY12" fmla="*/ 3990109 h 5120640"/>
              <a:gd name="connsiteX13" fmla="*/ 33251 w 7448203"/>
              <a:gd name="connsiteY13" fmla="*/ 4256116 h 5120640"/>
              <a:gd name="connsiteX14" fmla="*/ 16625 w 7448203"/>
              <a:gd name="connsiteY14" fmla="*/ 4538749 h 5120640"/>
              <a:gd name="connsiteX15" fmla="*/ 0 w 7448203"/>
              <a:gd name="connsiteY15" fmla="*/ 4738255 h 5120640"/>
              <a:gd name="connsiteX16" fmla="*/ 0 w 7448203"/>
              <a:gd name="connsiteY16" fmla="*/ 4738255 h 5120640"/>
              <a:gd name="connsiteX17" fmla="*/ 33251 w 7448203"/>
              <a:gd name="connsiteY17" fmla="*/ 4987636 h 5120640"/>
              <a:gd name="connsiteX18" fmla="*/ 49876 w 7448203"/>
              <a:gd name="connsiteY18" fmla="*/ 5087389 h 5120640"/>
              <a:gd name="connsiteX19" fmla="*/ 1330036 w 7448203"/>
              <a:gd name="connsiteY19" fmla="*/ 5054138 h 5120640"/>
              <a:gd name="connsiteX20" fmla="*/ 1446414 w 7448203"/>
              <a:gd name="connsiteY20" fmla="*/ 5120640 h 5120640"/>
              <a:gd name="connsiteX21" fmla="*/ 2327563 w 7448203"/>
              <a:gd name="connsiteY21" fmla="*/ 5120640 h 5120640"/>
              <a:gd name="connsiteX22" fmla="*/ 2560320 w 7448203"/>
              <a:gd name="connsiteY22" fmla="*/ 5070764 h 5120640"/>
              <a:gd name="connsiteX23" fmla="*/ 3042458 w 7448203"/>
              <a:gd name="connsiteY23" fmla="*/ 5104015 h 5120640"/>
              <a:gd name="connsiteX24" fmla="*/ 3408218 w 7448203"/>
              <a:gd name="connsiteY24" fmla="*/ 5070764 h 5120640"/>
              <a:gd name="connsiteX25" fmla="*/ 4039985 w 7448203"/>
              <a:gd name="connsiteY25" fmla="*/ 4987636 h 5120640"/>
              <a:gd name="connsiteX26" fmla="*/ 4339243 w 7448203"/>
              <a:gd name="connsiteY26" fmla="*/ 5037513 h 5120640"/>
              <a:gd name="connsiteX27" fmla="*/ 4804756 w 7448203"/>
              <a:gd name="connsiteY27" fmla="*/ 5037513 h 5120640"/>
              <a:gd name="connsiteX28" fmla="*/ 5253643 w 7448203"/>
              <a:gd name="connsiteY28" fmla="*/ 5070764 h 5120640"/>
              <a:gd name="connsiteX29" fmla="*/ 5386647 w 7448203"/>
              <a:gd name="connsiteY29" fmla="*/ 5054138 h 5120640"/>
              <a:gd name="connsiteX30" fmla="*/ 5586153 w 7448203"/>
              <a:gd name="connsiteY30" fmla="*/ 5020887 h 5120640"/>
              <a:gd name="connsiteX31" fmla="*/ 5968538 w 7448203"/>
              <a:gd name="connsiteY31" fmla="*/ 5037513 h 5120640"/>
              <a:gd name="connsiteX32" fmla="*/ 6284422 w 7448203"/>
              <a:gd name="connsiteY32" fmla="*/ 5020887 h 5120640"/>
              <a:gd name="connsiteX33" fmla="*/ 6417425 w 7448203"/>
              <a:gd name="connsiteY33" fmla="*/ 5004262 h 5120640"/>
              <a:gd name="connsiteX34" fmla="*/ 6616931 w 7448203"/>
              <a:gd name="connsiteY34" fmla="*/ 5004262 h 5120640"/>
              <a:gd name="connsiteX35" fmla="*/ 6733309 w 7448203"/>
              <a:gd name="connsiteY35" fmla="*/ 5070764 h 5120640"/>
              <a:gd name="connsiteX36" fmla="*/ 7148945 w 7448203"/>
              <a:gd name="connsiteY36" fmla="*/ 5004262 h 5120640"/>
              <a:gd name="connsiteX37" fmla="*/ 7448203 w 7448203"/>
              <a:gd name="connsiteY37" fmla="*/ 4987636 h 5120640"/>
              <a:gd name="connsiteX38" fmla="*/ 7331825 w 7448203"/>
              <a:gd name="connsiteY38" fmla="*/ 4572000 h 5120640"/>
              <a:gd name="connsiteX39" fmla="*/ 7381702 w 7448203"/>
              <a:gd name="connsiteY39" fmla="*/ 4272742 h 5120640"/>
              <a:gd name="connsiteX40" fmla="*/ 7331825 w 7448203"/>
              <a:gd name="connsiteY40" fmla="*/ 4139738 h 5120640"/>
              <a:gd name="connsiteX41" fmla="*/ 7315200 w 7448203"/>
              <a:gd name="connsiteY41" fmla="*/ 4089862 h 5120640"/>
              <a:gd name="connsiteX42" fmla="*/ 7315200 w 7448203"/>
              <a:gd name="connsiteY42" fmla="*/ 3923607 h 5120640"/>
              <a:gd name="connsiteX43" fmla="*/ 7298574 w 7448203"/>
              <a:gd name="connsiteY43" fmla="*/ 3640975 h 5120640"/>
              <a:gd name="connsiteX44" fmla="*/ 7265323 w 7448203"/>
              <a:gd name="connsiteY44" fmla="*/ 3291840 h 5120640"/>
              <a:gd name="connsiteX45" fmla="*/ 7265323 w 7448203"/>
              <a:gd name="connsiteY45" fmla="*/ 3009207 h 5120640"/>
              <a:gd name="connsiteX46" fmla="*/ 7265323 w 7448203"/>
              <a:gd name="connsiteY46" fmla="*/ 2959331 h 5120640"/>
              <a:gd name="connsiteX47" fmla="*/ 7265323 w 7448203"/>
              <a:gd name="connsiteY47" fmla="*/ 2593571 h 5120640"/>
              <a:gd name="connsiteX48" fmla="*/ 7265323 w 7448203"/>
              <a:gd name="connsiteY48" fmla="*/ 2443942 h 5120640"/>
              <a:gd name="connsiteX49" fmla="*/ 7265323 w 7448203"/>
              <a:gd name="connsiteY49" fmla="*/ 2261062 h 5120640"/>
              <a:gd name="connsiteX50" fmla="*/ 7281949 w 7448203"/>
              <a:gd name="connsiteY50" fmla="*/ 2128058 h 5120640"/>
              <a:gd name="connsiteX51" fmla="*/ 7281949 w 7448203"/>
              <a:gd name="connsiteY51" fmla="*/ 1862051 h 5120640"/>
              <a:gd name="connsiteX52" fmla="*/ 7298574 w 7448203"/>
              <a:gd name="connsiteY52" fmla="*/ 1562793 h 5120640"/>
              <a:gd name="connsiteX53" fmla="*/ 7298574 w 7448203"/>
              <a:gd name="connsiteY53" fmla="*/ 1446415 h 5120640"/>
              <a:gd name="connsiteX54" fmla="*/ 7298574 w 7448203"/>
              <a:gd name="connsiteY54" fmla="*/ 1330036 h 5120640"/>
              <a:gd name="connsiteX55" fmla="*/ 7298574 w 7448203"/>
              <a:gd name="connsiteY55" fmla="*/ 1047404 h 5120640"/>
              <a:gd name="connsiteX56" fmla="*/ 7298574 w 7448203"/>
              <a:gd name="connsiteY56" fmla="*/ 931026 h 5120640"/>
              <a:gd name="connsiteX57" fmla="*/ 7298574 w 7448203"/>
              <a:gd name="connsiteY57" fmla="*/ 714895 h 5120640"/>
              <a:gd name="connsiteX58" fmla="*/ 7265323 w 7448203"/>
              <a:gd name="connsiteY58" fmla="*/ 515389 h 5120640"/>
              <a:gd name="connsiteX59" fmla="*/ 7248698 w 7448203"/>
              <a:gd name="connsiteY59" fmla="*/ 415636 h 5120640"/>
              <a:gd name="connsiteX60" fmla="*/ 7198822 w 7448203"/>
              <a:gd name="connsiteY60" fmla="*/ 266007 h 5120640"/>
              <a:gd name="connsiteX61" fmla="*/ 83127 w 7448203"/>
              <a:gd name="connsiteY61" fmla="*/ 0 h 5120640"/>
              <a:gd name="connsiteX0" fmla="*/ 83127 w 7448203"/>
              <a:gd name="connsiteY0" fmla="*/ 99753 h 5203767"/>
              <a:gd name="connsiteX1" fmla="*/ 83127 w 7448203"/>
              <a:gd name="connsiteY1" fmla="*/ 681643 h 5203767"/>
              <a:gd name="connsiteX2" fmla="*/ 182880 w 7448203"/>
              <a:gd name="connsiteY2" fmla="*/ 1130531 h 5203767"/>
              <a:gd name="connsiteX3" fmla="*/ 83127 w 7448203"/>
              <a:gd name="connsiteY3" fmla="*/ 1812174 h 5203767"/>
              <a:gd name="connsiteX4" fmla="*/ 49876 w 7448203"/>
              <a:gd name="connsiteY4" fmla="*/ 2277687 h 5203767"/>
              <a:gd name="connsiteX5" fmla="*/ 49876 w 7448203"/>
              <a:gd name="connsiteY5" fmla="*/ 2527069 h 5203767"/>
              <a:gd name="connsiteX6" fmla="*/ 49876 w 7448203"/>
              <a:gd name="connsiteY6" fmla="*/ 2660073 h 5203767"/>
              <a:gd name="connsiteX7" fmla="*/ 49876 w 7448203"/>
              <a:gd name="connsiteY7" fmla="*/ 2892829 h 5203767"/>
              <a:gd name="connsiteX8" fmla="*/ 66502 w 7448203"/>
              <a:gd name="connsiteY8" fmla="*/ 3108960 h 5203767"/>
              <a:gd name="connsiteX9" fmla="*/ 83127 w 7448203"/>
              <a:gd name="connsiteY9" fmla="*/ 3391593 h 5203767"/>
              <a:gd name="connsiteX10" fmla="*/ 83127 w 7448203"/>
              <a:gd name="connsiteY10" fmla="*/ 3591098 h 5203767"/>
              <a:gd name="connsiteX11" fmla="*/ 83127 w 7448203"/>
              <a:gd name="connsiteY11" fmla="*/ 3906982 h 5203767"/>
              <a:gd name="connsiteX12" fmla="*/ 83127 w 7448203"/>
              <a:gd name="connsiteY12" fmla="*/ 4073236 h 5203767"/>
              <a:gd name="connsiteX13" fmla="*/ 33251 w 7448203"/>
              <a:gd name="connsiteY13" fmla="*/ 4339243 h 5203767"/>
              <a:gd name="connsiteX14" fmla="*/ 16625 w 7448203"/>
              <a:gd name="connsiteY14" fmla="*/ 4621876 h 5203767"/>
              <a:gd name="connsiteX15" fmla="*/ 0 w 7448203"/>
              <a:gd name="connsiteY15" fmla="*/ 4821382 h 5203767"/>
              <a:gd name="connsiteX16" fmla="*/ 0 w 7448203"/>
              <a:gd name="connsiteY16" fmla="*/ 4821382 h 5203767"/>
              <a:gd name="connsiteX17" fmla="*/ 33251 w 7448203"/>
              <a:gd name="connsiteY17" fmla="*/ 5070763 h 5203767"/>
              <a:gd name="connsiteX18" fmla="*/ 49876 w 7448203"/>
              <a:gd name="connsiteY18" fmla="*/ 5170516 h 5203767"/>
              <a:gd name="connsiteX19" fmla="*/ 1330036 w 7448203"/>
              <a:gd name="connsiteY19" fmla="*/ 5137265 h 5203767"/>
              <a:gd name="connsiteX20" fmla="*/ 1446414 w 7448203"/>
              <a:gd name="connsiteY20" fmla="*/ 5203767 h 5203767"/>
              <a:gd name="connsiteX21" fmla="*/ 2327563 w 7448203"/>
              <a:gd name="connsiteY21" fmla="*/ 5203767 h 5203767"/>
              <a:gd name="connsiteX22" fmla="*/ 2560320 w 7448203"/>
              <a:gd name="connsiteY22" fmla="*/ 5153891 h 5203767"/>
              <a:gd name="connsiteX23" fmla="*/ 3042458 w 7448203"/>
              <a:gd name="connsiteY23" fmla="*/ 5187142 h 5203767"/>
              <a:gd name="connsiteX24" fmla="*/ 3408218 w 7448203"/>
              <a:gd name="connsiteY24" fmla="*/ 5153891 h 5203767"/>
              <a:gd name="connsiteX25" fmla="*/ 4039985 w 7448203"/>
              <a:gd name="connsiteY25" fmla="*/ 5070763 h 5203767"/>
              <a:gd name="connsiteX26" fmla="*/ 4339243 w 7448203"/>
              <a:gd name="connsiteY26" fmla="*/ 5120640 h 5203767"/>
              <a:gd name="connsiteX27" fmla="*/ 4804756 w 7448203"/>
              <a:gd name="connsiteY27" fmla="*/ 5120640 h 5203767"/>
              <a:gd name="connsiteX28" fmla="*/ 5253643 w 7448203"/>
              <a:gd name="connsiteY28" fmla="*/ 5153891 h 5203767"/>
              <a:gd name="connsiteX29" fmla="*/ 5386647 w 7448203"/>
              <a:gd name="connsiteY29" fmla="*/ 5137265 h 5203767"/>
              <a:gd name="connsiteX30" fmla="*/ 5586153 w 7448203"/>
              <a:gd name="connsiteY30" fmla="*/ 5104014 h 5203767"/>
              <a:gd name="connsiteX31" fmla="*/ 5968538 w 7448203"/>
              <a:gd name="connsiteY31" fmla="*/ 5120640 h 5203767"/>
              <a:gd name="connsiteX32" fmla="*/ 6284422 w 7448203"/>
              <a:gd name="connsiteY32" fmla="*/ 5104014 h 5203767"/>
              <a:gd name="connsiteX33" fmla="*/ 6417425 w 7448203"/>
              <a:gd name="connsiteY33" fmla="*/ 5087389 h 5203767"/>
              <a:gd name="connsiteX34" fmla="*/ 6616931 w 7448203"/>
              <a:gd name="connsiteY34" fmla="*/ 5087389 h 5203767"/>
              <a:gd name="connsiteX35" fmla="*/ 6733309 w 7448203"/>
              <a:gd name="connsiteY35" fmla="*/ 5153891 h 5203767"/>
              <a:gd name="connsiteX36" fmla="*/ 7148945 w 7448203"/>
              <a:gd name="connsiteY36" fmla="*/ 5087389 h 5203767"/>
              <a:gd name="connsiteX37" fmla="*/ 7448203 w 7448203"/>
              <a:gd name="connsiteY37" fmla="*/ 5070763 h 5203767"/>
              <a:gd name="connsiteX38" fmla="*/ 7331825 w 7448203"/>
              <a:gd name="connsiteY38" fmla="*/ 4655127 h 5203767"/>
              <a:gd name="connsiteX39" fmla="*/ 7381702 w 7448203"/>
              <a:gd name="connsiteY39" fmla="*/ 4355869 h 5203767"/>
              <a:gd name="connsiteX40" fmla="*/ 7331825 w 7448203"/>
              <a:gd name="connsiteY40" fmla="*/ 4222865 h 5203767"/>
              <a:gd name="connsiteX41" fmla="*/ 7315200 w 7448203"/>
              <a:gd name="connsiteY41" fmla="*/ 4172989 h 5203767"/>
              <a:gd name="connsiteX42" fmla="*/ 7315200 w 7448203"/>
              <a:gd name="connsiteY42" fmla="*/ 4006734 h 5203767"/>
              <a:gd name="connsiteX43" fmla="*/ 7298574 w 7448203"/>
              <a:gd name="connsiteY43" fmla="*/ 3724102 h 5203767"/>
              <a:gd name="connsiteX44" fmla="*/ 7265323 w 7448203"/>
              <a:gd name="connsiteY44" fmla="*/ 3374967 h 5203767"/>
              <a:gd name="connsiteX45" fmla="*/ 7265323 w 7448203"/>
              <a:gd name="connsiteY45" fmla="*/ 3092334 h 5203767"/>
              <a:gd name="connsiteX46" fmla="*/ 7265323 w 7448203"/>
              <a:gd name="connsiteY46" fmla="*/ 3042458 h 5203767"/>
              <a:gd name="connsiteX47" fmla="*/ 7265323 w 7448203"/>
              <a:gd name="connsiteY47" fmla="*/ 2676698 h 5203767"/>
              <a:gd name="connsiteX48" fmla="*/ 7265323 w 7448203"/>
              <a:gd name="connsiteY48" fmla="*/ 2527069 h 5203767"/>
              <a:gd name="connsiteX49" fmla="*/ 7265323 w 7448203"/>
              <a:gd name="connsiteY49" fmla="*/ 2344189 h 5203767"/>
              <a:gd name="connsiteX50" fmla="*/ 7281949 w 7448203"/>
              <a:gd name="connsiteY50" fmla="*/ 2211185 h 5203767"/>
              <a:gd name="connsiteX51" fmla="*/ 7281949 w 7448203"/>
              <a:gd name="connsiteY51" fmla="*/ 1945178 h 5203767"/>
              <a:gd name="connsiteX52" fmla="*/ 7298574 w 7448203"/>
              <a:gd name="connsiteY52" fmla="*/ 1645920 h 5203767"/>
              <a:gd name="connsiteX53" fmla="*/ 7298574 w 7448203"/>
              <a:gd name="connsiteY53" fmla="*/ 1529542 h 5203767"/>
              <a:gd name="connsiteX54" fmla="*/ 7298574 w 7448203"/>
              <a:gd name="connsiteY54" fmla="*/ 1413163 h 5203767"/>
              <a:gd name="connsiteX55" fmla="*/ 7298574 w 7448203"/>
              <a:gd name="connsiteY55" fmla="*/ 1130531 h 5203767"/>
              <a:gd name="connsiteX56" fmla="*/ 7298574 w 7448203"/>
              <a:gd name="connsiteY56" fmla="*/ 1014153 h 5203767"/>
              <a:gd name="connsiteX57" fmla="*/ 7298574 w 7448203"/>
              <a:gd name="connsiteY57" fmla="*/ 798022 h 5203767"/>
              <a:gd name="connsiteX58" fmla="*/ 7265323 w 7448203"/>
              <a:gd name="connsiteY58" fmla="*/ 598516 h 5203767"/>
              <a:gd name="connsiteX59" fmla="*/ 7248698 w 7448203"/>
              <a:gd name="connsiteY59" fmla="*/ 498763 h 5203767"/>
              <a:gd name="connsiteX60" fmla="*/ 7198822 w 7448203"/>
              <a:gd name="connsiteY60" fmla="*/ 349134 h 5203767"/>
              <a:gd name="connsiteX61" fmla="*/ 7248698 w 7448203"/>
              <a:gd name="connsiteY61" fmla="*/ 0 h 5203767"/>
              <a:gd name="connsiteX62" fmla="*/ 83127 w 7448203"/>
              <a:gd name="connsiteY62" fmla="*/ 83127 h 5203767"/>
              <a:gd name="connsiteX0" fmla="*/ 83127 w 7448203"/>
              <a:gd name="connsiteY0" fmla="*/ 99753 h 5203767"/>
              <a:gd name="connsiteX1" fmla="*/ 83127 w 7448203"/>
              <a:gd name="connsiteY1" fmla="*/ 681643 h 5203767"/>
              <a:gd name="connsiteX2" fmla="*/ 182880 w 7448203"/>
              <a:gd name="connsiteY2" fmla="*/ 1130531 h 5203767"/>
              <a:gd name="connsiteX3" fmla="*/ 83127 w 7448203"/>
              <a:gd name="connsiteY3" fmla="*/ 1812174 h 5203767"/>
              <a:gd name="connsiteX4" fmla="*/ 49876 w 7448203"/>
              <a:gd name="connsiteY4" fmla="*/ 2277687 h 5203767"/>
              <a:gd name="connsiteX5" fmla="*/ 49876 w 7448203"/>
              <a:gd name="connsiteY5" fmla="*/ 2527069 h 5203767"/>
              <a:gd name="connsiteX6" fmla="*/ 49876 w 7448203"/>
              <a:gd name="connsiteY6" fmla="*/ 2660073 h 5203767"/>
              <a:gd name="connsiteX7" fmla="*/ 49876 w 7448203"/>
              <a:gd name="connsiteY7" fmla="*/ 2892829 h 5203767"/>
              <a:gd name="connsiteX8" fmla="*/ 66502 w 7448203"/>
              <a:gd name="connsiteY8" fmla="*/ 3108960 h 5203767"/>
              <a:gd name="connsiteX9" fmla="*/ 83127 w 7448203"/>
              <a:gd name="connsiteY9" fmla="*/ 3391593 h 5203767"/>
              <a:gd name="connsiteX10" fmla="*/ 83127 w 7448203"/>
              <a:gd name="connsiteY10" fmla="*/ 3591098 h 5203767"/>
              <a:gd name="connsiteX11" fmla="*/ 83127 w 7448203"/>
              <a:gd name="connsiteY11" fmla="*/ 3906982 h 5203767"/>
              <a:gd name="connsiteX12" fmla="*/ 83127 w 7448203"/>
              <a:gd name="connsiteY12" fmla="*/ 4073236 h 5203767"/>
              <a:gd name="connsiteX13" fmla="*/ 33251 w 7448203"/>
              <a:gd name="connsiteY13" fmla="*/ 4339243 h 5203767"/>
              <a:gd name="connsiteX14" fmla="*/ 16625 w 7448203"/>
              <a:gd name="connsiteY14" fmla="*/ 4621876 h 5203767"/>
              <a:gd name="connsiteX15" fmla="*/ 0 w 7448203"/>
              <a:gd name="connsiteY15" fmla="*/ 4821382 h 5203767"/>
              <a:gd name="connsiteX16" fmla="*/ 0 w 7448203"/>
              <a:gd name="connsiteY16" fmla="*/ 4821382 h 5203767"/>
              <a:gd name="connsiteX17" fmla="*/ 33251 w 7448203"/>
              <a:gd name="connsiteY17" fmla="*/ 5070763 h 5203767"/>
              <a:gd name="connsiteX18" fmla="*/ 49876 w 7448203"/>
              <a:gd name="connsiteY18" fmla="*/ 5170516 h 5203767"/>
              <a:gd name="connsiteX19" fmla="*/ 1330036 w 7448203"/>
              <a:gd name="connsiteY19" fmla="*/ 5137265 h 5203767"/>
              <a:gd name="connsiteX20" fmla="*/ 1446414 w 7448203"/>
              <a:gd name="connsiteY20" fmla="*/ 5203767 h 5203767"/>
              <a:gd name="connsiteX21" fmla="*/ 2327563 w 7448203"/>
              <a:gd name="connsiteY21" fmla="*/ 5203767 h 5203767"/>
              <a:gd name="connsiteX22" fmla="*/ 2560320 w 7448203"/>
              <a:gd name="connsiteY22" fmla="*/ 5153891 h 5203767"/>
              <a:gd name="connsiteX23" fmla="*/ 3042458 w 7448203"/>
              <a:gd name="connsiteY23" fmla="*/ 5187142 h 5203767"/>
              <a:gd name="connsiteX24" fmla="*/ 3408218 w 7448203"/>
              <a:gd name="connsiteY24" fmla="*/ 5153891 h 5203767"/>
              <a:gd name="connsiteX25" fmla="*/ 4039985 w 7448203"/>
              <a:gd name="connsiteY25" fmla="*/ 5070763 h 5203767"/>
              <a:gd name="connsiteX26" fmla="*/ 4339243 w 7448203"/>
              <a:gd name="connsiteY26" fmla="*/ 5120640 h 5203767"/>
              <a:gd name="connsiteX27" fmla="*/ 4804756 w 7448203"/>
              <a:gd name="connsiteY27" fmla="*/ 5120640 h 5203767"/>
              <a:gd name="connsiteX28" fmla="*/ 5253643 w 7448203"/>
              <a:gd name="connsiteY28" fmla="*/ 5153891 h 5203767"/>
              <a:gd name="connsiteX29" fmla="*/ 5386647 w 7448203"/>
              <a:gd name="connsiteY29" fmla="*/ 5137265 h 5203767"/>
              <a:gd name="connsiteX30" fmla="*/ 5586153 w 7448203"/>
              <a:gd name="connsiteY30" fmla="*/ 5104014 h 5203767"/>
              <a:gd name="connsiteX31" fmla="*/ 5968538 w 7448203"/>
              <a:gd name="connsiteY31" fmla="*/ 5120640 h 5203767"/>
              <a:gd name="connsiteX32" fmla="*/ 6284422 w 7448203"/>
              <a:gd name="connsiteY32" fmla="*/ 5104014 h 5203767"/>
              <a:gd name="connsiteX33" fmla="*/ 6417425 w 7448203"/>
              <a:gd name="connsiteY33" fmla="*/ 5087389 h 5203767"/>
              <a:gd name="connsiteX34" fmla="*/ 6616931 w 7448203"/>
              <a:gd name="connsiteY34" fmla="*/ 5087389 h 5203767"/>
              <a:gd name="connsiteX35" fmla="*/ 6733309 w 7448203"/>
              <a:gd name="connsiteY35" fmla="*/ 5153891 h 5203767"/>
              <a:gd name="connsiteX36" fmla="*/ 7148945 w 7448203"/>
              <a:gd name="connsiteY36" fmla="*/ 5087389 h 5203767"/>
              <a:gd name="connsiteX37" fmla="*/ 7448203 w 7448203"/>
              <a:gd name="connsiteY37" fmla="*/ 5070763 h 5203767"/>
              <a:gd name="connsiteX38" fmla="*/ 7331825 w 7448203"/>
              <a:gd name="connsiteY38" fmla="*/ 4655127 h 5203767"/>
              <a:gd name="connsiteX39" fmla="*/ 7381702 w 7448203"/>
              <a:gd name="connsiteY39" fmla="*/ 4355869 h 5203767"/>
              <a:gd name="connsiteX40" fmla="*/ 7331825 w 7448203"/>
              <a:gd name="connsiteY40" fmla="*/ 4222865 h 5203767"/>
              <a:gd name="connsiteX41" fmla="*/ 7315200 w 7448203"/>
              <a:gd name="connsiteY41" fmla="*/ 4172989 h 5203767"/>
              <a:gd name="connsiteX42" fmla="*/ 7315200 w 7448203"/>
              <a:gd name="connsiteY42" fmla="*/ 4006734 h 5203767"/>
              <a:gd name="connsiteX43" fmla="*/ 7298574 w 7448203"/>
              <a:gd name="connsiteY43" fmla="*/ 3724102 h 5203767"/>
              <a:gd name="connsiteX44" fmla="*/ 7265323 w 7448203"/>
              <a:gd name="connsiteY44" fmla="*/ 3374967 h 5203767"/>
              <a:gd name="connsiteX45" fmla="*/ 7265323 w 7448203"/>
              <a:gd name="connsiteY45" fmla="*/ 3092334 h 5203767"/>
              <a:gd name="connsiteX46" fmla="*/ 7265323 w 7448203"/>
              <a:gd name="connsiteY46" fmla="*/ 3042458 h 5203767"/>
              <a:gd name="connsiteX47" fmla="*/ 7265323 w 7448203"/>
              <a:gd name="connsiteY47" fmla="*/ 2676698 h 5203767"/>
              <a:gd name="connsiteX48" fmla="*/ 7265323 w 7448203"/>
              <a:gd name="connsiteY48" fmla="*/ 2527069 h 5203767"/>
              <a:gd name="connsiteX49" fmla="*/ 7265323 w 7448203"/>
              <a:gd name="connsiteY49" fmla="*/ 2344189 h 5203767"/>
              <a:gd name="connsiteX50" fmla="*/ 7281949 w 7448203"/>
              <a:gd name="connsiteY50" fmla="*/ 2211185 h 5203767"/>
              <a:gd name="connsiteX51" fmla="*/ 7281949 w 7448203"/>
              <a:gd name="connsiteY51" fmla="*/ 1945178 h 5203767"/>
              <a:gd name="connsiteX52" fmla="*/ 7298574 w 7448203"/>
              <a:gd name="connsiteY52" fmla="*/ 1645920 h 5203767"/>
              <a:gd name="connsiteX53" fmla="*/ 7298574 w 7448203"/>
              <a:gd name="connsiteY53" fmla="*/ 1529542 h 5203767"/>
              <a:gd name="connsiteX54" fmla="*/ 7298574 w 7448203"/>
              <a:gd name="connsiteY54" fmla="*/ 1413163 h 5203767"/>
              <a:gd name="connsiteX55" fmla="*/ 7298574 w 7448203"/>
              <a:gd name="connsiteY55" fmla="*/ 1130531 h 5203767"/>
              <a:gd name="connsiteX56" fmla="*/ 7298574 w 7448203"/>
              <a:gd name="connsiteY56" fmla="*/ 1014153 h 5203767"/>
              <a:gd name="connsiteX57" fmla="*/ 7298574 w 7448203"/>
              <a:gd name="connsiteY57" fmla="*/ 798022 h 5203767"/>
              <a:gd name="connsiteX58" fmla="*/ 7265323 w 7448203"/>
              <a:gd name="connsiteY58" fmla="*/ 598516 h 5203767"/>
              <a:gd name="connsiteX59" fmla="*/ 7248698 w 7448203"/>
              <a:gd name="connsiteY59" fmla="*/ 498763 h 5203767"/>
              <a:gd name="connsiteX60" fmla="*/ 7198822 w 7448203"/>
              <a:gd name="connsiteY60" fmla="*/ 349134 h 5203767"/>
              <a:gd name="connsiteX61" fmla="*/ 7248698 w 7448203"/>
              <a:gd name="connsiteY61" fmla="*/ 0 h 5203767"/>
              <a:gd name="connsiteX62" fmla="*/ 1263534 w 7448203"/>
              <a:gd name="connsiteY62" fmla="*/ 116379 h 5203767"/>
              <a:gd name="connsiteX63" fmla="*/ 83127 w 7448203"/>
              <a:gd name="connsiteY63" fmla="*/ 83127 h 5203767"/>
              <a:gd name="connsiteX0" fmla="*/ 83127 w 7448203"/>
              <a:gd name="connsiteY0" fmla="*/ 109379 h 5213393"/>
              <a:gd name="connsiteX1" fmla="*/ 83127 w 7448203"/>
              <a:gd name="connsiteY1" fmla="*/ 691269 h 5213393"/>
              <a:gd name="connsiteX2" fmla="*/ 182880 w 7448203"/>
              <a:gd name="connsiteY2" fmla="*/ 1140157 h 5213393"/>
              <a:gd name="connsiteX3" fmla="*/ 83127 w 7448203"/>
              <a:gd name="connsiteY3" fmla="*/ 1821800 h 5213393"/>
              <a:gd name="connsiteX4" fmla="*/ 49876 w 7448203"/>
              <a:gd name="connsiteY4" fmla="*/ 2287313 h 5213393"/>
              <a:gd name="connsiteX5" fmla="*/ 49876 w 7448203"/>
              <a:gd name="connsiteY5" fmla="*/ 2536695 h 5213393"/>
              <a:gd name="connsiteX6" fmla="*/ 49876 w 7448203"/>
              <a:gd name="connsiteY6" fmla="*/ 2669699 h 5213393"/>
              <a:gd name="connsiteX7" fmla="*/ 49876 w 7448203"/>
              <a:gd name="connsiteY7" fmla="*/ 2902455 h 5213393"/>
              <a:gd name="connsiteX8" fmla="*/ 66502 w 7448203"/>
              <a:gd name="connsiteY8" fmla="*/ 3118586 h 5213393"/>
              <a:gd name="connsiteX9" fmla="*/ 83127 w 7448203"/>
              <a:gd name="connsiteY9" fmla="*/ 3401219 h 5213393"/>
              <a:gd name="connsiteX10" fmla="*/ 83127 w 7448203"/>
              <a:gd name="connsiteY10" fmla="*/ 3600724 h 5213393"/>
              <a:gd name="connsiteX11" fmla="*/ 83127 w 7448203"/>
              <a:gd name="connsiteY11" fmla="*/ 3916608 h 5213393"/>
              <a:gd name="connsiteX12" fmla="*/ 83127 w 7448203"/>
              <a:gd name="connsiteY12" fmla="*/ 4082862 h 5213393"/>
              <a:gd name="connsiteX13" fmla="*/ 33251 w 7448203"/>
              <a:gd name="connsiteY13" fmla="*/ 4348869 h 5213393"/>
              <a:gd name="connsiteX14" fmla="*/ 16625 w 7448203"/>
              <a:gd name="connsiteY14" fmla="*/ 4631502 h 5213393"/>
              <a:gd name="connsiteX15" fmla="*/ 0 w 7448203"/>
              <a:gd name="connsiteY15" fmla="*/ 4831008 h 5213393"/>
              <a:gd name="connsiteX16" fmla="*/ 0 w 7448203"/>
              <a:gd name="connsiteY16" fmla="*/ 4831008 h 5213393"/>
              <a:gd name="connsiteX17" fmla="*/ 33251 w 7448203"/>
              <a:gd name="connsiteY17" fmla="*/ 5080389 h 5213393"/>
              <a:gd name="connsiteX18" fmla="*/ 49876 w 7448203"/>
              <a:gd name="connsiteY18" fmla="*/ 5180142 h 5213393"/>
              <a:gd name="connsiteX19" fmla="*/ 1330036 w 7448203"/>
              <a:gd name="connsiteY19" fmla="*/ 5146891 h 5213393"/>
              <a:gd name="connsiteX20" fmla="*/ 1446414 w 7448203"/>
              <a:gd name="connsiteY20" fmla="*/ 5213393 h 5213393"/>
              <a:gd name="connsiteX21" fmla="*/ 2327563 w 7448203"/>
              <a:gd name="connsiteY21" fmla="*/ 5213393 h 5213393"/>
              <a:gd name="connsiteX22" fmla="*/ 2560320 w 7448203"/>
              <a:gd name="connsiteY22" fmla="*/ 5163517 h 5213393"/>
              <a:gd name="connsiteX23" fmla="*/ 3042458 w 7448203"/>
              <a:gd name="connsiteY23" fmla="*/ 5196768 h 5213393"/>
              <a:gd name="connsiteX24" fmla="*/ 3408218 w 7448203"/>
              <a:gd name="connsiteY24" fmla="*/ 5163517 h 5213393"/>
              <a:gd name="connsiteX25" fmla="*/ 4039985 w 7448203"/>
              <a:gd name="connsiteY25" fmla="*/ 5080389 h 5213393"/>
              <a:gd name="connsiteX26" fmla="*/ 4339243 w 7448203"/>
              <a:gd name="connsiteY26" fmla="*/ 5130266 h 5213393"/>
              <a:gd name="connsiteX27" fmla="*/ 4804756 w 7448203"/>
              <a:gd name="connsiteY27" fmla="*/ 5130266 h 5213393"/>
              <a:gd name="connsiteX28" fmla="*/ 5253643 w 7448203"/>
              <a:gd name="connsiteY28" fmla="*/ 5163517 h 5213393"/>
              <a:gd name="connsiteX29" fmla="*/ 5386647 w 7448203"/>
              <a:gd name="connsiteY29" fmla="*/ 5146891 h 5213393"/>
              <a:gd name="connsiteX30" fmla="*/ 5586153 w 7448203"/>
              <a:gd name="connsiteY30" fmla="*/ 5113640 h 5213393"/>
              <a:gd name="connsiteX31" fmla="*/ 5968538 w 7448203"/>
              <a:gd name="connsiteY31" fmla="*/ 5130266 h 5213393"/>
              <a:gd name="connsiteX32" fmla="*/ 6284422 w 7448203"/>
              <a:gd name="connsiteY32" fmla="*/ 5113640 h 5213393"/>
              <a:gd name="connsiteX33" fmla="*/ 6417425 w 7448203"/>
              <a:gd name="connsiteY33" fmla="*/ 5097015 h 5213393"/>
              <a:gd name="connsiteX34" fmla="*/ 6616931 w 7448203"/>
              <a:gd name="connsiteY34" fmla="*/ 5097015 h 5213393"/>
              <a:gd name="connsiteX35" fmla="*/ 6733309 w 7448203"/>
              <a:gd name="connsiteY35" fmla="*/ 5163517 h 5213393"/>
              <a:gd name="connsiteX36" fmla="*/ 7148945 w 7448203"/>
              <a:gd name="connsiteY36" fmla="*/ 5097015 h 5213393"/>
              <a:gd name="connsiteX37" fmla="*/ 7448203 w 7448203"/>
              <a:gd name="connsiteY37" fmla="*/ 5080389 h 5213393"/>
              <a:gd name="connsiteX38" fmla="*/ 7331825 w 7448203"/>
              <a:gd name="connsiteY38" fmla="*/ 4664753 h 5213393"/>
              <a:gd name="connsiteX39" fmla="*/ 7381702 w 7448203"/>
              <a:gd name="connsiteY39" fmla="*/ 4365495 h 5213393"/>
              <a:gd name="connsiteX40" fmla="*/ 7331825 w 7448203"/>
              <a:gd name="connsiteY40" fmla="*/ 4232491 h 5213393"/>
              <a:gd name="connsiteX41" fmla="*/ 7315200 w 7448203"/>
              <a:gd name="connsiteY41" fmla="*/ 4182615 h 5213393"/>
              <a:gd name="connsiteX42" fmla="*/ 7315200 w 7448203"/>
              <a:gd name="connsiteY42" fmla="*/ 4016360 h 5213393"/>
              <a:gd name="connsiteX43" fmla="*/ 7298574 w 7448203"/>
              <a:gd name="connsiteY43" fmla="*/ 3733728 h 5213393"/>
              <a:gd name="connsiteX44" fmla="*/ 7265323 w 7448203"/>
              <a:gd name="connsiteY44" fmla="*/ 3384593 h 5213393"/>
              <a:gd name="connsiteX45" fmla="*/ 7265323 w 7448203"/>
              <a:gd name="connsiteY45" fmla="*/ 3101960 h 5213393"/>
              <a:gd name="connsiteX46" fmla="*/ 7265323 w 7448203"/>
              <a:gd name="connsiteY46" fmla="*/ 3052084 h 5213393"/>
              <a:gd name="connsiteX47" fmla="*/ 7265323 w 7448203"/>
              <a:gd name="connsiteY47" fmla="*/ 2686324 h 5213393"/>
              <a:gd name="connsiteX48" fmla="*/ 7265323 w 7448203"/>
              <a:gd name="connsiteY48" fmla="*/ 2536695 h 5213393"/>
              <a:gd name="connsiteX49" fmla="*/ 7265323 w 7448203"/>
              <a:gd name="connsiteY49" fmla="*/ 2353815 h 5213393"/>
              <a:gd name="connsiteX50" fmla="*/ 7281949 w 7448203"/>
              <a:gd name="connsiteY50" fmla="*/ 2220811 h 5213393"/>
              <a:gd name="connsiteX51" fmla="*/ 7281949 w 7448203"/>
              <a:gd name="connsiteY51" fmla="*/ 1954804 h 5213393"/>
              <a:gd name="connsiteX52" fmla="*/ 7298574 w 7448203"/>
              <a:gd name="connsiteY52" fmla="*/ 1655546 h 5213393"/>
              <a:gd name="connsiteX53" fmla="*/ 7298574 w 7448203"/>
              <a:gd name="connsiteY53" fmla="*/ 1539168 h 5213393"/>
              <a:gd name="connsiteX54" fmla="*/ 7298574 w 7448203"/>
              <a:gd name="connsiteY54" fmla="*/ 1422789 h 5213393"/>
              <a:gd name="connsiteX55" fmla="*/ 7298574 w 7448203"/>
              <a:gd name="connsiteY55" fmla="*/ 1140157 h 5213393"/>
              <a:gd name="connsiteX56" fmla="*/ 7298574 w 7448203"/>
              <a:gd name="connsiteY56" fmla="*/ 1023779 h 5213393"/>
              <a:gd name="connsiteX57" fmla="*/ 7298574 w 7448203"/>
              <a:gd name="connsiteY57" fmla="*/ 807648 h 5213393"/>
              <a:gd name="connsiteX58" fmla="*/ 7265323 w 7448203"/>
              <a:gd name="connsiteY58" fmla="*/ 608142 h 5213393"/>
              <a:gd name="connsiteX59" fmla="*/ 7248698 w 7448203"/>
              <a:gd name="connsiteY59" fmla="*/ 508389 h 5213393"/>
              <a:gd name="connsiteX60" fmla="*/ 7198822 w 7448203"/>
              <a:gd name="connsiteY60" fmla="*/ 358760 h 5213393"/>
              <a:gd name="connsiteX61" fmla="*/ 7248698 w 7448203"/>
              <a:gd name="connsiteY61" fmla="*/ 9626 h 5213393"/>
              <a:gd name="connsiteX62" fmla="*/ 1961803 w 7448203"/>
              <a:gd name="connsiteY62" fmla="*/ 92754 h 5213393"/>
              <a:gd name="connsiteX63" fmla="*/ 1263534 w 7448203"/>
              <a:gd name="connsiteY63" fmla="*/ 126005 h 5213393"/>
              <a:gd name="connsiteX64" fmla="*/ 83127 w 7448203"/>
              <a:gd name="connsiteY64" fmla="*/ 92753 h 5213393"/>
              <a:gd name="connsiteX0" fmla="*/ 83127 w 7448203"/>
              <a:gd name="connsiteY0" fmla="*/ 108063 h 5212077"/>
              <a:gd name="connsiteX1" fmla="*/ 83127 w 7448203"/>
              <a:gd name="connsiteY1" fmla="*/ 689953 h 5212077"/>
              <a:gd name="connsiteX2" fmla="*/ 182880 w 7448203"/>
              <a:gd name="connsiteY2" fmla="*/ 1138841 h 5212077"/>
              <a:gd name="connsiteX3" fmla="*/ 83127 w 7448203"/>
              <a:gd name="connsiteY3" fmla="*/ 1820484 h 5212077"/>
              <a:gd name="connsiteX4" fmla="*/ 49876 w 7448203"/>
              <a:gd name="connsiteY4" fmla="*/ 2285997 h 5212077"/>
              <a:gd name="connsiteX5" fmla="*/ 49876 w 7448203"/>
              <a:gd name="connsiteY5" fmla="*/ 2535379 h 5212077"/>
              <a:gd name="connsiteX6" fmla="*/ 49876 w 7448203"/>
              <a:gd name="connsiteY6" fmla="*/ 2668383 h 5212077"/>
              <a:gd name="connsiteX7" fmla="*/ 49876 w 7448203"/>
              <a:gd name="connsiteY7" fmla="*/ 2901139 h 5212077"/>
              <a:gd name="connsiteX8" fmla="*/ 66502 w 7448203"/>
              <a:gd name="connsiteY8" fmla="*/ 3117270 h 5212077"/>
              <a:gd name="connsiteX9" fmla="*/ 83127 w 7448203"/>
              <a:gd name="connsiteY9" fmla="*/ 3399903 h 5212077"/>
              <a:gd name="connsiteX10" fmla="*/ 83127 w 7448203"/>
              <a:gd name="connsiteY10" fmla="*/ 3599408 h 5212077"/>
              <a:gd name="connsiteX11" fmla="*/ 83127 w 7448203"/>
              <a:gd name="connsiteY11" fmla="*/ 3915292 h 5212077"/>
              <a:gd name="connsiteX12" fmla="*/ 83127 w 7448203"/>
              <a:gd name="connsiteY12" fmla="*/ 4081546 h 5212077"/>
              <a:gd name="connsiteX13" fmla="*/ 33251 w 7448203"/>
              <a:gd name="connsiteY13" fmla="*/ 4347553 h 5212077"/>
              <a:gd name="connsiteX14" fmla="*/ 16625 w 7448203"/>
              <a:gd name="connsiteY14" fmla="*/ 4630186 h 5212077"/>
              <a:gd name="connsiteX15" fmla="*/ 0 w 7448203"/>
              <a:gd name="connsiteY15" fmla="*/ 4829692 h 5212077"/>
              <a:gd name="connsiteX16" fmla="*/ 0 w 7448203"/>
              <a:gd name="connsiteY16" fmla="*/ 4829692 h 5212077"/>
              <a:gd name="connsiteX17" fmla="*/ 33251 w 7448203"/>
              <a:gd name="connsiteY17" fmla="*/ 5079073 h 5212077"/>
              <a:gd name="connsiteX18" fmla="*/ 49876 w 7448203"/>
              <a:gd name="connsiteY18" fmla="*/ 5178826 h 5212077"/>
              <a:gd name="connsiteX19" fmla="*/ 1330036 w 7448203"/>
              <a:gd name="connsiteY19" fmla="*/ 5145575 h 5212077"/>
              <a:gd name="connsiteX20" fmla="*/ 1446414 w 7448203"/>
              <a:gd name="connsiteY20" fmla="*/ 5212077 h 5212077"/>
              <a:gd name="connsiteX21" fmla="*/ 2327563 w 7448203"/>
              <a:gd name="connsiteY21" fmla="*/ 5212077 h 5212077"/>
              <a:gd name="connsiteX22" fmla="*/ 2560320 w 7448203"/>
              <a:gd name="connsiteY22" fmla="*/ 5162201 h 5212077"/>
              <a:gd name="connsiteX23" fmla="*/ 3042458 w 7448203"/>
              <a:gd name="connsiteY23" fmla="*/ 5195452 h 5212077"/>
              <a:gd name="connsiteX24" fmla="*/ 3408218 w 7448203"/>
              <a:gd name="connsiteY24" fmla="*/ 5162201 h 5212077"/>
              <a:gd name="connsiteX25" fmla="*/ 4039985 w 7448203"/>
              <a:gd name="connsiteY25" fmla="*/ 5079073 h 5212077"/>
              <a:gd name="connsiteX26" fmla="*/ 4339243 w 7448203"/>
              <a:gd name="connsiteY26" fmla="*/ 5128950 h 5212077"/>
              <a:gd name="connsiteX27" fmla="*/ 4804756 w 7448203"/>
              <a:gd name="connsiteY27" fmla="*/ 5128950 h 5212077"/>
              <a:gd name="connsiteX28" fmla="*/ 5253643 w 7448203"/>
              <a:gd name="connsiteY28" fmla="*/ 5162201 h 5212077"/>
              <a:gd name="connsiteX29" fmla="*/ 5386647 w 7448203"/>
              <a:gd name="connsiteY29" fmla="*/ 5145575 h 5212077"/>
              <a:gd name="connsiteX30" fmla="*/ 5586153 w 7448203"/>
              <a:gd name="connsiteY30" fmla="*/ 5112324 h 5212077"/>
              <a:gd name="connsiteX31" fmla="*/ 5968538 w 7448203"/>
              <a:gd name="connsiteY31" fmla="*/ 5128950 h 5212077"/>
              <a:gd name="connsiteX32" fmla="*/ 6284422 w 7448203"/>
              <a:gd name="connsiteY32" fmla="*/ 5112324 h 5212077"/>
              <a:gd name="connsiteX33" fmla="*/ 6417425 w 7448203"/>
              <a:gd name="connsiteY33" fmla="*/ 5095699 h 5212077"/>
              <a:gd name="connsiteX34" fmla="*/ 6616931 w 7448203"/>
              <a:gd name="connsiteY34" fmla="*/ 5095699 h 5212077"/>
              <a:gd name="connsiteX35" fmla="*/ 6733309 w 7448203"/>
              <a:gd name="connsiteY35" fmla="*/ 5162201 h 5212077"/>
              <a:gd name="connsiteX36" fmla="*/ 7148945 w 7448203"/>
              <a:gd name="connsiteY36" fmla="*/ 5095699 h 5212077"/>
              <a:gd name="connsiteX37" fmla="*/ 7448203 w 7448203"/>
              <a:gd name="connsiteY37" fmla="*/ 5079073 h 5212077"/>
              <a:gd name="connsiteX38" fmla="*/ 7331825 w 7448203"/>
              <a:gd name="connsiteY38" fmla="*/ 4663437 h 5212077"/>
              <a:gd name="connsiteX39" fmla="*/ 7381702 w 7448203"/>
              <a:gd name="connsiteY39" fmla="*/ 4364179 h 5212077"/>
              <a:gd name="connsiteX40" fmla="*/ 7331825 w 7448203"/>
              <a:gd name="connsiteY40" fmla="*/ 4231175 h 5212077"/>
              <a:gd name="connsiteX41" fmla="*/ 7315200 w 7448203"/>
              <a:gd name="connsiteY41" fmla="*/ 4181299 h 5212077"/>
              <a:gd name="connsiteX42" fmla="*/ 7315200 w 7448203"/>
              <a:gd name="connsiteY42" fmla="*/ 4015044 h 5212077"/>
              <a:gd name="connsiteX43" fmla="*/ 7298574 w 7448203"/>
              <a:gd name="connsiteY43" fmla="*/ 3732412 h 5212077"/>
              <a:gd name="connsiteX44" fmla="*/ 7265323 w 7448203"/>
              <a:gd name="connsiteY44" fmla="*/ 3383277 h 5212077"/>
              <a:gd name="connsiteX45" fmla="*/ 7265323 w 7448203"/>
              <a:gd name="connsiteY45" fmla="*/ 3100644 h 5212077"/>
              <a:gd name="connsiteX46" fmla="*/ 7265323 w 7448203"/>
              <a:gd name="connsiteY46" fmla="*/ 3050768 h 5212077"/>
              <a:gd name="connsiteX47" fmla="*/ 7265323 w 7448203"/>
              <a:gd name="connsiteY47" fmla="*/ 2685008 h 5212077"/>
              <a:gd name="connsiteX48" fmla="*/ 7265323 w 7448203"/>
              <a:gd name="connsiteY48" fmla="*/ 2535379 h 5212077"/>
              <a:gd name="connsiteX49" fmla="*/ 7265323 w 7448203"/>
              <a:gd name="connsiteY49" fmla="*/ 2352499 h 5212077"/>
              <a:gd name="connsiteX50" fmla="*/ 7281949 w 7448203"/>
              <a:gd name="connsiteY50" fmla="*/ 2219495 h 5212077"/>
              <a:gd name="connsiteX51" fmla="*/ 7281949 w 7448203"/>
              <a:gd name="connsiteY51" fmla="*/ 1953488 h 5212077"/>
              <a:gd name="connsiteX52" fmla="*/ 7298574 w 7448203"/>
              <a:gd name="connsiteY52" fmla="*/ 1654230 h 5212077"/>
              <a:gd name="connsiteX53" fmla="*/ 7298574 w 7448203"/>
              <a:gd name="connsiteY53" fmla="*/ 1537852 h 5212077"/>
              <a:gd name="connsiteX54" fmla="*/ 7298574 w 7448203"/>
              <a:gd name="connsiteY54" fmla="*/ 1421473 h 5212077"/>
              <a:gd name="connsiteX55" fmla="*/ 7298574 w 7448203"/>
              <a:gd name="connsiteY55" fmla="*/ 1138841 h 5212077"/>
              <a:gd name="connsiteX56" fmla="*/ 7298574 w 7448203"/>
              <a:gd name="connsiteY56" fmla="*/ 1022463 h 5212077"/>
              <a:gd name="connsiteX57" fmla="*/ 7298574 w 7448203"/>
              <a:gd name="connsiteY57" fmla="*/ 806332 h 5212077"/>
              <a:gd name="connsiteX58" fmla="*/ 7265323 w 7448203"/>
              <a:gd name="connsiteY58" fmla="*/ 606826 h 5212077"/>
              <a:gd name="connsiteX59" fmla="*/ 7248698 w 7448203"/>
              <a:gd name="connsiteY59" fmla="*/ 507073 h 5212077"/>
              <a:gd name="connsiteX60" fmla="*/ 7198822 w 7448203"/>
              <a:gd name="connsiteY60" fmla="*/ 357444 h 5212077"/>
              <a:gd name="connsiteX61" fmla="*/ 7248698 w 7448203"/>
              <a:gd name="connsiteY61" fmla="*/ 8310 h 5212077"/>
              <a:gd name="connsiteX62" fmla="*/ 2460567 w 7448203"/>
              <a:gd name="connsiteY62" fmla="*/ 124689 h 5212077"/>
              <a:gd name="connsiteX63" fmla="*/ 1961803 w 7448203"/>
              <a:gd name="connsiteY63" fmla="*/ 91438 h 5212077"/>
              <a:gd name="connsiteX64" fmla="*/ 1263534 w 7448203"/>
              <a:gd name="connsiteY64" fmla="*/ 124689 h 5212077"/>
              <a:gd name="connsiteX65" fmla="*/ 83127 w 7448203"/>
              <a:gd name="connsiteY65" fmla="*/ 91437 h 5212077"/>
              <a:gd name="connsiteX0" fmla="*/ 83127 w 7448203"/>
              <a:gd name="connsiteY0" fmla="*/ 112390 h 5216404"/>
              <a:gd name="connsiteX1" fmla="*/ 83127 w 7448203"/>
              <a:gd name="connsiteY1" fmla="*/ 694280 h 5216404"/>
              <a:gd name="connsiteX2" fmla="*/ 182880 w 7448203"/>
              <a:gd name="connsiteY2" fmla="*/ 1143168 h 5216404"/>
              <a:gd name="connsiteX3" fmla="*/ 83127 w 7448203"/>
              <a:gd name="connsiteY3" fmla="*/ 1824811 h 5216404"/>
              <a:gd name="connsiteX4" fmla="*/ 49876 w 7448203"/>
              <a:gd name="connsiteY4" fmla="*/ 2290324 h 5216404"/>
              <a:gd name="connsiteX5" fmla="*/ 49876 w 7448203"/>
              <a:gd name="connsiteY5" fmla="*/ 2539706 h 5216404"/>
              <a:gd name="connsiteX6" fmla="*/ 49876 w 7448203"/>
              <a:gd name="connsiteY6" fmla="*/ 2672710 h 5216404"/>
              <a:gd name="connsiteX7" fmla="*/ 49876 w 7448203"/>
              <a:gd name="connsiteY7" fmla="*/ 2905466 h 5216404"/>
              <a:gd name="connsiteX8" fmla="*/ 66502 w 7448203"/>
              <a:gd name="connsiteY8" fmla="*/ 3121597 h 5216404"/>
              <a:gd name="connsiteX9" fmla="*/ 83127 w 7448203"/>
              <a:gd name="connsiteY9" fmla="*/ 3404230 h 5216404"/>
              <a:gd name="connsiteX10" fmla="*/ 83127 w 7448203"/>
              <a:gd name="connsiteY10" fmla="*/ 3603735 h 5216404"/>
              <a:gd name="connsiteX11" fmla="*/ 83127 w 7448203"/>
              <a:gd name="connsiteY11" fmla="*/ 3919619 h 5216404"/>
              <a:gd name="connsiteX12" fmla="*/ 83127 w 7448203"/>
              <a:gd name="connsiteY12" fmla="*/ 4085873 h 5216404"/>
              <a:gd name="connsiteX13" fmla="*/ 33251 w 7448203"/>
              <a:gd name="connsiteY13" fmla="*/ 4351880 h 5216404"/>
              <a:gd name="connsiteX14" fmla="*/ 16625 w 7448203"/>
              <a:gd name="connsiteY14" fmla="*/ 4634513 h 5216404"/>
              <a:gd name="connsiteX15" fmla="*/ 0 w 7448203"/>
              <a:gd name="connsiteY15" fmla="*/ 4834019 h 5216404"/>
              <a:gd name="connsiteX16" fmla="*/ 0 w 7448203"/>
              <a:gd name="connsiteY16" fmla="*/ 4834019 h 5216404"/>
              <a:gd name="connsiteX17" fmla="*/ 33251 w 7448203"/>
              <a:gd name="connsiteY17" fmla="*/ 5083400 h 5216404"/>
              <a:gd name="connsiteX18" fmla="*/ 49876 w 7448203"/>
              <a:gd name="connsiteY18" fmla="*/ 5183153 h 5216404"/>
              <a:gd name="connsiteX19" fmla="*/ 1330036 w 7448203"/>
              <a:gd name="connsiteY19" fmla="*/ 5149902 h 5216404"/>
              <a:gd name="connsiteX20" fmla="*/ 1446414 w 7448203"/>
              <a:gd name="connsiteY20" fmla="*/ 5216404 h 5216404"/>
              <a:gd name="connsiteX21" fmla="*/ 2327563 w 7448203"/>
              <a:gd name="connsiteY21" fmla="*/ 5216404 h 5216404"/>
              <a:gd name="connsiteX22" fmla="*/ 2560320 w 7448203"/>
              <a:gd name="connsiteY22" fmla="*/ 5166528 h 5216404"/>
              <a:gd name="connsiteX23" fmla="*/ 3042458 w 7448203"/>
              <a:gd name="connsiteY23" fmla="*/ 5199779 h 5216404"/>
              <a:gd name="connsiteX24" fmla="*/ 3408218 w 7448203"/>
              <a:gd name="connsiteY24" fmla="*/ 5166528 h 5216404"/>
              <a:gd name="connsiteX25" fmla="*/ 4039985 w 7448203"/>
              <a:gd name="connsiteY25" fmla="*/ 5083400 h 5216404"/>
              <a:gd name="connsiteX26" fmla="*/ 4339243 w 7448203"/>
              <a:gd name="connsiteY26" fmla="*/ 5133277 h 5216404"/>
              <a:gd name="connsiteX27" fmla="*/ 4804756 w 7448203"/>
              <a:gd name="connsiteY27" fmla="*/ 5133277 h 5216404"/>
              <a:gd name="connsiteX28" fmla="*/ 5253643 w 7448203"/>
              <a:gd name="connsiteY28" fmla="*/ 5166528 h 5216404"/>
              <a:gd name="connsiteX29" fmla="*/ 5386647 w 7448203"/>
              <a:gd name="connsiteY29" fmla="*/ 5149902 h 5216404"/>
              <a:gd name="connsiteX30" fmla="*/ 5586153 w 7448203"/>
              <a:gd name="connsiteY30" fmla="*/ 5116651 h 5216404"/>
              <a:gd name="connsiteX31" fmla="*/ 5968538 w 7448203"/>
              <a:gd name="connsiteY31" fmla="*/ 5133277 h 5216404"/>
              <a:gd name="connsiteX32" fmla="*/ 6284422 w 7448203"/>
              <a:gd name="connsiteY32" fmla="*/ 5116651 h 5216404"/>
              <a:gd name="connsiteX33" fmla="*/ 6417425 w 7448203"/>
              <a:gd name="connsiteY33" fmla="*/ 5100026 h 5216404"/>
              <a:gd name="connsiteX34" fmla="*/ 6616931 w 7448203"/>
              <a:gd name="connsiteY34" fmla="*/ 5100026 h 5216404"/>
              <a:gd name="connsiteX35" fmla="*/ 6733309 w 7448203"/>
              <a:gd name="connsiteY35" fmla="*/ 5166528 h 5216404"/>
              <a:gd name="connsiteX36" fmla="*/ 7148945 w 7448203"/>
              <a:gd name="connsiteY36" fmla="*/ 5100026 h 5216404"/>
              <a:gd name="connsiteX37" fmla="*/ 7448203 w 7448203"/>
              <a:gd name="connsiteY37" fmla="*/ 5083400 h 5216404"/>
              <a:gd name="connsiteX38" fmla="*/ 7331825 w 7448203"/>
              <a:gd name="connsiteY38" fmla="*/ 4667764 h 5216404"/>
              <a:gd name="connsiteX39" fmla="*/ 7381702 w 7448203"/>
              <a:gd name="connsiteY39" fmla="*/ 4368506 h 5216404"/>
              <a:gd name="connsiteX40" fmla="*/ 7331825 w 7448203"/>
              <a:gd name="connsiteY40" fmla="*/ 4235502 h 5216404"/>
              <a:gd name="connsiteX41" fmla="*/ 7315200 w 7448203"/>
              <a:gd name="connsiteY41" fmla="*/ 4185626 h 5216404"/>
              <a:gd name="connsiteX42" fmla="*/ 7315200 w 7448203"/>
              <a:gd name="connsiteY42" fmla="*/ 4019371 h 5216404"/>
              <a:gd name="connsiteX43" fmla="*/ 7298574 w 7448203"/>
              <a:gd name="connsiteY43" fmla="*/ 3736739 h 5216404"/>
              <a:gd name="connsiteX44" fmla="*/ 7265323 w 7448203"/>
              <a:gd name="connsiteY44" fmla="*/ 3387604 h 5216404"/>
              <a:gd name="connsiteX45" fmla="*/ 7265323 w 7448203"/>
              <a:gd name="connsiteY45" fmla="*/ 3104971 h 5216404"/>
              <a:gd name="connsiteX46" fmla="*/ 7265323 w 7448203"/>
              <a:gd name="connsiteY46" fmla="*/ 3055095 h 5216404"/>
              <a:gd name="connsiteX47" fmla="*/ 7265323 w 7448203"/>
              <a:gd name="connsiteY47" fmla="*/ 2689335 h 5216404"/>
              <a:gd name="connsiteX48" fmla="*/ 7265323 w 7448203"/>
              <a:gd name="connsiteY48" fmla="*/ 2539706 h 5216404"/>
              <a:gd name="connsiteX49" fmla="*/ 7265323 w 7448203"/>
              <a:gd name="connsiteY49" fmla="*/ 2356826 h 5216404"/>
              <a:gd name="connsiteX50" fmla="*/ 7281949 w 7448203"/>
              <a:gd name="connsiteY50" fmla="*/ 2223822 h 5216404"/>
              <a:gd name="connsiteX51" fmla="*/ 7281949 w 7448203"/>
              <a:gd name="connsiteY51" fmla="*/ 1957815 h 5216404"/>
              <a:gd name="connsiteX52" fmla="*/ 7298574 w 7448203"/>
              <a:gd name="connsiteY52" fmla="*/ 1658557 h 5216404"/>
              <a:gd name="connsiteX53" fmla="*/ 7298574 w 7448203"/>
              <a:gd name="connsiteY53" fmla="*/ 1542179 h 5216404"/>
              <a:gd name="connsiteX54" fmla="*/ 7298574 w 7448203"/>
              <a:gd name="connsiteY54" fmla="*/ 1425800 h 5216404"/>
              <a:gd name="connsiteX55" fmla="*/ 7298574 w 7448203"/>
              <a:gd name="connsiteY55" fmla="*/ 1143168 h 5216404"/>
              <a:gd name="connsiteX56" fmla="*/ 7298574 w 7448203"/>
              <a:gd name="connsiteY56" fmla="*/ 1026790 h 5216404"/>
              <a:gd name="connsiteX57" fmla="*/ 7298574 w 7448203"/>
              <a:gd name="connsiteY57" fmla="*/ 810659 h 5216404"/>
              <a:gd name="connsiteX58" fmla="*/ 7265323 w 7448203"/>
              <a:gd name="connsiteY58" fmla="*/ 611153 h 5216404"/>
              <a:gd name="connsiteX59" fmla="*/ 7248698 w 7448203"/>
              <a:gd name="connsiteY59" fmla="*/ 511400 h 5216404"/>
              <a:gd name="connsiteX60" fmla="*/ 7198822 w 7448203"/>
              <a:gd name="connsiteY60" fmla="*/ 361771 h 5216404"/>
              <a:gd name="connsiteX61" fmla="*/ 7248698 w 7448203"/>
              <a:gd name="connsiteY61" fmla="*/ 12637 h 5216404"/>
              <a:gd name="connsiteX62" fmla="*/ 2460567 w 7448203"/>
              <a:gd name="connsiteY62" fmla="*/ 129016 h 5216404"/>
              <a:gd name="connsiteX63" fmla="*/ 1961803 w 7448203"/>
              <a:gd name="connsiteY63" fmla="*/ 95765 h 5216404"/>
              <a:gd name="connsiteX64" fmla="*/ 1263534 w 7448203"/>
              <a:gd name="connsiteY64" fmla="*/ 129016 h 5216404"/>
              <a:gd name="connsiteX65" fmla="*/ 83127 w 7448203"/>
              <a:gd name="connsiteY65" fmla="*/ 95764 h 5216404"/>
              <a:gd name="connsiteX0" fmla="*/ 83127 w 7448203"/>
              <a:gd name="connsiteY0" fmla="*/ 112301 h 5216315"/>
              <a:gd name="connsiteX1" fmla="*/ 83127 w 7448203"/>
              <a:gd name="connsiteY1" fmla="*/ 694191 h 5216315"/>
              <a:gd name="connsiteX2" fmla="*/ 182880 w 7448203"/>
              <a:gd name="connsiteY2" fmla="*/ 1143079 h 5216315"/>
              <a:gd name="connsiteX3" fmla="*/ 83127 w 7448203"/>
              <a:gd name="connsiteY3" fmla="*/ 1824722 h 5216315"/>
              <a:gd name="connsiteX4" fmla="*/ 49876 w 7448203"/>
              <a:gd name="connsiteY4" fmla="*/ 2290235 h 5216315"/>
              <a:gd name="connsiteX5" fmla="*/ 49876 w 7448203"/>
              <a:gd name="connsiteY5" fmla="*/ 2539617 h 5216315"/>
              <a:gd name="connsiteX6" fmla="*/ 49876 w 7448203"/>
              <a:gd name="connsiteY6" fmla="*/ 2672621 h 5216315"/>
              <a:gd name="connsiteX7" fmla="*/ 49876 w 7448203"/>
              <a:gd name="connsiteY7" fmla="*/ 2905377 h 5216315"/>
              <a:gd name="connsiteX8" fmla="*/ 66502 w 7448203"/>
              <a:gd name="connsiteY8" fmla="*/ 3121508 h 5216315"/>
              <a:gd name="connsiteX9" fmla="*/ 83127 w 7448203"/>
              <a:gd name="connsiteY9" fmla="*/ 3404141 h 5216315"/>
              <a:gd name="connsiteX10" fmla="*/ 83127 w 7448203"/>
              <a:gd name="connsiteY10" fmla="*/ 3603646 h 5216315"/>
              <a:gd name="connsiteX11" fmla="*/ 83127 w 7448203"/>
              <a:gd name="connsiteY11" fmla="*/ 3919530 h 5216315"/>
              <a:gd name="connsiteX12" fmla="*/ 83127 w 7448203"/>
              <a:gd name="connsiteY12" fmla="*/ 4085784 h 5216315"/>
              <a:gd name="connsiteX13" fmla="*/ 33251 w 7448203"/>
              <a:gd name="connsiteY13" fmla="*/ 4351791 h 5216315"/>
              <a:gd name="connsiteX14" fmla="*/ 16625 w 7448203"/>
              <a:gd name="connsiteY14" fmla="*/ 4634424 h 5216315"/>
              <a:gd name="connsiteX15" fmla="*/ 0 w 7448203"/>
              <a:gd name="connsiteY15" fmla="*/ 4833930 h 5216315"/>
              <a:gd name="connsiteX16" fmla="*/ 0 w 7448203"/>
              <a:gd name="connsiteY16" fmla="*/ 4833930 h 5216315"/>
              <a:gd name="connsiteX17" fmla="*/ 33251 w 7448203"/>
              <a:gd name="connsiteY17" fmla="*/ 5083311 h 5216315"/>
              <a:gd name="connsiteX18" fmla="*/ 49876 w 7448203"/>
              <a:gd name="connsiteY18" fmla="*/ 5183064 h 5216315"/>
              <a:gd name="connsiteX19" fmla="*/ 1330036 w 7448203"/>
              <a:gd name="connsiteY19" fmla="*/ 5149813 h 5216315"/>
              <a:gd name="connsiteX20" fmla="*/ 1446414 w 7448203"/>
              <a:gd name="connsiteY20" fmla="*/ 5216315 h 5216315"/>
              <a:gd name="connsiteX21" fmla="*/ 2327563 w 7448203"/>
              <a:gd name="connsiteY21" fmla="*/ 5216315 h 5216315"/>
              <a:gd name="connsiteX22" fmla="*/ 2560320 w 7448203"/>
              <a:gd name="connsiteY22" fmla="*/ 5166439 h 5216315"/>
              <a:gd name="connsiteX23" fmla="*/ 3042458 w 7448203"/>
              <a:gd name="connsiteY23" fmla="*/ 5199690 h 5216315"/>
              <a:gd name="connsiteX24" fmla="*/ 3408218 w 7448203"/>
              <a:gd name="connsiteY24" fmla="*/ 5166439 h 5216315"/>
              <a:gd name="connsiteX25" fmla="*/ 4039985 w 7448203"/>
              <a:gd name="connsiteY25" fmla="*/ 5083311 h 5216315"/>
              <a:gd name="connsiteX26" fmla="*/ 4339243 w 7448203"/>
              <a:gd name="connsiteY26" fmla="*/ 5133188 h 5216315"/>
              <a:gd name="connsiteX27" fmla="*/ 4804756 w 7448203"/>
              <a:gd name="connsiteY27" fmla="*/ 5133188 h 5216315"/>
              <a:gd name="connsiteX28" fmla="*/ 5253643 w 7448203"/>
              <a:gd name="connsiteY28" fmla="*/ 5166439 h 5216315"/>
              <a:gd name="connsiteX29" fmla="*/ 5386647 w 7448203"/>
              <a:gd name="connsiteY29" fmla="*/ 5149813 h 5216315"/>
              <a:gd name="connsiteX30" fmla="*/ 5586153 w 7448203"/>
              <a:gd name="connsiteY30" fmla="*/ 5116562 h 5216315"/>
              <a:gd name="connsiteX31" fmla="*/ 5968538 w 7448203"/>
              <a:gd name="connsiteY31" fmla="*/ 5133188 h 5216315"/>
              <a:gd name="connsiteX32" fmla="*/ 6284422 w 7448203"/>
              <a:gd name="connsiteY32" fmla="*/ 5116562 h 5216315"/>
              <a:gd name="connsiteX33" fmla="*/ 6417425 w 7448203"/>
              <a:gd name="connsiteY33" fmla="*/ 5099937 h 5216315"/>
              <a:gd name="connsiteX34" fmla="*/ 6616931 w 7448203"/>
              <a:gd name="connsiteY34" fmla="*/ 5099937 h 5216315"/>
              <a:gd name="connsiteX35" fmla="*/ 6733309 w 7448203"/>
              <a:gd name="connsiteY35" fmla="*/ 5166439 h 5216315"/>
              <a:gd name="connsiteX36" fmla="*/ 7148945 w 7448203"/>
              <a:gd name="connsiteY36" fmla="*/ 5099937 h 5216315"/>
              <a:gd name="connsiteX37" fmla="*/ 7448203 w 7448203"/>
              <a:gd name="connsiteY37" fmla="*/ 5083311 h 5216315"/>
              <a:gd name="connsiteX38" fmla="*/ 7331825 w 7448203"/>
              <a:gd name="connsiteY38" fmla="*/ 4667675 h 5216315"/>
              <a:gd name="connsiteX39" fmla="*/ 7381702 w 7448203"/>
              <a:gd name="connsiteY39" fmla="*/ 4368417 h 5216315"/>
              <a:gd name="connsiteX40" fmla="*/ 7331825 w 7448203"/>
              <a:gd name="connsiteY40" fmla="*/ 4235413 h 5216315"/>
              <a:gd name="connsiteX41" fmla="*/ 7315200 w 7448203"/>
              <a:gd name="connsiteY41" fmla="*/ 4185537 h 5216315"/>
              <a:gd name="connsiteX42" fmla="*/ 7315200 w 7448203"/>
              <a:gd name="connsiteY42" fmla="*/ 4019282 h 5216315"/>
              <a:gd name="connsiteX43" fmla="*/ 7298574 w 7448203"/>
              <a:gd name="connsiteY43" fmla="*/ 3736650 h 5216315"/>
              <a:gd name="connsiteX44" fmla="*/ 7265323 w 7448203"/>
              <a:gd name="connsiteY44" fmla="*/ 3387515 h 5216315"/>
              <a:gd name="connsiteX45" fmla="*/ 7265323 w 7448203"/>
              <a:gd name="connsiteY45" fmla="*/ 3104882 h 5216315"/>
              <a:gd name="connsiteX46" fmla="*/ 7265323 w 7448203"/>
              <a:gd name="connsiteY46" fmla="*/ 3055006 h 5216315"/>
              <a:gd name="connsiteX47" fmla="*/ 7265323 w 7448203"/>
              <a:gd name="connsiteY47" fmla="*/ 2689246 h 5216315"/>
              <a:gd name="connsiteX48" fmla="*/ 7265323 w 7448203"/>
              <a:gd name="connsiteY48" fmla="*/ 2539617 h 5216315"/>
              <a:gd name="connsiteX49" fmla="*/ 7265323 w 7448203"/>
              <a:gd name="connsiteY49" fmla="*/ 2356737 h 5216315"/>
              <a:gd name="connsiteX50" fmla="*/ 7281949 w 7448203"/>
              <a:gd name="connsiteY50" fmla="*/ 2223733 h 5216315"/>
              <a:gd name="connsiteX51" fmla="*/ 7281949 w 7448203"/>
              <a:gd name="connsiteY51" fmla="*/ 1957726 h 5216315"/>
              <a:gd name="connsiteX52" fmla="*/ 7298574 w 7448203"/>
              <a:gd name="connsiteY52" fmla="*/ 1658468 h 5216315"/>
              <a:gd name="connsiteX53" fmla="*/ 7298574 w 7448203"/>
              <a:gd name="connsiteY53" fmla="*/ 1542090 h 5216315"/>
              <a:gd name="connsiteX54" fmla="*/ 7298574 w 7448203"/>
              <a:gd name="connsiteY54" fmla="*/ 1425711 h 5216315"/>
              <a:gd name="connsiteX55" fmla="*/ 7298574 w 7448203"/>
              <a:gd name="connsiteY55" fmla="*/ 1143079 h 5216315"/>
              <a:gd name="connsiteX56" fmla="*/ 7298574 w 7448203"/>
              <a:gd name="connsiteY56" fmla="*/ 1026701 h 5216315"/>
              <a:gd name="connsiteX57" fmla="*/ 7298574 w 7448203"/>
              <a:gd name="connsiteY57" fmla="*/ 810570 h 5216315"/>
              <a:gd name="connsiteX58" fmla="*/ 7265323 w 7448203"/>
              <a:gd name="connsiteY58" fmla="*/ 611064 h 5216315"/>
              <a:gd name="connsiteX59" fmla="*/ 7248698 w 7448203"/>
              <a:gd name="connsiteY59" fmla="*/ 511311 h 5216315"/>
              <a:gd name="connsiteX60" fmla="*/ 7198822 w 7448203"/>
              <a:gd name="connsiteY60" fmla="*/ 361682 h 5216315"/>
              <a:gd name="connsiteX61" fmla="*/ 7248698 w 7448203"/>
              <a:gd name="connsiteY61" fmla="*/ 12548 h 5216315"/>
              <a:gd name="connsiteX62" fmla="*/ 3923607 w 7448203"/>
              <a:gd name="connsiteY62" fmla="*/ 95676 h 5216315"/>
              <a:gd name="connsiteX63" fmla="*/ 2460567 w 7448203"/>
              <a:gd name="connsiteY63" fmla="*/ 128927 h 5216315"/>
              <a:gd name="connsiteX64" fmla="*/ 1961803 w 7448203"/>
              <a:gd name="connsiteY64" fmla="*/ 95676 h 5216315"/>
              <a:gd name="connsiteX65" fmla="*/ 1263534 w 7448203"/>
              <a:gd name="connsiteY65" fmla="*/ 128927 h 5216315"/>
              <a:gd name="connsiteX66" fmla="*/ 83127 w 7448203"/>
              <a:gd name="connsiteY66" fmla="*/ 95675 h 5216315"/>
              <a:gd name="connsiteX0" fmla="*/ 83127 w 7448203"/>
              <a:gd name="connsiteY0" fmla="*/ 111635 h 5215649"/>
              <a:gd name="connsiteX1" fmla="*/ 83127 w 7448203"/>
              <a:gd name="connsiteY1" fmla="*/ 693525 h 5215649"/>
              <a:gd name="connsiteX2" fmla="*/ 182880 w 7448203"/>
              <a:gd name="connsiteY2" fmla="*/ 1142413 h 5215649"/>
              <a:gd name="connsiteX3" fmla="*/ 83127 w 7448203"/>
              <a:gd name="connsiteY3" fmla="*/ 1824056 h 5215649"/>
              <a:gd name="connsiteX4" fmla="*/ 49876 w 7448203"/>
              <a:gd name="connsiteY4" fmla="*/ 2289569 h 5215649"/>
              <a:gd name="connsiteX5" fmla="*/ 49876 w 7448203"/>
              <a:gd name="connsiteY5" fmla="*/ 2538951 h 5215649"/>
              <a:gd name="connsiteX6" fmla="*/ 49876 w 7448203"/>
              <a:gd name="connsiteY6" fmla="*/ 2671955 h 5215649"/>
              <a:gd name="connsiteX7" fmla="*/ 49876 w 7448203"/>
              <a:gd name="connsiteY7" fmla="*/ 2904711 h 5215649"/>
              <a:gd name="connsiteX8" fmla="*/ 66502 w 7448203"/>
              <a:gd name="connsiteY8" fmla="*/ 3120842 h 5215649"/>
              <a:gd name="connsiteX9" fmla="*/ 83127 w 7448203"/>
              <a:gd name="connsiteY9" fmla="*/ 3403475 h 5215649"/>
              <a:gd name="connsiteX10" fmla="*/ 83127 w 7448203"/>
              <a:gd name="connsiteY10" fmla="*/ 3602980 h 5215649"/>
              <a:gd name="connsiteX11" fmla="*/ 83127 w 7448203"/>
              <a:gd name="connsiteY11" fmla="*/ 3918864 h 5215649"/>
              <a:gd name="connsiteX12" fmla="*/ 83127 w 7448203"/>
              <a:gd name="connsiteY12" fmla="*/ 4085118 h 5215649"/>
              <a:gd name="connsiteX13" fmla="*/ 33251 w 7448203"/>
              <a:gd name="connsiteY13" fmla="*/ 4351125 h 5215649"/>
              <a:gd name="connsiteX14" fmla="*/ 16625 w 7448203"/>
              <a:gd name="connsiteY14" fmla="*/ 4633758 h 5215649"/>
              <a:gd name="connsiteX15" fmla="*/ 0 w 7448203"/>
              <a:gd name="connsiteY15" fmla="*/ 4833264 h 5215649"/>
              <a:gd name="connsiteX16" fmla="*/ 0 w 7448203"/>
              <a:gd name="connsiteY16" fmla="*/ 4833264 h 5215649"/>
              <a:gd name="connsiteX17" fmla="*/ 33251 w 7448203"/>
              <a:gd name="connsiteY17" fmla="*/ 5082645 h 5215649"/>
              <a:gd name="connsiteX18" fmla="*/ 49876 w 7448203"/>
              <a:gd name="connsiteY18" fmla="*/ 5182398 h 5215649"/>
              <a:gd name="connsiteX19" fmla="*/ 1330036 w 7448203"/>
              <a:gd name="connsiteY19" fmla="*/ 5149147 h 5215649"/>
              <a:gd name="connsiteX20" fmla="*/ 1446414 w 7448203"/>
              <a:gd name="connsiteY20" fmla="*/ 5215649 h 5215649"/>
              <a:gd name="connsiteX21" fmla="*/ 2327563 w 7448203"/>
              <a:gd name="connsiteY21" fmla="*/ 5215649 h 5215649"/>
              <a:gd name="connsiteX22" fmla="*/ 2560320 w 7448203"/>
              <a:gd name="connsiteY22" fmla="*/ 5165773 h 5215649"/>
              <a:gd name="connsiteX23" fmla="*/ 3042458 w 7448203"/>
              <a:gd name="connsiteY23" fmla="*/ 5199024 h 5215649"/>
              <a:gd name="connsiteX24" fmla="*/ 3408218 w 7448203"/>
              <a:gd name="connsiteY24" fmla="*/ 5165773 h 5215649"/>
              <a:gd name="connsiteX25" fmla="*/ 4039985 w 7448203"/>
              <a:gd name="connsiteY25" fmla="*/ 5082645 h 5215649"/>
              <a:gd name="connsiteX26" fmla="*/ 4339243 w 7448203"/>
              <a:gd name="connsiteY26" fmla="*/ 5132522 h 5215649"/>
              <a:gd name="connsiteX27" fmla="*/ 4804756 w 7448203"/>
              <a:gd name="connsiteY27" fmla="*/ 5132522 h 5215649"/>
              <a:gd name="connsiteX28" fmla="*/ 5253643 w 7448203"/>
              <a:gd name="connsiteY28" fmla="*/ 5165773 h 5215649"/>
              <a:gd name="connsiteX29" fmla="*/ 5386647 w 7448203"/>
              <a:gd name="connsiteY29" fmla="*/ 5149147 h 5215649"/>
              <a:gd name="connsiteX30" fmla="*/ 5586153 w 7448203"/>
              <a:gd name="connsiteY30" fmla="*/ 5115896 h 5215649"/>
              <a:gd name="connsiteX31" fmla="*/ 5968538 w 7448203"/>
              <a:gd name="connsiteY31" fmla="*/ 5132522 h 5215649"/>
              <a:gd name="connsiteX32" fmla="*/ 6284422 w 7448203"/>
              <a:gd name="connsiteY32" fmla="*/ 5115896 h 5215649"/>
              <a:gd name="connsiteX33" fmla="*/ 6417425 w 7448203"/>
              <a:gd name="connsiteY33" fmla="*/ 5099271 h 5215649"/>
              <a:gd name="connsiteX34" fmla="*/ 6616931 w 7448203"/>
              <a:gd name="connsiteY34" fmla="*/ 5099271 h 5215649"/>
              <a:gd name="connsiteX35" fmla="*/ 6733309 w 7448203"/>
              <a:gd name="connsiteY35" fmla="*/ 5165773 h 5215649"/>
              <a:gd name="connsiteX36" fmla="*/ 7148945 w 7448203"/>
              <a:gd name="connsiteY36" fmla="*/ 5099271 h 5215649"/>
              <a:gd name="connsiteX37" fmla="*/ 7448203 w 7448203"/>
              <a:gd name="connsiteY37" fmla="*/ 5082645 h 5215649"/>
              <a:gd name="connsiteX38" fmla="*/ 7331825 w 7448203"/>
              <a:gd name="connsiteY38" fmla="*/ 4667009 h 5215649"/>
              <a:gd name="connsiteX39" fmla="*/ 7381702 w 7448203"/>
              <a:gd name="connsiteY39" fmla="*/ 4367751 h 5215649"/>
              <a:gd name="connsiteX40" fmla="*/ 7331825 w 7448203"/>
              <a:gd name="connsiteY40" fmla="*/ 4234747 h 5215649"/>
              <a:gd name="connsiteX41" fmla="*/ 7315200 w 7448203"/>
              <a:gd name="connsiteY41" fmla="*/ 4184871 h 5215649"/>
              <a:gd name="connsiteX42" fmla="*/ 7315200 w 7448203"/>
              <a:gd name="connsiteY42" fmla="*/ 4018616 h 5215649"/>
              <a:gd name="connsiteX43" fmla="*/ 7298574 w 7448203"/>
              <a:gd name="connsiteY43" fmla="*/ 3735984 h 5215649"/>
              <a:gd name="connsiteX44" fmla="*/ 7265323 w 7448203"/>
              <a:gd name="connsiteY44" fmla="*/ 3386849 h 5215649"/>
              <a:gd name="connsiteX45" fmla="*/ 7265323 w 7448203"/>
              <a:gd name="connsiteY45" fmla="*/ 3104216 h 5215649"/>
              <a:gd name="connsiteX46" fmla="*/ 7265323 w 7448203"/>
              <a:gd name="connsiteY46" fmla="*/ 3054340 h 5215649"/>
              <a:gd name="connsiteX47" fmla="*/ 7265323 w 7448203"/>
              <a:gd name="connsiteY47" fmla="*/ 2688580 h 5215649"/>
              <a:gd name="connsiteX48" fmla="*/ 7265323 w 7448203"/>
              <a:gd name="connsiteY48" fmla="*/ 2538951 h 5215649"/>
              <a:gd name="connsiteX49" fmla="*/ 7265323 w 7448203"/>
              <a:gd name="connsiteY49" fmla="*/ 2356071 h 5215649"/>
              <a:gd name="connsiteX50" fmla="*/ 7281949 w 7448203"/>
              <a:gd name="connsiteY50" fmla="*/ 2223067 h 5215649"/>
              <a:gd name="connsiteX51" fmla="*/ 7281949 w 7448203"/>
              <a:gd name="connsiteY51" fmla="*/ 1957060 h 5215649"/>
              <a:gd name="connsiteX52" fmla="*/ 7298574 w 7448203"/>
              <a:gd name="connsiteY52" fmla="*/ 1657802 h 5215649"/>
              <a:gd name="connsiteX53" fmla="*/ 7298574 w 7448203"/>
              <a:gd name="connsiteY53" fmla="*/ 1541424 h 5215649"/>
              <a:gd name="connsiteX54" fmla="*/ 7298574 w 7448203"/>
              <a:gd name="connsiteY54" fmla="*/ 1425045 h 5215649"/>
              <a:gd name="connsiteX55" fmla="*/ 7298574 w 7448203"/>
              <a:gd name="connsiteY55" fmla="*/ 1142413 h 5215649"/>
              <a:gd name="connsiteX56" fmla="*/ 7298574 w 7448203"/>
              <a:gd name="connsiteY56" fmla="*/ 1026035 h 5215649"/>
              <a:gd name="connsiteX57" fmla="*/ 7298574 w 7448203"/>
              <a:gd name="connsiteY57" fmla="*/ 809904 h 5215649"/>
              <a:gd name="connsiteX58" fmla="*/ 7265323 w 7448203"/>
              <a:gd name="connsiteY58" fmla="*/ 610398 h 5215649"/>
              <a:gd name="connsiteX59" fmla="*/ 7248698 w 7448203"/>
              <a:gd name="connsiteY59" fmla="*/ 510645 h 5215649"/>
              <a:gd name="connsiteX60" fmla="*/ 7198822 w 7448203"/>
              <a:gd name="connsiteY60" fmla="*/ 361016 h 5215649"/>
              <a:gd name="connsiteX61" fmla="*/ 7248698 w 7448203"/>
              <a:gd name="connsiteY61" fmla="*/ 11882 h 5215649"/>
              <a:gd name="connsiteX62" fmla="*/ 5203767 w 7448203"/>
              <a:gd name="connsiteY62" fmla="*/ 111636 h 5215649"/>
              <a:gd name="connsiteX63" fmla="*/ 3923607 w 7448203"/>
              <a:gd name="connsiteY63" fmla="*/ 95010 h 5215649"/>
              <a:gd name="connsiteX64" fmla="*/ 2460567 w 7448203"/>
              <a:gd name="connsiteY64" fmla="*/ 128261 h 5215649"/>
              <a:gd name="connsiteX65" fmla="*/ 1961803 w 7448203"/>
              <a:gd name="connsiteY65" fmla="*/ 95010 h 5215649"/>
              <a:gd name="connsiteX66" fmla="*/ 1263534 w 7448203"/>
              <a:gd name="connsiteY66" fmla="*/ 128261 h 5215649"/>
              <a:gd name="connsiteX67" fmla="*/ 83127 w 7448203"/>
              <a:gd name="connsiteY67" fmla="*/ 95009 h 5215649"/>
              <a:gd name="connsiteX0" fmla="*/ 83127 w 7448203"/>
              <a:gd name="connsiteY0" fmla="*/ 121562 h 5225576"/>
              <a:gd name="connsiteX1" fmla="*/ 83127 w 7448203"/>
              <a:gd name="connsiteY1" fmla="*/ 703452 h 5225576"/>
              <a:gd name="connsiteX2" fmla="*/ 182880 w 7448203"/>
              <a:gd name="connsiteY2" fmla="*/ 1152340 h 5225576"/>
              <a:gd name="connsiteX3" fmla="*/ 83127 w 7448203"/>
              <a:gd name="connsiteY3" fmla="*/ 1833983 h 5225576"/>
              <a:gd name="connsiteX4" fmla="*/ 49876 w 7448203"/>
              <a:gd name="connsiteY4" fmla="*/ 2299496 h 5225576"/>
              <a:gd name="connsiteX5" fmla="*/ 49876 w 7448203"/>
              <a:gd name="connsiteY5" fmla="*/ 2548878 h 5225576"/>
              <a:gd name="connsiteX6" fmla="*/ 49876 w 7448203"/>
              <a:gd name="connsiteY6" fmla="*/ 2681882 h 5225576"/>
              <a:gd name="connsiteX7" fmla="*/ 49876 w 7448203"/>
              <a:gd name="connsiteY7" fmla="*/ 2914638 h 5225576"/>
              <a:gd name="connsiteX8" fmla="*/ 66502 w 7448203"/>
              <a:gd name="connsiteY8" fmla="*/ 3130769 h 5225576"/>
              <a:gd name="connsiteX9" fmla="*/ 83127 w 7448203"/>
              <a:gd name="connsiteY9" fmla="*/ 3413402 h 5225576"/>
              <a:gd name="connsiteX10" fmla="*/ 83127 w 7448203"/>
              <a:gd name="connsiteY10" fmla="*/ 3612907 h 5225576"/>
              <a:gd name="connsiteX11" fmla="*/ 83127 w 7448203"/>
              <a:gd name="connsiteY11" fmla="*/ 3928791 h 5225576"/>
              <a:gd name="connsiteX12" fmla="*/ 83127 w 7448203"/>
              <a:gd name="connsiteY12" fmla="*/ 4095045 h 5225576"/>
              <a:gd name="connsiteX13" fmla="*/ 33251 w 7448203"/>
              <a:gd name="connsiteY13" fmla="*/ 4361052 h 5225576"/>
              <a:gd name="connsiteX14" fmla="*/ 16625 w 7448203"/>
              <a:gd name="connsiteY14" fmla="*/ 4643685 h 5225576"/>
              <a:gd name="connsiteX15" fmla="*/ 0 w 7448203"/>
              <a:gd name="connsiteY15" fmla="*/ 4843191 h 5225576"/>
              <a:gd name="connsiteX16" fmla="*/ 0 w 7448203"/>
              <a:gd name="connsiteY16" fmla="*/ 4843191 h 5225576"/>
              <a:gd name="connsiteX17" fmla="*/ 33251 w 7448203"/>
              <a:gd name="connsiteY17" fmla="*/ 5092572 h 5225576"/>
              <a:gd name="connsiteX18" fmla="*/ 49876 w 7448203"/>
              <a:gd name="connsiteY18" fmla="*/ 5192325 h 5225576"/>
              <a:gd name="connsiteX19" fmla="*/ 1330036 w 7448203"/>
              <a:gd name="connsiteY19" fmla="*/ 5159074 h 5225576"/>
              <a:gd name="connsiteX20" fmla="*/ 1446414 w 7448203"/>
              <a:gd name="connsiteY20" fmla="*/ 5225576 h 5225576"/>
              <a:gd name="connsiteX21" fmla="*/ 2327563 w 7448203"/>
              <a:gd name="connsiteY21" fmla="*/ 5225576 h 5225576"/>
              <a:gd name="connsiteX22" fmla="*/ 2560320 w 7448203"/>
              <a:gd name="connsiteY22" fmla="*/ 5175700 h 5225576"/>
              <a:gd name="connsiteX23" fmla="*/ 3042458 w 7448203"/>
              <a:gd name="connsiteY23" fmla="*/ 5208951 h 5225576"/>
              <a:gd name="connsiteX24" fmla="*/ 3408218 w 7448203"/>
              <a:gd name="connsiteY24" fmla="*/ 5175700 h 5225576"/>
              <a:gd name="connsiteX25" fmla="*/ 4039985 w 7448203"/>
              <a:gd name="connsiteY25" fmla="*/ 5092572 h 5225576"/>
              <a:gd name="connsiteX26" fmla="*/ 4339243 w 7448203"/>
              <a:gd name="connsiteY26" fmla="*/ 5142449 h 5225576"/>
              <a:gd name="connsiteX27" fmla="*/ 4804756 w 7448203"/>
              <a:gd name="connsiteY27" fmla="*/ 5142449 h 5225576"/>
              <a:gd name="connsiteX28" fmla="*/ 5253643 w 7448203"/>
              <a:gd name="connsiteY28" fmla="*/ 5175700 h 5225576"/>
              <a:gd name="connsiteX29" fmla="*/ 5386647 w 7448203"/>
              <a:gd name="connsiteY29" fmla="*/ 5159074 h 5225576"/>
              <a:gd name="connsiteX30" fmla="*/ 5586153 w 7448203"/>
              <a:gd name="connsiteY30" fmla="*/ 5125823 h 5225576"/>
              <a:gd name="connsiteX31" fmla="*/ 5968538 w 7448203"/>
              <a:gd name="connsiteY31" fmla="*/ 5142449 h 5225576"/>
              <a:gd name="connsiteX32" fmla="*/ 6284422 w 7448203"/>
              <a:gd name="connsiteY32" fmla="*/ 5125823 h 5225576"/>
              <a:gd name="connsiteX33" fmla="*/ 6417425 w 7448203"/>
              <a:gd name="connsiteY33" fmla="*/ 5109198 h 5225576"/>
              <a:gd name="connsiteX34" fmla="*/ 6616931 w 7448203"/>
              <a:gd name="connsiteY34" fmla="*/ 5109198 h 5225576"/>
              <a:gd name="connsiteX35" fmla="*/ 6733309 w 7448203"/>
              <a:gd name="connsiteY35" fmla="*/ 5175700 h 5225576"/>
              <a:gd name="connsiteX36" fmla="*/ 7148945 w 7448203"/>
              <a:gd name="connsiteY36" fmla="*/ 5109198 h 5225576"/>
              <a:gd name="connsiteX37" fmla="*/ 7448203 w 7448203"/>
              <a:gd name="connsiteY37" fmla="*/ 5092572 h 5225576"/>
              <a:gd name="connsiteX38" fmla="*/ 7331825 w 7448203"/>
              <a:gd name="connsiteY38" fmla="*/ 4676936 h 5225576"/>
              <a:gd name="connsiteX39" fmla="*/ 7381702 w 7448203"/>
              <a:gd name="connsiteY39" fmla="*/ 4377678 h 5225576"/>
              <a:gd name="connsiteX40" fmla="*/ 7331825 w 7448203"/>
              <a:gd name="connsiteY40" fmla="*/ 4244674 h 5225576"/>
              <a:gd name="connsiteX41" fmla="*/ 7315200 w 7448203"/>
              <a:gd name="connsiteY41" fmla="*/ 4194798 h 5225576"/>
              <a:gd name="connsiteX42" fmla="*/ 7315200 w 7448203"/>
              <a:gd name="connsiteY42" fmla="*/ 4028543 h 5225576"/>
              <a:gd name="connsiteX43" fmla="*/ 7298574 w 7448203"/>
              <a:gd name="connsiteY43" fmla="*/ 3745911 h 5225576"/>
              <a:gd name="connsiteX44" fmla="*/ 7265323 w 7448203"/>
              <a:gd name="connsiteY44" fmla="*/ 3396776 h 5225576"/>
              <a:gd name="connsiteX45" fmla="*/ 7265323 w 7448203"/>
              <a:gd name="connsiteY45" fmla="*/ 3114143 h 5225576"/>
              <a:gd name="connsiteX46" fmla="*/ 7265323 w 7448203"/>
              <a:gd name="connsiteY46" fmla="*/ 3064267 h 5225576"/>
              <a:gd name="connsiteX47" fmla="*/ 7265323 w 7448203"/>
              <a:gd name="connsiteY47" fmla="*/ 2698507 h 5225576"/>
              <a:gd name="connsiteX48" fmla="*/ 7265323 w 7448203"/>
              <a:gd name="connsiteY48" fmla="*/ 2548878 h 5225576"/>
              <a:gd name="connsiteX49" fmla="*/ 7265323 w 7448203"/>
              <a:gd name="connsiteY49" fmla="*/ 2365998 h 5225576"/>
              <a:gd name="connsiteX50" fmla="*/ 7281949 w 7448203"/>
              <a:gd name="connsiteY50" fmla="*/ 2232994 h 5225576"/>
              <a:gd name="connsiteX51" fmla="*/ 7281949 w 7448203"/>
              <a:gd name="connsiteY51" fmla="*/ 1966987 h 5225576"/>
              <a:gd name="connsiteX52" fmla="*/ 7298574 w 7448203"/>
              <a:gd name="connsiteY52" fmla="*/ 1667729 h 5225576"/>
              <a:gd name="connsiteX53" fmla="*/ 7298574 w 7448203"/>
              <a:gd name="connsiteY53" fmla="*/ 1551351 h 5225576"/>
              <a:gd name="connsiteX54" fmla="*/ 7298574 w 7448203"/>
              <a:gd name="connsiteY54" fmla="*/ 1434972 h 5225576"/>
              <a:gd name="connsiteX55" fmla="*/ 7298574 w 7448203"/>
              <a:gd name="connsiteY55" fmla="*/ 1152340 h 5225576"/>
              <a:gd name="connsiteX56" fmla="*/ 7298574 w 7448203"/>
              <a:gd name="connsiteY56" fmla="*/ 1035962 h 5225576"/>
              <a:gd name="connsiteX57" fmla="*/ 7298574 w 7448203"/>
              <a:gd name="connsiteY57" fmla="*/ 819831 h 5225576"/>
              <a:gd name="connsiteX58" fmla="*/ 7265323 w 7448203"/>
              <a:gd name="connsiteY58" fmla="*/ 620325 h 5225576"/>
              <a:gd name="connsiteX59" fmla="*/ 7248698 w 7448203"/>
              <a:gd name="connsiteY59" fmla="*/ 520572 h 5225576"/>
              <a:gd name="connsiteX60" fmla="*/ 7198822 w 7448203"/>
              <a:gd name="connsiteY60" fmla="*/ 370943 h 5225576"/>
              <a:gd name="connsiteX61" fmla="*/ 7248698 w 7448203"/>
              <a:gd name="connsiteY61" fmla="*/ 21809 h 5225576"/>
              <a:gd name="connsiteX62" fmla="*/ 6633556 w 7448203"/>
              <a:gd name="connsiteY62" fmla="*/ 55061 h 5225576"/>
              <a:gd name="connsiteX63" fmla="*/ 5203767 w 7448203"/>
              <a:gd name="connsiteY63" fmla="*/ 121563 h 5225576"/>
              <a:gd name="connsiteX64" fmla="*/ 3923607 w 7448203"/>
              <a:gd name="connsiteY64" fmla="*/ 104937 h 5225576"/>
              <a:gd name="connsiteX65" fmla="*/ 2460567 w 7448203"/>
              <a:gd name="connsiteY65" fmla="*/ 138188 h 5225576"/>
              <a:gd name="connsiteX66" fmla="*/ 1961803 w 7448203"/>
              <a:gd name="connsiteY66" fmla="*/ 104937 h 5225576"/>
              <a:gd name="connsiteX67" fmla="*/ 1263534 w 7448203"/>
              <a:gd name="connsiteY67" fmla="*/ 138188 h 5225576"/>
              <a:gd name="connsiteX68" fmla="*/ 83127 w 7448203"/>
              <a:gd name="connsiteY68" fmla="*/ 104936 h 5225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7448203" h="5225576">
                <a:moveTo>
                  <a:pt x="83127" y="121562"/>
                </a:moveTo>
                <a:lnTo>
                  <a:pt x="83127" y="703452"/>
                </a:lnTo>
                <a:lnTo>
                  <a:pt x="182880" y="1152340"/>
                </a:lnTo>
                <a:lnTo>
                  <a:pt x="83127" y="1833983"/>
                </a:lnTo>
                <a:lnTo>
                  <a:pt x="49876" y="2299496"/>
                </a:lnTo>
                <a:lnTo>
                  <a:pt x="49876" y="2548878"/>
                </a:lnTo>
                <a:lnTo>
                  <a:pt x="49876" y="2681882"/>
                </a:lnTo>
                <a:lnTo>
                  <a:pt x="49876" y="2914638"/>
                </a:lnTo>
                <a:lnTo>
                  <a:pt x="66502" y="3130769"/>
                </a:lnTo>
                <a:lnTo>
                  <a:pt x="83127" y="3413402"/>
                </a:lnTo>
                <a:lnTo>
                  <a:pt x="83127" y="3612907"/>
                </a:lnTo>
                <a:lnTo>
                  <a:pt x="83127" y="3928791"/>
                </a:lnTo>
                <a:lnTo>
                  <a:pt x="83127" y="4095045"/>
                </a:lnTo>
                <a:lnTo>
                  <a:pt x="33251" y="4361052"/>
                </a:lnTo>
                <a:lnTo>
                  <a:pt x="16625" y="4643685"/>
                </a:lnTo>
                <a:lnTo>
                  <a:pt x="0" y="4843191"/>
                </a:lnTo>
                <a:lnTo>
                  <a:pt x="0" y="4843191"/>
                </a:lnTo>
                <a:lnTo>
                  <a:pt x="33251" y="5092572"/>
                </a:lnTo>
                <a:lnTo>
                  <a:pt x="49876" y="5192325"/>
                </a:lnTo>
                <a:lnTo>
                  <a:pt x="1330036" y="5159074"/>
                </a:lnTo>
                <a:lnTo>
                  <a:pt x="1446414" y="5225576"/>
                </a:lnTo>
                <a:lnTo>
                  <a:pt x="2327563" y="5225576"/>
                </a:lnTo>
                <a:lnTo>
                  <a:pt x="2560320" y="5175700"/>
                </a:lnTo>
                <a:lnTo>
                  <a:pt x="3042458" y="5208951"/>
                </a:lnTo>
                <a:lnTo>
                  <a:pt x="3408218" y="5175700"/>
                </a:lnTo>
                <a:lnTo>
                  <a:pt x="4039985" y="5092572"/>
                </a:lnTo>
                <a:lnTo>
                  <a:pt x="4339243" y="5142449"/>
                </a:lnTo>
                <a:lnTo>
                  <a:pt x="4804756" y="5142449"/>
                </a:lnTo>
                <a:lnTo>
                  <a:pt x="5253643" y="5175700"/>
                </a:lnTo>
                <a:lnTo>
                  <a:pt x="5386647" y="5159074"/>
                </a:lnTo>
                <a:lnTo>
                  <a:pt x="5586153" y="5125823"/>
                </a:lnTo>
                <a:lnTo>
                  <a:pt x="5968538" y="5142449"/>
                </a:lnTo>
                <a:lnTo>
                  <a:pt x="6284422" y="5125823"/>
                </a:lnTo>
                <a:lnTo>
                  <a:pt x="6417425" y="5109198"/>
                </a:lnTo>
                <a:lnTo>
                  <a:pt x="6616931" y="5109198"/>
                </a:lnTo>
                <a:lnTo>
                  <a:pt x="6733309" y="5175700"/>
                </a:lnTo>
                <a:lnTo>
                  <a:pt x="7148945" y="5109198"/>
                </a:lnTo>
                <a:lnTo>
                  <a:pt x="7448203" y="5092572"/>
                </a:lnTo>
                <a:lnTo>
                  <a:pt x="7331825" y="4676936"/>
                </a:lnTo>
                <a:lnTo>
                  <a:pt x="7381702" y="4377678"/>
                </a:lnTo>
                <a:cubicBezTo>
                  <a:pt x="7365076" y="4333343"/>
                  <a:pt x="7348006" y="4289173"/>
                  <a:pt x="7331825" y="4244674"/>
                </a:cubicBezTo>
                <a:cubicBezTo>
                  <a:pt x="7325836" y="4228204"/>
                  <a:pt x="7315200" y="4194798"/>
                  <a:pt x="7315200" y="4194798"/>
                </a:cubicBezTo>
                <a:lnTo>
                  <a:pt x="7315200" y="4028543"/>
                </a:lnTo>
                <a:lnTo>
                  <a:pt x="7298574" y="3745911"/>
                </a:lnTo>
                <a:lnTo>
                  <a:pt x="7265323" y="3396776"/>
                </a:lnTo>
                <a:lnTo>
                  <a:pt x="7265323" y="3114143"/>
                </a:lnTo>
                <a:lnTo>
                  <a:pt x="7265323" y="3064267"/>
                </a:lnTo>
                <a:lnTo>
                  <a:pt x="7265323" y="2698507"/>
                </a:lnTo>
                <a:lnTo>
                  <a:pt x="7265323" y="2548878"/>
                </a:lnTo>
                <a:lnTo>
                  <a:pt x="7265323" y="2365998"/>
                </a:lnTo>
                <a:lnTo>
                  <a:pt x="7281949" y="2232994"/>
                </a:lnTo>
                <a:lnTo>
                  <a:pt x="7281949" y="1966987"/>
                </a:lnTo>
                <a:lnTo>
                  <a:pt x="7298574" y="1667729"/>
                </a:lnTo>
                <a:lnTo>
                  <a:pt x="7298574" y="1551351"/>
                </a:lnTo>
                <a:lnTo>
                  <a:pt x="7298574" y="1434972"/>
                </a:lnTo>
                <a:lnTo>
                  <a:pt x="7298574" y="1152340"/>
                </a:lnTo>
                <a:lnTo>
                  <a:pt x="7298574" y="1035962"/>
                </a:lnTo>
                <a:lnTo>
                  <a:pt x="7298574" y="819831"/>
                </a:lnTo>
                <a:lnTo>
                  <a:pt x="7265323" y="620325"/>
                </a:lnTo>
                <a:lnTo>
                  <a:pt x="7248698" y="520572"/>
                </a:lnTo>
                <a:cubicBezTo>
                  <a:pt x="7196876" y="382380"/>
                  <a:pt x="7198822" y="434918"/>
                  <a:pt x="7198822" y="370943"/>
                </a:cubicBezTo>
                <a:cubicBezTo>
                  <a:pt x="7082444" y="365401"/>
                  <a:pt x="7365076" y="27351"/>
                  <a:pt x="7248698" y="21809"/>
                </a:cubicBezTo>
                <a:cubicBezTo>
                  <a:pt x="7129549" y="-36380"/>
                  <a:pt x="6974378" y="38435"/>
                  <a:pt x="6633556" y="55061"/>
                </a:cubicBezTo>
                <a:lnTo>
                  <a:pt x="5203767" y="121563"/>
                </a:lnTo>
                <a:cubicBezTo>
                  <a:pt x="4777047" y="135417"/>
                  <a:pt x="4366953" y="91083"/>
                  <a:pt x="3923607" y="104937"/>
                </a:cubicBezTo>
                <a:lnTo>
                  <a:pt x="2460567" y="138188"/>
                </a:lnTo>
                <a:cubicBezTo>
                  <a:pt x="1579418" y="152043"/>
                  <a:pt x="2133599" y="99395"/>
                  <a:pt x="1961803" y="104937"/>
                </a:cubicBezTo>
                <a:cubicBezTo>
                  <a:pt x="1790007" y="110479"/>
                  <a:pt x="1546167" y="140959"/>
                  <a:pt x="1263534" y="138188"/>
                </a:cubicBezTo>
                <a:lnTo>
                  <a:pt x="83127" y="104936"/>
                </a:lnTo>
              </a:path>
            </a:pathLst>
          </a:custGeom>
          <a:blipFill>
            <a:blip r:embed="rId3"/>
            <a:tile tx="0" ty="0" sx="100000" sy="100000" flip="none" algn="tl"/>
          </a:blipFill>
          <a:ln>
            <a:no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a:p>
        </p:txBody>
      </p:sp>
      <p:graphicFrame>
        <p:nvGraphicFramePr>
          <p:cNvPr id="2" name="Table 1"/>
          <p:cNvGraphicFramePr>
            <a:graphicFrameLocks noGrp="1"/>
          </p:cNvGraphicFramePr>
          <p:nvPr>
            <p:extLst>
              <p:ext uri="{D42A27DB-BD31-4B8C-83A1-F6EECF244321}">
                <p14:modId xmlns:p14="http://schemas.microsoft.com/office/powerpoint/2010/main" val="1207002494"/>
              </p:ext>
            </p:extLst>
          </p:nvPr>
        </p:nvGraphicFramePr>
        <p:xfrm>
          <a:off x="980902" y="1631648"/>
          <a:ext cx="6934200" cy="4903472"/>
        </p:xfrm>
        <a:graphic>
          <a:graphicData uri="http://schemas.openxmlformats.org/drawingml/2006/table">
            <a:tbl>
              <a:tblPr firstRow="1" firstCol="1" bandRow="1">
                <a:tableStyleId>{5C22544A-7EE6-4342-B048-85BDC9FD1C3A}</a:tableStyleId>
              </a:tblPr>
              <a:tblGrid>
                <a:gridCol w="6934200"/>
              </a:tblGrid>
              <a:tr h="4903472">
                <a:tc>
                  <a:txBody>
                    <a:bodyPr/>
                    <a:lstStyle/>
                    <a:p>
                      <a:pPr marL="185738" marR="0" indent="0">
                        <a:spcBef>
                          <a:spcPts val="0"/>
                        </a:spcBef>
                        <a:spcAft>
                          <a:spcPts val="0"/>
                        </a:spcAft>
                      </a:pPr>
                      <a:r>
                        <a:rPr lang="en-US" sz="2400" b="0" dirty="0" err="1">
                          <a:solidFill>
                            <a:schemeClr val="tx1"/>
                          </a:solidFill>
                          <a:effectLst/>
                          <a:latin typeface="Segoe UI" pitchFamily="34" charset="0"/>
                          <a:cs typeface="Segoe UI" pitchFamily="34" charset="0"/>
                        </a:rPr>
                        <a:t>Là</a:t>
                      </a:r>
                      <a:r>
                        <a:rPr lang="en-US" sz="2400" b="0" dirty="0">
                          <a:solidFill>
                            <a:schemeClr val="tx1"/>
                          </a:solidFill>
                          <a:effectLst/>
                          <a:latin typeface="Segoe UI" pitchFamily="34" charset="0"/>
                          <a:cs typeface="Segoe UI" pitchFamily="34" charset="0"/>
                        </a:rPr>
                        <a:t> </a:t>
                      </a:r>
                      <a:r>
                        <a:rPr lang="en-US" sz="2400" b="0" dirty="0" err="1">
                          <a:solidFill>
                            <a:schemeClr val="tx1"/>
                          </a:solidFill>
                          <a:effectLst/>
                          <a:latin typeface="Segoe UI" pitchFamily="34" charset="0"/>
                          <a:cs typeface="Segoe UI" pitchFamily="34" charset="0"/>
                        </a:rPr>
                        <a:t>người</a:t>
                      </a:r>
                      <a:r>
                        <a:rPr lang="en-US" sz="2400" b="0" dirty="0">
                          <a:solidFill>
                            <a:schemeClr val="tx1"/>
                          </a:solidFill>
                          <a:effectLst/>
                          <a:latin typeface="Segoe UI" pitchFamily="34" charset="0"/>
                          <a:cs typeface="Segoe UI" pitchFamily="34" charset="0"/>
                        </a:rPr>
                        <a:t> </a:t>
                      </a:r>
                      <a:r>
                        <a:rPr lang="en-US" sz="2400" b="0" dirty="0" err="1">
                          <a:solidFill>
                            <a:schemeClr val="tx1"/>
                          </a:solidFill>
                          <a:effectLst/>
                          <a:latin typeface="Segoe UI" pitchFamily="34" charset="0"/>
                          <a:cs typeface="Segoe UI" pitchFamily="34" charset="0"/>
                        </a:rPr>
                        <a:t>dùng</a:t>
                      </a:r>
                      <a:r>
                        <a:rPr lang="en-US" sz="2400" b="0" dirty="0">
                          <a:solidFill>
                            <a:schemeClr val="tx1"/>
                          </a:solidFill>
                          <a:effectLst/>
                          <a:latin typeface="Segoe UI" pitchFamily="34" charset="0"/>
                          <a:cs typeface="Segoe UI" pitchFamily="34" charset="0"/>
                        </a:rPr>
                        <a:t>, </a:t>
                      </a:r>
                      <a:r>
                        <a:rPr lang="en-US" sz="2400" b="0" dirty="0" err="1">
                          <a:solidFill>
                            <a:schemeClr val="tx1"/>
                          </a:solidFill>
                          <a:effectLst/>
                          <a:latin typeface="Segoe UI" pitchFamily="34" charset="0"/>
                          <a:cs typeface="Segoe UI" pitchFamily="34" charset="0"/>
                        </a:rPr>
                        <a:t>tôi</a:t>
                      </a:r>
                      <a:r>
                        <a:rPr lang="en-US" sz="2400" b="0" dirty="0">
                          <a:solidFill>
                            <a:schemeClr val="tx1"/>
                          </a:solidFill>
                          <a:effectLst/>
                          <a:latin typeface="Segoe UI" pitchFamily="34" charset="0"/>
                          <a:cs typeface="Segoe UI" pitchFamily="34" charset="0"/>
                        </a:rPr>
                        <a:t> </a:t>
                      </a:r>
                      <a:r>
                        <a:rPr lang="en-US" sz="2400" b="0" dirty="0" err="1">
                          <a:solidFill>
                            <a:schemeClr val="tx1"/>
                          </a:solidFill>
                          <a:effectLst/>
                          <a:latin typeface="Segoe UI" pitchFamily="34" charset="0"/>
                          <a:cs typeface="Segoe UI" pitchFamily="34" charset="0"/>
                        </a:rPr>
                        <a:t>có</a:t>
                      </a:r>
                      <a:r>
                        <a:rPr lang="en-US" sz="2400" b="0" dirty="0">
                          <a:solidFill>
                            <a:schemeClr val="tx1"/>
                          </a:solidFill>
                          <a:effectLst/>
                          <a:latin typeface="Segoe UI" pitchFamily="34" charset="0"/>
                          <a:cs typeface="Segoe UI" pitchFamily="34" charset="0"/>
                        </a:rPr>
                        <a:t> </a:t>
                      </a:r>
                      <a:r>
                        <a:rPr lang="en-US" sz="2400" b="0" dirty="0" err="1">
                          <a:solidFill>
                            <a:schemeClr val="tx1"/>
                          </a:solidFill>
                          <a:effectLst/>
                          <a:latin typeface="Segoe UI" pitchFamily="34" charset="0"/>
                          <a:cs typeface="Segoe UI" pitchFamily="34" charset="0"/>
                        </a:rPr>
                        <a:t>thể</a:t>
                      </a:r>
                      <a:r>
                        <a:rPr lang="en-US" sz="2400" b="0" dirty="0">
                          <a:solidFill>
                            <a:schemeClr val="tx1"/>
                          </a:solidFill>
                          <a:effectLst/>
                          <a:latin typeface="Segoe UI" pitchFamily="34" charset="0"/>
                          <a:cs typeface="Segoe UI" pitchFamily="34" charset="0"/>
                        </a:rPr>
                        <a:t>/</a:t>
                      </a:r>
                      <a:r>
                        <a:rPr lang="en-US" sz="2400" b="0" dirty="0" err="1">
                          <a:solidFill>
                            <a:schemeClr val="tx1"/>
                          </a:solidFill>
                          <a:effectLst/>
                          <a:latin typeface="Segoe UI" pitchFamily="34" charset="0"/>
                          <a:cs typeface="Segoe UI" pitchFamily="34" charset="0"/>
                        </a:rPr>
                        <a:t>muốn</a:t>
                      </a:r>
                      <a:r>
                        <a:rPr lang="en-US" sz="2400" b="0" dirty="0">
                          <a:solidFill>
                            <a:schemeClr val="tx1"/>
                          </a:solidFill>
                          <a:effectLst/>
                          <a:latin typeface="Segoe UI" pitchFamily="34" charset="0"/>
                          <a:cs typeface="Segoe UI" pitchFamily="34" charset="0"/>
                        </a:rPr>
                        <a:t> [...], </a:t>
                      </a:r>
                      <a:r>
                        <a:rPr lang="en-US" sz="2400" b="0" dirty="0" err="1">
                          <a:solidFill>
                            <a:schemeClr val="tx1"/>
                          </a:solidFill>
                          <a:effectLst/>
                          <a:latin typeface="Segoe UI" pitchFamily="34" charset="0"/>
                          <a:cs typeface="Segoe UI" pitchFamily="34" charset="0"/>
                        </a:rPr>
                        <a:t>nhằm</a:t>
                      </a:r>
                      <a:r>
                        <a:rPr lang="en-US" sz="2400" b="0" dirty="0">
                          <a:solidFill>
                            <a:schemeClr val="tx1"/>
                          </a:solidFill>
                          <a:effectLst/>
                          <a:latin typeface="Segoe UI" pitchFamily="34" charset="0"/>
                          <a:cs typeface="Segoe UI" pitchFamily="34" charset="0"/>
                        </a:rPr>
                        <a:t> </a:t>
                      </a:r>
                      <a:r>
                        <a:rPr lang="en-US" sz="2400" b="0" dirty="0" err="1">
                          <a:solidFill>
                            <a:schemeClr val="tx1"/>
                          </a:solidFill>
                          <a:effectLst/>
                          <a:latin typeface="Segoe UI" pitchFamily="34" charset="0"/>
                          <a:cs typeface="Segoe UI" pitchFamily="34" charset="0"/>
                        </a:rPr>
                        <a:t>giúp</a:t>
                      </a:r>
                      <a:endParaRPr lang="en-US" sz="2400" b="0" dirty="0">
                        <a:solidFill>
                          <a:schemeClr val="tx1"/>
                        </a:solidFill>
                        <a:effectLst/>
                        <a:latin typeface="Segoe UI" pitchFamily="34" charset="0"/>
                        <a:cs typeface="Segoe UI" pitchFamily="34" charset="0"/>
                      </a:endParaRPr>
                    </a:p>
                    <a:p>
                      <a:pPr marL="185738" marR="0" indent="0">
                        <a:spcBef>
                          <a:spcPts val="0"/>
                        </a:spcBef>
                        <a:spcAft>
                          <a:spcPts val="0"/>
                        </a:spcAft>
                      </a:pPr>
                      <a:r>
                        <a:rPr lang="en-US" sz="2400" b="0" dirty="0">
                          <a:solidFill>
                            <a:schemeClr val="tx1"/>
                          </a:solidFill>
                          <a:effectLst/>
                          <a:latin typeface="Segoe UI" pitchFamily="34" charset="0"/>
                          <a:cs typeface="Segoe UI" pitchFamily="34" charset="0"/>
                        </a:rPr>
                        <a:t>[</a:t>
                      </a:r>
                      <a:r>
                        <a:rPr lang="en-US" sz="2400" b="0" dirty="0" err="1">
                          <a:solidFill>
                            <a:schemeClr val="tx1"/>
                          </a:solidFill>
                          <a:effectLst/>
                          <a:latin typeface="Segoe UI" pitchFamily="34" charset="0"/>
                          <a:cs typeface="Segoe UI" pitchFamily="34" charset="0"/>
                        </a:rPr>
                        <a:t>với</a:t>
                      </a:r>
                      <a:r>
                        <a:rPr lang="en-US" sz="2400" b="0" dirty="0">
                          <a:solidFill>
                            <a:schemeClr val="tx1"/>
                          </a:solidFill>
                          <a:effectLst/>
                          <a:latin typeface="Segoe UI" pitchFamily="34" charset="0"/>
                          <a:cs typeface="Segoe UI" pitchFamily="34" charset="0"/>
                        </a:rPr>
                        <a:t> </a:t>
                      </a:r>
                      <a:r>
                        <a:rPr lang="en-US" sz="2400" b="0" dirty="0" err="1">
                          <a:solidFill>
                            <a:schemeClr val="tx1"/>
                          </a:solidFill>
                          <a:effectLst/>
                          <a:latin typeface="Segoe UI" pitchFamily="34" charset="0"/>
                          <a:cs typeface="Segoe UI" pitchFamily="34" charset="0"/>
                        </a:rPr>
                        <a:t>mục</a:t>
                      </a:r>
                      <a:r>
                        <a:rPr lang="en-US" sz="2400" b="0" dirty="0">
                          <a:solidFill>
                            <a:schemeClr val="tx1"/>
                          </a:solidFill>
                          <a:effectLst/>
                          <a:latin typeface="Segoe UI" pitchFamily="34" charset="0"/>
                          <a:cs typeface="Segoe UI" pitchFamily="34" charset="0"/>
                        </a:rPr>
                        <a:t> </a:t>
                      </a:r>
                      <a:r>
                        <a:rPr lang="en-US" sz="2400" b="0" err="1">
                          <a:solidFill>
                            <a:schemeClr val="tx1"/>
                          </a:solidFill>
                          <a:effectLst/>
                          <a:latin typeface="Segoe UI" pitchFamily="34" charset="0"/>
                          <a:cs typeface="Segoe UI" pitchFamily="34" charset="0"/>
                        </a:rPr>
                        <a:t>đích</a:t>
                      </a:r>
                      <a:r>
                        <a:rPr lang="en-US" sz="2400" b="0" smtClean="0">
                          <a:solidFill>
                            <a:schemeClr val="tx1"/>
                          </a:solidFill>
                          <a:effectLst/>
                          <a:latin typeface="Segoe UI" pitchFamily="34" charset="0"/>
                          <a:cs typeface="Segoe UI" pitchFamily="34" charset="0"/>
                        </a:rPr>
                        <a:t>]</a:t>
                      </a:r>
                    </a:p>
                    <a:p>
                      <a:pPr marL="185738" marR="0" indent="0">
                        <a:spcBef>
                          <a:spcPts val="0"/>
                        </a:spcBef>
                        <a:spcAft>
                          <a:spcPts val="0"/>
                        </a:spcAft>
                      </a:pPr>
                      <a:endParaRPr lang="en-US" sz="2400" b="0" dirty="0">
                        <a:solidFill>
                          <a:schemeClr val="tx1"/>
                        </a:solidFill>
                        <a:effectLst/>
                        <a:latin typeface="Segoe UI" pitchFamily="34" charset="0"/>
                        <a:cs typeface="Segoe UI" pitchFamily="34" charset="0"/>
                      </a:endParaRPr>
                    </a:p>
                    <a:p>
                      <a:pPr marL="185738" marR="0" indent="0">
                        <a:lnSpc>
                          <a:spcPct val="107000"/>
                        </a:lnSpc>
                        <a:spcBef>
                          <a:spcPts val="0"/>
                        </a:spcBef>
                        <a:spcAft>
                          <a:spcPts val="800"/>
                        </a:spcAft>
                      </a:pPr>
                      <a:r>
                        <a:rPr lang="en-US" sz="2400" b="0" smtClean="0">
                          <a:solidFill>
                            <a:schemeClr val="tx1"/>
                          </a:solidFill>
                          <a:effectLst/>
                          <a:latin typeface="Segoe UI" pitchFamily="34" charset="0"/>
                          <a:cs typeface="Segoe UI" pitchFamily="34" charset="0"/>
                        </a:rPr>
                        <a:t>Nhiệm </a:t>
                      </a:r>
                      <a:r>
                        <a:rPr lang="en-US" sz="2400" b="0" err="1">
                          <a:solidFill>
                            <a:schemeClr val="tx1"/>
                          </a:solidFill>
                          <a:effectLst/>
                          <a:latin typeface="Segoe UI" pitchFamily="34" charset="0"/>
                          <a:cs typeface="Segoe UI" pitchFamily="34" charset="0"/>
                        </a:rPr>
                        <a:t>vụ</a:t>
                      </a:r>
                      <a:r>
                        <a:rPr lang="en-US" sz="2400" b="0" smtClean="0">
                          <a:solidFill>
                            <a:schemeClr val="tx1"/>
                          </a:solidFill>
                          <a:effectLst/>
                          <a:latin typeface="Segoe UI" pitchFamily="34" charset="0"/>
                          <a:cs typeface="Segoe UI" pitchFamily="34" charset="0"/>
                        </a:rPr>
                        <a:t>:</a:t>
                      </a:r>
                    </a:p>
                    <a:p>
                      <a:pPr marL="185738" marR="0" indent="0">
                        <a:spcBef>
                          <a:spcPts val="0"/>
                        </a:spcBef>
                        <a:spcAft>
                          <a:spcPts val="0"/>
                        </a:spcAft>
                      </a:pPr>
                      <a:endParaRPr lang="en-US" sz="2400" b="0" dirty="0">
                        <a:solidFill>
                          <a:schemeClr val="tx1"/>
                        </a:solidFill>
                        <a:effectLst/>
                        <a:latin typeface="Segoe UI" pitchFamily="34" charset="0"/>
                        <a:cs typeface="Segoe UI" pitchFamily="34" charset="0"/>
                      </a:endParaRPr>
                    </a:p>
                    <a:p>
                      <a:pPr marL="185738" marR="0" indent="0">
                        <a:spcBef>
                          <a:spcPts val="0"/>
                        </a:spcBef>
                        <a:spcAft>
                          <a:spcPts val="0"/>
                        </a:spcAft>
                      </a:pPr>
                      <a:r>
                        <a:rPr lang="en-US" sz="2400" b="0" smtClean="0">
                          <a:solidFill>
                            <a:schemeClr val="tx1"/>
                          </a:solidFill>
                          <a:effectLst/>
                          <a:latin typeface="Segoe UI" pitchFamily="34" charset="0"/>
                          <a:cs typeface="Segoe UI" pitchFamily="34" charset="0"/>
                        </a:rPr>
                        <a:t>Kiểm </a:t>
                      </a:r>
                      <a:r>
                        <a:rPr lang="en-US" sz="2400" b="0" dirty="0" err="1">
                          <a:solidFill>
                            <a:schemeClr val="tx1"/>
                          </a:solidFill>
                          <a:effectLst/>
                          <a:latin typeface="Segoe UI" pitchFamily="34" charset="0"/>
                          <a:cs typeface="Segoe UI" pitchFamily="34" charset="0"/>
                        </a:rPr>
                        <a:t>tra</a:t>
                      </a:r>
                      <a:r>
                        <a:rPr lang="en-US" sz="2400" b="0" dirty="0">
                          <a:solidFill>
                            <a:schemeClr val="tx1"/>
                          </a:solidFill>
                          <a:effectLst/>
                          <a:latin typeface="Segoe UI" pitchFamily="34" charset="0"/>
                          <a:cs typeface="Segoe UI" pitchFamily="34" charset="0"/>
                        </a:rPr>
                        <a:t>:</a:t>
                      </a:r>
                    </a:p>
                    <a:p>
                      <a:pPr marL="185738" marR="0" indent="0">
                        <a:spcBef>
                          <a:spcPts val="0"/>
                        </a:spcBef>
                        <a:spcAft>
                          <a:spcPts val="0"/>
                        </a:spcAft>
                      </a:pPr>
                      <a:r>
                        <a:rPr lang="en-US" sz="2400" b="0" dirty="0" err="1">
                          <a:solidFill>
                            <a:schemeClr val="tx1"/>
                          </a:solidFill>
                          <a:effectLst/>
                          <a:latin typeface="Segoe UI" pitchFamily="34" charset="0"/>
                          <a:cs typeface="Segoe UI" pitchFamily="34" charset="0"/>
                        </a:rPr>
                        <a:t>Kiểm</a:t>
                      </a:r>
                      <a:r>
                        <a:rPr lang="en-US" sz="2400" b="0" dirty="0">
                          <a:solidFill>
                            <a:schemeClr val="tx1"/>
                          </a:solidFill>
                          <a:effectLst/>
                          <a:latin typeface="Segoe UI" pitchFamily="34" charset="0"/>
                          <a:cs typeface="Segoe UI" pitchFamily="34" charset="0"/>
                        </a:rPr>
                        <a:t> </a:t>
                      </a:r>
                      <a:r>
                        <a:rPr lang="en-US" sz="2400" b="0" dirty="0" err="1">
                          <a:solidFill>
                            <a:schemeClr val="tx1"/>
                          </a:solidFill>
                          <a:effectLst/>
                          <a:latin typeface="Segoe UI" pitchFamily="34" charset="0"/>
                          <a:cs typeface="Segoe UI" pitchFamily="34" charset="0"/>
                        </a:rPr>
                        <a:t>tra</a:t>
                      </a:r>
                      <a:r>
                        <a:rPr lang="en-US" sz="2400" b="0" dirty="0">
                          <a:solidFill>
                            <a:schemeClr val="tx1"/>
                          </a:solidFill>
                          <a:effectLst/>
                          <a:latin typeface="Segoe UI" pitchFamily="34" charset="0"/>
                          <a:cs typeface="Segoe UI" pitchFamily="34" charset="0"/>
                        </a:rPr>
                        <a:t>:</a:t>
                      </a:r>
                    </a:p>
                    <a:p>
                      <a:pPr marL="185738" marR="0" indent="0">
                        <a:spcBef>
                          <a:spcPts val="0"/>
                        </a:spcBef>
                        <a:spcAft>
                          <a:spcPts val="0"/>
                        </a:spcAft>
                      </a:pPr>
                      <a:r>
                        <a:rPr lang="en-US" sz="2400" b="0" dirty="0">
                          <a:solidFill>
                            <a:schemeClr val="tx1"/>
                          </a:solidFill>
                          <a:effectLst/>
                          <a:latin typeface="Segoe UI" pitchFamily="34" charset="0"/>
                          <a:cs typeface="Segoe UI" pitchFamily="34" charset="0"/>
                        </a:rPr>
                        <a:t>-------------------------------------------</a:t>
                      </a:r>
                    </a:p>
                    <a:p>
                      <a:pPr marL="185738" marR="0" indent="0">
                        <a:spcBef>
                          <a:spcPts val="0"/>
                        </a:spcBef>
                        <a:spcAft>
                          <a:spcPts val="0"/>
                        </a:spcAft>
                      </a:pPr>
                      <a:r>
                        <a:rPr lang="en-US" sz="2400" b="0" dirty="0" err="1">
                          <a:solidFill>
                            <a:schemeClr val="tx1"/>
                          </a:solidFill>
                          <a:effectLst/>
                          <a:latin typeface="Segoe UI" pitchFamily="34" charset="0"/>
                          <a:cs typeface="Segoe UI" pitchFamily="34" charset="0"/>
                        </a:rPr>
                        <a:t>Loại</a:t>
                      </a:r>
                      <a:r>
                        <a:rPr lang="en-US" sz="2400" b="0" dirty="0">
                          <a:solidFill>
                            <a:schemeClr val="tx1"/>
                          </a:solidFill>
                          <a:effectLst/>
                          <a:latin typeface="Segoe UI" pitchFamily="34" charset="0"/>
                          <a:cs typeface="Segoe UI" pitchFamily="34" charset="0"/>
                        </a:rPr>
                        <a:t> </a:t>
                      </a:r>
                      <a:r>
                        <a:rPr lang="en-US" sz="2400" b="0" dirty="0" err="1">
                          <a:solidFill>
                            <a:schemeClr val="tx1"/>
                          </a:solidFill>
                          <a:effectLst/>
                          <a:latin typeface="Segoe UI" pitchFamily="34" charset="0"/>
                          <a:cs typeface="Segoe UI" pitchFamily="34" charset="0"/>
                        </a:rPr>
                        <a:t>tương</a:t>
                      </a:r>
                      <a:r>
                        <a:rPr lang="en-US" sz="2400" b="0" dirty="0">
                          <a:solidFill>
                            <a:schemeClr val="tx1"/>
                          </a:solidFill>
                          <a:effectLst/>
                          <a:latin typeface="Segoe UI" pitchFamily="34" charset="0"/>
                          <a:cs typeface="Segoe UI" pitchFamily="34" charset="0"/>
                        </a:rPr>
                        <a:t> </a:t>
                      </a:r>
                      <a:r>
                        <a:rPr lang="en-US" sz="2400" b="0" dirty="0" err="1">
                          <a:solidFill>
                            <a:schemeClr val="tx1"/>
                          </a:solidFill>
                          <a:effectLst/>
                          <a:latin typeface="Segoe UI" pitchFamily="34" charset="0"/>
                          <a:cs typeface="Segoe UI" pitchFamily="34" charset="0"/>
                        </a:rPr>
                        <a:t>tác</a:t>
                      </a:r>
                      <a:r>
                        <a:rPr lang="en-US" sz="2400" b="0" dirty="0">
                          <a:solidFill>
                            <a:schemeClr val="tx1"/>
                          </a:solidFill>
                          <a:effectLst/>
                          <a:latin typeface="Segoe UI" pitchFamily="34" charset="0"/>
                          <a:cs typeface="Segoe UI" pitchFamily="34" charset="0"/>
                        </a:rPr>
                        <a:t>:</a:t>
                      </a:r>
                    </a:p>
                    <a:p>
                      <a:pPr marL="185738" marR="0" indent="0">
                        <a:spcBef>
                          <a:spcPts val="0"/>
                        </a:spcBef>
                        <a:spcAft>
                          <a:spcPts val="0"/>
                        </a:spcAft>
                      </a:pPr>
                      <a:r>
                        <a:rPr lang="en-US" sz="2400" b="0" dirty="0" err="1">
                          <a:solidFill>
                            <a:schemeClr val="tx1"/>
                          </a:solidFill>
                          <a:effectLst/>
                          <a:latin typeface="Segoe UI" pitchFamily="34" charset="0"/>
                          <a:cs typeface="Segoe UI" pitchFamily="34" charset="0"/>
                        </a:rPr>
                        <a:t>Số</a:t>
                      </a:r>
                      <a:r>
                        <a:rPr lang="en-US" sz="2400" b="0" dirty="0">
                          <a:solidFill>
                            <a:schemeClr val="tx1"/>
                          </a:solidFill>
                          <a:effectLst/>
                          <a:latin typeface="Segoe UI" pitchFamily="34" charset="0"/>
                          <a:cs typeface="Segoe UI" pitchFamily="34" charset="0"/>
                        </a:rPr>
                        <a:t> </a:t>
                      </a:r>
                      <a:r>
                        <a:rPr lang="en-US" sz="2400" b="0" dirty="0" err="1">
                          <a:solidFill>
                            <a:schemeClr val="tx1"/>
                          </a:solidFill>
                          <a:effectLst/>
                          <a:latin typeface="Segoe UI" pitchFamily="34" charset="0"/>
                          <a:cs typeface="Segoe UI" pitchFamily="34" charset="0"/>
                        </a:rPr>
                        <a:t>lượng</a:t>
                      </a:r>
                      <a:r>
                        <a:rPr lang="en-US" sz="2400" b="0" dirty="0">
                          <a:solidFill>
                            <a:schemeClr val="tx1"/>
                          </a:solidFill>
                          <a:effectLst/>
                          <a:latin typeface="Segoe UI" pitchFamily="34" charset="0"/>
                          <a:cs typeface="Segoe UI" pitchFamily="34" charset="0"/>
                        </a:rPr>
                        <a:t> </a:t>
                      </a:r>
                      <a:r>
                        <a:rPr lang="en-US" sz="2400" b="0" dirty="0" err="1">
                          <a:solidFill>
                            <a:schemeClr val="tx1"/>
                          </a:solidFill>
                          <a:effectLst/>
                          <a:latin typeface="Segoe UI" pitchFamily="34" charset="0"/>
                          <a:cs typeface="Segoe UI" pitchFamily="34" charset="0"/>
                        </a:rPr>
                        <a:t>Quy</a:t>
                      </a:r>
                      <a:r>
                        <a:rPr lang="en-US" sz="2400" b="0" dirty="0">
                          <a:solidFill>
                            <a:schemeClr val="tx1"/>
                          </a:solidFill>
                          <a:effectLst/>
                          <a:latin typeface="Segoe UI" pitchFamily="34" charset="0"/>
                          <a:cs typeface="Segoe UI" pitchFamily="34" charset="0"/>
                        </a:rPr>
                        <a:t> </a:t>
                      </a:r>
                      <a:r>
                        <a:rPr lang="en-US" sz="2400" b="0" dirty="0" err="1">
                          <a:solidFill>
                            <a:schemeClr val="tx1"/>
                          </a:solidFill>
                          <a:effectLst/>
                          <a:latin typeface="Segoe UI" pitchFamily="34" charset="0"/>
                          <a:cs typeface="Segoe UI" pitchFamily="34" charset="0"/>
                        </a:rPr>
                        <a:t>tắc</a:t>
                      </a:r>
                      <a:r>
                        <a:rPr lang="en-US" sz="2400" b="0" dirty="0">
                          <a:solidFill>
                            <a:schemeClr val="tx1"/>
                          </a:solidFill>
                          <a:effectLst/>
                          <a:latin typeface="Segoe UI" pitchFamily="34" charset="0"/>
                          <a:cs typeface="Segoe UI" pitchFamily="34" charset="0"/>
                        </a:rPr>
                        <a:t> </a:t>
                      </a:r>
                      <a:r>
                        <a:rPr lang="en-US" sz="2400" b="0" dirty="0" err="1">
                          <a:solidFill>
                            <a:schemeClr val="tx1"/>
                          </a:solidFill>
                          <a:effectLst/>
                          <a:latin typeface="Segoe UI" pitchFamily="34" charset="0"/>
                          <a:cs typeface="Segoe UI" pitchFamily="34" charset="0"/>
                        </a:rPr>
                        <a:t>Nghiệp</a:t>
                      </a:r>
                      <a:r>
                        <a:rPr lang="en-US" sz="2400" b="0" dirty="0">
                          <a:solidFill>
                            <a:schemeClr val="tx1"/>
                          </a:solidFill>
                          <a:effectLst/>
                          <a:latin typeface="Segoe UI" pitchFamily="34" charset="0"/>
                          <a:cs typeface="Segoe UI" pitchFamily="34" charset="0"/>
                        </a:rPr>
                        <a:t> </a:t>
                      </a:r>
                      <a:r>
                        <a:rPr lang="en-US" sz="2400" b="0" dirty="0" err="1">
                          <a:solidFill>
                            <a:schemeClr val="tx1"/>
                          </a:solidFill>
                          <a:effectLst/>
                          <a:latin typeface="Segoe UI" pitchFamily="34" charset="0"/>
                          <a:cs typeface="Segoe UI" pitchFamily="34" charset="0"/>
                        </a:rPr>
                        <a:t>vụ</a:t>
                      </a:r>
                      <a:r>
                        <a:rPr lang="en-US" sz="2400" b="0" dirty="0">
                          <a:solidFill>
                            <a:schemeClr val="tx1"/>
                          </a:solidFill>
                          <a:effectLst/>
                          <a:latin typeface="Segoe UI" pitchFamily="34" charset="0"/>
                          <a:cs typeface="Segoe UI" pitchFamily="34" charset="0"/>
                        </a:rPr>
                        <a:t>:</a:t>
                      </a:r>
                    </a:p>
                    <a:p>
                      <a:pPr marL="185738" marR="0" indent="0">
                        <a:spcBef>
                          <a:spcPts val="0"/>
                        </a:spcBef>
                        <a:spcAft>
                          <a:spcPts val="0"/>
                        </a:spcAft>
                      </a:pPr>
                      <a:r>
                        <a:rPr lang="en-US" sz="2400" b="0" dirty="0" err="1">
                          <a:solidFill>
                            <a:schemeClr val="tx1"/>
                          </a:solidFill>
                          <a:effectLst/>
                          <a:latin typeface="Segoe UI" pitchFamily="34" charset="0"/>
                          <a:cs typeface="Segoe UI" pitchFamily="34" charset="0"/>
                        </a:rPr>
                        <a:t>Số</a:t>
                      </a:r>
                      <a:r>
                        <a:rPr lang="en-US" sz="2400" b="0" dirty="0">
                          <a:solidFill>
                            <a:schemeClr val="tx1"/>
                          </a:solidFill>
                          <a:effectLst/>
                          <a:latin typeface="Segoe UI" pitchFamily="34" charset="0"/>
                          <a:cs typeface="Segoe UI" pitchFamily="34" charset="0"/>
                        </a:rPr>
                        <a:t> </a:t>
                      </a:r>
                      <a:r>
                        <a:rPr lang="en-US" sz="2400" b="0" dirty="0" err="1">
                          <a:solidFill>
                            <a:schemeClr val="tx1"/>
                          </a:solidFill>
                          <a:effectLst/>
                          <a:latin typeface="Segoe UI" pitchFamily="34" charset="0"/>
                          <a:cs typeface="Segoe UI" pitchFamily="34" charset="0"/>
                        </a:rPr>
                        <a:t>lượng</a:t>
                      </a:r>
                      <a:r>
                        <a:rPr lang="en-US" sz="2400" b="0" dirty="0">
                          <a:solidFill>
                            <a:schemeClr val="tx1"/>
                          </a:solidFill>
                          <a:effectLst/>
                          <a:latin typeface="Segoe UI" pitchFamily="34" charset="0"/>
                          <a:cs typeface="Segoe UI" pitchFamily="34" charset="0"/>
                        </a:rPr>
                        <a:t> </a:t>
                      </a:r>
                      <a:r>
                        <a:rPr lang="en-US" sz="2400" b="0" dirty="0" err="1">
                          <a:solidFill>
                            <a:schemeClr val="tx1"/>
                          </a:solidFill>
                          <a:effectLst/>
                          <a:latin typeface="Segoe UI" pitchFamily="34" charset="0"/>
                          <a:cs typeface="Segoe UI" pitchFamily="34" charset="0"/>
                        </a:rPr>
                        <a:t>Thực</a:t>
                      </a:r>
                      <a:r>
                        <a:rPr lang="en-US" sz="2400" b="0" dirty="0">
                          <a:solidFill>
                            <a:schemeClr val="tx1"/>
                          </a:solidFill>
                          <a:effectLst/>
                          <a:latin typeface="Segoe UI" pitchFamily="34" charset="0"/>
                          <a:cs typeface="Segoe UI" pitchFamily="34" charset="0"/>
                        </a:rPr>
                        <a:t> </a:t>
                      </a:r>
                      <a:r>
                        <a:rPr lang="en-US" sz="2400" b="0" dirty="0" err="1">
                          <a:solidFill>
                            <a:schemeClr val="tx1"/>
                          </a:solidFill>
                          <a:effectLst/>
                          <a:latin typeface="Segoe UI" pitchFamily="34" charset="0"/>
                          <a:cs typeface="Segoe UI" pitchFamily="34" charset="0"/>
                        </a:rPr>
                        <a:t>thể</a:t>
                      </a:r>
                      <a:r>
                        <a:rPr lang="en-US" sz="2400" b="0" dirty="0">
                          <a:solidFill>
                            <a:schemeClr val="tx1"/>
                          </a:solidFill>
                          <a:effectLst/>
                          <a:latin typeface="Segoe UI" pitchFamily="34" charset="0"/>
                          <a:cs typeface="Segoe UI" pitchFamily="34" charset="0"/>
                        </a:rPr>
                        <a:t> </a:t>
                      </a:r>
                      <a:r>
                        <a:rPr lang="en-US" sz="2400" b="0" dirty="0" err="1">
                          <a:solidFill>
                            <a:schemeClr val="tx1"/>
                          </a:solidFill>
                          <a:effectLst/>
                          <a:latin typeface="Segoe UI" pitchFamily="34" charset="0"/>
                          <a:cs typeface="Segoe UI" pitchFamily="34" charset="0"/>
                        </a:rPr>
                        <a:t>Dữ</a:t>
                      </a:r>
                      <a:r>
                        <a:rPr lang="en-US" sz="2400" b="0" dirty="0">
                          <a:solidFill>
                            <a:schemeClr val="tx1"/>
                          </a:solidFill>
                          <a:effectLst/>
                          <a:latin typeface="Segoe UI" pitchFamily="34" charset="0"/>
                          <a:cs typeface="Segoe UI" pitchFamily="34" charset="0"/>
                        </a:rPr>
                        <a:t> </a:t>
                      </a:r>
                      <a:r>
                        <a:rPr lang="en-US" sz="2400" b="0" dirty="0" err="1">
                          <a:solidFill>
                            <a:schemeClr val="tx1"/>
                          </a:solidFill>
                          <a:effectLst/>
                          <a:latin typeface="Segoe UI" pitchFamily="34" charset="0"/>
                          <a:cs typeface="Segoe UI" pitchFamily="34" charset="0"/>
                        </a:rPr>
                        <a:t>liệu</a:t>
                      </a:r>
                      <a:r>
                        <a:rPr lang="en-US" sz="2400" b="0" dirty="0">
                          <a:solidFill>
                            <a:schemeClr val="tx1"/>
                          </a:solidFill>
                          <a:effectLst/>
                          <a:latin typeface="Segoe UI" pitchFamily="34" charset="0"/>
                          <a:cs typeface="Segoe UI" pitchFamily="34" charset="0"/>
                        </a:rPr>
                        <a:t>:</a:t>
                      </a:r>
                    </a:p>
                    <a:p>
                      <a:pPr marL="185738" marR="0" indent="0">
                        <a:spcBef>
                          <a:spcPts val="0"/>
                        </a:spcBef>
                        <a:spcAft>
                          <a:spcPts val="0"/>
                        </a:spcAft>
                      </a:pPr>
                      <a:r>
                        <a:rPr lang="en-US" sz="2400" b="0" dirty="0">
                          <a:solidFill>
                            <a:schemeClr val="tx1"/>
                          </a:solidFill>
                          <a:effectLst/>
                          <a:latin typeface="Segoe UI" pitchFamily="34" charset="0"/>
                          <a:cs typeface="Segoe UI" pitchFamily="34" charset="0"/>
                        </a:rPr>
                        <a:t>CRUD:</a:t>
                      </a:r>
                      <a:endParaRPr lang="en-US" sz="2400" b="0" dirty="0">
                        <a:solidFill>
                          <a:schemeClr val="tx1"/>
                        </a:solidFill>
                        <a:effectLst/>
                        <a:latin typeface="Segoe UI" pitchFamily="34" charset="0"/>
                        <a:ea typeface="Times New Roman"/>
                        <a:cs typeface="Segoe UI" pitchFamily="34" charset="0"/>
                      </a:endParaRPr>
                    </a:p>
                  </a:txBody>
                  <a:tcPr marL="108000" marR="108000" marT="144000" marB="14400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612655899"/>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4" y="2438400"/>
            <a:ext cx="5559426" cy="2590800"/>
          </a:xfrm>
          <a:prstGeom prst="rect">
            <a:avLst/>
          </a:prstGeom>
        </p:spPr>
        <p:txBody>
          <a:bodyPr vert="horz" lIns="91440" tIns="45720" rIns="91440" bIns="45720" rtlCol="0">
            <a:noAutofit/>
          </a:bodyPr>
          <a:lstStyle/>
          <a:p>
            <a:pPr algn="ctr"/>
            <a:r>
              <a:rPr lang="en-US" sz="2800" b="1" dirty="0" err="1" smtClean="0">
                <a:latin typeface="Segoe UI" pitchFamily="34" charset="0"/>
                <a:cs typeface="Segoe UI" pitchFamily="34" charset="0"/>
              </a:rPr>
              <a:t>Thảo</a:t>
            </a:r>
            <a:r>
              <a:rPr lang="en-US" sz="2800" b="1" dirty="0" smtClean="0">
                <a:latin typeface="Segoe UI" pitchFamily="34" charset="0"/>
                <a:cs typeface="Segoe UI" pitchFamily="34" charset="0"/>
              </a:rPr>
              <a:t> </a:t>
            </a:r>
            <a:r>
              <a:rPr lang="en-US" sz="2800" b="1" dirty="0" err="1" smtClean="0">
                <a:latin typeface="Segoe UI" pitchFamily="34" charset="0"/>
                <a:cs typeface="Segoe UI" pitchFamily="34" charset="0"/>
              </a:rPr>
              <a:t>luận</a:t>
            </a:r>
            <a:r>
              <a:rPr lang="en-US" sz="2800" b="1" dirty="0" smtClean="0">
                <a:latin typeface="Segoe UI" pitchFamily="34" charset="0"/>
                <a:cs typeface="Segoe UI" pitchFamily="34" charset="0"/>
              </a:rPr>
              <a:t> </a:t>
            </a:r>
            <a:r>
              <a:rPr lang="en-US" sz="2800" b="1" dirty="0" err="1" smtClean="0">
                <a:latin typeface="Segoe UI" pitchFamily="34" charset="0"/>
                <a:cs typeface="Segoe UI" pitchFamily="34" charset="0"/>
              </a:rPr>
              <a:t>trao</a:t>
            </a:r>
            <a:r>
              <a:rPr lang="en-US" sz="2800" b="1" dirty="0" smtClean="0">
                <a:latin typeface="Segoe UI" pitchFamily="34" charset="0"/>
                <a:cs typeface="Segoe UI" pitchFamily="34" charset="0"/>
              </a:rPr>
              <a:t> </a:t>
            </a:r>
            <a:r>
              <a:rPr lang="en-US" sz="2800" b="1" dirty="0" err="1" smtClean="0">
                <a:latin typeface="Segoe UI" pitchFamily="34" charset="0"/>
                <a:cs typeface="Segoe UI" pitchFamily="34" charset="0"/>
              </a:rPr>
              <a:t>đổi</a:t>
            </a:r>
            <a:r>
              <a:rPr lang="en-US" sz="2800" b="1" dirty="0" smtClean="0">
                <a:latin typeface="Segoe UI" pitchFamily="34" charset="0"/>
                <a:cs typeface="Segoe UI" pitchFamily="34" charset="0"/>
              </a:rPr>
              <a:t> </a:t>
            </a:r>
            <a:r>
              <a:rPr lang="en-US" sz="2800" b="1" dirty="0" err="1" smtClean="0">
                <a:latin typeface="Segoe UI" pitchFamily="34" charset="0"/>
                <a:cs typeface="Segoe UI" pitchFamily="34" charset="0"/>
              </a:rPr>
              <a:t>tình</a:t>
            </a:r>
            <a:r>
              <a:rPr lang="en-US" sz="2800" b="1" dirty="0" smtClean="0">
                <a:latin typeface="Segoe UI" pitchFamily="34" charset="0"/>
                <a:cs typeface="Segoe UI" pitchFamily="34" charset="0"/>
              </a:rPr>
              <a:t> </a:t>
            </a:r>
            <a:r>
              <a:rPr lang="en-US" sz="2800" b="1" dirty="0" err="1" smtClean="0">
                <a:latin typeface="Segoe UI" pitchFamily="34" charset="0"/>
                <a:cs typeface="Segoe UI" pitchFamily="34" charset="0"/>
              </a:rPr>
              <a:t>huống</a:t>
            </a:r>
            <a:endParaRPr lang="en-US" sz="2800" b="1" dirty="0">
              <a:latin typeface="Segoe UI" pitchFamily="34"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smtClean="0">
                <a:latin typeface="Segoe UI" pitchFamily="34" charset="0"/>
                <a:cs typeface="Segoe UI" pitchFamily="34" charset="0"/>
              </a:rPr>
              <a:t>Sprint </a:t>
            </a:r>
            <a:r>
              <a:rPr lang="en-US" sz="2400" dirty="0" err="1" smtClean="0">
                <a:latin typeface="Segoe UI" pitchFamily="34" charset="0"/>
                <a:cs typeface="Segoe UI" pitchFamily="34" charset="0"/>
              </a:rPr>
              <a:t>kéo</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dài</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bao</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lâu</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là</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tốt</a:t>
            </a:r>
            <a:r>
              <a:rPr lang="en-US" sz="2400" dirty="0" smtClean="0">
                <a:latin typeface="Segoe UI" pitchFamily="34" charset="0"/>
                <a:cs typeface="Segoe UI" pitchFamily="34" charset="0"/>
              </a:rPr>
              <a:t>?</a:t>
            </a: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cs typeface="Segoe UI" pitchFamily="34" charset="0"/>
              </a:rPr>
              <a:t>Mục</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tiêu</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của</a:t>
            </a:r>
            <a:r>
              <a:rPr lang="en-US" sz="2400" dirty="0" smtClean="0">
                <a:latin typeface="Segoe UI" pitchFamily="34" charset="0"/>
                <a:cs typeface="Segoe UI" pitchFamily="34" charset="0"/>
              </a:rPr>
              <a:t> Sprint </a:t>
            </a:r>
            <a:r>
              <a:rPr lang="en-US" sz="2400" dirty="0" err="1" smtClean="0">
                <a:latin typeface="Segoe UI" pitchFamily="34" charset="0"/>
                <a:cs typeface="Segoe UI" pitchFamily="34" charset="0"/>
              </a:rPr>
              <a:t>là</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gì</a:t>
            </a:r>
            <a:r>
              <a:rPr lang="en-US" sz="2400" dirty="0" smtClean="0">
                <a:latin typeface="Segoe UI" pitchFamily="34" charset="0"/>
                <a:cs typeface="Segoe UI" pitchFamily="34" charset="0"/>
              </a:rPr>
              <a:t>?</a:t>
            </a:r>
          </a:p>
          <a:p>
            <a:pPr marL="342900" indent="-342900">
              <a:lnSpc>
                <a:spcPct val="110000"/>
              </a:lnSpc>
              <a:spcBef>
                <a:spcPts val="600"/>
              </a:spcBef>
              <a:buClr>
                <a:schemeClr val="tx2"/>
              </a:buClr>
              <a:buFont typeface="Wingdings" pitchFamily="2" charset="2"/>
              <a:buChar char="l"/>
              <a:defRPr/>
            </a:pPr>
            <a:endParaRPr lang="en-US" sz="2400" dirty="0" smtClean="0">
              <a:latin typeface="Segoe UI" pitchFamily="34" charset="0"/>
              <a:cs typeface="Segoe UI" pitchFamily="34" charset="0"/>
            </a:endParaRPr>
          </a:p>
          <a:p>
            <a:pPr marL="342900" indent="-342900">
              <a:lnSpc>
                <a:spcPct val="110000"/>
              </a:lnSpc>
              <a:spcBef>
                <a:spcPts val="600"/>
              </a:spcBef>
              <a:buClr>
                <a:schemeClr val="tx2"/>
              </a:buClr>
              <a:buFont typeface="Wingdings" pitchFamily="2" charset="2"/>
              <a:buChar char="l"/>
              <a:defRPr/>
            </a:pPr>
            <a:endParaRPr lang="en-US" sz="2400" dirty="0" smtClean="0">
              <a:latin typeface="Segoe UI" pitchFamily="34" charset="0"/>
              <a:cs typeface="Segoe UI" pitchFamily="34" charset="0"/>
            </a:endParaRPr>
          </a:p>
          <a:p>
            <a:pPr marL="342900" indent="-342900">
              <a:lnSpc>
                <a:spcPct val="110000"/>
              </a:lnSpc>
              <a:spcBef>
                <a:spcPts val="600"/>
              </a:spcBef>
              <a:buClr>
                <a:schemeClr val="tx2"/>
              </a:buClr>
              <a:buFont typeface="Wingdings" pitchFamily="2" charset="2"/>
              <a:buChar char="l"/>
              <a:defRPr/>
            </a:pPr>
            <a:endParaRPr lang="en-US" sz="2400" dirty="0" smtClean="0">
              <a:latin typeface="Segoe UI" pitchFamily="34" charset="0"/>
              <a:cs typeface="Segoe UI" pitchFamily="34" charset="0"/>
            </a:endParaRPr>
          </a:p>
        </p:txBody>
      </p:sp>
      <p:pic>
        <p:nvPicPr>
          <p:cNvPr id="2" name="Picture 2" descr="http://waseembukhari.files.wordpress.com/2012/07/goa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2114550"/>
            <a:ext cx="2933700" cy="2200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8248540"/>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76200"/>
            <a:ext cx="8686802" cy="6248400"/>
          </a:xfrm>
          <a:prstGeom prst="rect">
            <a:avLst/>
          </a:prstGeom>
        </p:spPr>
        <p:txBody>
          <a:bodyPr vert="horz" lIns="91440" tIns="45720" rIns="91440" bIns="45720" rtlCol="0">
            <a:noAutofit/>
          </a:bodyPr>
          <a:lstStyle/>
          <a:p>
            <a:pPr algn="ctr"/>
            <a:r>
              <a:rPr lang="en-US" sz="2800" b="1" dirty="0" smtClean="0">
                <a:latin typeface="Segoe UI" pitchFamily="34" charset="0"/>
                <a:cs typeface="Segoe UI" pitchFamily="34" charset="0"/>
              </a:rPr>
              <a:t>Workshop 2</a:t>
            </a:r>
            <a:endParaRPr lang="en-US" sz="2800" b="1" dirty="0">
              <a:latin typeface="Segoe UI" pitchFamily="34"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cs typeface="Segoe UI" pitchFamily="34" charset="0"/>
              </a:rPr>
              <a:t>Chuẩn</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bị</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trước</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buổi</a:t>
            </a:r>
            <a:r>
              <a:rPr lang="en-US" sz="2400" dirty="0" smtClean="0">
                <a:latin typeface="Segoe UI" pitchFamily="34" charset="0"/>
                <a:cs typeface="Segoe UI" pitchFamily="34" charset="0"/>
              </a:rPr>
              <a:t> Workshop:</a:t>
            </a:r>
          </a:p>
          <a:p>
            <a:pPr marL="1082675" lvl="2" indent="-274638">
              <a:lnSpc>
                <a:spcPct val="120000"/>
              </a:lnSpc>
              <a:buClr>
                <a:schemeClr val="accent1"/>
              </a:buClr>
              <a:buFont typeface="Wingdings" pitchFamily="2" charset="2"/>
              <a:buChar char="§"/>
            </a:pPr>
            <a:r>
              <a:rPr lang="vi-VN" sz="2400" dirty="0" smtClean="0">
                <a:latin typeface="Segoe UI" pitchFamily="34" charset="0"/>
                <a:cs typeface="Segoe UI" pitchFamily="34" charset="0"/>
              </a:rPr>
              <a:t>Đưa </a:t>
            </a:r>
            <a:r>
              <a:rPr lang="vi-VN" sz="2400" dirty="0">
                <a:latin typeface="Segoe UI" pitchFamily="34" charset="0"/>
                <a:cs typeface="Segoe UI" pitchFamily="34" charset="0"/>
              </a:rPr>
              <a:t>ra các mục tiêu của product backlog, mục tiêu của sản phẩm, mục tiêu của các </a:t>
            </a:r>
            <a:r>
              <a:rPr lang="vi-VN" sz="2400" dirty="0" smtClean="0">
                <a:latin typeface="Segoe UI" pitchFamily="34" charset="0"/>
                <a:cs typeface="Segoe UI" pitchFamily="34" charset="0"/>
              </a:rPr>
              <a:t>Sprin</a:t>
            </a:r>
            <a:r>
              <a:rPr lang="en-US" sz="2400" dirty="0" smtClean="0">
                <a:latin typeface="Segoe UI" pitchFamily="34" charset="0"/>
                <a:cs typeface="Segoe UI" pitchFamily="34" charset="0"/>
              </a:rPr>
              <a:t>t</a:t>
            </a:r>
          </a:p>
          <a:p>
            <a:pPr marL="1082675" lvl="2" indent="-274638">
              <a:lnSpc>
                <a:spcPct val="120000"/>
              </a:lnSpc>
              <a:buClr>
                <a:schemeClr val="accent1"/>
              </a:buClr>
              <a:buFont typeface="Wingdings" pitchFamily="2" charset="2"/>
              <a:buChar char="§"/>
            </a:pPr>
            <a:r>
              <a:rPr lang="vi-VN" sz="2400" dirty="0">
                <a:latin typeface="Segoe UI" pitchFamily="34" charset="0"/>
                <a:cs typeface="Segoe UI" pitchFamily="34" charset="0"/>
              </a:rPr>
              <a:t>Nộp bản mô tả các mục tiêu dưới dạng file word lên LMS</a:t>
            </a:r>
            <a:endParaRPr lang="en-US" sz="2400" dirty="0" smtClean="0">
              <a:latin typeface="Segoe UI" pitchFamily="34"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cs typeface="Segoe UI" pitchFamily="34" charset="0"/>
              </a:rPr>
              <a:t>Nội</a:t>
            </a:r>
            <a:r>
              <a:rPr lang="en-US" sz="2400" dirty="0" smtClean="0">
                <a:latin typeface="Segoe UI" pitchFamily="34" charset="0"/>
                <a:cs typeface="Segoe UI" pitchFamily="34" charset="0"/>
              </a:rPr>
              <a:t> dung </a:t>
            </a:r>
            <a:r>
              <a:rPr lang="en-US" sz="2400" dirty="0" err="1" smtClean="0">
                <a:latin typeface="Segoe UI" pitchFamily="34" charset="0"/>
                <a:cs typeface="Segoe UI" pitchFamily="34" charset="0"/>
              </a:rPr>
              <a:t>trong</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buổi</a:t>
            </a:r>
            <a:r>
              <a:rPr lang="en-US" sz="2400" dirty="0" smtClean="0">
                <a:latin typeface="Segoe UI" pitchFamily="34" charset="0"/>
                <a:cs typeface="Segoe UI" pitchFamily="34" charset="0"/>
              </a:rPr>
              <a:t> Workshop</a:t>
            </a:r>
          </a:p>
          <a:p>
            <a:pPr marL="1082675" lvl="2" indent="-274638">
              <a:lnSpc>
                <a:spcPct val="120000"/>
              </a:lnSpc>
              <a:buClr>
                <a:schemeClr val="accent1"/>
              </a:buClr>
              <a:buFont typeface="Wingdings" pitchFamily="2" charset="2"/>
              <a:buChar char="§"/>
            </a:pPr>
            <a:r>
              <a:rPr lang="en-US" sz="2400" dirty="0" err="1">
                <a:latin typeface="Segoe UI" pitchFamily="34" charset="0"/>
                <a:cs typeface="Segoe UI" pitchFamily="34" charset="0"/>
              </a:rPr>
              <a:t>Các</a:t>
            </a:r>
            <a:r>
              <a:rPr lang="en-US" sz="2400" dirty="0">
                <a:latin typeface="Segoe UI" pitchFamily="34" charset="0"/>
                <a:cs typeface="Segoe UI" pitchFamily="34" charset="0"/>
              </a:rPr>
              <a:t> </a:t>
            </a:r>
            <a:r>
              <a:rPr lang="en-US" sz="2400" dirty="0" err="1">
                <a:latin typeface="Segoe UI" pitchFamily="34" charset="0"/>
                <a:cs typeface="Segoe UI" pitchFamily="34" charset="0"/>
              </a:rPr>
              <a:t>nhóm</a:t>
            </a:r>
            <a:r>
              <a:rPr lang="en-US" sz="2400" dirty="0">
                <a:latin typeface="Segoe UI" pitchFamily="34" charset="0"/>
                <a:cs typeface="Segoe UI" pitchFamily="34" charset="0"/>
              </a:rPr>
              <a:t> </a:t>
            </a:r>
            <a:r>
              <a:rPr lang="en-US" sz="2400" dirty="0" err="1">
                <a:latin typeface="Segoe UI" pitchFamily="34" charset="0"/>
                <a:cs typeface="Segoe UI" pitchFamily="34" charset="0"/>
              </a:rPr>
              <a:t>thảo</a:t>
            </a:r>
            <a:r>
              <a:rPr lang="en-US" sz="2400" dirty="0">
                <a:latin typeface="Segoe UI" pitchFamily="34" charset="0"/>
                <a:cs typeface="Segoe UI" pitchFamily="34" charset="0"/>
              </a:rPr>
              <a:t> </a:t>
            </a:r>
            <a:r>
              <a:rPr lang="en-US" sz="2400" dirty="0" err="1">
                <a:latin typeface="Segoe UI" pitchFamily="34" charset="0"/>
                <a:cs typeface="Segoe UI" pitchFamily="34" charset="0"/>
              </a:rPr>
              <a:t>luận</a:t>
            </a:r>
            <a:r>
              <a:rPr lang="en-US" sz="2400" dirty="0">
                <a:latin typeface="Segoe UI" pitchFamily="34" charset="0"/>
                <a:cs typeface="Segoe UI" pitchFamily="34" charset="0"/>
              </a:rPr>
              <a:t> </a:t>
            </a:r>
            <a:r>
              <a:rPr lang="en-US" sz="2400" dirty="0" err="1">
                <a:latin typeface="Segoe UI" pitchFamily="34" charset="0"/>
                <a:cs typeface="Segoe UI" pitchFamily="34" charset="0"/>
              </a:rPr>
              <a:t>và</a:t>
            </a:r>
            <a:r>
              <a:rPr lang="en-US" sz="2400" dirty="0">
                <a:latin typeface="Segoe UI" pitchFamily="34" charset="0"/>
                <a:cs typeface="Segoe UI" pitchFamily="34" charset="0"/>
              </a:rPr>
              <a:t> </a:t>
            </a:r>
            <a:r>
              <a:rPr lang="en-US" sz="2400" dirty="0" err="1">
                <a:latin typeface="Segoe UI" pitchFamily="34" charset="0"/>
                <a:cs typeface="Segoe UI" pitchFamily="34" charset="0"/>
              </a:rPr>
              <a:t>trình</a:t>
            </a:r>
            <a:r>
              <a:rPr lang="en-US" sz="2400" dirty="0">
                <a:latin typeface="Segoe UI" pitchFamily="34" charset="0"/>
                <a:cs typeface="Segoe UI" pitchFamily="34" charset="0"/>
              </a:rPr>
              <a:t> </a:t>
            </a:r>
            <a:r>
              <a:rPr lang="en-US" sz="2400" dirty="0" err="1">
                <a:latin typeface="Segoe UI" pitchFamily="34" charset="0"/>
                <a:cs typeface="Segoe UI" pitchFamily="34" charset="0"/>
              </a:rPr>
              <a:t>bày</a:t>
            </a:r>
            <a:r>
              <a:rPr lang="en-US" sz="2400" dirty="0">
                <a:latin typeface="Segoe UI" pitchFamily="34" charset="0"/>
                <a:cs typeface="Segoe UI" pitchFamily="34" charset="0"/>
              </a:rPr>
              <a:t> </a:t>
            </a:r>
            <a:r>
              <a:rPr lang="en-US" sz="2400" dirty="0" err="1">
                <a:latin typeface="Segoe UI" pitchFamily="34" charset="0"/>
                <a:cs typeface="Segoe UI" pitchFamily="34" charset="0"/>
              </a:rPr>
              <a:t>về</a:t>
            </a:r>
            <a:r>
              <a:rPr lang="en-US" sz="2400" dirty="0">
                <a:latin typeface="Segoe UI" pitchFamily="34" charset="0"/>
                <a:cs typeface="Segoe UI" pitchFamily="34" charset="0"/>
              </a:rPr>
              <a:t> </a:t>
            </a:r>
            <a:r>
              <a:rPr lang="en-US" sz="2400" dirty="0" err="1">
                <a:latin typeface="Segoe UI" pitchFamily="34" charset="0"/>
                <a:cs typeface="Segoe UI" pitchFamily="34" charset="0"/>
              </a:rPr>
              <a:t>các</a:t>
            </a:r>
            <a:r>
              <a:rPr lang="en-US" sz="2400" dirty="0">
                <a:latin typeface="Segoe UI" pitchFamily="34" charset="0"/>
                <a:cs typeface="Segoe UI" pitchFamily="34" charset="0"/>
              </a:rPr>
              <a:t> </a:t>
            </a:r>
            <a:r>
              <a:rPr lang="en-US" sz="2400" dirty="0" err="1">
                <a:latin typeface="Segoe UI" pitchFamily="34" charset="0"/>
                <a:cs typeface="Segoe UI" pitchFamily="34" charset="0"/>
              </a:rPr>
              <a:t>loại</a:t>
            </a:r>
            <a:r>
              <a:rPr lang="en-US" sz="2400" dirty="0">
                <a:latin typeface="Segoe UI" pitchFamily="34" charset="0"/>
                <a:cs typeface="Segoe UI" pitchFamily="34" charset="0"/>
              </a:rPr>
              <a:t> </a:t>
            </a:r>
            <a:r>
              <a:rPr lang="en-US" sz="2400" dirty="0" err="1">
                <a:latin typeface="Segoe UI" pitchFamily="34" charset="0"/>
                <a:cs typeface="Segoe UI" pitchFamily="34" charset="0"/>
              </a:rPr>
              <a:t>mục</a:t>
            </a:r>
            <a:r>
              <a:rPr lang="en-US" sz="2400" dirty="0">
                <a:latin typeface="Segoe UI" pitchFamily="34" charset="0"/>
                <a:cs typeface="Segoe UI" pitchFamily="34" charset="0"/>
              </a:rPr>
              <a:t> </a:t>
            </a:r>
            <a:r>
              <a:rPr lang="en-US" sz="2400" dirty="0" err="1">
                <a:latin typeface="Segoe UI" pitchFamily="34" charset="0"/>
                <a:cs typeface="Segoe UI" pitchFamily="34" charset="0"/>
              </a:rPr>
              <a:t>tiêu</a:t>
            </a:r>
            <a:r>
              <a:rPr lang="en-US" sz="2400" dirty="0">
                <a:latin typeface="Segoe UI" pitchFamily="34" charset="0"/>
                <a:cs typeface="Segoe UI" pitchFamily="34" charset="0"/>
              </a:rPr>
              <a:t> </a:t>
            </a:r>
            <a:r>
              <a:rPr lang="en-US" sz="2400" dirty="0" err="1">
                <a:latin typeface="Segoe UI" pitchFamily="34" charset="0"/>
                <a:cs typeface="Segoe UI" pitchFamily="34" charset="0"/>
              </a:rPr>
              <a:t>của</a:t>
            </a:r>
            <a:r>
              <a:rPr lang="en-US" sz="2400" dirty="0">
                <a:latin typeface="Segoe UI" pitchFamily="34" charset="0"/>
                <a:cs typeface="Segoe UI" pitchFamily="34" charset="0"/>
              </a:rPr>
              <a:t> product backlog, </a:t>
            </a:r>
            <a:r>
              <a:rPr lang="en-US" sz="2400" dirty="0" err="1">
                <a:latin typeface="Segoe UI" pitchFamily="34" charset="0"/>
                <a:cs typeface="Segoe UI" pitchFamily="34" charset="0"/>
              </a:rPr>
              <a:t>mục</a:t>
            </a:r>
            <a:r>
              <a:rPr lang="en-US" sz="2400" dirty="0">
                <a:latin typeface="Segoe UI" pitchFamily="34" charset="0"/>
                <a:cs typeface="Segoe UI" pitchFamily="34" charset="0"/>
              </a:rPr>
              <a:t> </a:t>
            </a:r>
            <a:r>
              <a:rPr lang="en-US" sz="2400" dirty="0" err="1">
                <a:latin typeface="Segoe UI" pitchFamily="34" charset="0"/>
                <a:cs typeface="Segoe UI" pitchFamily="34" charset="0"/>
              </a:rPr>
              <a:t>tiêu</a:t>
            </a:r>
            <a:r>
              <a:rPr lang="en-US" sz="2400" dirty="0">
                <a:latin typeface="Segoe UI" pitchFamily="34" charset="0"/>
                <a:cs typeface="Segoe UI" pitchFamily="34" charset="0"/>
              </a:rPr>
              <a:t> </a:t>
            </a:r>
            <a:r>
              <a:rPr lang="en-US" sz="2400" dirty="0" err="1">
                <a:latin typeface="Segoe UI" pitchFamily="34" charset="0"/>
                <a:cs typeface="Segoe UI" pitchFamily="34" charset="0"/>
              </a:rPr>
              <a:t>của</a:t>
            </a:r>
            <a:r>
              <a:rPr lang="en-US" sz="2400" dirty="0">
                <a:latin typeface="Segoe UI" pitchFamily="34" charset="0"/>
                <a:cs typeface="Segoe UI" pitchFamily="34" charset="0"/>
              </a:rPr>
              <a:t> </a:t>
            </a:r>
            <a:r>
              <a:rPr lang="en-US" sz="2400" dirty="0" err="1">
                <a:latin typeface="Segoe UI" pitchFamily="34" charset="0"/>
                <a:cs typeface="Segoe UI" pitchFamily="34" charset="0"/>
              </a:rPr>
              <a:t>sản</a:t>
            </a:r>
            <a:r>
              <a:rPr lang="en-US" sz="2400" dirty="0">
                <a:latin typeface="Segoe UI" pitchFamily="34" charset="0"/>
                <a:cs typeface="Segoe UI" pitchFamily="34" charset="0"/>
              </a:rPr>
              <a:t> </a:t>
            </a:r>
            <a:r>
              <a:rPr lang="en-US" sz="2400" dirty="0" err="1">
                <a:latin typeface="Segoe UI" pitchFamily="34" charset="0"/>
                <a:cs typeface="Segoe UI" pitchFamily="34" charset="0"/>
              </a:rPr>
              <a:t>phẩm</a:t>
            </a:r>
            <a:r>
              <a:rPr lang="en-US" sz="2400" dirty="0">
                <a:latin typeface="Segoe UI" pitchFamily="34" charset="0"/>
                <a:cs typeface="Segoe UI" pitchFamily="34" charset="0"/>
              </a:rPr>
              <a:t>, </a:t>
            </a:r>
            <a:r>
              <a:rPr lang="en-US" sz="2400" dirty="0" err="1">
                <a:latin typeface="Segoe UI" pitchFamily="34" charset="0"/>
                <a:cs typeface="Segoe UI" pitchFamily="34" charset="0"/>
              </a:rPr>
              <a:t>mục</a:t>
            </a:r>
            <a:r>
              <a:rPr lang="en-US" sz="2400" dirty="0">
                <a:latin typeface="Segoe UI" pitchFamily="34" charset="0"/>
                <a:cs typeface="Segoe UI" pitchFamily="34" charset="0"/>
              </a:rPr>
              <a:t> </a:t>
            </a:r>
            <a:r>
              <a:rPr lang="en-US" sz="2400" dirty="0" err="1">
                <a:latin typeface="Segoe UI" pitchFamily="34" charset="0"/>
                <a:cs typeface="Segoe UI" pitchFamily="34" charset="0"/>
              </a:rPr>
              <a:t>tiêu</a:t>
            </a:r>
            <a:r>
              <a:rPr lang="en-US" sz="2400" dirty="0">
                <a:latin typeface="Segoe UI" pitchFamily="34" charset="0"/>
                <a:cs typeface="Segoe UI" pitchFamily="34" charset="0"/>
              </a:rPr>
              <a:t> </a:t>
            </a:r>
            <a:r>
              <a:rPr lang="en-US" sz="2400" dirty="0" err="1">
                <a:latin typeface="Segoe UI" pitchFamily="34" charset="0"/>
                <a:cs typeface="Segoe UI" pitchFamily="34" charset="0"/>
              </a:rPr>
              <a:t>của</a:t>
            </a:r>
            <a:r>
              <a:rPr lang="en-US" sz="2400" dirty="0">
                <a:latin typeface="Segoe UI" pitchFamily="34" charset="0"/>
                <a:cs typeface="Segoe UI" pitchFamily="34" charset="0"/>
              </a:rPr>
              <a:t> Sprint</a:t>
            </a:r>
            <a:endParaRPr lang="en-US" sz="2400" dirty="0" smtClean="0">
              <a:latin typeface="Segoe UI" pitchFamily="34" charset="0"/>
              <a:cs typeface="Segoe UI" pitchFamily="34" charset="0"/>
            </a:endParaRPr>
          </a:p>
        </p:txBody>
      </p:sp>
    </p:spTree>
    <p:extLst>
      <p:ext uri="{BB962C8B-B14F-4D97-AF65-F5344CB8AC3E}">
        <p14:creationId xmlns:p14="http://schemas.microsoft.com/office/powerpoint/2010/main" val="175957024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60960"/>
            <a:ext cx="9144000" cy="9753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304800"/>
            <a:ext cx="8686802" cy="5562600"/>
          </a:xfrm>
          <a:prstGeom prst="rect">
            <a:avLst/>
          </a:prstGeom>
        </p:spPr>
        <p:txBody>
          <a:bodyPr vert="horz" lIns="91440" tIns="45720" rIns="91440" bIns="45720" rtlCol="0">
            <a:noAutofit/>
          </a:bodyPr>
          <a:lstStyle/>
          <a:p>
            <a:pPr lvl="0" algn="ctr">
              <a:lnSpc>
                <a:spcPct val="110000"/>
              </a:lnSpc>
              <a:spcBef>
                <a:spcPts val="600"/>
              </a:spcBef>
              <a:defRPr/>
            </a:pPr>
            <a:r>
              <a:rPr lang="en-US" sz="2800" b="1" dirty="0" err="1" smtClean="0">
                <a:solidFill>
                  <a:schemeClr val="tx2"/>
                </a:solidFill>
                <a:latin typeface="Segoe UI" pitchFamily="34" charset="0"/>
                <a:ea typeface="Roboto" pitchFamily="2" charset="0"/>
                <a:cs typeface="Segoe UI" pitchFamily="34" charset="0"/>
              </a:rPr>
              <a:t>Xác</a:t>
            </a:r>
            <a:r>
              <a:rPr lang="en-US" sz="2800" b="1" dirty="0" smtClean="0">
                <a:solidFill>
                  <a:schemeClr val="tx2"/>
                </a:solidFill>
                <a:latin typeface="Segoe UI" pitchFamily="34" charset="0"/>
                <a:ea typeface="Roboto" pitchFamily="2" charset="0"/>
                <a:cs typeface="Segoe UI" pitchFamily="34" charset="0"/>
              </a:rPr>
              <a:t> </a:t>
            </a:r>
            <a:r>
              <a:rPr lang="en-US" sz="2800" b="1" dirty="0" err="1" smtClean="0">
                <a:solidFill>
                  <a:schemeClr val="tx2"/>
                </a:solidFill>
                <a:latin typeface="Segoe UI" pitchFamily="34" charset="0"/>
                <a:ea typeface="Roboto" pitchFamily="2" charset="0"/>
                <a:cs typeface="Segoe UI" pitchFamily="34" charset="0"/>
              </a:rPr>
              <a:t>định</a:t>
            </a:r>
            <a:r>
              <a:rPr lang="en-US" sz="2800" b="1" dirty="0" smtClean="0">
                <a:solidFill>
                  <a:schemeClr val="tx2"/>
                </a:solidFill>
                <a:latin typeface="Segoe UI" pitchFamily="34" charset="0"/>
                <a:ea typeface="Roboto" pitchFamily="2" charset="0"/>
                <a:cs typeface="Segoe UI" pitchFamily="34" charset="0"/>
              </a:rPr>
              <a:t> </a:t>
            </a:r>
            <a:r>
              <a:rPr lang="en-US" sz="2800" b="1" dirty="0" err="1" smtClean="0">
                <a:solidFill>
                  <a:schemeClr val="tx2"/>
                </a:solidFill>
                <a:latin typeface="Segoe UI" pitchFamily="34" charset="0"/>
                <a:ea typeface="Roboto" pitchFamily="2" charset="0"/>
                <a:cs typeface="Segoe UI" pitchFamily="34" charset="0"/>
              </a:rPr>
              <a:t>mục</a:t>
            </a:r>
            <a:r>
              <a:rPr lang="en-US" sz="2800" b="1" dirty="0" smtClean="0">
                <a:solidFill>
                  <a:schemeClr val="tx2"/>
                </a:solidFill>
                <a:latin typeface="Segoe UI" pitchFamily="34" charset="0"/>
                <a:ea typeface="Roboto" pitchFamily="2" charset="0"/>
                <a:cs typeface="Segoe UI" pitchFamily="34" charset="0"/>
              </a:rPr>
              <a:t> </a:t>
            </a:r>
            <a:r>
              <a:rPr lang="en-US" sz="2800" b="1" dirty="0" err="1" smtClean="0">
                <a:solidFill>
                  <a:schemeClr val="tx2"/>
                </a:solidFill>
                <a:latin typeface="Segoe UI" pitchFamily="34" charset="0"/>
                <a:ea typeface="Roboto" pitchFamily="2" charset="0"/>
                <a:cs typeface="Segoe UI" pitchFamily="34" charset="0"/>
              </a:rPr>
              <a:t>tiêu</a:t>
            </a:r>
            <a:r>
              <a:rPr lang="en-US" sz="2800" b="1" dirty="0" smtClean="0">
                <a:solidFill>
                  <a:schemeClr val="tx2"/>
                </a:solidFill>
                <a:latin typeface="Segoe UI" pitchFamily="34" charset="0"/>
                <a:ea typeface="Roboto" pitchFamily="2" charset="0"/>
                <a:cs typeface="Segoe UI" pitchFamily="34" charset="0"/>
              </a:rPr>
              <a:t> </a:t>
            </a:r>
            <a:r>
              <a:rPr lang="en-US" sz="2800" b="1" dirty="0" err="1" smtClean="0">
                <a:solidFill>
                  <a:schemeClr val="tx2"/>
                </a:solidFill>
                <a:latin typeface="Segoe UI" pitchFamily="34" charset="0"/>
                <a:ea typeface="Roboto" pitchFamily="2" charset="0"/>
                <a:cs typeface="Segoe UI" pitchFamily="34" charset="0"/>
              </a:rPr>
              <a:t>phát</a:t>
            </a:r>
            <a:r>
              <a:rPr lang="en-US" sz="2800" b="1" dirty="0" smtClean="0">
                <a:solidFill>
                  <a:schemeClr val="tx2"/>
                </a:solidFill>
                <a:latin typeface="Segoe UI" pitchFamily="34" charset="0"/>
                <a:ea typeface="Roboto" pitchFamily="2" charset="0"/>
                <a:cs typeface="Segoe UI" pitchFamily="34" charset="0"/>
              </a:rPr>
              <a:t> </a:t>
            </a:r>
            <a:r>
              <a:rPr lang="en-US" sz="2800" b="1" dirty="0" err="1" smtClean="0">
                <a:solidFill>
                  <a:schemeClr val="tx2"/>
                </a:solidFill>
                <a:latin typeface="Segoe UI" pitchFamily="34" charset="0"/>
                <a:ea typeface="Roboto" pitchFamily="2" charset="0"/>
                <a:cs typeface="Segoe UI" pitchFamily="34" charset="0"/>
              </a:rPr>
              <a:t>hành</a:t>
            </a:r>
            <a:endParaRPr lang="en-US" sz="2800" b="1" dirty="0" smtClean="0">
              <a:solidFill>
                <a:schemeClr val="tx2"/>
              </a:solidFill>
              <a:latin typeface="Segoe UI" pitchFamily="34" charset="0"/>
              <a:ea typeface="Roboto" pitchFamily="2" charset="0"/>
              <a:cs typeface="Segoe UI" pitchFamily="34" charset="0"/>
            </a:endParaRPr>
          </a:p>
          <a:p>
            <a:pPr lvl="0" algn="ctr">
              <a:lnSpc>
                <a:spcPct val="110000"/>
              </a:lnSpc>
              <a:spcBef>
                <a:spcPts val="600"/>
              </a:spcBef>
              <a:defRPr/>
            </a:pPr>
            <a:endParaRPr lang="en-US" sz="900" b="1"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smtClean="0">
                <a:latin typeface="Segoe UI" pitchFamily="34" charset="0"/>
                <a:ea typeface="Roboto" pitchFamily="2" charset="0"/>
                <a:cs typeface="Segoe UI" pitchFamily="34" charset="0"/>
              </a:rPr>
              <a:t>Product owner, Scrum master </a:t>
            </a:r>
            <a:r>
              <a:rPr lang="en-US" sz="2400" dirty="0" err="1" smtClean="0">
                <a:latin typeface="Segoe UI" pitchFamily="34" charset="0"/>
                <a:ea typeface="Roboto" pitchFamily="2" charset="0"/>
                <a:cs typeface="Segoe UI" pitchFamily="34" charset="0"/>
              </a:rPr>
              <a:t>và</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đội</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phát</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triển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tổ</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chức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cuộc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họp</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kế</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hoạch</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phát</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hành</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để</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tạo</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ra</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bản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kế</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hoạch</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giúp</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cả</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nhóm</a:t>
            </a:r>
            <a:r>
              <a:rPr lang="en-US" sz="2400" dirty="0" smtClean="0">
                <a:latin typeface="Segoe UI" pitchFamily="34" charset="0"/>
                <a:ea typeface="Roboto" pitchFamily="2" charset="0"/>
                <a:cs typeface="Segoe UI" pitchFamily="34" charset="0"/>
              </a:rPr>
              <a:t> Scrum </a:t>
            </a:r>
            <a:r>
              <a:rPr lang="en-US" sz="2400" dirty="0" err="1" smtClean="0">
                <a:latin typeface="Segoe UI" pitchFamily="34" charset="0"/>
                <a:ea typeface="Roboto" pitchFamily="2" charset="0"/>
                <a:cs typeface="Segoe UI" pitchFamily="34" charset="0"/>
              </a:rPr>
              <a:t>và</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phần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còn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lại</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của</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tổ</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chức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có</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thể</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hiểu</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và</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giao</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tiếp</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với</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nhau</a:t>
            </a:r>
            <a:endParaRPr lang="en-US" sz="2400"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ea typeface="Roboto" pitchFamily="2" charset="0"/>
                <a:cs typeface="Segoe UI" pitchFamily="34" charset="0"/>
              </a:rPr>
              <a:t>Phải</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trả</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lời</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các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câu</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hỏi</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sau</a:t>
            </a:r>
            <a:r>
              <a:rPr lang="en-US" sz="2400" dirty="0" smtClean="0">
                <a:latin typeface="Segoe UI" pitchFamily="34" charset="0"/>
                <a:ea typeface="Roboto" pitchFamily="2" charset="0"/>
                <a:cs typeface="Segoe UI" pitchFamily="34" charset="0"/>
              </a:rPr>
              <a:t>:</a:t>
            </a:r>
          </a:p>
          <a:p>
            <a:pPr marL="800100" lvl="1" indent="-342900">
              <a:lnSpc>
                <a:spcPct val="110000"/>
              </a:lnSpc>
              <a:spcBef>
                <a:spcPts val="600"/>
              </a:spcBef>
              <a:buClr>
                <a:schemeClr val="tx2"/>
              </a:buClr>
              <a:buFont typeface="Wingdings" pitchFamily="2" charset="2"/>
              <a:buChar char="l"/>
              <a:defRPr/>
            </a:pPr>
            <a:r>
              <a:rPr lang="en-US" sz="2400" dirty="0" err="1" smtClean="0">
                <a:latin typeface="Segoe UI" pitchFamily="34" charset="0"/>
                <a:ea typeface="Roboto" pitchFamily="2" charset="0"/>
                <a:cs typeface="Segoe UI" pitchFamily="34" charset="0"/>
              </a:rPr>
              <a:t>Làm</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sao</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để</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chuyển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tầm</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nhìn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về</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sản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phẩm</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thành</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sản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phẩm</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thực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sự</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theo</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cách</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khả</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thi</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nhất</a:t>
            </a:r>
            <a:endParaRPr lang="en-US" sz="2400" dirty="0" smtClean="0">
              <a:latin typeface="Segoe UI" pitchFamily="34" charset="0"/>
              <a:ea typeface="Roboto" pitchFamily="2" charset="0"/>
              <a:cs typeface="Segoe UI" pitchFamily="34" charset="0"/>
            </a:endParaRPr>
          </a:p>
          <a:p>
            <a:pPr marL="800100" lvl="1" indent="-342900">
              <a:lnSpc>
                <a:spcPct val="110000"/>
              </a:lnSpc>
              <a:spcBef>
                <a:spcPts val="600"/>
              </a:spcBef>
              <a:buClr>
                <a:schemeClr val="tx2"/>
              </a:buClr>
              <a:buFont typeface="Wingdings" pitchFamily="2" charset="2"/>
              <a:buChar char="l"/>
              <a:defRPr/>
            </a:pPr>
            <a:r>
              <a:rPr lang="en-US" sz="2400" dirty="0" err="1" smtClean="0">
                <a:latin typeface="Segoe UI" pitchFamily="34" charset="0"/>
                <a:ea typeface="Roboto" pitchFamily="2" charset="0"/>
                <a:cs typeface="Segoe UI" pitchFamily="34" charset="0"/>
              </a:rPr>
              <a:t>Làm</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sao</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để</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đạt</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được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hoặc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làm</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tốt</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hơn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sự</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mong</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đợi</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và</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thỏa</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mãn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khách</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hàng</a:t>
            </a:r>
            <a:r>
              <a:rPr lang="en-US" sz="2400" dirty="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cũng</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như</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về</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mặt</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hiệu</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quả</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đầu</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tư</a:t>
            </a:r>
            <a:r>
              <a:rPr lang="en-US" sz="2400" dirty="0" smtClean="0">
                <a:latin typeface="Segoe UI" pitchFamily="34" charset="0"/>
                <a:ea typeface="Roboto" pitchFamily="2" charset="0"/>
                <a:cs typeface="Segoe UI" pitchFamily="34" charset="0"/>
              </a:rPr>
              <a:t> (ROI)</a:t>
            </a: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ea typeface="Roboto" pitchFamily="2" charset="0"/>
                <a:cs typeface="Segoe UI" pitchFamily="34" charset="0"/>
              </a:rPr>
              <a:t>Việc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lập</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kế</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hoạch</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phát</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hành</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là</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không</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bắt</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buộc</a:t>
            </a:r>
            <a:endParaRPr lang="en-US" sz="2400" dirty="0" smtClean="0">
              <a:latin typeface="Segoe UI" pitchFamily="34" charset="0"/>
              <a:ea typeface="Roboto" pitchFamily="2" charset="0"/>
              <a:cs typeface="Segoe UI" pitchFamily="34" charset="0"/>
            </a:endParaRPr>
          </a:p>
          <a:p>
            <a:pPr>
              <a:lnSpc>
                <a:spcPct val="110000"/>
              </a:lnSpc>
              <a:spcBef>
                <a:spcPts val="600"/>
              </a:spcBef>
              <a:buClr>
                <a:schemeClr val="tx2"/>
              </a:buClr>
              <a:defRPr/>
            </a:pPr>
            <a:endParaRPr lang="en-US" sz="2400" dirty="0" smtClean="0">
              <a:latin typeface="Segoe UI" pitchFamily="34" charset="0"/>
              <a:ea typeface="Roboto" pitchFamily="2" charset="0"/>
              <a:cs typeface="Segoe UI" pitchFamily="34" charset="0"/>
            </a:endParaRPr>
          </a:p>
        </p:txBody>
      </p:sp>
    </p:spTree>
    <p:extLst>
      <p:ext uri="{BB962C8B-B14F-4D97-AF65-F5344CB8AC3E}">
        <p14:creationId xmlns:p14="http://schemas.microsoft.com/office/powerpoint/2010/main" val="419933072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533400" y="762000"/>
            <a:ext cx="8305800" cy="5410200"/>
            <a:chOff x="533400" y="762000"/>
            <a:chExt cx="8305800" cy="5410200"/>
          </a:xfrm>
          <a:effectLst>
            <a:outerShdw blurRad="50800" dist="38100" dir="2700000" algn="tl" rotWithShape="0">
              <a:prstClr val="black">
                <a:alpha val="40000"/>
              </a:prstClr>
            </a:outerShdw>
          </a:effectLst>
        </p:grpSpPr>
        <p:sp>
          <p:nvSpPr>
            <p:cNvPr id="7" name="Rectangle 6"/>
            <p:cNvSpPr/>
            <p:nvPr/>
          </p:nvSpPr>
          <p:spPr>
            <a:xfrm>
              <a:off x="533400" y="762000"/>
              <a:ext cx="8305800" cy="990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33400" y="1752600"/>
              <a:ext cx="8305800" cy="4419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130" name="Content Placeholder 1"/>
          <p:cNvSpPr>
            <a:spLocks noGrp="1"/>
          </p:cNvSpPr>
          <p:nvPr>
            <p:ph idx="1"/>
          </p:nvPr>
        </p:nvSpPr>
        <p:spPr>
          <a:xfrm>
            <a:off x="533400" y="1752600"/>
            <a:ext cx="7772400" cy="4173415"/>
          </a:xfrm>
        </p:spPr>
        <p:txBody>
          <a:bodyPr>
            <a:normAutofit fontScale="92500" lnSpcReduction="10000"/>
          </a:bodyPr>
          <a:lstStyle/>
          <a:p>
            <a:pPr marL="342900" indent="-342900">
              <a:lnSpc>
                <a:spcPct val="150000"/>
              </a:lnSpc>
              <a:buClr>
                <a:schemeClr val="tx2"/>
              </a:buClr>
              <a:buFont typeface="Wingdings" pitchFamily="2" charset="2"/>
              <a:buChar char="l"/>
            </a:pPr>
            <a:r>
              <a:rPr lang="en-US" b="0" dirty="0" err="1"/>
              <a:t>Mục</a:t>
            </a:r>
            <a:r>
              <a:rPr lang="en-US" b="0" dirty="0"/>
              <a:t> </a:t>
            </a:r>
            <a:r>
              <a:rPr lang="en-US" b="0" dirty="0" err="1"/>
              <a:t>tiêu</a:t>
            </a:r>
            <a:r>
              <a:rPr lang="en-US" b="0" dirty="0"/>
              <a:t> </a:t>
            </a:r>
            <a:r>
              <a:rPr lang="en-US" b="0" dirty="0" err="1"/>
              <a:t>kế</a:t>
            </a:r>
            <a:r>
              <a:rPr lang="en-US" b="0" dirty="0"/>
              <a:t> </a:t>
            </a:r>
            <a:r>
              <a:rPr lang="en-US" b="0" dirty="0" err="1"/>
              <a:t>hoạch</a:t>
            </a:r>
            <a:r>
              <a:rPr lang="en-US" b="0" dirty="0"/>
              <a:t> </a:t>
            </a:r>
            <a:r>
              <a:rPr lang="en-US" b="0" dirty="0" err="1"/>
              <a:t>phát</a:t>
            </a:r>
            <a:r>
              <a:rPr lang="en-US" b="0" dirty="0"/>
              <a:t> </a:t>
            </a:r>
            <a:r>
              <a:rPr lang="en-US" b="0" dirty="0" err="1"/>
              <a:t>hành</a:t>
            </a:r>
            <a:endParaRPr lang="en-US" b="0" dirty="0"/>
          </a:p>
          <a:p>
            <a:pPr marL="342900" indent="-342900">
              <a:lnSpc>
                <a:spcPct val="150000"/>
              </a:lnSpc>
              <a:buClr>
                <a:schemeClr val="tx2"/>
              </a:buClr>
              <a:buFont typeface="Wingdings" pitchFamily="2" charset="2"/>
              <a:buChar char="l"/>
            </a:pPr>
            <a:r>
              <a:rPr lang="en-US" b="0" dirty="0" err="1"/>
              <a:t>Mục</a:t>
            </a:r>
            <a:r>
              <a:rPr lang="en-US" b="0" dirty="0"/>
              <a:t> </a:t>
            </a:r>
            <a:r>
              <a:rPr lang="en-US" b="0" dirty="0" err="1"/>
              <a:t>tiêu</a:t>
            </a:r>
            <a:r>
              <a:rPr lang="en-US" b="0" dirty="0"/>
              <a:t> </a:t>
            </a:r>
            <a:r>
              <a:rPr lang="en-US" b="0" dirty="0" err="1"/>
              <a:t>của</a:t>
            </a:r>
            <a:r>
              <a:rPr lang="en-US" b="0" dirty="0"/>
              <a:t> Sprint</a:t>
            </a:r>
          </a:p>
          <a:p>
            <a:pPr marL="342900" indent="-342900">
              <a:lnSpc>
                <a:spcPct val="150000"/>
              </a:lnSpc>
              <a:buClr>
                <a:schemeClr val="tx2"/>
              </a:buClr>
              <a:buFont typeface="Wingdings" pitchFamily="2" charset="2"/>
              <a:buChar char="l"/>
            </a:pPr>
            <a:r>
              <a:rPr lang="en-US" b="0" dirty="0" err="1"/>
              <a:t>Các</a:t>
            </a:r>
            <a:r>
              <a:rPr lang="en-US" b="0" dirty="0"/>
              <a:t> </a:t>
            </a:r>
            <a:r>
              <a:rPr lang="en-US" b="0" dirty="0" err="1"/>
              <a:t>yếu</a:t>
            </a:r>
            <a:r>
              <a:rPr lang="en-US" b="0" dirty="0"/>
              <a:t> </a:t>
            </a:r>
            <a:r>
              <a:rPr lang="en-US" b="0" dirty="0" err="1"/>
              <a:t>tố</a:t>
            </a:r>
            <a:r>
              <a:rPr lang="en-US" b="0" dirty="0"/>
              <a:t> </a:t>
            </a:r>
            <a:r>
              <a:rPr lang="en-US" b="0" dirty="0" err="1"/>
              <a:t>dùng</a:t>
            </a:r>
            <a:r>
              <a:rPr lang="en-US" b="0" dirty="0"/>
              <a:t> </a:t>
            </a:r>
            <a:r>
              <a:rPr lang="en-US" b="0" dirty="0" err="1"/>
              <a:t>để</a:t>
            </a:r>
            <a:r>
              <a:rPr lang="en-US" b="0" dirty="0"/>
              <a:t> </a:t>
            </a:r>
            <a:r>
              <a:rPr lang="en-US" b="0" dirty="0" err="1"/>
              <a:t>ước</a:t>
            </a:r>
            <a:r>
              <a:rPr lang="en-US" b="0" dirty="0"/>
              <a:t> </a:t>
            </a:r>
            <a:r>
              <a:rPr lang="en-US" b="0" dirty="0" err="1"/>
              <a:t>lượng</a:t>
            </a:r>
            <a:r>
              <a:rPr lang="en-US" b="0" dirty="0"/>
              <a:t> story</a:t>
            </a:r>
          </a:p>
          <a:p>
            <a:pPr marL="625475" lvl="1" indent="-274638">
              <a:lnSpc>
                <a:spcPct val="120000"/>
              </a:lnSpc>
              <a:buClr>
                <a:schemeClr val="accent1"/>
              </a:buClr>
              <a:buFont typeface="Wingdings" pitchFamily="2" charset="2"/>
              <a:buChar char="§"/>
            </a:pPr>
            <a:r>
              <a:rPr lang="en-US" sz="2400" dirty="0" err="1">
                <a:latin typeface="Segoe UI" pitchFamily="34" charset="0"/>
              </a:rPr>
              <a:t>Loại</a:t>
            </a:r>
            <a:r>
              <a:rPr lang="en-US" sz="2400" dirty="0">
                <a:latin typeface="Segoe UI" pitchFamily="34" charset="0"/>
              </a:rPr>
              <a:t> </a:t>
            </a:r>
            <a:r>
              <a:rPr lang="en-US" sz="2400" dirty="0" err="1">
                <a:latin typeface="Segoe UI" pitchFamily="34" charset="0"/>
              </a:rPr>
              <a:t>tương</a:t>
            </a:r>
            <a:r>
              <a:rPr lang="en-US" sz="2400" dirty="0">
                <a:latin typeface="Segoe UI" pitchFamily="34" charset="0"/>
              </a:rPr>
              <a:t> </a:t>
            </a:r>
            <a:r>
              <a:rPr lang="en-US" sz="2400" dirty="0" err="1">
                <a:latin typeface="Segoe UI" pitchFamily="34" charset="0"/>
              </a:rPr>
              <a:t>tác</a:t>
            </a:r>
            <a:endParaRPr lang="en-US" sz="2400" dirty="0">
              <a:latin typeface="Segoe UI" pitchFamily="34" charset="0"/>
            </a:endParaRPr>
          </a:p>
          <a:p>
            <a:pPr marL="625475" lvl="1" indent="-274638">
              <a:lnSpc>
                <a:spcPct val="120000"/>
              </a:lnSpc>
              <a:buClr>
                <a:schemeClr val="accent1"/>
              </a:buClr>
              <a:buFont typeface="Wingdings" pitchFamily="2" charset="2"/>
              <a:buChar char="§"/>
            </a:pPr>
            <a:r>
              <a:rPr lang="en-US" sz="2400" dirty="0" err="1">
                <a:latin typeface="Segoe UI" pitchFamily="34" charset="0"/>
              </a:rPr>
              <a:t>Quy</a:t>
            </a:r>
            <a:r>
              <a:rPr lang="en-US" sz="2400" dirty="0">
                <a:latin typeface="Segoe UI" pitchFamily="34" charset="0"/>
              </a:rPr>
              <a:t> </a:t>
            </a:r>
            <a:r>
              <a:rPr lang="en-US" sz="2400" dirty="0" err="1">
                <a:latin typeface="Segoe UI" pitchFamily="34" charset="0"/>
              </a:rPr>
              <a:t>tắc</a:t>
            </a:r>
            <a:r>
              <a:rPr lang="en-US" sz="2400" dirty="0">
                <a:latin typeface="Segoe UI" pitchFamily="34" charset="0"/>
              </a:rPr>
              <a:t> </a:t>
            </a:r>
            <a:r>
              <a:rPr lang="en-US" sz="2400" dirty="0" err="1">
                <a:latin typeface="Segoe UI" pitchFamily="34" charset="0"/>
              </a:rPr>
              <a:t>nghiệp</a:t>
            </a:r>
            <a:r>
              <a:rPr lang="en-US" sz="2400" dirty="0">
                <a:latin typeface="Segoe UI" pitchFamily="34" charset="0"/>
              </a:rPr>
              <a:t> </a:t>
            </a:r>
            <a:r>
              <a:rPr lang="en-US" sz="2400" dirty="0" err="1">
                <a:latin typeface="Segoe UI" pitchFamily="34" charset="0"/>
              </a:rPr>
              <a:t>vụ</a:t>
            </a:r>
            <a:endParaRPr lang="en-US" sz="2400" dirty="0">
              <a:latin typeface="Segoe UI" pitchFamily="34" charset="0"/>
            </a:endParaRPr>
          </a:p>
          <a:p>
            <a:pPr marL="625475" lvl="1" indent="-274638">
              <a:lnSpc>
                <a:spcPct val="120000"/>
              </a:lnSpc>
              <a:buClr>
                <a:schemeClr val="accent1"/>
              </a:buClr>
              <a:buFont typeface="Wingdings" pitchFamily="2" charset="2"/>
              <a:buChar char="§"/>
            </a:pPr>
            <a:r>
              <a:rPr lang="en-US" sz="2400" dirty="0" err="1">
                <a:latin typeface="Segoe UI" pitchFamily="34" charset="0"/>
              </a:rPr>
              <a:t>Số</a:t>
            </a:r>
            <a:r>
              <a:rPr lang="en-US" sz="2400" dirty="0">
                <a:latin typeface="Segoe UI" pitchFamily="34" charset="0"/>
              </a:rPr>
              <a:t> </a:t>
            </a:r>
            <a:r>
              <a:rPr lang="en-US" sz="2400" dirty="0" err="1">
                <a:latin typeface="Segoe UI" pitchFamily="34" charset="0"/>
              </a:rPr>
              <a:t>lượng</a:t>
            </a:r>
            <a:r>
              <a:rPr lang="en-US" sz="2400" dirty="0">
                <a:latin typeface="Segoe UI" pitchFamily="34" charset="0"/>
              </a:rPr>
              <a:t> </a:t>
            </a:r>
            <a:r>
              <a:rPr lang="en-US" sz="2400" dirty="0" err="1">
                <a:latin typeface="Segoe UI" pitchFamily="34" charset="0"/>
              </a:rPr>
              <a:t>thực</a:t>
            </a:r>
            <a:r>
              <a:rPr lang="en-US" sz="2400" dirty="0">
                <a:latin typeface="Segoe UI" pitchFamily="34" charset="0"/>
              </a:rPr>
              <a:t> </a:t>
            </a:r>
            <a:r>
              <a:rPr lang="en-US" sz="2400" dirty="0" err="1">
                <a:latin typeface="Segoe UI" pitchFamily="34" charset="0"/>
              </a:rPr>
              <a:t>thể</a:t>
            </a:r>
            <a:r>
              <a:rPr lang="en-US" sz="2400" dirty="0">
                <a:latin typeface="Segoe UI" pitchFamily="34" charset="0"/>
              </a:rPr>
              <a:t> </a:t>
            </a:r>
            <a:r>
              <a:rPr lang="en-US" sz="2400" dirty="0" err="1">
                <a:latin typeface="Segoe UI" pitchFamily="34" charset="0"/>
              </a:rPr>
              <a:t>được</a:t>
            </a:r>
            <a:r>
              <a:rPr lang="en-US" sz="2400" dirty="0">
                <a:latin typeface="Segoe UI" pitchFamily="34" charset="0"/>
              </a:rPr>
              <a:t> </a:t>
            </a:r>
            <a:r>
              <a:rPr lang="en-US" sz="2400" dirty="0" err="1">
                <a:latin typeface="Segoe UI" pitchFamily="34" charset="0"/>
              </a:rPr>
              <a:t>thao</a:t>
            </a:r>
            <a:r>
              <a:rPr lang="en-US" sz="2400" dirty="0">
                <a:latin typeface="Segoe UI" pitchFamily="34" charset="0"/>
              </a:rPr>
              <a:t> </a:t>
            </a:r>
            <a:r>
              <a:rPr lang="en-US" sz="2400" dirty="0" err="1">
                <a:latin typeface="Segoe UI" pitchFamily="34" charset="0"/>
              </a:rPr>
              <a:t>tác</a:t>
            </a:r>
            <a:endParaRPr lang="en-US" sz="2400" dirty="0">
              <a:latin typeface="Segoe UI" pitchFamily="34" charset="0"/>
            </a:endParaRPr>
          </a:p>
          <a:p>
            <a:pPr marL="625475" lvl="1" indent="-274638">
              <a:lnSpc>
                <a:spcPct val="120000"/>
              </a:lnSpc>
              <a:buClr>
                <a:schemeClr val="accent1"/>
              </a:buClr>
              <a:buFont typeface="Wingdings" pitchFamily="2" charset="2"/>
              <a:buChar char="§"/>
            </a:pPr>
            <a:r>
              <a:rPr lang="en-US" sz="2400" dirty="0" err="1">
                <a:latin typeface="Segoe UI" pitchFamily="34" charset="0"/>
              </a:rPr>
              <a:t>Thao</a:t>
            </a:r>
            <a:r>
              <a:rPr lang="en-US" sz="2400" dirty="0">
                <a:latin typeface="Segoe UI" pitchFamily="34" charset="0"/>
              </a:rPr>
              <a:t> </a:t>
            </a:r>
            <a:r>
              <a:rPr lang="en-US" sz="2400" dirty="0" err="1">
                <a:latin typeface="Segoe UI" pitchFamily="34" charset="0"/>
              </a:rPr>
              <a:t>tác</a:t>
            </a:r>
            <a:r>
              <a:rPr lang="en-US" sz="2400" dirty="0">
                <a:latin typeface="Segoe UI" pitchFamily="34" charset="0"/>
              </a:rPr>
              <a:t> </a:t>
            </a:r>
            <a:r>
              <a:rPr lang="en-US" sz="2400" dirty="0" err="1">
                <a:latin typeface="Segoe UI" pitchFamily="34" charset="0"/>
              </a:rPr>
              <a:t>dữ</a:t>
            </a:r>
            <a:r>
              <a:rPr lang="en-US" sz="2400" dirty="0">
                <a:latin typeface="Segoe UI" pitchFamily="34" charset="0"/>
              </a:rPr>
              <a:t> </a:t>
            </a:r>
            <a:r>
              <a:rPr lang="en-US" sz="2400" dirty="0" err="1">
                <a:latin typeface="Segoe UI" pitchFamily="34" charset="0"/>
              </a:rPr>
              <a:t>liệu</a:t>
            </a:r>
            <a:r>
              <a:rPr lang="en-US" sz="2400" dirty="0">
                <a:latin typeface="Segoe UI" pitchFamily="34" charset="0"/>
              </a:rPr>
              <a:t> (CRUD)</a:t>
            </a:r>
          </a:p>
          <a:p>
            <a:pPr marL="342900" indent="-342900">
              <a:lnSpc>
                <a:spcPct val="150000"/>
              </a:lnSpc>
              <a:buClr>
                <a:schemeClr val="tx2"/>
              </a:buClr>
              <a:buFont typeface="Wingdings" pitchFamily="2" charset="2"/>
              <a:buChar char="l"/>
            </a:pPr>
            <a:r>
              <a:rPr lang="en-US" b="0" dirty="0" err="1"/>
              <a:t>Khía</a:t>
            </a:r>
            <a:r>
              <a:rPr lang="en-US" b="0" dirty="0"/>
              <a:t> </a:t>
            </a:r>
            <a:r>
              <a:rPr lang="en-US" b="0" dirty="0" err="1"/>
              <a:t>cạnh</a:t>
            </a:r>
            <a:r>
              <a:rPr lang="en-US" b="0" dirty="0"/>
              <a:t> </a:t>
            </a:r>
            <a:r>
              <a:rPr lang="en-US" b="0" dirty="0" err="1"/>
              <a:t>môi</a:t>
            </a:r>
            <a:r>
              <a:rPr lang="en-US" b="0" dirty="0"/>
              <a:t> </a:t>
            </a:r>
            <a:r>
              <a:rPr lang="en-US" b="0" dirty="0" err="1"/>
              <a:t>trường</a:t>
            </a:r>
            <a:r>
              <a:rPr lang="en-US" b="0" dirty="0"/>
              <a:t> (ED)</a:t>
            </a:r>
          </a:p>
          <a:p>
            <a:pPr>
              <a:lnSpc>
                <a:spcPct val="150000"/>
              </a:lnSpc>
              <a:buClr>
                <a:schemeClr val="tx2"/>
              </a:buClr>
            </a:pPr>
            <a:endParaRPr lang="en-US" b="0" dirty="0"/>
          </a:p>
          <a:p>
            <a:pPr marL="342900" indent="-342900">
              <a:lnSpc>
                <a:spcPct val="110000"/>
              </a:lnSpc>
              <a:spcBef>
                <a:spcPts val="600"/>
              </a:spcBef>
              <a:buClr>
                <a:schemeClr val="tx2"/>
              </a:buClr>
              <a:buFont typeface="Wingdings" pitchFamily="2" charset="2"/>
              <a:buChar char="l"/>
              <a:defRPr/>
            </a:pPr>
            <a:endParaRPr lang="en-US" b="0" dirty="0"/>
          </a:p>
        </p:txBody>
      </p:sp>
      <p:sp>
        <p:nvSpPr>
          <p:cNvPr id="48132" name="Content Placeholder 2"/>
          <p:cNvSpPr txBox="1">
            <a:spLocks/>
          </p:cNvSpPr>
          <p:nvPr/>
        </p:nvSpPr>
        <p:spPr bwMode="auto">
          <a:xfrm>
            <a:off x="2057400" y="990600"/>
            <a:ext cx="5486400" cy="457200"/>
          </a:xfrm>
          <a:prstGeom prst="rect">
            <a:avLst/>
          </a:prstGeom>
          <a:noFill/>
          <a:ln w="9525">
            <a:noFill/>
            <a:miter lim="800000"/>
            <a:headEnd/>
            <a:tailEnd/>
          </a:ln>
        </p:spPr>
        <p:txBody>
          <a:bodyPr/>
          <a:lstStyle/>
          <a:p>
            <a:pPr>
              <a:spcBef>
                <a:spcPct val="20000"/>
              </a:spcBef>
            </a:pPr>
            <a:r>
              <a:rPr lang="en-US" sz="3200" b="1" dirty="0" err="1" smtClean="0">
                <a:solidFill>
                  <a:schemeClr val="tx2"/>
                </a:solidFill>
                <a:latin typeface="Segoe UI" pitchFamily="34" charset="0"/>
                <a:ea typeface="Roboto"/>
                <a:cs typeface="Segoe UI" pitchFamily="34" charset="0"/>
              </a:rPr>
              <a:t>Tổng</a:t>
            </a:r>
            <a:r>
              <a:rPr lang="en-US" sz="3200" b="1" dirty="0" smtClean="0">
                <a:solidFill>
                  <a:schemeClr val="tx2"/>
                </a:solidFill>
                <a:latin typeface="Segoe UI" pitchFamily="34" charset="0"/>
                <a:ea typeface="Roboto"/>
                <a:cs typeface="Segoe UI" pitchFamily="34" charset="0"/>
              </a:rPr>
              <a:t> </a:t>
            </a:r>
            <a:r>
              <a:rPr lang="en-US" sz="3200" b="1" dirty="0" err="1" smtClean="0">
                <a:solidFill>
                  <a:schemeClr val="tx2"/>
                </a:solidFill>
                <a:latin typeface="Segoe UI" pitchFamily="34" charset="0"/>
                <a:ea typeface="Roboto"/>
                <a:cs typeface="Segoe UI" pitchFamily="34" charset="0"/>
              </a:rPr>
              <a:t>kết</a:t>
            </a:r>
            <a:r>
              <a:rPr lang="en-US" sz="3200" b="1" dirty="0" smtClean="0">
                <a:solidFill>
                  <a:schemeClr val="tx2"/>
                </a:solidFill>
                <a:latin typeface="Segoe UI" pitchFamily="34" charset="0"/>
                <a:ea typeface="Roboto"/>
                <a:cs typeface="Segoe UI" pitchFamily="34" charset="0"/>
              </a:rPr>
              <a:t> </a:t>
            </a:r>
            <a:r>
              <a:rPr lang="en-US" sz="3200" b="1" dirty="0" err="1" smtClean="0">
                <a:solidFill>
                  <a:schemeClr val="tx2"/>
                </a:solidFill>
                <a:latin typeface="Segoe UI" pitchFamily="34" charset="0"/>
                <a:ea typeface="Roboto"/>
                <a:cs typeface="Segoe UI" pitchFamily="34" charset="0"/>
              </a:rPr>
              <a:t>nội</a:t>
            </a:r>
            <a:r>
              <a:rPr lang="en-US" sz="3200" b="1" dirty="0" smtClean="0">
                <a:solidFill>
                  <a:schemeClr val="tx2"/>
                </a:solidFill>
                <a:latin typeface="Segoe UI" pitchFamily="34" charset="0"/>
                <a:ea typeface="Roboto"/>
                <a:cs typeface="Segoe UI" pitchFamily="34" charset="0"/>
              </a:rPr>
              <a:t> dung </a:t>
            </a:r>
            <a:r>
              <a:rPr lang="en-US" sz="3200" b="1" dirty="0" err="1" smtClean="0">
                <a:solidFill>
                  <a:schemeClr val="tx2"/>
                </a:solidFill>
                <a:latin typeface="Segoe UI" pitchFamily="34" charset="0"/>
                <a:ea typeface="Roboto"/>
                <a:cs typeface="Segoe UI" pitchFamily="34" charset="0"/>
              </a:rPr>
              <a:t>bài</a:t>
            </a:r>
            <a:r>
              <a:rPr lang="en-US" sz="3200" b="1" dirty="0" smtClean="0">
                <a:solidFill>
                  <a:schemeClr val="tx2"/>
                </a:solidFill>
                <a:latin typeface="Segoe UI" pitchFamily="34" charset="0"/>
                <a:ea typeface="Roboto"/>
                <a:cs typeface="Segoe UI" pitchFamily="34" charset="0"/>
              </a:rPr>
              <a:t> </a:t>
            </a:r>
            <a:r>
              <a:rPr lang="en-US" sz="3200" b="1" dirty="0" err="1" smtClean="0">
                <a:solidFill>
                  <a:schemeClr val="tx2"/>
                </a:solidFill>
                <a:latin typeface="Segoe UI" pitchFamily="34" charset="0"/>
                <a:ea typeface="Roboto"/>
                <a:cs typeface="Segoe UI" pitchFamily="34" charset="0"/>
              </a:rPr>
              <a:t>học</a:t>
            </a:r>
            <a:endParaRPr lang="en-US" sz="3200" b="1" dirty="0">
              <a:solidFill>
                <a:schemeClr val="tx2"/>
              </a:solidFill>
              <a:latin typeface="Segoe UI" pitchFamily="34" charset="0"/>
              <a:ea typeface="Roboto"/>
              <a:cs typeface="Segoe UI" pitchFamily="34" charset="0"/>
            </a:endParaRPr>
          </a:p>
        </p:txBody>
      </p:sp>
      <p:pic>
        <p:nvPicPr>
          <p:cNvPr id="2050" name="Picture 2" descr="C:\Users\vietnq\Downloads\poly - gir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4754" y="2366063"/>
            <a:ext cx="4519246" cy="4456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07784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descr="D:\Poly\TAI LIEU CUA BAC\Anh sinh vien\Anh sinh vien\SV T9.2012\IMG_4208.JP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r="94474"/>
          <a:stretch/>
        </p:blipFill>
        <p:spPr bwMode="auto">
          <a:xfrm>
            <a:off x="0" y="12700"/>
            <a:ext cx="505326" cy="6845300"/>
          </a:xfrm>
          <a:prstGeom prst="rect">
            <a:avLst/>
          </a:prstGeom>
          <a:noFill/>
          <a:extLst>
            <a:ext uri="{909E8E84-426E-40dd-AFC4-6F175D3DCCD1}">
              <a14:hiddenFill xmlns:a14="http://schemas.microsoft.com/office/drawing/2010/main">
                <a:solidFill>
                  <a:srgbClr val="FFFFFF"/>
                </a:solidFill>
              </a14:hiddenFill>
            </a:ext>
          </a:extLst>
        </p:spPr>
      </p:pic>
      <p:pic>
        <p:nvPicPr>
          <p:cNvPr id="18435" name="Picture 3" descr="D:\Poly\TAI LIEU CUA BAC\Anh sinh vien\Anh sinh vien\SV T9.2012\IMG_4208.JP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r="5527"/>
          <a:stretch/>
        </p:blipFill>
        <p:spPr bwMode="auto">
          <a:xfrm>
            <a:off x="505326" y="12700"/>
            <a:ext cx="8638674" cy="68453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52400" y="3236494"/>
            <a:ext cx="4924926" cy="3541295"/>
          </a:xfrm>
          <a:prstGeom prst="rect">
            <a:avLst/>
          </a:prstGeom>
          <a:solidFill>
            <a:schemeClr val="bg1">
              <a:lumMod val="95000"/>
            </a:schemeClr>
          </a:solidFill>
          <a:ln>
            <a:noFill/>
          </a:ln>
          <a:effectLst>
            <a:outerShdw blurRad="50800" dist="38100" dir="2700000" algn="tl" rotWithShape="0">
              <a:prstClr val="black">
                <a:alpha val="40000"/>
              </a:prstClr>
            </a:outerShdw>
          </a:effectLst>
          <a:scene3d>
            <a:camera prst="perspectiveRelaxedModerately"/>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274320" rIns="182880" rtlCol="0" anchor="ctr"/>
          <a:lstStyle/>
          <a:p>
            <a:pPr algn="ctr"/>
            <a:r>
              <a:rPr lang="vi-VN" sz="4400" b="1" spc="-20" smtClean="0">
                <a:solidFill>
                  <a:schemeClr val="tx2"/>
                </a:solidFill>
                <a:latin typeface="Segoe UI" pitchFamily="34" charset="0"/>
                <a:ea typeface="Segoe UI" pitchFamily="34" charset="0"/>
                <a:cs typeface="Segoe UI" pitchFamily="34" charset="0"/>
              </a:rPr>
              <a:t>KẾT THÚC</a:t>
            </a:r>
            <a:endParaRPr lang="en-US" sz="4400" spc="-20" smtClean="0">
              <a:solidFill>
                <a:schemeClr val="tx2"/>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4039219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60960"/>
            <a:ext cx="9144000" cy="9753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304800"/>
            <a:ext cx="8686802" cy="5562600"/>
          </a:xfrm>
          <a:prstGeom prst="rect">
            <a:avLst/>
          </a:prstGeom>
        </p:spPr>
        <p:txBody>
          <a:bodyPr vert="horz" lIns="91440" tIns="45720" rIns="91440" bIns="45720" rtlCol="0">
            <a:noAutofit/>
          </a:bodyPr>
          <a:lstStyle/>
          <a:p>
            <a:pPr lvl="0" algn="ctr">
              <a:lnSpc>
                <a:spcPct val="110000"/>
              </a:lnSpc>
              <a:spcBef>
                <a:spcPts val="600"/>
              </a:spcBef>
              <a:defRPr/>
            </a:pPr>
            <a:r>
              <a:rPr lang="en-US" sz="2800" b="1" dirty="0" err="1" smtClean="0">
                <a:solidFill>
                  <a:schemeClr val="tx2"/>
                </a:solidFill>
                <a:latin typeface="Segoe UI" pitchFamily="34" charset="0"/>
                <a:ea typeface="Roboto" pitchFamily="2" charset="0"/>
                <a:cs typeface="Segoe UI" pitchFamily="34" charset="0"/>
              </a:rPr>
              <a:t>Mục</a:t>
            </a:r>
            <a:r>
              <a:rPr lang="en-US" sz="2800" b="1" dirty="0" smtClean="0">
                <a:solidFill>
                  <a:schemeClr val="tx2"/>
                </a:solidFill>
                <a:latin typeface="Segoe UI" pitchFamily="34" charset="0"/>
                <a:ea typeface="Roboto" pitchFamily="2" charset="0"/>
                <a:cs typeface="Segoe UI" pitchFamily="34" charset="0"/>
              </a:rPr>
              <a:t> </a:t>
            </a:r>
            <a:r>
              <a:rPr lang="en-US" sz="2800" b="1" dirty="0" err="1" smtClean="0">
                <a:solidFill>
                  <a:schemeClr val="tx2"/>
                </a:solidFill>
                <a:latin typeface="Segoe UI" pitchFamily="34" charset="0"/>
                <a:ea typeface="Roboto" pitchFamily="2" charset="0"/>
                <a:cs typeface="Segoe UI" pitchFamily="34" charset="0"/>
              </a:rPr>
              <a:t>tiêu</a:t>
            </a:r>
            <a:r>
              <a:rPr lang="en-US" sz="2800" b="1" dirty="0" smtClean="0">
                <a:solidFill>
                  <a:schemeClr val="tx2"/>
                </a:solidFill>
                <a:latin typeface="Segoe UI" pitchFamily="34" charset="0"/>
                <a:ea typeface="Roboto" pitchFamily="2" charset="0"/>
                <a:cs typeface="Segoe UI" pitchFamily="34" charset="0"/>
              </a:rPr>
              <a:t> </a:t>
            </a:r>
            <a:r>
              <a:rPr lang="en-US" sz="2800" b="1" dirty="0" err="1" smtClean="0">
                <a:solidFill>
                  <a:schemeClr val="tx2"/>
                </a:solidFill>
                <a:latin typeface="Segoe UI" pitchFamily="34" charset="0"/>
                <a:ea typeface="Roboto" pitchFamily="2" charset="0"/>
                <a:cs typeface="Segoe UI" pitchFamily="34" charset="0"/>
              </a:rPr>
              <a:t>của</a:t>
            </a:r>
            <a:r>
              <a:rPr lang="en-US" sz="2800" b="1" dirty="0" smtClean="0">
                <a:solidFill>
                  <a:schemeClr val="tx2"/>
                </a:solidFill>
                <a:latin typeface="Segoe UI" pitchFamily="34" charset="0"/>
                <a:ea typeface="Roboto" pitchFamily="2" charset="0"/>
                <a:cs typeface="Segoe UI" pitchFamily="34" charset="0"/>
              </a:rPr>
              <a:t> Sprint</a:t>
            </a:r>
          </a:p>
          <a:p>
            <a:pPr lvl="0" algn="ctr">
              <a:lnSpc>
                <a:spcPct val="110000"/>
              </a:lnSpc>
              <a:spcBef>
                <a:spcPts val="600"/>
              </a:spcBef>
              <a:defRPr/>
            </a:pPr>
            <a:endParaRPr lang="en-US" sz="900" b="1"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ea typeface="Roboto" pitchFamily="2" charset="0"/>
                <a:cs typeface="Segoe UI" pitchFamily="34" charset="0"/>
              </a:rPr>
              <a:t>Là</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một</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tập</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các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mục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tiêu</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cần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đạt</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trong</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một</a:t>
            </a:r>
            <a:r>
              <a:rPr lang="en-US" sz="2400" dirty="0" smtClean="0">
                <a:latin typeface="Segoe UI" pitchFamily="34" charset="0"/>
                <a:ea typeface="Roboto" pitchFamily="2" charset="0"/>
                <a:cs typeface="Segoe UI" pitchFamily="34" charset="0"/>
              </a:rPr>
              <a:t> Sprint </a:t>
            </a:r>
            <a:r>
              <a:rPr lang="en-US" sz="2400" dirty="0" err="1" smtClean="0">
                <a:latin typeface="Segoe UI" pitchFamily="34" charset="0"/>
                <a:ea typeface="Roboto" pitchFamily="2" charset="0"/>
                <a:cs typeface="Segoe UI" pitchFamily="34" charset="0"/>
              </a:rPr>
              <a:t>sau</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khi</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triển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khai</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một</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phần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của</a:t>
            </a:r>
            <a:r>
              <a:rPr lang="en-US" sz="2400" dirty="0" smtClean="0">
                <a:latin typeface="Segoe UI" pitchFamily="34" charset="0"/>
                <a:ea typeface="Roboto" pitchFamily="2" charset="0"/>
                <a:cs typeface="Segoe UI" pitchFamily="34" charset="0"/>
              </a:rPr>
              <a:t> Product Backlog</a:t>
            </a: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ea typeface="Roboto" pitchFamily="2" charset="0"/>
                <a:cs typeface="Segoe UI" pitchFamily="34" charset="0"/>
              </a:rPr>
              <a:t>Là</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một</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bộ</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các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yêu</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cầu</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gắn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kết</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khiến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nhóm</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phát</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triển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làm</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việc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cùng</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nhau</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thay</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vì</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phân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rã</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mỗi</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người</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một</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việc</a:t>
            </a:r>
            <a:endParaRPr lang="en-US" sz="2400"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ea typeface="Roboto" pitchFamily="2" charset="0"/>
                <a:cs typeface="Segoe UI" pitchFamily="34" charset="0"/>
              </a:rPr>
              <a:t>Nếu</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công</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việc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phức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tạp</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hơn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dự</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kiến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nhóm</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sẽ</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cộng</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tác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với</a:t>
            </a:r>
            <a:r>
              <a:rPr lang="en-US" sz="2400" dirty="0" smtClean="0">
                <a:latin typeface="Segoe UI" pitchFamily="34" charset="0"/>
                <a:ea typeface="Roboto" pitchFamily="2" charset="0"/>
                <a:cs typeface="Segoe UI" pitchFamily="34" charset="0"/>
              </a:rPr>
              <a:t> Product Owner </a:t>
            </a:r>
            <a:r>
              <a:rPr lang="en-US" sz="2400" dirty="0" err="1" smtClean="0">
                <a:latin typeface="Segoe UI" pitchFamily="34" charset="0"/>
                <a:ea typeface="Roboto" pitchFamily="2" charset="0"/>
                <a:cs typeface="Segoe UI" pitchFamily="34" charset="0"/>
              </a:rPr>
              <a:t>để</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thương</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lượng</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lại</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phạm</a:t>
            </a:r>
            <a:r>
              <a:rPr lang="en-US" sz="2400" dirty="0" smtClean="0">
                <a:latin typeface="Segoe UI" pitchFamily="34" charset="0"/>
                <a:ea typeface="Roboto" pitchFamily="2" charset="0"/>
                <a:cs typeface="Segoe UI" pitchFamily="34" charset="0"/>
              </a:rPr>
              <a:t> vi </a:t>
            </a:r>
            <a:r>
              <a:rPr lang="en-US" sz="2400" dirty="0" err="1" smtClean="0">
                <a:latin typeface="Segoe UI" pitchFamily="34" charset="0"/>
                <a:ea typeface="Roboto" pitchFamily="2" charset="0"/>
                <a:cs typeface="Segoe UI" pitchFamily="34" charset="0"/>
              </a:rPr>
              <a:t>của</a:t>
            </a:r>
            <a:r>
              <a:rPr lang="en-US" sz="2400" dirty="0" smtClean="0">
                <a:latin typeface="Segoe UI" pitchFamily="34" charset="0"/>
                <a:ea typeface="Roboto" pitchFamily="2" charset="0"/>
                <a:cs typeface="Segoe UI" pitchFamily="34" charset="0"/>
              </a:rPr>
              <a:t> Sprint Backlog </a:t>
            </a:r>
            <a:r>
              <a:rPr lang="en-US" sz="2400" dirty="0" err="1" smtClean="0">
                <a:latin typeface="Segoe UI" pitchFamily="34" charset="0"/>
                <a:ea typeface="Roboto" pitchFamily="2" charset="0"/>
                <a:cs typeface="Segoe UI" pitchFamily="34" charset="0"/>
              </a:rPr>
              <a:t>trong</a:t>
            </a:r>
            <a:r>
              <a:rPr lang="en-US" sz="2400" dirty="0" smtClean="0">
                <a:latin typeface="Segoe UI" pitchFamily="34" charset="0"/>
                <a:ea typeface="Roboto" pitchFamily="2" charset="0"/>
                <a:cs typeface="Segoe UI" pitchFamily="34" charset="0"/>
              </a:rPr>
              <a:t> Sprint</a:t>
            </a:r>
          </a:p>
          <a:p>
            <a:pPr marL="342900"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a:lnSpc>
                <a:spcPct val="110000"/>
              </a:lnSpc>
              <a:spcBef>
                <a:spcPts val="600"/>
              </a:spcBef>
              <a:buClr>
                <a:schemeClr val="tx2"/>
              </a:buClr>
              <a:defRPr/>
            </a:pPr>
            <a:endParaRPr lang="en-US" sz="2400" dirty="0" smtClean="0">
              <a:latin typeface="Segoe UI" pitchFamily="34" charset="0"/>
              <a:ea typeface="Roboto" pitchFamily="2" charset="0"/>
              <a:cs typeface="Segoe UI" pitchFamily="34" charset="0"/>
            </a:endParaRPr>
          </a:p>
        </p:txBody>
      </p:sp>
      <p:pic>
        <p:nvPicPr>
          <p:cNvPr id="2" name="Picture 1"/>
          <p:cNvPicPr>
            <a:picLocks noChangeAspect="1"/>
          </p:cNvPicPr>
          <p:nvPr/>
        </p:nvPicPr>
        <p:blipFill>
          <a:blip r:embed="rId3"/>
          <a:stretch>
            <a:fillRect/>
          </a:stretch>
        </p:blipFill>
        <p:spPr>
          <a:xfrm>
            <a:off x="4648200" y="3733800"/>
            <a:ext cx="4229100" cy="2971800"/>
          </a:xfrm>
          <a:prstGeom prst="rect">
            <a:avLst/>
          </a:prstGeom>
        </p:spPr>
      </p:pic>
    </p:spTree>
    <p:extLst>
      <p:ext uri="{BB962C8B-B14F-4D97-AF65-F5344CB8AC3E}">
        <p14:creationId xmlns:p14="http://schemas.microsoft.com/office/powerpoint/2010/main" val="401321965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60960"/>
            <a:ext cx="9144000" cy="9753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304800"/>
            <a:ext cx="8686802" cy="4191000"/>
          </a:xfrm>
          <a:prstGeom prst="rect">
            <a:avLst/>
          </a:prstGeom>
        </p:spPr>
        <p:txBody>
          <a:bodyPr vert="horz" lIns="91440" tIns="45720" rIns="91440" bIns="45720" rtlCol="0">
            <a:noAutofit/>
          </a:bodyPr>
          <a:lstStyle/>
          <a:p>
            <a:pPr lvl="0" algn="ctr">
              <a:lnSpc>
                <a:spcPct val="110000"/>
              </a:lnSpc>
              <a:spcBef>
                <a:spcPts val="600"/>
              </a:spcBef>
              <a:defRPr/>
            </a:pPr>
            <a:r>
              <a:rPr lang="en-US" sz="2800" b="1" dirty="0" err="1" smtClean="0">
                <a:solidFill>
                  <a:schemeClr val="tx2"/>
                </a:solidFill>
                <a:latin typeface="Segoe UI" pitchFamily="34" charset="0"/>
                <a:ea typeface="Roboto" pitchFamily="2" charset="0"/>
                <a:cs typeface="Segoe UI" pitchFamily="34" charset="0"/>
              </a:rPr>
              <a:t>Lợi</a:t>
            </a:r>
            <a:r>
              <a:rPr lang="en-US" sz="2800" b="1" dirty="0" smtClean="0">
                <a:solidFill>
                  <a:schemeClr val="tx2"/>
                </a:solidFill>
                <a:latin typeface="Segoe UI" pitchFamily="34" charset="0"/>
                <a:ea typeface="Roboto" pitchFamily="2" charset="0"/>
                <a:cs typeface="Segoe UI" pitchFamily="34" charset="0"/>
              </a:rPr>
              <a:t> </a:t>
            </a:r>
            <a:r>
              <a:rPr lang="en-US" sz="2800" b="1" dirty="0" err="1" smtClean="0">
                <a:solidFill>
                  <a:schemeClr val="tx2"/>
                </a:solidFill>
                <a:latin typeface="Segoe UI" pitchFamily="34" charset="0"/>
                <a:ea typeface="Roboto" pitchFamily="2" charset="0"/>
                <a:cs typeface="Segoe UI" pitchFamily="34" charset="0"/>
              </a:rPr>
              <a:t>ích</a:t>
            </a:r>
            <a:r>
              <a:rPr lang="en-US" sz="2800" b="1" dirty="0" smtClean="0">
                <a:solidFill>
                  <a:schemeClr val="tx2"/>
                </a:solidFill>
                <a:latin typeface="Segoe UI" pitchFamily="34" charset="0"/>
                <a:ea typeface="Roboto" pitchFamily="2" charset="0"/>
                <a:cs typeface="Segoe UI" pitchFamily="34" charset="0"/>
              </a:rPr>
              <a:t> </a:t>
            </a:r>
            <a:r>
              <a:rPr lang="en-US" sz="2800" b="1" dirty="0" err="1" smtClean="0">
                <a:solidFill>
                  <a:schemeClr val="tx2"/>
                </a:solidFill>
                <a:latin typeface="Segoe UI" pitchFamily="34" charset="0"/>
                <a:ea typeface="Roboto" pitchFamily="2" charset="0"/>
                <a:cs typeface="Segoe UI" pitchFamily="34" charset="0"/>
              </a:rPr>
              <a:t>khi</a:t>
            </a:r>
            <a:r>
              <a:rPr lang="en-US" sz="2800" b="1" dirty="0" smtClean="0">
                <a:solidFill>
                  <a:schemeClr val="tx2"/>
                </a:solidFill>
                <a:latin typeface="Segoe UI" pitchFamily="34" charset="0"/>
                <a:ea typeface="Roboto" pitchFamily="2" charset="0"/>
                <a:cs typeface="Segoe UI" pitchFamily="34" charset="0"/>
              </a:rPr>
              <a:t> </a:t>
            </a:r>
            <a:r>
              <a:rPr lang="en-US" sz="2800" b="1" dirty="0" err="1" smtClean="0">
                <a:solidFill>
                  <a:schemeClr val="tx2"/>
                </a:solidFill>
                <a:latin typeface="Segoe UI" pitchFamily="34" charset="0"/>
                <a:ea typeface="Roboto" pitchFamily="2" charset="0"/>
                <a:cs typeface="Segoe UI" pitchFamily="34" charset="0"/>
              </a:rPr>
              <a:t>xác</a:t>
            </a:r>
            <a:r>
              <a:rPr lang="en-US" sz="2800" b="1" dirty="0" smtClean="0">
                <a:solidFill>
                  <a:schemeClr val="tx2"/>
                </a:solidFill>
                <a:latin typeface="Segoe UI" pitchFamily="34" charset="0"/>
                <a:ea typeface="Roboto" pitchFamily="2" charset="0"/>
                <a:cs typeface="Segoe UI" pitchFamily="34" charset="0"/>
              </a:rPr>
              <a:t> </a:t>
            </a:r>
            <a:r>
              <a:rPr lang="en-US" sz="2800" b="1" dirty="0" err="1" smtClean="0">
                <a:solidFill>
                  <a:schemeClr val="tx2"/>
                </a:solidFill>
                <a:latin typeface="Segoe UI" pitchFamily="34" charset="0"/>
                <a:ea typeface="Roboto" pitchFamily="2" charset="0"/>
                <a:cs typeface="Segoe UI" pitchFamily="34" charset="0"/>
              </a:rPr>
              <a:t>định</a:t>
            </a:r>
            <a:r>
              <a:rPr lang="en-US" sz="2800" b="1" dirty="0" smtClean="0">
                <a:solidFill>
                  <a:schemeClr val="tx2"/>
                </a:solidFill>
                <a:latin typeface="Segoe UI" pitchFamily="34" charset="0"/>
                <a:ea typeface="Roboto" pitchFamily="2" charset="0"/>
                <a:cs typeface="Segoe UI" pitchFamily="34" charset="0"/>
              </a:rPr>
              <a:t> </a:t>
            </a:r>
            <a:r>
              <a:rPr lang="en-US" sz="2800" b="1" dirty="0" err="1" smtClean="0">
                <a:solidFill>
                  <a:schemeClr val="tx2"/>
                </a:solidFill>
                <a:latin typeface="Segoe UI" pitchFamily="34" charset="0"/>
                <a:ea typeface="Roboto" pitchFamily="2" charset="0"/>
                <a:cs typeface="Segoe UI" pitchFamily="34" charset="0"/>
              </a:rPr>
              <a:t>mục</a:t>
            </a:r>
            <a:r>
              <a:rPr lang="en-US" sz="2800" b="1" dirty="0" smtClean="0">
                <a:solidFill>
                  <a:schemeClr val="tx2"/>
                </a:solidFill>
                <a:latin typeface="Segoe UI" pitchFamily="34" charset="0"/>
                <a:ea typeface="Roboto" pitchFamily="2" charset="0"/>
                <a:cs typeface="Segoe UI" pitchFamily="34" charset="0"/>
              </a:rPr>
              <a:t> </a:t>
            </a:r>
            <a:r>
              <a:rPr lang="en-US" sz="2800" b="1" dirty="0" err="1" smtClean="0">
                <a:solidFill>
                  <a:schemeClr val="tx2"/>
                </a:solidFill>
                <a:latin typeface="Segoe UI" pitchFamily="34" charset="0"/>
                <a:ea typeface="Roboto" pitchFamily="2" charset="0"/>
                <a:cs typeface="Segoe UI" pitchFamily="34" charset="0"/>
              </a:rPr>
              <a:t>tiêu</a:t>
            </a:r>
            <a:r>
              <a:rPr lang="en-US" sz="2800" b="1" dirty="0" smtClean="0">
                <a:solidFill>
                  <a:schemeClr val="tx2"/>
                </a:solidFill>
                <a:latin typeface="Segoe UI" pitchFamily="34" charset="0"/>
                <a:ea typeface="Roboto" pitchFamily="2" charset="0"/>
                <a:cs typeface="Segoe UI" pitchFamily="34" charset="0"/>
              </a:rPr>
              <a:t> </a:t>
            </a:r>
            <a:r>
              <a:rPr lang="en-US" sz="2800" b="1" dirty="0" err="1" smtClean="0">
                <a:solidFill>
                  <a:schemeClr val="tx2"/>
                </a:solidFill>
                <a:latin typeface="Segoe UI" pitchFamily="34" charset="0"/>
                <a:ea typeface="Roboto" pitchFamily="2" charset="0"/>
                <a:cs typeface="Segoe UI" pitchFamily="34" charset="0"/>
              </a:rPr>
              <a:t>của</a:t>
            </a:r>
            <a:r>
              <a:rPr lang="en-US" sz="2800" b="1" dirty="0" smtClean="0">
                <a:solidFill>
                  <a:schemeClr val="tx2"/>
                </a:solidFill>
                <a:latin typeface="Segoe UI" pitchFamily="34" charset="0"/>
                <a:ea typeface="Roboto" pitchFamily="2" charset="0"/>
                <a:cs typeface="Segoe UI" pitchFamily="34" charset="0"/>
              </a:rPr>
              <a:t> Sprint</a:t>
            </a:r>
          </a:p>
          <a:p>
            <a:pPr lvl="0" algn="ctr">
              <a:lnSpc>
                <a:spcPct val="110000"/>
              </a:lnSpc>
              <a:spcBef>
                <a:spcPts val="600"/>
              </a:spcBef>
              <a:defRPr/>
            </a:pPr>
            <a:endParaRPr lang="en-US" sz="900" b="1"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ea typeface="Roboto" pitchFamily="2" charset="0"/>
                <a:cs typeface="Segoe UI" pitchFamily="34" charset="0"/>
              </a:rPr>
              <a:t>Hỗ</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trợ</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xác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định</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độ</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ưu</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tiên</a:t>
            </a:r>
            <a:endParaRPr lang="en-US" sz="2400" dirty="0" smtClean="0">
              <a:latin typeface="Segoe UI" pitchFamily="34" charset="0"/>
              <a:ea typeface="Roboto" pitchFamily="2" charset="0"/>
              <a:cs typeface="Segoe UI" pitchFamily="34" charset="0"/>
            </a:endParaRPr>
          </a:p>
          <a:p>
            <a:pPr marL="625475" lvl="1" indent="-274638">
              <a:lnSpc>
                <a:spcPct val="120000"/>
              </a:lnSpc>
              <a:buClr>
                <a:schemeClr val="accent1"/>
              </a:buClr>
              <a:buFont typeface="Wingdings" pitchFamily="2" charset="2"/>
              <a:buChar char="§"/>
            </a:pPr>
            <a:r>
              <a:rPr lang="en-US" sz="2400" dirty="0" err="1" smtClean="0">
                <a:latin typeface="Segoe UI" pitchFamily="34" charset="0"/>
                <a:cs typeface="Segoe UI" pitchFamily="34" charset="0"/>
              </a:rPr>
              <a:t>Đầu</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tiên</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xác</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định</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mục</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tiêu</a:t>
            </a:r>
            <a:endParaRPr lang="en-US" sz="2400" dirty="0" smtClean="0">
              <a:latin typeface="Segoe UI" pitchFamily="34" charset="0"/>
              <a:cs typeface="Segoe UI" pitchFamily="34" charset="0"/>
            </a:endParaRPr>
          </a:p>
          <a:p>
            <a:pPr marL="625475" lvl="1" indent="-274638">
              <a:lnSpc>
                <a:spcPct val="120000"/>
              </a:lnSpc>
              <a:buClr>
                <a:schemeClr val="accent1"/>
              </a:buClr>
              <a:buFont typeface="Wingdings" pitchFamily="2" charset="2"/>
              <a:buChar char="§"/>
            </a:pPr>
            <a:r>
              <a:rPr lang="en-US" sz="2400" dirty="0" err="1" smtClean="0">
                <a:latin typeface="Segoe UI" pitchFamily="34" charset="0"/>
                <a:cs typeface="Segoe UI" pitchFamily="34" charset="0"/>
              </a:rPr>
              <a:t>Sau</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đó</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chọn</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các</a:t>
            </a:r>
            <a:r>
              <a:rPr lang="en-US" sz="2400" dirty="0" smtClean="0">
                <a:latin typeface="Segoe UI" pitchFamily="34" charset="0"/>
                <a:cs typeface="Segoe UI" pitchFamily="34" charset="0"/>
              </a:rPr>
              <a:t> story </a:t>
            </a:r>
            <a:r>
              <a:rPr lang="en-US" sz="2400" dirty="0" err="1" smtClean="0">
                <a:latin typeface="Segoe UI" pitchFamily="34" charset="0"/>
                <a:cs typeface="Segoe UI" pitchFamily="34" charset="0"/>
              </a:rPr>
              <a:t>liên</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quan</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đến</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mục</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tiêu</a:t>
            </a:r>
            <a:endParaRPr lang="en-US" sz="2400"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ea typeface="Roboto" pitchFamily="2" charset="0"/>
                <a:cs typeface="Segoe UI" pitchFamily="34" charset="0"/>
              </a:rPr>
              <a:t>Tạo</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sự</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tập</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trung</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và</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hỗ</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trợ</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nhóm</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tốt</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hơn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từ</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khách</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hàng</a:t>
            </a:r>
            <a:endParaRPr lang="en-US" sz="2400"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ea typeface="Roboto" pitchFamily="2" charset="0"/>
                <a:cs typeface="Segoe UI" pitchFamily="34" charset="0"/>
              </a:rPr>
              <a:t>Thuận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tiện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khi</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phân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tích</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phản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hồi</a:t>
            </a:r>
            <a:endParaRPr lang="en-US" sz="2400"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ea typeface="Roboto" pitchFamily="2" charset="0"/>
                <a:cs typeface="Segoe UI" pitchFamily="34" charset="0"/>
              </a:rPr>
              <a:t>Hỗ</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trợ</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giao</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tiếp</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giữa</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các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bên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liên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quan</a:t>
            </a:r>
            <a:endParaRPr lang="en-US" sz="2400"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ea typeface="Roboto" pitchFamily="2" charset="0"/>
                <a:cs typeface="Segoe UI" pitchFamily="34" charset="0"/>
              </a:rPr>
              <a:t>Nhận</a:t>
            </a:r>
            <a:r>
              <a:rPr lang="en-US" sz="2400" dirty="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thông</a:t>
            </a:r>
            <a:r>
              <a:rPr lang="en-US" sz="2400" dirty="0" smtClean="0">
                <a:latin typeface="Segoe UI" pitchFamily="34" charset="0"/>
                <a:ea typeface="Roboto" pitchFamily="2" charset="0"/>
                <a:cs typeface="Segoe UI" pitchFamily="34" charset="0"/>
              </a:rPr>
              <a:t> tin </a:t>
            </a:r>
            <a:r>
              <a:rPr lang="en-US" sz="2400" dirty="0" err="1" smtClean="0">
                <a:latin typeface="Segoe UI" pitchFamily="34" charset="0"/>
                <a:ea typeface="Roboto" pitchFamily="2" charset="0"/>
                <a:cs typeface="Segoe UI" pitchFamily="34" charset="0"/>
              </a:rPr>
              <a:t>phản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hồi</a:t>
            </a:r>
            <a:endParaRPr lang="en-US" sz="2400" dirty="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a:lnSpc>
                <a:spcPct val="110000"/>
              </a:lnSpc>
              <a:spcBef>
                <a:spcPts val="600"/>
              </a:spcBef>
              <a:buClr>
                <a:schemeClr val="tx2"/>
              </a:buClr>
              <a:defRPr/>
            </a:pPr>
            <a:endParaRPr lang="en-US" sz="2400" dirty="0" smtClean="0">
              <a:latin typeface="Segoe UI" pitchFamily="34" charset="0"/>
              <a:ea typeface="Roboto" pitchFamily="2" charset="0"/>
              <a:cs typeface="Segoe UI" pitchFamily="34" charset="0"/>
            </a:endParaRPr>
          </a:p>
        </p:txBody>
      </p:sp>
      <p:pic>
        <p:nvPicPr>
          <p:cNvPr id="3" name="Picture 2"/>
          <p:cNvPicPr>
            <a:picLocks noChangeAspect="1"/>
          </p:cNvPicPr>
          <p:nvPr/>
        </p:nvPicPr>
        <p:blipFill>
          <a:blip r:embed="rId3"/>
          <a:stretch>
            <a:fillRect/>
          </a:stretch>
        </p:blipFill>
        <p:spPr>
          <a:xfrm>
            <a:off x="609600" y="4800600"/>
            <a:ext cx="8142514" cy="1066800"/>
          </a:xfrm>
          <a:prstGeom prst="rect">
            <a:avLst/>
          </a:prstGeom>
        </p:spPr>
      </p:pic>
    </p:spTree>
    <p:extLst>
      <p:ext uri="{BB962C8B-B14F-4D97-AF65-F5344CB8AC3E}">
        <p14:creationId xmlns:p14="http://schemas.microsoft.com/office/powerpoint/2010/main" val="301268871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60960"/>
            <a:ext cx="9144000" cy="9753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304800"/>
            <a:ext cx="8686802" cy="4191000"/>
          </a:xfrm>
          <a:prstGeom prst="rect">
            <a:avLst/>
          </a:prstGeom>
        </p:spPr>
        <p:txBody>
          <a:bodyPr vert="horz" lIns="91440" tIns="45720" rIns="91440" bIns="45720" rtlCol="0">
            <a:noAutofit/>
          </a:bodyPr>
          <a:lstStyle/>
          <a:p>
            <a:pPr lvl="0" algn="ctr">
              <a:lnSpc>
                <a:spcPct val="110000"/>
              </a:lnSpc>
              <a:spcBef>
                <a:spcPts val="600"/>
              </a:spcBef>
              <a:defRPr/>
            </a:pPr>
            <a:r>
              <a:rPr lang="en-US" sz="2800" b="1" dirty="0" err="1" smtClean="0">
                <a:solidFill>
                  <a:schemeClr val="tx2"/>
                </a:solidFill>
                <a:latin typeface="Segoe UI" pitchFamily="34" charset="0"/>
                <a:ea typeface="Roboto" pitchFamily="2" charset="0"/>
                <a:cs typeface="Segoe UI" pitchFamily="34" charset="0"/>
              </a:rPr>
              <a:t>Lợi</a:t>
            </a:r>
            <a:r>
              <a:rPr lang="en-US" sz="2800" b="1" dirty="0" smtClean="0">
                <a:solidFill>
                  <a:schemeClr val="tx2"/>
                </a:solidFill>
                <a:latin typeface="Segoe UI" pitchFamily="34" charset="0"/>
                <a:ea typeface="Roboto" pitchFamily="2" charset="0"/>
                <a:cs typeface="Segoe UI" pitchFamily="34" charset="0"/>
              </a:rPr>
              <a:t> </a:t>
            </a:r>
            <a:r>
              <a:rPr lang="en-US" sz="2800" b="1" dirty="0" err="1" smtClean="0">
                <a:solidFill>
                  <a:schemeClr val="tx2"/>
                </a:solidFill>
                <a:latin typeface="Segoe UI" pitchFamily="34" charset="0"/>
                <a:ea typeface="Roboto" pitchFamily="2" charset="0"/>
                <a:cs typeface="Segoe UI" pitchFamily="34" charset="0"/>
              </a:rPr>
              <a:t>ích</a:t>
            </a:r>
            <a:r>
              <a:rPr lang="en-US" sz="2800" b="1" dirty="0" smtClean="0">
                <a:solidFill>
                  <a:schemeClr val="tx2"/>
                </a:solidFill>
                <a:latin typeface="Segoe UI" pitchFamily="34" charset="0"/>
                <a:ea typeface="Roboto" pitchFamily="2" charset="0"/>
                <a:cs typeface="Segoe UI" pitchFamily="34" charset="0"/>
              </a:rPr>
              <a:t> </a:t>
            </a:r>
            <a:r>
              <a:rPr lang="en-US" sz="2800" b="1" dirty="0" err="1" smtClean="0">
                <a:solidFill>
                  <a:schemeClr val="tx2"/>
                </a:solidFill>
                <a:latin typeface="Segoe UI" pitchFamily="34" charset="0"/>
                <a:ea typeface="Roboto" pitchFamily="2" charset="0"/>
                <a:cs typeface="Segoe UI" pitchFamily="34" charset="0"/>
              </a:rPr>
              <a:t>khi</a:t>
            </a:r>
            <a:r>
              <a:rPr lang="en-US" sz="2800" b="1" dirty="0" smtClean="0">
                <a:solidFill>
                  <a:schemeClr val="tx2"/>
                </a:solidFill>
                <a:latin typeface="Segoe UI" pitchFamily="34" charset="0"/>
                <a:ea typeface="Roboto" pitchFamily="2" charset="0"/>
                <a:cs typeface="Segoe UI" pitchFamily="34" charset="0"/>
              </a:rPr>
              <a:t> </a:t>
            </a:r>
            <a:r>
              <a:rPr lang="en-US" sz="2800" b="1" dirty="0" err="1" smtClean="0">
                <a:solidFill>
                  <a:schemeClr val="tx2"/>
                </a:solidFill>
                <a:latin typeface="Segoe UI" pitchFamily="34" charset="0"/>
                <a:ea typeface="Roboto" pitchFamily="2" charset="0"/>
                <a:cs typeface="Segoe UI" pitchFamily="34" charset="0"/>
              </a:rPr>
              <a:t>xác</a:t>
            </a:r>
            <a:r>
              <a:rPr lang="en-US" sz="2800" b="1" dirty="0" smtClean="0">
                <a:solidFill>
                  <a:schemeClr val="tx2"/>
                </a:solidFill>
                <a:latin typeface="Segoe UI" pitchFamily="34" charset="0"/>
                <a:ea typeface="Roboto" pitchFamily="2" charset="0"/>
                <a:cs typeface="Segoe UI" pitchFamily="34" charset="0"/>
              </a:rPr>
              <a:t> </a:t>
            </a:r>
            <a:r>
              <a:rPr lang="en-US" sz="2800" b="1" dirty="0" err="1" smtClean="0">
                <a:solidFill>
                  <a:schemeClr val="tx2"/>
                </a:solidFill>
                <a:latin typeface="Segoe UI" pitchFamily="34" charset="0"/>
                <a:ea typeface="Roboto" pitchFamily="2" charset="0"/>
                <a:cs typeface="Segoe UI" pitchFamily="34" charset="0"/>
              </a:rPr>
              <a:t>định</a:t>
            </a:r>
            <a:r>
              <a:rPr lang="en-US" sz="2800" b="1" dirty="0" smtClean="0">
                <a:solidFill>
                  <a:schemeClr val="tx2"/>
                </a:solidFill>
                <a:latin typeface="Segoe UI" pitchFamily="34" charset="0"/>
                <a:ea typeface="Roboto" pitchFamily="2" charset="0"/>
                <a:cs typeface="Segoe UI" pitchFamily="34" charset="0"/>
              </a:rPr>
              <a:t> </a:t>
            </a:r>
            <a:r>
              <a:rPr lang="en-US" sz="2800" b="1" dirty="0" err="1" smtClean="0">
                <a:solidFill>
                  <a:schemeClr val="tx2"/>
                </a:solidFill>
                <a:latin typeface="Segoe UI" pitchFamily="34" charset="0"/>
                <a:ea typeface="Roboto" pitchFamily="2" charset="0"/>
                <a:cs typeface="Segoe UI" pitchFamily="34" charset="0"/>
              </a:rPr>
              <a:t>mục</a:t>
            </a:r>
            <a:r>
              <a:rPr lang="en-US" sz="2800" b="1" dirty="0" smtClean="0">
                <a:solidFill>
                  <a:schemeClr val="tx2"/>
                </a:solidFill>
                <a:latin typeface="Segoe UI" pitchFamily="34" charset="0"/>
                <a:ea typeface="Roboto" pitchFamily="2" charset="0"/>
                <a:cs typeface="Segoe UI" pitchFamily="34" charset="0"/>
              </a:rPr>
              <a:t> </a:t>
            </a:r>
            <a:r>
              <a:rPr lang="en-US" sz="2800" b="1" dirty="0" err="1" smtClean="0">
                <a:solidFill>
                  <a:schemeClr val="tx2"/>
                </a:solidFill>
                <a:latin typeface="Segoe UI" pitchFamily="34" charset="0"/>
                <a:ea typeface="Roboto" pitchFamily="2" charset="0"/>
                <a:cs typeface="Segoe UI" pitchFamily="34" charset="0"/>
              </a:rPr>
              <a:t>tiêu</a:t>
            </a:r>
            <a:r>
              <a:rPr lang="en-US" sz="2800" b="1" dirty="0" smtClean="0">
                <a:solidFill>
                  <a:schemeClr val="tx2"/>
                </a:solidFill>
                <a:latin typeface="Segoe UI" pitchFamily="34" charset="0"/>
                <a:ea typeface="Roboto" pitchFamily="2" charset="0"/>
                <a:cs typeface="Segoe UI" pitchFamily="34" charset="0"/>
              </a:rPr>
              <a:t> </a:t>
            </a:r>
            <a:r>
              <a:rPr lang="en-US" sz="2800" b="1" dirty="0" err="1" smtClean="0">
                <a:solidFill>
                  <a:schemeClr val="tx2"/>
                </a:solidFill>
                <a:latin typeface="Segoe UI" pitchFamily="34" charset="0"/>
                <a:ea typeface="Roboto" pitchFamily="2" charset="0"/>
                <a:cs typeface="Segoe UI" pitchFamily="34" charset="0"/>
              </a:rPr>
              <a:t>của</a:t>
            </a:r>
            <a:r>
              <a:rPr lang="en-US" sz="2800" b="1" dirty="0" smtClean="0">
                <a:solidFill>
                  <a:schemeClr val="tx2"/>
                </a:solidFill>
                <a:latin typeface="Segoe UI" pitchFamily="34" charset="0"/>
                <a:ea typeface="Roboto" pitchFamily="2" charset="0"/>
                <a:cs typeface="Segoe UI" pitchFamily="34" charset="0"/>
              </a:rPr>
              <a:t> Sprint</a:t>
            </a:r>
          </a:p>
          <a:p>
            <a:pPr lvl="0" algn="ctr">
              <a:lnSpc>
                <a:spcPct val="110000"/>
              </a:lnSpc>
              <a:spcBef>
                <a:spcPts val="600"/>
              </a:spcBef>
              <a:defRPr/>
            </a:pPr>
            <a:endParaRPr lang="en-US" sz="900" b="1"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ea typeface="Roboto" pitchFamily="2" charset="0"/>
                <a:cs typeface="Segoe UI" pitchFamily="34" charset="0"/>
              </a:rPr>
              <a:t>Hỗ</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trợ</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xác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định</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độ</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ưu</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tiên</a:t>
            </a:r>
            <a:endParaRPr lang="en-US" sz="2400" dirty="0" smtClean="0">
              <a:latin typeface="Segoe UI" pitchFamily="34" charset="0"/>
              <a:ea typeface="Roboto" pitchFamily="2" charset="0"/>
              <a:cs typeface="Segoe UI" pitchFamily="34" charset="0"/>
            </a:endParaRPr>
          </a:p>
          <a:p>
            <a:pPr marL="625475" lvl="1" indent="-274638">
              <a:lnSpc>
                <a:spcPct val="120000"/>
              </a:lnSpc>
              <a:buClr>
                <a:schemeClr val="accent1"/>
              </a:buClr>
              <a:buFont typeface="Wingdings" pitchFamily="2" charset="2"/>
              <a:buChar char="§"/>
            </a:pPr>
            <a:r>
              <a:rPr lang="en-US" sz="2400" dirty="0" err="1" smtClean="0">
                <a:latin typeface="Segoe UI" pitchFamily="34" charset="0"/>
                <a:cs typeface="Segoe UI" pitchFamily="34" charset="0"/>
              </a:rPr>
              <a:t>Đầu</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tiên</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xác</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định</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mục</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tiêu</a:t>
            </a:r>
            <a:endParaRPr lang="en-US" sz="2400" dirty="0" smtClean="0">
              <a:latin typeface="Segoe UI" pitchFamily="34" charset="0"/>
              <a:cs typeface="Segoe UI" pitchFamily="34" charset="0"/>
            </a:endParaRPr>
          </a:p>
          <a:p>
            <a:pPr marL="625475" lvl="1" indent="-274638">
              <a:lnSpc>
                <a:spcPct val="120000"/>
              </a:lnSpc>
              <a:buClr>
                <a:schemeClr val="accent1"/>
              </a:buClr>
              <a:buFont typeface="Wingdings" pitchFamily="2" charset="2"/>
              <a:buChar char="§"/>
            </a:pPr>
            <a:r>
              <a:rPr lang="en-US" sz="2400" dirty="0" err="1" smtClean="0">
                <a:latin typeface="Segoe UI" pitchFamily="34" charset="0"/>
                <a:cs typeface="Segoe UI" pitchFamily="34" charset="0"/>
              </a:rPr>
              <a:t>Sau</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đó</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chọn</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các</a:t>
            </a:r>
            <a:r>
              <a:rPr lang="en-US" sz="2400" dirty="0" smtClean="0">
                <a:latin typeface="Segoe UI" pitchFamily="34" charset="0"/>
                <a:cs typeface="Segoe UI" pitchFamily="34" charset="0"/>
              </a:rPr>
              <a:t> story </a:t>
            </a:r>
            <a:r>
              <a:rPr lang="en-US" sz="2400" dirty="0" err="1" smtClean="0">
                <a:latin typeface="Segoe UI" pitchFamily="34" charset="0"/>
                <a:cs typeface="Segoe UI" pitchFamily="34" charset="0"/>
              </a:rPr>
              <a:t>liên</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quan</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đến</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mục</a:t>
            </a:r>
            <a:r>
              <a:rPr lang="en-US" sz="2400" dirty="0" smtClean="0">
                <a:latin typeface="Segoe UI" pitchFamily="34" charset="0"/>
                <a:cs typeface="Segoe UI" pitchFamily="34" charset="0"/>
              </a:rPr>
              <a:t> </a:t>
            </a:r>
            <a:r>
              <a:rPr lang="en-US" sz="2400" dirty="0" err="1" smtClean="0">
                <a:latin typeface="Segoe UI" pitchFamily="34" charset="0"/>
                <a:cs typeface="Segoe UI" pitchFamily="34" charset="0"/>
              </a:rPr>
              <a:t>tiêu</a:t>
            </a:r>
            <a:endParaRPr lang="en-US" sz="2400"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ea typeface="Roboto" pitchFamily="2" charset="0"/>
                <a:cs typeface="Segoe UI" pitchFamily="34" charset="0"/>
              </a:rPr>
              <a:t>Tạo</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sự</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tập</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trung</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và</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hỗ</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trợ</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nhóm</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tốt</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hơn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từ</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khách</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hàng</a:t>
            </a:r>
            <a:endParaRPr lang="en-US" sz="2400"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ea typeface="Roboto" pitchFamily="2" charset="0"/>
                <a:cs typeface="Segoe UI" pitchFamily="34" charset="0"/>
              </a:rPr>
              <a:t>Thuận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tiện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khi</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phân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tích</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phản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hồi</a:t>
            </a:r>
            <a:endParaRPr lang="en-US" sz="2400"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ea typeface="Roboto" pitchFamily="2" charset="0"/>
                <a:cs typeface="Segoe UI" pitchFamily="34" charset="0"/>
              </a:rPr>
              <a:t>Hỗ</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trợ</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giao</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tiếp</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giữa</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các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bên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liên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quan</a:t>
            </a:r>
            <a:endParaRPr lang="en-US" sz="2400"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ea typeface="Roboto" pitchFamily="2" charset="0"/>
                <a:cs typeface="Segoe UI" pitchFamily="34" charset="0"/>
              </a:rPr>
              <a:t>Nhận</a:t>
            </a:r>
            <a:r>
              <a:rPr lang="en-US" sz="2400" dirty="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thông</a:t>
            </a:r>
            <a:r>
              <a:rPr lang="en-US" sz="2400" dirty="0" smtClean="0">
                <a:latin typeface="Segoe UI" pitchFamily="34" charset="0"/>
                <a:ea typeface="Roboto" pitchFamily="2" charset="0"/>
                <a:cs typeface="Segoe UI" pitchFamily="34" charset="0"/>
              </a:rPr>
              <a:t> tin </a:t>
            </a:r>
            <a:r>
              <a:rPr lang="en-US" sz="2400" dirty="0" err="1" smtClean="0">
                <a:latin typeface="Segoe UI" pitchFamily="34" charset="0"/>
                <a:ea typeface="Roboto" pitchFamily="2" charset="0"/>
                <a:cs typeface="Segoe UI" pitchFamily="34" charset="0"/>
              </a:rPr>
              <a:t>phản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hồi</a:t>
            </a:r>
            <a:endParaRPr lang="en-US" sz="2400" dirty="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a:lnSpc>
                <a:spcPct val="110000"/>
              </a:lnSpc>
              <a:spcBef>
                <a:spcPts val="600"/>
              </a:spcBef>
              <a:buClr>
                <a:schemeClr val="tx2"/>
              </a:buClr>
              <a:defRPr/>
            </a:pPr>
            <a:endParaRPr lang="en-US" sz="2400" dirty="0" smtClean="0">
              <a:latin typeface="Segoe UI" pitchFamily="34" charset="0"/>
              <a:ea typeface="Roboto" pitchFamily="2" charset="0"/>
              <a:cs typeface="Segoe UI" pitchFamily="34" charset="0"/>
            </a:endParaRPr>
          </a:p>
        </p:txBody>
      </p:sp>
      <p:pic>
        <p:nvPicPr>
          <p:cNvPr id="3" name="Picture 2"/>
          <p:cNvPicPr>
            <a:picLocks noChangeAspect="1"/>
          </p:cNvPicPr>
          <p:nvPr/>
        </p:nvPicPr>
        <p:blipFill>
          <a:blip r:embed="rId3"/>
          <a:stretch>
            <a:fillRect/>
          </a:stretch>
        </p:blipFill>
        <p:spPr>
          <a:xfrm>
            <a:off x="609600" y="4800600"/>
            <a:ext cx="8142514" cy="1066800"/>
          </a:xfrm>
          <a:prstGeom prst="rect">
            <a:avLst/>
          </a:prstGeom>
        </p:spPr>
      </p:pic>
    </p:spTree>
    <p:extLst>
      <p:ext uri="{BB962C8B-B14F-4D97-AF65-F5344CB8AC3E}">
        <p14:creationId xmlns:p14="http://schemas.microsoft.com/office/powerpoint/2010/main" val="366138429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p:cNvSpPr/>
          <p:nvPr/>
        </p:nvSpPr>
        <p:spPr>
          <a:xfrm>
            <a:off x="0" y="60960"/>
            <a:ext cx="9144000" cy="899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228600"/>
            <a:ext cx="8686802" cy="609600"/>
          </a:xfrm>
          <a:prstGeom prst="rect">
            <a:avLst/>
          </a:prstGeom>
        </p:spPr>
        <p:txBody>
          <a:bodyPr vert="horz" lIns="91440" tIns="45720" rIns="91440" bIns="45720" rtlCol="0">
            <a:noAutofit/>
          </a:bodyPr>
          <a:lstStyle/>
          <a:p>
            <a:pPr lvl="0" algn="ctr">
              <a:lnSpc>
                <a:spcPct val="110000"/>
              </a:lnSpc>
              <a:spcBef>
                <a:spcPts val="600"/>
              </a:spcBef>
              <a:defRPr/>
            </a:pPr>
            <a:r>
              <a:rPr lang="vi-VN" sz="2800" b="1" dirty="0">
                <a:solidFill>
                  <a:schemeClr val="tx2"/>
                </a:solidFill>
                <a:latin typeface="Segoe UI" pitchFamily="34" charset="0"/>
                <a:ea typeface="Roboto" pitchFamily="2" charset="0"/>
                <a:cs typeface="Segoe UI" pitchFamily="34" charset="0"/>
              </a:rPr>
              <a:t>Quy trình </a:t>
            </a:r>
            <a:r>
              <a:rPr lang="en-US" sz="2800" b="1" dirty="0">
                <a:solidFill>
                  <a:schemeClr val="tx2"/>
                </a:solidFill>
                <a:latin typeface="Segoe UI" pitchFamily="34" charset="0"/>
                <a:ea typeface="Roboto" pitchFamily="2" charset="0"/>
                <a:cs typeface="Segoe UI" pitchFamily="34" charset="0"/>
              </a:rPr>
              <a:t>ư</a:t>
            </a:r>
            <a:r>
              <a:rPr lang="vi-VN" sz="2800" b="1" dirty="0" smtClean="0">
                <a:solidFill>
                  <a:schemeClr val="tx2"/>
                </a:solidFill>
                <a:latin typeface="Segoe UI" pitchFamily="34" charset="0"/>
                <a:ea typeface="Roboto" pitchFamily="2" charset="0"/>
                <a:cs typeface="Segoe UI" pitchFamily="34" charset="0"/>
              </a:rPr>
              <a:t>ớc </a:t>
            </a:r>
            <a:r>
              <a:rPr lang="vi-VN" sz="2800" b="1" dirty="0">
                <a:solidFill>
                  <a:schemeClr val="tx2"/>
                </a:solidFill>
                <a:latin typeface="Segoe UI" pitchFamily="34" charset="0"/>
                <a:ea typeface="Roboto" pitchFamily="2" charset="0"/>
                <a:cs typeface="Segoe UI" pitchFamily="34" charset="0"/>
              </a:rPr>
              <a:t>tính dựa-theo-tiêu-chí khách quan </a:t>
            </a:r>
            <a:endParaRPr lang="en-US" sz="2800" b="1" dirty="0" smtClean="0">
              <a:solidFill>
                <a:schemeClr val="tx2"/>
              </a:solidFill>
              <a:latin typeface="Segoe UI" pitchFamily="34" charset="0"/>
              <a:ea typeface="Roboto" pitchFamily="2" charset="0"/>
              <a:cs typeface="Segoe UI" pitchFamily="34" charset="0"/>
            </a:endParaRPr>
          </a:p>
        </p:txBody>
      </p:sp>
      <p:sp>
        <p:nvSpPr>
          <p:cNvPr id="2" name="Rounded Rectangle 1"/>
          <p:cNvSpPr/>
          <p:nvPr/>
        </p:nvSpPr>
        <p:spPr>
          <a:xfrm>
            <a:off x="4800600" y="1274485"/>
            <a:ext cx="2596398" cy="2383115"/>
          </a:xfrm>
          <a:prstGeom prst="roundRect">
            <a:avLst>
              <a:gd name="adj" fmla="val 7275"/>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28689" name="Group 28688"/>
          <p:cNvGrpSpPr/>
          <p:nvPr/>
        </p:nvGrpSpPr>
        <p:grpSpPr>
          <a:xfrm>
            <a:off x="1852625" y="1669326"/>
            <a:ext cx="1228903" cy="1150620"/>
            <a:chOff x="1203960" y="1371600"/>
            <a:chExt cx="1981200" cy="1379220"/>
          </a:xfrm>
        </p:grpSpPr>
        <p:sp>
          <p:nvSpPr>
            <p:cNvPr id="3" name="Rectangle 2"/>
            <p:cNvSpPr/>
            <p:nvPr/>
          </p:nvSpPr>
          <p:spPr>
            <a:xfrm>
              <a:off x="1524000" y="1371600"/>
              <a:ext cx="1661160" cy="975360"/>
            </a:xfrm>
            <a:prstGeom prst="rect">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Parallelogram 3"/>
            <p:cNvSpPr/>
            <p:nvPr/>
          </p:nvSpPr>
          <p:spPr>
            <a:xfrm>
              <a:off x="1203960" y="2336983"/>
              <a:ext cx="1976120" cy="413837"/>
            </a:xfrm>
            <a:prstGeom prst="parallelogram">
              <a:avLst>
                <a:gd name="adj" fmla="val 80239"/>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28686" name="Group 28685"/>
          <p:cNvGrpSpPr/>
          <p:nvPr/>
        </p:nvGrpSpPr>
        <p:grpSpPr>
          <a:xfrm>
            <a:off x="1645979" y="3031400"/>
            <a:ext cx="716221" cy="1159600"/>
            <a:chOff x="1981200" y="3048000"/>
            <a:chExt cx="990144" cy="1889760"/>
          </a:xfrm>
        </p:grpSpPr>
        <p:sp>
          <p:nvSpPr>
            <p:cNvPr id="5" name="Rectangle 4"/>
            <p:cNvSpPr/>
            <p:nvPr/>
          </p:nvSpPr>
          <p:spPr>
            <a:xfrm>
              <a:off x="1981200" y="3048000"/>
              <a:ext cx="990144" cy="188976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200">
                <a:latin typeface="Segoe UI" pitchFamily="34" charset="0"/>
                <a:ea typeface="Segoe UI" pitchFamily="34" charset="0"/>
                <a:cs typeface="Segoe UI" pitchFamily="34" charset="0"/>
              </a:endParaRPr>
            </a:p>
          </p:txBody>
        </p:sp>
        <p:sp>
          <p:nvSpPr>
            <p:cNvPr id="6" name="Rectangle 5"/>
            <p:cNvSpPr/>
            <p:nvPr/>
          </p:nvSpPr>
          <p:spPr>
            <a:xfrm>
              <a:off x="2544050" y="3149843"/>
              <a:ext cx="342880" cy="47806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200">
                <a:latin typeface="Segoe UI" pitchFamily="34" charset="0"/>
                <a:ea typeface="Segoe UI" pitchFamily="34" charset="0"/>
                <a:cs typeface="Segoe UI" pitchFamily="34" charset="0"/>
              </a:endParaRPr>
            </a:p>
          </p:txBody>
        </p:sp>
        <p:sp>
          <p:nvSpPr>
            <p:cNvPr id="11" name="Rectangle 10"/>
            <p:cNvSpPr/>
            <p:nvPr/>
          </p:nvSpPr>
          <p:spPr>
            <a:xfrm>
              <a:off x="2544050" y="3721298"/>
              <a:ext cx="342880" cy="20368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200">
                <a:latin typeface="Segoe UI" pitchFamily="34" charset="0"/>
                <a:ea typeface="Segoe UI" pitchFamily="34" charset="0"/>
                <a:cs typeface="Segoe UI" pitchFamily="34" charset="0"/>
              </a:endParaRPr>
            </a:p>
          </p:txBody>
        </p:sp>
        <p:sp>
          <p:nvSpPr>
            <p:cNvPr id="12" name="Rectangle 11"/>
            <p:cNvSpPr/>
            <p:nvPr/>
          </p:nvSpPr>
          <p:spPr>
            <a:xfrm>
              <a:off x="2083683" y="3158783"/>
              <a:ext cx="342880" cy="10184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200">
                <a:latin typeface="Segoe UI" pitchFamily="34" charset="0"/>
                <a:ea typeface="Segoe UI" pitchFamily="34" charset="0"/>
                <a:cs typeface="Segoe UI" pitchFamily="34" charset="0"/>
              </a:endParaRPr>
            </a:p>
          </p:txBody>
        </p:sp>
        <p:sp>
          <p:nvSpPr>
            <p:cNvPr id="13" name="Rectangle 12"/>
            <p:cNvSpPr/>
            <p:nvPr/>
          </p:nvSpPr>
          <p:spPr>
            <a:xfrm>
              <a:off x="2083683" y="3348268"/>
              <a:ext cx="342880" cy="10184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200">
                <a:latin typeface="Segoe UI" pitchFamily="34" charset="0"/>
                <a:ea typeface="Segoe UI" pitchFamily="34" charset="0"/>
                <a:cs typeface="Segoe UI" pitchFamily="34" charset="0"/>
              </a:endParaRPr>
            </a:p>
          </p:txBody>
        </p:sp>
        <p:sp>
          <p:nvSpPr>
            <p:cNvPr id="14" name="Rectangle 13"/>
            <p:cNvSpPr/>
            <p:nvPr/>
          </p:nvSpPr>
          <p:spPr>
            <a:xfrm>
              <a:off x="2083683" y="3537754"/>
              <a:ext cx="342880" cy="10184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200">
                <a:latin typeface="Segoe UI" pitchFamily="34" charset="0"/>
                <a:ea typeface="Segoe UI" pitchFamily="34" charset="0"/>
                <a:cs typeface="Segoe UI" pitchFamily="34" charset="0"/>
              </a:endParaRPr>
            </a:p>
          </p:txBody>
        </p:sp>
        <p:sp>
          <p:nvSpPr>
            <p:cNvPr id="15" name="Rectangle 14"/>
            <p:cNvSpPr/>
            <p:nvPr/>
          </p:nvSpPr>
          <p:spPr>
            <a:xfrm>
              <a:off x="2083683" y="3727239"/>
              <a:ext cx="342880" cy="10184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200">
                <a:latin typeface="Segoe UI" pitchFamily="34" charset="0"/>
                <a:ea typeface="Segoe UI" pitchFamily="34" charset="0"/>
                <a:cs typeface="Segoe UI" pitchFamily="34" charset="0"/>
              </a:endParaRPr>
            </a:p>
          </p:txBody>
        </p:sp>
        <p:sp>
          <p:nvSpPr>
            <p:cNvPr id="16" name="Rectangle 15"/>
            <p:cNvSpPr/>
            <p:nvPr/>
          </p:nvSpPr>
          <p:spPr>
            <a:xfrm>
              <a:off x="2083683" y="3916724"/>
              <a:ext cx="342880" cy="10184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200">
                <a:latin typeface="Segoe UI" pitchFamily="34" charset="0"/>
                <a:ea typeface="Segoe UI" pitchFamily="34" charset="0"/>
                <a:cs typeface="Segoe UI" pitchFamily="34" charset="0"/>
              </a:endParaRPr>
            </a:p>
          </p:txBody>
        </p:sp>
        <p:sp>
          <p:nvSpPr>
            <p:cNvPr id="17" name="Rectangle 16"/>
            <p:cNvSpPr/>
            <p:nvPr/>
          </p:nvSpPr>
          <p:spPr>
            <a:xfrm>
              <a:off x="2083683" y="4106209"/>
              <a:ext cx="342880" cy="10184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200">
                <a:latin typeface="Segoe UI" pitchFamily="34" charset="0"/>
                <a:ea typeface="Segoe UI" pitchFamily="34" charset="0"/>
                <a:cs typeface="Segoe UI" pitchFamily="34" charset="0"/>
              </a:endParaRPr>
            </a:p>
          </p:txBody>
        </p:sp>
        <p:sp>
          <p:nvSpPr>
            <p:cNvPr id="18" name="Rectangle 17"/>
            <p:cNvSpPr/>
            <p:nvPr/>
          </p:nvSpPr>
          <p:spPr>
            <a:xfrm>
              <a:off x="2083683" y="4295694"/>
              <a:ext cx="342880" cy="10184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200">
                <a:latin typeface="Segoe UI" pitchFamily="34" charset="0"/>
                <a:ea typeface="Segoe UI" pitchFamily="34" charset="0"/>
                <a:cs typeface="Segoe UI" pitchFamily="34" charset="0"/>
              </a:endParaRPr>
            </a:p>
          </p:txBody>
        </p:sp>
        <p:sp>
          <p:nvSpPr>
            <p:cNvPr id="19" name="Rectangle 18"/>
            <p:cNvSpPr/>
            <p:nvPr/>
          </p:nvSpPr>
          <p:spPr>
            <a:xfrm>
              <a:off x="2083683" y="4485179"/>
              <a:ext cx="342880" cy="10184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200">
                <a:latin typeface="Segoe UI" pitchFamily="34" charset="0"/>
                <a:ea typeface="Segoe UI" pitchFamily="34" charset="0"/>
                <a:cs typeface="Segoe UI" pitchFamily="34" charset="0"/>
              </a:endParaRPr>
            </a:p>
          </p:txBody>
        </p:sp>
        <p:sp>
          <p:nvSpPr>
            <p:cNvPr id="20" name="Rectangle 19"/>
            <p:cNvSpPr/>
            <p:nvPr/>
          </p:nvSpPr>
          <p:spPr>
            <a:xfrm>
              <a:off x="2083683" y="4674665"/>
              <a:ext cx="342880" cy="10184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200">
                <a:latin typeface="Segoe UI" pitchFamily="34" charset="0"/>
                <a:ea typeface="Segoe UI" pitchFamily="34" charset="0"/>
                <a:cs typeface="Segoe UI" pitchFamily="34" charset="0"/>
              </a:endParaRPr>
            </a:p>
          </p:txBody>
        </p:sp>
      </p:grpSp>
      <p:grpSp>
        <p:nvGrpSpPr>
          <p:cNvPr id="28685" name="Group 28684"/>
          <p:cNvGrpSpPr/>
          <p:nvPr/>
        </p:nvGrpSpPr>
        <p:grpSpPr>
          <a:xfrm>
            <a:off x="4038600" y="3657600"/>
            <a:ext cx="4527144" cy="2255520"/>
            <a:chOff x="6267526" y="4165600"/>
            <a:chExt cx="4527144" cy="2255520"/>
          </a:xfrm>
        </p:grpSpPr>
        <p:grpSp>
          <p:nvGrpSpPr>
            <p:cNvPr id="28683" name="Group 28682"/>
            <p:cNvGrpSpPr/>
            <p:nvPr/>
          </p:nvGrpSpPr>
          <p:grpSpPr>
            <a:xfrm>
              <a:off x="7465696" y="4165600"/>
              <a:ext cx="1759583" cy="2255520"/>
              <a:chOff x="7465696" y="4165600"/>
              <a:chExt cx="1759583" cy="2255520"/>
            </a:xfrm>
          </p:grpSpPr>
          <p:grpSp>
            <p:nvGrpSpPr>
              <p:cNvPr id="21" name="Group 20"/>
              <p:cNvGrpSpPr/>
              <p:nvPr/>
            </p:nvGrpSpPr>
            <p:grpSpPr>
              <a:xfrm>
                <a:off x="7465696" y="4522470"/>
                <a:ext cx="1759583" cy="1898650"/>
                <a:chOff x="7465697" y="4522470"/>
                <a:chExt cx="1371600" cy="1421130"/>
              </a:xfrm>
            </p:grpSpPr>
            <p:sp>
              <p:nvSpPr>
                <p:cNvPr id="9" name="Oval 8"/>
                <p:cNvSpPr/>
                <p:nvPr/>
              </p:nvSpPr>
              <p:spPr>
                <a:xfrm>
                  <a:off x="7486017" y="4522470"/>
                  <a:ext cx="1343660" cy="487461"/>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200">
                    <a:latin typeface="Segoe UI" pitchFamily="34" charset="0"/>
                    <a:ea typeface="Segoe UI" pitchFamily="34" charset="0"/>
                    <a:cs typeface="Segoe UI" pitchFamily="34" charset="0"/>
                  </a:endParaRPr>
                </a:p>
              </p:txBody>
            </p:sp>
            <p:sp>
              <p:nvSpPr>
                <p:cNvPr id="10" name="Flowchart: Magnetic Disk 9"/>
                <p:cNvSpPr/>
                <p:nvPr/>
              </p:nvSpPr>
              <p:spPr>
                <a:xfrm>
                  <a:off x="7465697" y="4536100"/>
                  <a:ext cx="1371600" cy="1407500"/>
                </a:xfrm>
                <a:prstGeom prst="flowChartMagneticDisk">
                  <a:avLst/>
                </a:prstGeom>
                <a:solidFill>
                  <a:schemeClr val="bg2">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200">
                    <a:latin typeface="Segoe UI" pitchFamily="34" charset="0"/>
                    <a:ea typeface="Segoe UI" pitchFamily="34" charset="0"/>
                    <a:cs typeface="Segoe UI" pitchFamily="34" charset="0"/>
                  </a:endParaRPr>
                </a:p>
              </p:txBody>
            </p:sp>
          </p:grpSp>
          <p:grpSp>
            <p:nvGrpSpPr>
              <p:cNvPr id="22" name="Group 21"/>
              <p:cNvGrpSpPr/>
              <p:nvPr/>
            </p:nvGrpSpPr>
            <p:grpSpPr>
              <a:xfrm>
                <a:off x="7782560" y="4691210"/>
                <a:ext cx="377190" cy="379356"/>
                <a:chOff x="5181600" y="5239850"/>
                <a:chExt cx="377190" cy="379356"/>
              </a:xfrm>
            </p:grpSpPr>
            <p:sp>
              <p:nvSpPr>
                <p:cNvPr id="24" name="Rectangle 23"/>
                <p:cNvSpPr/>
                <p:nvPr/>
              </p:nvSpPr>
              <p:spPr>
                <a:xfrm>
                  <a:off x="5181600" y="5239850"/>
                  <a:ext cx="377190" cy="101842"/>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200">
                    <a:latin typeface="Segoe UI" pitchFamily="34" charset="0"/>
                    <a:ea typeface="Segoe UI" pitchFamily="34" charset="0"/>
                    <a:cs typeface="Segoe UI" pitchFamily="34" charset="0"/>
                  </a:endParaRPr>
                </a:p>
              </p:txBody>
            </p:sp>
            <p:sp>
              <p:nvSpPr>
                <p:cNvPr id="25" name="Rectangle 24"/>
                <p:cNvSpPr/>
                <p:nvPr/>
              </p:nvSpPr>
              <p:spPr>
                <a:xfrm>
                  <a:off x="5181600" y="5334000"/>
                  <a:ext cx="377190" cy="101842"/>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200">
                    <a:latin typeface="Segoe UI" pitchFamily="34" charset="0"/>
                    <a:ea typeface="Segoe UI" pitchFamily="34" charset="0"/>
                    <a:cs typeface="Segoe UI" pitchFamily="34" charset="0"/>
                  </a:endParaRPr>
                </a:p>
              </p:txBody>
            </p:sp>
            <p:sp>
              <p:nvSpPr>
                <p:cNvPr id="26" name="Rectangle 25"/>
                <p:cNvSpPr/>
                <p:nvPr/>
              </p:nvSpPr>
              <p:spPr>
                <a:xfrm>
                  <a:off x="5181600" y="5435842"/>
                  <a:ext cx="377190" cy="101842"/>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200">
                    <a:latin typeface="Segoe UI" pitchFamily="34" charset="0"/>
                    <a:ea typeface="Segoe UI" pitchFamily="34" charset="0"/>
                    <a:cs typeface="Segoe UI" pitchFamily="34" charset="0"/>
                  </a:endParaRPr>
                </a:p>
              </p:txBody>
            </p:sp>
            <p:sp>
              <p:nvSpPr>
                <p:cNvPr id="41" name="Rectangle 40"/>
                <p:cNvSpPr/>
                <p:nvPr/>
              </p:nvSpPr>
              <p:spPr>
                <a:xfrm>
                  <a:off x="5181600" y="5517364"/>
                  <a:ext cx="377190" cy="101842"/>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200">
                    <a:latin typeface="Segoe UI" pitchFamily="34" charset="0"/>
                    <a:ea typeface="Segoe UI" pitchFamily="34" charset="0"/>
                    <a:cs typeface="Segoe UI" pitchFamily="34" charset="0"/>
                  </a:endParaRPr>
                </a:p>
              </p:txBody>
            </p:sp>
          </p:grpSp>
          <p:grpSp>
            <p:nvGrpSpPr>
              <p:cNvPr id="33" name="Group 32"/>
              <p:cNvGrpSpPr/>
              <p:nvPr/>
            </p:nvGrpSpPr>
            <p:grpSpPr>
              <a:xfrm>
                <a:off x="8493760" y="4670890"/>
                <a:ext cx="377190" cy="393943"/>
                <a:chOff x="5181600" y="5239850"/>
                <a:chExt cx="377190" cy="393943"/>
              </a:xfrm>
            </p:grpSpPr>
            <p:sp>
              <p:nvSpPr>
                <p:cNvPr id="34" name="Rectangle 33"/>
                <p:cNvSpPr/>
                <p:nvPr/>
              </p:nvSpPr>
              <p:spPr>
                <a:xfrm>
                  <a:off x="5181600" y="5239850"/>
                  <a:ext cx="377190" cy="101842"/>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200">
                    <a:latin typeface="Segoe UI" pitchFamily="34" charset="0"/>
                    <a:ea typeface="Segoe UI" pitchFamily="34" charset="0"/>
                    <a:cs typeface="Segoe UI" pitchFamily="34" charset="0"/>
                  </a:endParaRPr>
                </a:p>
              </p:txBody>
            </p:sp>
            <p:sp>
              <p:nvSpPr>
                <p:cNvPr id="35" name="Rectangle 34"/>
                <p:cNvSpPr/>
                <p:nvPr/>
              </p:nvSpPr>
              <p:spPr>
                <a:xfrm>
                  <a:off x="5181600" y="5334000"/>
                  <a:ext cx="377190" cy="101842"/>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200">
                    <a:latin typeface="Segoe UI" pitchFamily="34" charset="0"/>
                    <a:ea typeface="Segoe UI" pitchFamily="34" charset="0"/>
                    <a:cs typeface="Segoe UI" pitchFamily="34" charset="0"/>
                  </a:endParaRPr>
                </a:p>
              </p:txBody>
            </p:sp>
            <p:sp>
              <p:nvSpPr>
                <p:cNvPr id="36" name="Rectangle 35"/>
                <p:cNvSpPr/>
                <p:nvPr/>
              </p:nvSpPr>
              <p:spPr>
                <a:xfrm>
                  <a:off x="5181600" y="5435842"/>
                  <a:ext cx="377190" cy="101842"/>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200">
                    <a:latin typeface="Segoe UI" pitchFamily="34" charset="0"/>
                    <a:ea typeface="Segoe UI" pitchFamily="34" charset="0"/>
                    <a:cs typeface="Segoe UI" pitchFamily="34" charset="0"/>
                  </a:endParaRPr>
                </a:p>
              </p:txBody>
            </p:sp>
            <p:sp>
              <p:nvSpPr>
                <p:cNvPr id="42" name="Rectangle 41"/>
                <p:cNvSpPr/>
                <p:nvPr/>
              </p:nvSpPr>
              <p:spPr>
                <a:xfrm>
                  <a:off x="5181600" y="5531951"/>
                  <a:ext cx="377190" cy="101842"/>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200">
                    <a:latin typeface="Segoe UI" pitchFamily="34" charset="0"/>
                    <a:ea typeface="Segoe UI" pitchFamily="34" charset="0"/>
                    <a:cs typeface="Segoe UI" pitchFamily="34" charset="0"/>
                  </a:endParaRPr>
                </a:p>
              </p:txBody>
            </p:sp>
          </p:grpSp>
          <p:cxnSp>
            <p:nvCxnSpPr>
              <p:cNvPr id="31" name="Straight Connector 30"/>
              <p:cNvCxnSpPr>
                <a:stCxn id="25" idx="3"/>
                <a:endCxn id="35" idx="1"/>
              </p:cNvCxnSpPr>
              <p:nvPr/>
            </p:nvCxnSpPr>
            <p:spPr>
              <a:xfrm flipV="1">
                <a:off x="8159750" y="4785360"/>
                <a:ext cx="331978" cy="50921"/>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28679" name="Group 28678"/>
              <p:cNvGrpSpPr/>
              <p:nvPr/>
            </p:nvGrpSpPr>
            <p:grpSpPr>
              <a:xfrm>
                <a:off x="7989763" y="5455920"/>
                <a:ext cx="829117" cy="633407"/>
                <a:chOff x="7848600" y="5348078"/>
                <a:chExt cx="1038861" cy="793642"/>
              </a:xfrm>
            </p:grpSpPr>
            <p:grpSp>
              <p:nvGrpSpPr>
                <p:cNvPr id="37" name="Group 36"/>
                <p:cNvGrpSpPr/>
                <p:nvPr/>
              </p:nvGrpSpPr>
              <p:grpSpPr>
                <a:xfrm>
                  <a:off x="7848600" y="5368494"/>
                  <a:ext cx="275209" cy="297834"/>
                  <a:chOff x="5181600" y="5239850"/>
                  <a:chExt cx="377190" cy="297834"/>
                </a:xfrm>
              </p:grpSpPr>
              <p:sp>
                <p:nvSpPr>
                  <p:cNvPr id="38" name="Rectangle 37"/>
                  <p:cNvSpPr/>
                  <p:nvPr/>
                </p:nvSpPr>
                <p:spPr>
                  <a:xfrm>
                    <a:off x="5181600" y="5239850"/>
                    <a:ext cx="377190" cy="101842"/>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200">
                      <a:latin typeface="Segoe UI" pitchFamily="34" charset="0"/>
                      <a:ea typeface="Segoe UI" pitchFamily="34" charset="0"/>
                      <a:cs typeface="Segoe UI" pitchFamily="34" charset="0"/>
                    </a:endParaRPr>
                  </a:p>
                </p:txBody>
              </p:sp>
              <p:sp>
                <p:nvSpPr>
                  <p:cNvPr id="39" name="Rectangle 38"/>
                  <p:cNvSpPr/>
                  <p:nvPr/>
                </p:nvSpPr>
                <p:spPr>
                  <a:xfrm>
                    <a:off x="5181600" y="5334000"/>
                    <a:ext cx="377190" cy="101842"/>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200">
                      <a:latin typeface="Segoe UI" pitchFamily="34" charset="0"/>
                      <a:ea typeface="Segoe UI" pitchFamily="34" charset="0"/>
                      <a:cs typeface="Segoe UI" pitchFamily="34" charset="0"/>
                    </a:endParaRPr>
                  </a:p>
                </p:txBody>
              </p:sp>
              <p:sp>
                <p:nvSpPr>
                  <p:cNvPr id="40" name="Rectangle 39"/>
                  <p:cNvSpPr/>
                  <p:nvPr/>
                </p:nvSpPr>
                <p:spPr>
                  <a:xfrm>
                    <a:off x="5181600" y="5435842"/>
                    <a:ext cx="377190" cy="101842"/>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200">
                      <a:latin typeface="Segoe UI" pitchFamily="34" charset="0"/>
                      <a:ea typeface="Segoe UI" pitchFamily="34" charset="0"/>
                      <a:cs typeface="Segoe UI" pitchFamily="34" charset="0"/>
                    </a:endParaRPr>
                  </a:p>
                </p:txBody>
              </p:sp>
            </p:grpSp>
            <p:grpSp>
              <p:nvGrpSpPr>
                <p:cNvPr id="43" name="Group 42"/>
                <p:cNvGrpSpPr/>
                <p:nvPr/>
              </p:nvGrpSpPr>
              <p:grpSpPr>
                <a:xfrm>
                  <a:off x="7848600" y="5843886"/>
                  <a:ext cx="275209" cy="297834"/>
                  <a:chOff x="5181600" y="5239850"/>
                  <a:chExt cx="377190" cy="297834"/>
                </a:xfrm>
              </p:grpSpPr>
              <p:sp>
                <p:nvSpPr>
                  <p:cNvPr id="44" name="Rectangle 43"/>
                  <p:cNvSpPr/>
                  <p:nvPr/>
                </p:nvSpPr>
                <p:spPr>
                  <a:xfrm>
                    <a:off x="5181600" y="5239850"/>
                    <a:ext cx="377190" cy="101842"/>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200">
                      <a:latin typeface="Segoe UI" pitchFamily="34" charset="0"/>
                      <a:ea typeface="Segoe UI" pitchFamily="34" charset="0"/>
                      <a:cs typeface="Segoe UI" pitchFamily="34" charset="0"/>
                    </a:endParaRPr>
                  </a:p>
                </p:txBody>
              </p:sp>
              <p:sp>
                <p:nvSpPr>
                  <p:cNvPr id="45" name="Rectangle 44"/>
                  <p:cNvSpPr/>
                  <p:nvPr/>
                </p:nvSpPr>
                <p:spPr>
                  <a:xfrm>
                    <a:off x="5181600" y="5334000"/>
                    <a:ext cx="377190" cy="101842"/>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200">
                      <a:latin typeface="Segoe UI" pitchFamily="34" charset="0"/>
                      <a:ea typeface="Segoe UI" pitchFamily="34" charset="0"/>
                      <a:cs typeface="Segoe UI" pitchFamily="34" charset="0"/>
                    </a:endParaRPr>
                  </a:p>
                </p:txBody>
              </p:sp>
              <p:sp>
                <p:nvSpPr>
                  <p:cNvPr id="46" name="Rectangle 45"/>
                  <p:cNvSpPr/>
                  <p:nvPr/>
                </p:nvSpPr>
                <p:spPr>
                  <a:xfrm>
                    <a:off x="5181600" y="5435842"/>
                    <a:ext cx="377190" cy="101842"/>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200">
                      <a:latin typeface="Segoe UI" pitchFamily="34" charset="0"/>
                      <a:ea typeface="Segoe UI" pitchFamily="34" charset="0"/>
                      <a:cs typeface="Segoe UI" pitchFamily="34" charset="0"/>
                    </a:endParaRPr>
                  </a:p>
                </p:txBody>
              </p:sp>
            </p:grpSp>
            <p:grpSp>
              <p:nvGrpSpPr>
                <p:cNvPr id="47" name="Group 46"/>
                <p:cNvGrpSpPr/>
                <p:nvPr/>
              </p:nvGrpSpPr>
              <p:grpSpPr>
                <a:xfrm>
                  <a:off x="8612252" y="5348078"/>
                  <a:ext cx="275209" cy="297834"/>
                  <a:chOff x="5181600" y="5239850"/>
                  <a:chExt cx="377190" cy="297834"/>
                </a:xfrm>
              </p:grpSpPr>
              <p:sp>
                <p:nvSpPr>
                  <p:cNvPr id="48" name="Rectangle 47"/>
                  <p:cNvSpPr/>
                  <p:nvPr/>
                </p:nvSpPr>
                <p:spPr>
                  <a:xfrm>
                    <a:off x="5181600" y="5239850"/>
                    <a:ext cx="377190" cy="101842"/>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200">
                      <a:latin typeface="Segoe UI" pitchFamily="34" charset="0"/>
                      <a:ea typeface="Segoe UI" pitchFamily="34" charset="0"/>
                      <a:cs typeface="Segoe UI" pitchFamily="34" charset="0"/>
                    </a:endParaRPr>
                  </a:p>
                </p:txBody>
              </p:sp>
              <p:sp>
                <p:nvSpPr>
                  <p:cNvPr id="49" name="Rectangle 48"/>
                  <p:cNvSpPr/>
                  <p:nvPr/>
                </p:nvSpPr>
                <p:spPr>
                  <a:xfrm>
                    <a:off x="5181600" y="5334000"/>
                    <a:ext cx="377190" cy="101842"/>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200">
                      <a:latin typeface="Segoe UI" pitchFamily="34" charset="0"/>
                      <a:ea typeface="Segoe UI" pitchFamily="34" charset="0"/>
                      <a:cs typeface="Segoe UI" pitchFamily="34" charset="0"/>
                    </a:endParaRPr>
                  </a:p>
                </p:txBody>
              </p:sp>
              <p:sp>
                <p:nvSpPr>
                  <p:cNvPr id="50" name="Rectangle 49"/>
                  <p:cNvSpPr/>
                  <p:nvPr/>
                </p:nvSpPr>
                <p:spPr>
                  <a:xfrm>
                    <a:off x="5181600" y="5435842"/>
                    <a:ext cx="377190" cy="101842"/>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200">
                      <a:latin typeface="Segoe UI" pitchFamily="34" charset="0"/>
                      <a:ea typeface="Segoe UI" pitchFamily="34" charset="0"/>
                      <a:cs typeface="Segoe UI" pitchFamily="34" charset="0"/>
                    </a:endParaRPr>
                  </a:p>
                </p:txBody>
              </p:sp>
            </p:grpSp>
            <p:grpSp>
              <p:nvGrpSpPr>
                <p:cNvPr id="51" name="Group 50"/>
                <p:cNvGrpSpPr/>
                <p:nvPr/>
              </p:nvGrpSpPr>
              <p:grpSpPr>
                <a:xfrm>
                  <a:off x="8612251" y="5839726"/>
                  <a:ext cx="275209" cy="297834"/>
                  <a:chOff x="5181600" y="5239850"/>
                  <a:chExt cx="377190" cy="297834"/>
                </a:xfrm>
              </p:grpSpPr>
              <p:sp>
                <p:nvSpPr>
                  <p:cNvPr id="52" name="Rectangle 51"/>
                  <p:cNvSpPr/>
                  <p:nvPr/>
                </p:nvSpPr>
                <p:spPr>
                  <a:xfrm>
                    <a:off x="5181600" y="5239850"/>
                    <a:ext cx="377190" cy="101842"/>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200">
                      <a:latin typeface="Segoe UI" pitchFamily="34" charset="0"/>
                      <a:ea typeface="Segoe UI" pitchFamily="34" charset="0"/>
                      <a:cs typeface="Segoe UI" pitchFamily="34" charset="0"/>
                    </a:endParaRPr>
                  </a:p>
                </p:txBody>
              </p:sp>
              <p:sp>
                <p:nvSpPr>
                  <p:cNvPr id="53" name="Rectangle 52"/>
                  <p:cNvSpPr/>
                  <p:nvPr/>
                </p:nvSpPr>
                <p:spPr>
                  <a:xfrm>
                    <a:off x="5181600" y="5334000"/>
                    <a:ext cx="377190" cy="101842"/>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200">
                      <a:latin typeface="Segoe UI" pitchFamily="34" charset="0"/>
                      <a:ea typeface="Segoe UI" pitchFamily="34" charset="0"/>
                      <a:cs typeface="Segoe UI" pitchFamily="34" charset="0"/>
                    </a:endParaRPr>
                  </a:p>
                </p:txBody>
              </p:sp>
              <p:sp>
                <p:nvSpPr>
                  <p:cNvPr id="54" name="Rectangle 53"/>
                  <p:cNvSpPr/>
                  <p:nvPr/>
                </p:nvSpPr>
                <p:spPr>
                  <a:xfrm>
                    <a:off x="5181600" y="5435842"/>
                    <a:ext cx="377190" cy="101842"/>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200">
                      <a:latin typeface="Segoe UI" pitchFamily="34" charset="0"/>
                      <a:ea typeface="Segoe UI" pitchFamily="34" charset="0"/>
                      <a:cs typeface="Segoe UI" pitchFamily="34" charset="0"/>
                    </a:endParaRPr>
                  </a:p>
                </p:txBody>
              </p:sp>
            </p:grpSp>
            <p:grpSp>
              <p:nvGrpSpPr>
                <p:cNvPr id="55" name="Group 54"/>
                <p:cNvGrpSpPr/>
                <p:nvPr/>
              </p:nvGrpSpPr>
              <p:grpSpPr>
                <a:xfrm>
                  <a:off x="8234299" y="5632462"/>
                  <a:ext cx="275209" cy="297834"/>
                  <a:chOff x="5181600" y="5239850"/>
                  <a:chExt cx="377190" cy="297834"/>
                </a:xfrm>
              </p:grpSpPr>
              <p:sp>
                <p:nvSpPr>
                  <p:cNvPr id="56" name="Rectangle 55"/>
                  <p:cNvSpPr/>
                  <p:nvPr/>
                </p:nvSpPr>
                <p:spPr>
                  <a:xfrm>
                    <a:off x="5181600" y="5239850"/>
                    <a:ext cx="377190" cy="101842"/>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200">
                      <a:latin typeface="Segoe UI" pitchFamily="34" charset="0"/>
                      <a:ea typeface="Segoe UI" pitchFamily="34" charset="0"/>
                      <a:cs typeface="Segoe UI" pitchFamily="34" charset="0"/>
                    </a:endParaRPr>
                  </a:p>
                </p:txBody>
              </p:sp>
              <p:sp>
                <p:nvSpPr>
                  <p:cNvPr id="57" name="Rectangle 56"/>
                  <p:cNvSpPr/>
                  <p:nvPr/>
                </p:nvSpPr>
                <p:spPr>
                  <a:xfrm>
                    <a:off x="5181600" y="5334000"/>
                    <a:ext cx="377190" cy="101842"/>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200">
                      <a:latin typeface="Segoe UI" pitchFamily="34" charset="0"/>
                      <a:ea typeface="Segoe UI" pitchFamily="34" charset="0"/>
                      <a:cs typeface="Segoe UI" pitchFamily="34" charset="0"/>
                    </a:endParaRPr>
                  </a:p>
                </p:txBody>
              </p:sp>
              <p:sp>
                <p:nvSpPr>
                  <p:cNvPr id="58" name="Rectangle 57"/>
                  <p:cNvSpPr/>
                  <p:nvPr/>
                </p:nvSpPr>
                <p:spPr>
                  <a:xfrm>
                    <a:off x="5181600" y="5435842"/>
                    <a:ext cx="377190" cy="101842"/>
                  </a:xfrm>
                  <a:prstGeom prst="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200">
                      <a:latin typeface="Segoe UI" pitchFamily="34" charset="0"/>
                      <a:ea typeface="Segoe UI" pitchFamily="34" charset="0"/>
                      <a:cs typeface="Segoe UI" pitchFamily="34" charset="0"/>
                    </a:endParaRPr>
                  </a:p>
                </p:txBody>
              </p:sp>
            </p:grpSp>
            <p:cxnSp>
              <p:nvCxnSpPr>
                <p:cNvPr id="61" name="Straight Connector 60"/>
                <p:cNvCxnSpPr>
                  <a:endCxn id="49" idx="1"/>
                </p:cNvCxnSpPr>
                <p:nvPr/>
              </p:nvCxnSpPr>
              <p:spPr>
                <a:xfrm flipV="1">
                  <a:off x="8120127" y="5493149"/>
                  <a:ext cx="492125" cy="1456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Straight Connector 62"/>
                <p:cNvCxnSpPr>
                  <a:endCxn id="44" idx="0"/>
                </p:cNvCxnSpPr>
                <p:nvPr/>
              </p:nvCxnSpPr>
              <p:spPr>
                <a:xfrm>
                  <a:off x="7986205" y="5683383"/>
                  <a:ext cx="0" cy="16050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8506969" y="5632462"/>
                  <a:ext cx="185928" cy="13522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8749856" y="5683383"/>
                  <a:ext cx="0" cy="160503"/>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28680" name="Oval 28679"/>
              <p:cNvSpPr/>
              <p:nvPr/>
            </p:nvSpPr>
            <p:spPr>
              <a:xfrm>
                <a:off x="7630160" y="5293360"/>
                <a:ext cx="1513840" cy="944880"/>
              </a:xfrm>
              <a:prstGeom prst="ellipse">
                <a:avLst/>
              </a:prstGeom>
              <a:solidFill>
                <a:schemeClr val="accent1">
                  <a:alpha val="19000"/>
                </a:schemeClr>
              </a:solidFill>
              <a:ln w="15875">
                <a:solidFill>
                  <a:schemeClr val="tx1">
                    <a:alpha val="1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200">
                  <a:latin typeface="Segoe UI" pitchFamily="34" charset="0"/>
                  <a:ea typeface="Segoe UI" pitchFamily="34" charset="0"/>
                  <a:cs typeface="Segoe UI" pitchFamily="34" charset="0"/>
                </a:endParaRPr>
              </a:p>
            </p:txBody>
          </p:sp>
          <p:cxnSp>
            <p:nvCxnSpPr>
              <p:cNvPr id="28682" name="Straight Arrow Connector 28681"/>
              <p:cNvCxnSpPr>
                <a:stCxn id="10" idx="0"/>
              </p:cNvCxnSpPr>
              <p:nvPr/>
            </p:nvCxnSpPr>
            <p:spPr>
              <a:xfrm flipV="1">
                <a:off x="8345488" y="4165600"/>
                <a:ext cx="8146" cy="1001893"/>
              </a:xfrm>
              <a:prstGeom prst="straightConnector1">
                <a:avLst/>
              </a:prstGeom>
              <a:ln w="28575">
                <a:solidFill>
                  <a:schemeClr val="tx1">
                    <a:lumMod val="50000"/>
                    <a:lumOff val="50000"/>
                  </a:schemeClr>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grpSp>
        <p:sp>
          <p:nvSpPr>
            <p:cNvPr id="28684" name="TextBox 28683"/>
            <p:cNvSpPr txBox="1"/>
            <p:nvPr/>
          </p:nvSpPr>
          <p:spPr>
            <a:xfrm>
              <a:off x="8839199" y="4202668"/>
              <a:ext cx="1955471" cy="430887"/>
            </a:xfrm>
            <a:prstGeom prst="rect">
              <a:avLst/>
            </a:prstGeom>
            <a:noFill/>
          </p:spPr>
          <p:txBody>
            <a:bodyPr wrap="square" rtlCol="0">
              <a:spAutoFit/>
            </a:bodyPr>
            <a:lstStyle/>
            <a:p>
              <a:r>
                <a:rPr lang="en-US" sz="2200" dirty="0" err="1" smtClean="0">
                  <a:latin typeface="Segoe UI" pitchFamily="34" charset="0"/>
                  <a:ea typeface="Segoe UI" pitchFamily="34" charset="0"/>
                  <a:cs typeface="Segoe UI" pitchFamily="34" charset="0"/>
                </a:rPr>
                <a:t>Cơ</a:t>
              </a:r>
              <a:r>
                <a:rPr lang="en-US" sz="2200" dirty="0" smtClean="0">
                  <a:latin typeface="Segoe UI" pitchFamily="34" charset="0"/>
                  <a:ea typeface="Segoe UI" pitchFamily="34" charset="0"/>
                  <a:cs typeface="Segoe UI" pitchFamily="34" charset="0"/>
                </a:rPr>
                <a:t> </a:t>
              </a:r>
              <a:r>
                <a:rPr lang="en-US" sz="2200" dirty="0" err="1" smtClean="0">
                  <a:latin typeface="Segoe UI" pitchFamily="34" charset="0"/>
                  <a:ea typeface="Segoe UI" pitchFamily="34" charset="0"/>
                  <a:cs typeface="Segoe UI" pitchFamily="34" charset="0"/>
                </a:rPr>
                <a:t>sở</a:t>
              </a:r>
              <a:r>
                <a:rPr lang="en-US" sz="2200" dirty="0" smtClean="0">
                  <a:latin typeface="Segoe UI" pitchFamily="34" charset="0"/>
                  <a:ea typeface="Segoe UI" pitchFamily="34" charset="0"/>
                  <a:cs typeface="Segoe UI" pitchFamily="34" charset="0"/>
                </a:rPr>
                <a:t> </a:t>
              </a:r>
              <a:r>
                <a:rPr lang="en-US" sz="2200" dirty="0" err="1" smtClean="0">
                  <a:latin typeface="Segoe UI" pitchFamily="34" charset="0"/>
                  <a:ea typeface="Segoe UI" pitchFamily="34" charset="0"/>
                  <a:cs typeface="Segoe UI" pitchFamily="34" charset="0"/>
                </a:rPr>
                <a:t>dữ</a:t>
              </a:r>
              <a:r>
                <a:rPr lang="en-US" sz="2200" dirty="0" smtClean="0">
                  <a:latin typeface="Segoe UI" pitchFamily="34" charset="0"/>
                  <a:ea typeface="Segoe UI" pitchFamily="34" charset="0"/>
                  <a:cs typeface="Segoe UI" pitchFamily="34" charset="0"/>
                </a:rPr>
                <a:t> </a:t>
              </a:r>
              <a:r>
                <a:rPr lang="en-US" sz="2200" dirty="0" err="1" smtClean="0">
                  <a:latin typeface="Segoe UI" pitchFamily="34" charset="0"/>
                  <a:ea typeface="Segoe UI" pitchFamily="34" charset="0"/>
                  <a:cs typeface="Segoe UI" pitchFamily="34" charset="0"/>
                </a:rPr>
                <a:t>liệu</a:t>
              </a:r>
              <a:endParaRPr lang="vi-VN" sz="2200" dirty="0">
                <a:latin typeface="Segoe UI" pitchFamily="34" charset="0"/>
                <a:ea typeface="Segoe UI" pitchFamily="34" charset="0"/>
                <a:cs typeface="Segoe UI" pitchFamily="34" charset="0"/>
              </a:endParaRPr>
            </a:p>
          </p:txBody>
        </p:sp>
        <p:sp>
          <p:nvSpPr>
            <p:cNvPr id="76" name="TextBox 75"/>
            <p:cNvSpPr txBox="1"/>
            <p:nvPr/>
          </p:nvSpPr>
          <p:spPr>
            <a:xfrm>
              <a:off x="6267526" y="4898370"/>
              <a:ext cx="1069454" cy="1446550"/>
            </a:xfrm>
            <a:prstGeom prst="rect">
              <a:avLst/>
            </a:prstGeom>
            <a:noFill/>
          </p:spPr>
          <p:txBody>
            <a:bodyPr wrap="square" rtlCol="0">
              <a:spAutoFit/>
            </a:bodyPr>
            <a:lstStyle/>
            <a:p>
              <a:r>
                <a:rPr lang="en-US" sz="2200" dirty="0" err="1" smtClean="0">
                  <a:latin typeface="Segoe UI" pitchFamily="34" charset="0"/>
                  <a:ea typeface="Segoe UI" pitchFamily="34" charset="0"/>
                  <a:cs typeface="Segoe UI" pitchFamily="34" charset="0"/>
                </a:rPr>
                <a:t>Mô</a:t>
              </a:r>
              <a:r>
                <a:rPr lang="en-US" sz="2200" dirty="0" smtClean="0">
                  <a:latin typeface="Segoe UI" pitchFamily="34" charset="0"/>
                  <a:ea typeface="Segoe UI" pitchFamily="34" charset="0"/>
                  <a:cs typeface="Segoe UI" pitchFamily="34" charset="0"/>
                </a:rPr>
                <a:t> </a:t>
              </a:r>
              <a:r>
                <a:rPr lang="en-US" sz="2200" dirty="0" err="1" smtClean="0">
                  <a:latin typeface="Segoe UI" pitchFamily="34" charset="0"/>
                  <a:ea typeface="Segoe UI" pitchFamily="34" charset="0"/>
                  <a:cs typeface="Segoe UI" pitchFamily="34" charset="0"/>
                </a:rPr>
                <a:t>hình</a:t>
              </a:r>
              <a:r>
                <a:rPr lang="en-US" sz="2200" dirty="0" smtClean="0">
                  <a:latin typeface="Segoe UI" pitchFamily="34" charset="0"/>
                  <a:ea typeface="Segoe UI" pitchFamily="34" charset="0"/>
                  <a:cs typeface="Segoe UI" pitchFamily="34" charset="0"/>
                </a:rPr>
                <a:t> </a:t>
              </a:r>
              <a:r>
                <a:rPr lang="en-US" sz="2200" dirty="0" err="1" smtClean="0">
                  <a:latin typeface="Segoe UI" pitchFamily="34" charset="0"/>
                  <a:ea typeface="Segoe UI" pitchFamily="34" charset="0"/>
                  <a:cs typeface="Segoe UI" pitchFamily="34" charset="0"/>
                </a:rPr>
                <a:t>cơ</a:t>
              </a:r>
              <a:r>
                <a:rPr lang="en-US" sz="2200" dirty="0" smtClean="0">
                  <a:latin typeface="Segoe UI" pitchFamily="34" charset="0"/>
                  <a:ea typeface="Segoe UI" pitchFamily="34" charset="0"/>
                  <a:cs typeface="Segoe UI" pitchFamily="34" charset="0"/>
                </a:rPr>
                <a:t> </a:t>
              </a:r>
              <a:r>
                <a:rPr lang="en-US" sz="2200" dirty="0" err="1" smtClean="0">
                  <a:latin typeface="Segoe UI" pitchFamily="34" charset="0"/>
                  <a:ea typeface="Segoe UI" pitchFamily="34" charset="0"/>
                  <a:cs typeface="Segoe UI" pitchFamily="34" charset="0"/>
                </a:rPr>
                <a:t>sở</a:t>
              </a:r>
              <a:r>
                <a:rPr lang="en-US" sz="2200" dirty="0" smtClean="0">
                  <a:latin typeface="Segoe UI" pitchFamily="34" charset="0"/>
                  <a:ea typeface="Segoe UI" pitchFamily="34" charset="0"/>
                  <a:cs typeface="Segoe UI" pitchFamily="34" charset="0"/>
                </a:rPr>
                <a:t> </a:t>
              </a:r>
              <a:r>
                <a:rPr lang="en-US" sz="2200" dirty="0" err="1" smtClean="0">
                  <a:latin typeface="Segoe UI" pitchFamily="34" charset="0"/>
                  <a:ea typeface="Segoe UI" pitchFamily="34" charset="0"/>
                  <a:cs typeface="Segoe UI" pitchFamily="34" charset="0"/>
                </a:rPr>
                <a:t>dữ</a:t>
              </a:r>
              <a:r>
                <a:rPr lang="en-US" sz="2200" dirty="0" smtClean="0">
                  <a:latin typeface="Segoe UI" pitchFamily="34" charset="0"/>
                  <a:ea typeface="Segoe UI" pitchFamily="34" charset="0"/>
                  <a:cs typeface="Segoe UI" pitchFamily="34" charset="0"/>
                </a:rPr>
                <a:t> </a:t>
              </a:r>
              <a:r>
                <a:rPr lang="en-US" sz="2200" dirty="0" err="1" smtClean="0">
                  <a:latin typeface="Segoe UI" pitchFamily="34" charset="0"/>
                  <a:ea typeface="Segoe UI" pitchFamily="34" charset="0"/>
                  <a:cs typeface="Segoe UI" pitchFamily="34" charset="0"/>
                </a:rPr>
                <a:t>liệu</a:t>
              </a:r>
              <a:endParaRPr lang="vi-VN" sz="2200" dirty="0">
                <a:latin typeface="Segoe UI" pitchFamily="34" charset="0"/>
                <a:ea typeface="Segoe UI" pitchFamily="34" charset="0"/>
                <a:cs typeface="Segoe UI" pitchFamily="34" charset="0"/>
              </a:endParaRPr>
            </a:p>
          </p:txBody>
        </p:sp>
      </p:grpSp>
      <p:sp>
        <p:nvSpPr>
          <p:cNvPr id="78" name="TextBox 77"/>
          <p:cNvSpPr txBox="1"/>
          <p:nvPr/>
        </p:nvSpPr>
        <p:spPr>
          <a:xfrm>
            <a:off x="762000" y="4259759"/>
            <a:ext cx="2055033" cy="769441"/>
          </a:xfrm>
          <a:prstGeom prst="rect">
            <a:avLst/>
          </a:prstGeom>
          <a:noFill/>
        </p:spPr>
        <p:txBody>
          <a:bodyPr wrap="square" rtlCol="0">
            <a:spAutoFit/>
          </a:bodyPr>
          <a:lstStyle/>
          <a:p>
            <a:pPr algn="ctr"/>
            <a:r>
              <a:rPr lang="en-US" sz="2200" dirty="0" err="1" smtClean="0">
                <a:latin typeface="Segoe UI" pitchFamily="34" charset="0"/>
                <a:ea typeface="Segoe UI" pitchFamily="34" charset="0"/>
                <a:cs typeface="Segoe UI" pitchFamily="34" charset="0"/>
              </a:rPr>
              <a:t>Ứng</a:t>
            </a:r>
            <a:r>
              <a:rPr lang="en-US" sz="2200" dirty="0" smtClean="0">
                <a:latin typeface="Segoe UI" pitchFamily="34" charset="0"/>
                <a:ea typeface="Segoe UI" pitchFamily="34" charset="0"/>
                <a:cs typeface="Segoe UI" pitchFamily="34" charset="0"/>
              </a:rPr>
              <a:t> </a:t>
            </a:r>
            <a:r>
              <a:rPr lang="en-US" sz="2200" dirty="0" err="1" smtClean="0">
                <a:latin typeface="Segoe UI" pitchFamily="34" charset="0"/>
                <a:ea typeface="Segoe UI" pitchFamily="34" charset="0"/>
                <a:cs typeface="Segoe UI" pitchFamily="34" charset="0"/>
              </a:rPr>
              <a:t>dụng</a:t>
            </a:r>
            <a:r>
              <a:rPr lang="en-US" sz="2200" dirty="0" smtClean="0">
                <a:latin typeface="Segoe UI" pitchFamily="34" charset="0"/>
                <a:ea typeface="Segoe UI" pitchFamily="34" charset="0"/>
                <a:cs typeface="Segoe UI" pitchFamily="34" charset="0"/>
              </a:rPr>
              <a:t> </a:t>
            </a:r>
            <a:r>
              <a:rPr lang="en-US" sz="2200" dirty="0" err="1" smtClean="0">
                <a:latin typeface="Segoe UI" pitchFamily="34" charset="0"/>
                <a:ea typeface="Segoe UI" pitchFamily="34" charset="0"/>
                <a:cs typeface="Segoe UI" pitchFamily="34" charset="0"/>
              </a:rPr>
              <a:t>có</a:t>
            </a:r>
            <a:r>
              <a:rPr lang="en-US" sz="2200" dirty="0" smtClean="0">
                <a:latin typeface="Segoe UI" pitchFamily="34" charset="0"/>
                <a:ea typeface="Segoe UI" pitchFamily="34" charset="0"/>
                <a:cs typeface="Segoe UI" pitchFamily="34" charset="0"/>
              </a:rPr>
              <a:t> </a:t>
            </a:r>
            <a:r>
              <a:rPr lang="en-US" sz="2200" dirty="0" err="1" smtClean="0">
                <a:latin typeface="Segoe UI" pitchFamily="34" charset="0"/>
                <a:ea typeface="Segoe UI" pitchFamily="34" charset="0"/>
                <a:cs typeface="Segoe UI" pitchFamily="34" charset="0"/>
              </a:rPr>
              <a:t>sẵn</a:t>
            </a:r>
            <a:endParaRPr lang="vi-VN" sz="2200" dirty="0">
              <a:latin typeface="Segoe UI" pitchFamily="34" charset="0"/>
              <a:ea typeface="Segoe UI" pitchFamily="34" charset="0"/>
              <a:cs typeface="Segoe UI" pitchFamily="34" charset="0"/>
            </a:endParaRPr>
          </a:p>
        </p:txBody>
      </p:sp>
      <p:sp>
        <p:nvSpPr>
          <p:cNvPr id="79" name="TextBox 78"/>
          <p:cNvSpPr txBox="1"/>
          <p:nvPr/>
        </p:nvSpPr>
        <p:spPr>
          <a:xfrm>
            <a:off x="2743200" y="3352800"/>
            <a:ext cx="1866457" cy="1107996"/>
          </a:xfrm>
          <a:prstGeom prst="rect">
            <a:avLst/>
          </a:prstGeom>
          <a:noFill/>
        </p:spPr>
        <p:txBody>
          <a:bodyPr wrap="square" rtlCol="0">
            <a:spAutoFit/>
          </a:bodyPr>
          <a:lstStyle/>
          <a:p>
            <a:pPr algn="ctr"/>
            <a:r>
              <a:rPr lang="en-US" sz="2200" dirty="0" err="1" smtClean="0">
                <a:latin typeface="Segoe UI" pitchFamily="34" charset="0"/>
                <a:ea typeface="Segoe UI" pitchFamily="34" charset="0"/>
                <a:cs typeface="Segoe UI" pitchFamily="34" charset="0"/>
              </a:rPr>
              <a:t>Tương</a:t>
            </a:r>
            <a:r>
              <a:rPr lang="en-US" sz="2200" dirty="0" smtClean="0">
                <a:latin typeface="Segoe UI" pitchFamily="34" charset="0"/>
                <a:ea typeface="Segoe UI" pitchFamily="34" charset="0"/>
                <a:cs typeface="Segoe UI" pitchFamily="34" charset="0"/>
              </a:rPr>
              <a:t> </a:t>
            </a:r>
            <a:r>
              <a:rPr lang="en-US" sz="2200" dirty="0" err="1" smtClean="0">
                <a:latin typeface="Segoe UI" pitchFamily="34" charset="0"/>
                <a:ea typeface="Segoe UI" pitchFamily="34" charset="0"/>
                <a:cs typeface="Segoe UI" pitchFamily="34" charset="0"/>
              </a:rPr>
              <a:t>tác</a:t>
            </a:r>
            <a:r>
              <a:rPr lang="en-US" sz="2200" dirty="0" smtClean="0">
                <a:latin typeface="Segoe UI" pitchFamily="34" charset="0"/>
                <a:ea typeface="Segoe UI" pitchFamily="34" charset="0"/>
                <a:cs typeface="Segoe UI" pitchFamily="34" charset="0"/>
              </a:rPr>
              <a:t> </a:t>
            </a:r>
            <a:r>
              <a:rPr lang="en-US" sz="2200" dirty="0" err="1" smtClean="0">
                <a:latin typeface="Segoe UI" pitchFamily="34" charset="0"/>
                <a:ea typeface="Segoe UI" pitchFamily="34" charset="0"/>
                <a:cs typeface="Segoe UI" pitchFamily="34" charset="0"/>
              </a:rPr>
              <a:t>giữa</a:t>
            </a:r>
            <a:r>
              <a:rPr lang="en-US" sz="2200" dirty="0" smtClean="0">
                <a:latin typeface="Segoe UI" pitchFamily="34" charset="0"/>
                <a:ea typeface="Segoe UI" pitchFamily="34" charset="0"/>
                <a:cs typeface="Segoe UI" pitchFamily="34" charset="0"/>
              </a:rPr>
              <a:t> </a:t>
            </a:r>
            <a:r>
              <a:rPr lang="en-US" sz="2200" dirty="0" err="1" smtClean="0">
                <a:latin typeface="Segoe UI" pitchFamily="34" charset="0"/>
                <a:ea typeface="Segoe UI" pitchFamily="34" charset="0"/>
                <a:cs typeface="Segoe UI" pitchFamily="34" charset="0"/>
              </a:rPr>
              <a:t>hai</a:t>
            </a:r>
            <a:r>
              <a:rPr lang="en-US" sz="2200" dirty="0" smtClean="0">
                <a:latin typeface="Segoe UI" pitchFamily="34" charset="0"/>
                <a:ea typeface="Segoe UI" pitchFamily="34" charset="0"/>
                <a:cs typeface="Segoe UI" pitchFamily="34" charset="0"/>
              </a:rPr>
              <a:t> </a:t>
            </a:r>
            <a:r>
              <a:rPr lang="en-US" sz="2200" dirty="0" err="1" smtClean="0">
                <a:latin typeface="Segoe UI" pitchFamily="34" charset="0"/>
                <a:ea typeface="Segoe UI" pitchFamily="34" charset="0"/>
                <a:cs typeface="Segoe UI" pitchFamily="34" charset="0"/>
              </a:rPr>
              <a:t>ứng</a:t>
            </a:r>
            <a:r>
              <a:rPr lang="en-US" sz="2200" dirty="0" smtClean="0">
                <a:latin typeface="Segoe UI" pitchFamily="34" charset="0"/>
                <a:ea typeface="Segoe UI" pitchFamily="34" charset="0"/>
                <a:cs typeface="Segoe UI" pitchFamily="34" charset="0"/>
              </a:rPr>
              <a:t> </a:t>
            </a:r>
            <a:r>
              <a:rPr lang="en-US" sz="2200" dirty="0" err="1" smtClean="0">
                <a:latin typeface="Segoe UI" pitchFamily="34" charset="0"/>
                <a:ea typeface="Segoe UI" pitchFamily="34" charset="0"/>
                <a:cs typeface="Segoe UI" pitchFamily="34" charset="0"/>
              </a:rPr>
              <a:t>dụng</a:t>
            </a:r>
            <a:endParaRPr lang="vi-VN" sz="2200" dirty="0">
              <a:latin typeface="Segoe UI" pitchFamily="34" charset="0"/>
              <a:ea typeface="Segoe UI" pitchFamily="34" charset="0"/>
              <a:cs typeface="Segoe UI" pitchFamily="34" charset="0"/>
            </a:endParaRPr>
          </a:p>
        </p:txBody>
      </p:sp>
      <p:cxnSp>
        <p:nvCxnSpPr>
          <p:cNvPr id="81" name="Straight Arrow Connector 80"/>
          <p:cNvCxnSpPr/>
          <p:nvPr/>
        </p:nvCxnSpPr>
        <p:spPr>
          <a:xfrm flipH="1">
            <a:off x="2493818" y="3276600"/>
            <a:ext cx="2183289" cy="0"/>
          </a:xfrm>
          <a:prstGeom prst="straightConnector1">
            <a:avLst/>
          </a:prstGeom>
          <a:ln w="28575">
            <a:solidFill>
              <a:schemeClr val="tx1">
                <a:lumMod val="50000"/>
                <a:lumOff val="50000"/>
              </a:schemeClr>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H="1">
            <a:off x="3340610" y="1992150"/>
            <a:ext cx="1336496" cy="1"/>
          </a:xfrm>
          <a:prstGeom prst="straightConnector1">
            <a:avLst/>
          </a:prstGeom>
          <a:ln w="28575">
            <a:solidFill>
              <a:schemeClr val="tx1">
                <a:lumMod val="50000"/>
                <a:lumOff val="50000"/>
              </a:schemeClr>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859978" y="1022311"/>
            <a:ext cx="3113506" cy="461665"/>
          </a:xfrm>
          <a:prstGeom prst="rect">
            <a:avLst/>
          </a:prstGeom>
          <a:noFill/>
        </p:spPr>
        <p:txBody>
          <a:bodyPr wrap="square" rtlCol="0">
            <a:spAutoFit/>
          </a:bodyPr>
          <a:lstStyle/>
          <a:p>
            <a:pPr algn="ctr"/>
            <a:r>
              <a:rPr lang="en-US" sz="2400" dirty="0" err="1" smtClean="0">
                <a:latin typeface="Segoe UI" pitchFamily="34" charset="0"/>
                <a:ea typeface="Segoe UI" pitchFamily="34" charset="0"/>
                <a:cs typeface="Segoe UI" pitchFamily="34" charset="0"/>
              </a:rPr>
              <a:t>Tương</a:t>
            </a:r>
            <a:r>
              <a:rPr lang="en-US" sz="2400" dirty="0" smtClean="0">
                <a:latin typeface="Segoe UI" pitchFamily="34" charset="0"/>
                <a:ea typeface="Segoe UI" pitchFamily="34" charset="0"/>
                <a:cs typeface="Segoe UI" pitchFamily="34" charset="0"/>
              </a:rPr>
              <a:t> </a:t>
            </a:r>
            <a:r>
              <a:rPr lang="en-US" sz="2400" dirty="0" err="1" smtClean="0">
                <a:latin typeface="Segoe UI" pitchFamily="34" charset="0"/>
                <a:ea typeface="Segoe UI" pitchFamily="34" charset="0"/>
                <a:cs typeface="Segoe UI" pitchFamily="34" charset="0"/>
              </a:rPr>
              <a:t>tác</a:t>
            </a:r>
            <a:r>
              <a:rPr lang="en-US" sz="2400" dirty="0" smtClean="0">
                <a:latin typeface="Segoe UI" pitchFamily="34" charset="0"/>
                <a:ea typeface="Segoe UI" pitchFamily="34" charset="0"/>
                <a:cs typeface="Segoe UI" pitchFamily="34" charset="0"/>
              </a:rPr>
              <a:t> con </a:t>
            </a:r>
            <a:r>
              <a:rPr lang="en-US" sz="2400" dirty="0" err="1" smtClean="0">
                <a:latin typeface="Segoe UI" pitchFamily="34" charset="0"/>
                <a:ea typeface="Segoe UI" pitchFamily="34" charset="0"/>
                <a:cs typeface="Segoe UI" pitchFamily="34" charset="0"/>
              </a:rPr>
              <a:t>người</a:t>
            </a:r>
            <a:endParaRPr lang="vi-VN" sz="2400" dirty="0">
              <a:latin typeface="Segoe UI" pitchFamily="34" charset="0"/>
              <a:ea typeface="Segoe UI" pitchFamily="34" charset="0"/>
              <a:cs typeface="Segoe UI" pitchFamily="34" charset="0"/>
            </a:endParaRPr>
          </a:p>
        </p:txBody>
      </p:sp>
      <p:sp>
        <p:nvSpPr>
          <p:cNvPr id="88" name="TextBox 87"/>
          <p:cNvSpPr txBox="1"/>
          <p:nvPr/>
        </p:nvSpPr>
        <p:spPr>
          <a:xfrm>
            <a:off x="4935412" y="1447800"/>
            <a:ext cx="2379788" cy="1200329"/>
          </a:xfrm>
          <a:prstGeom prst="rect">
            <a:avLst/>
          </a:prstGeom>
          <a:noFill/>
        </p:spPr>
        <p:txBody>
          <a:bodyPr wrap="square" rtlCol="0">
            <a:spAutoFit/>
          </a:bodyPr>
          <a:lstStyle/>
          <a:p>
            <a:pPr algn="ctr"/>
            <a:r>
              <a:rPr lang="en-US" sz="2400" dirty="0" err="1" smtClean="0">
                <a:latin typeface="Segoe UI" pitchFamily="34" charset="0"/>
                <a:ea typeface="Segoe UI" pitchFamily="34" charset="0"/>
                <a:cs typeface="Segoe UI" pitchFamily="34" charset="0"/>
              </a:rPr>
              <a:t>Ứng</a:t>
            </a:r>
            <a:r>
              <a:rPr lang="en-US" sz="2400" dirty="0" smtClean="0">
                <a:latin typeface="Segoe UI" pitchFamily="34" charset="0"/>
                <a:ea typeface="Segoe UI" pitchFamily="34" charset="0"/>
                <a:cs typeface="Segoe UI" pitchFamily="34" charset="0"/>
              </a:rPr>
              <a:t> </a:t>
            </a:r>
            <a:r>
              <a:rPr lang="en-US" sz="2400" dirty="0" err="1" smtClean="0">
                <a:latin typeface="Segoe UI" pitchFamily="34" charset="0"/>
                <a:ea typeface="Segoe UI" pitchFamily="34" charset="0"/>
                <a:cs typeface="Segoe UI" pitchFamily="34" charset="0"/>
              </a:rPr>
              <a:t>dụng</a:t>
            </a:r>
            <a:r>
              <a:rPr lang="en-US" sz="2400" dirty="0" smtClean="0">
                <a:latin typeface="Segoe UI" pitchFamily="34" charset="0"/>
                <a:ea typeface="Segoe UI" pitchFamily="34" charset="0"/>
                <a:cs typeface="Segoe UI" pitchFamily="34" charset="0"/>
              </a:rPr>
              <a:t> </a:t>
            </a:r>
            <a:r>
              <a:rPr lang="en-US" sz="2400" dirty="0" err="1" smtClean="0">
                <a:latin typeface="Segoe UI" pitchFamily="34" charset="0"/>
                <a:ea typeface="Segoe UI" pitchFamily="34" charset="0"/>
                <a:cs typeface="Segoe UI" pitchFamily="34" charset="0"/>
              </a:rPr>
              <a:t>mới</a:t>
            </a:r>
            <a:r>
              <a:rPr lang="en-US" sz="2400" dirty="0" smtClean="0">
                <a:latin typeface="Segoe UI" pitchFamily="34" charset="0"/>
                <a:ea typeface="Segoe UI" pitchFamily="34" charset="0"/>
                <a:cs typeface="Segoe UI" pitchFamily="34" charset="0"/>
              </a:rPr>
              <a:t> </a:t>
            </a:r>
            <a:r>
              <a:rPr lang="en-US" sz="2400" dirty="0" err="1" smtClean="0">
                <a:latin typeface="Segoe UI" pitchFamily="34" charset="0"/>
                <a:ea typeface="Segoe UI" pitchFamily="34" charset="0"/>
                <a:cs typeface="Segoe UI" pitchFamily="34" charset="0"/>
              </a:rPr>
              <a:t>đang</a:t>
            </a:r>
            <a:r>
              <a:rPr lang="en-US" sz="2400" dirty="0" smtClean="0">
                <a:latin typeface="Segoe UI" pitchFamily="34" charset="0"/>
                <a:ea typeface="Segoe UI" pitchFamily="34" charset="0"/>
                <a:cs typeface="Segoe UI" pitchFamily="34" charset="0"/>
              </a:rPr>
              <a:t>  </a:t>
            </a:r>
            <a:r>
              <a:rPr lang="en-US" sz="2400" dirty="0" err="1" smtClean="0">
                <a:latin typeface="Segoe UI" pitchFamily="34" charset="0"/>
                <a:ea typeface="Segoe UI" pitchFamily="34" charset="0"/>
                <a:cs typeface="Segoe UI" pitchFamily="34" charset="0"/>
              </a:rPr>
              <a:t>nghiên</a:t>
            </a:r>
            <a:r>
              <a:rPr lang="en-US" sz="2400" dirty="0" smtClean="0">
                <a:latin typeface="Segoe UI" pitchFamily="34" charset="0"/>
                <a:ea typeface="Segoe UI" pitchFamily="34" charset="0"/>
                <a:cs typeface="Segoe UI" pitchFamily="34" charset="0"/>
              </a:rPr>
              <a:t> </a:t>
            </a:r>
            <a:r>
              <a:rPr lang="en-US" sz="2400" dirty="0" err="1" smtClean="0">
                <a:latin typeface="Segoe UI" pitchFamily="34" charset="0"/>
                <a:ea typeface="Segoe UI" pitchFamily="34" charset="0"/>
                <a:cs typeface="Segoe UI" pitchFamily="34" charset="0"/>
              </a:rPr>
              <a:t>cứu</a:t>
            </a:r>
            <a:endParaRPr lang="vi-VN" sz="2400" dirty="0">
              <a:latin typeface="Segoe UI" pitchFamily="34" charset="0"/>
              <a:ea typeface="Segoe UI" pitchFamily="34" charset="0"/>
              <a:cs typeface="Segoe UI" pitchFamily="34" charset="0"/>
            </a:endParaRPr>
          </a:p>
        </p:txBody>
      </p:sp>
      <p:sp>
        <p:nvSpPr>
          <p:cNvPr id="89" name="TextBox 88"/>
          <p:cNvSpPr txBox="1"/>
          <p:nvPr/>
        </p:nvSpPr>
        <p:spPr>
          <a:xfrm>
            <a:off x="4876800" y="2667000"/>
            <a:ext cx="2325170" cy="830997"/>
          </a:xfrm>
          <a:prstGeom prst="rect">
            <a:avLst/>
          </a:prstGeom>
          <a:noFill/>
        </p:spPr>
        <p:txBody>
          <a:bodyPr wrap="square" rtlCol="0">
            <a:spAutoFit/>
          </a:bodyPr>
          <a:lstStyle/>
          <a:p>
            <a:pPr algn="ctr"/>
            <a:r>
              <a:rPr lang="en-US" sz="2400" dirty="0" err="1" smtClean="0">
                <a:latin typeface="Segoe UI" pitchFamily="34" charset="0"/>
                <a:ea typeface="Segoe UI" pitchFamily="34" charset="0"/>
                <a:cs typeface="Segoe UI" pitchFamily="34" charset="0"/>
              </a:rPr>
              <a:t>Quy</a:t>
            </a:r>
            <a:r>
              <a:rPr lang="en-US" sz="2400" dirty="0" smtClean="0">
                <a:latin typeface="Segoe UI" pitchFamily="34" charset="0"/>
                <a:ea typeface="Segoe UI" pitchFamily="34" charset="0"/>
                <a:cs typeface="Segoe UI" pitchFamily="34" charset="0"/>
              </a:rPr>
              <a:t> </a:t>
            </a:r>
            <a:r>
              <a:rPr lang="en-US" sz="2400" dirty="0" err="1" smtClean="0">
                <a:latin typeface="Segoe UI" pitchFamily="34" charset="0"/>
                <a:ea typeface="Segoe UI" pitchFamily="34" charset="0"/>
                <a:cs typeface="Segoe UI" pitchFamily="34" charset="0"/>
              </a:rPr>
              <a:t>tắc</a:t>
            </a:r>
            <a:r>
              <a:rPr lang="en-US" sz="2400" dirty="0" smtClean="0">
                <a:latin typeface="Segoe UI" pitchFamily="34" charset="0"/>
                <a:ea typeface="Segoe UI" pitchFamily="34" charset="0"/>
                <a:cs typeface="Segoe UI" pitchFamily="34" charset="0"/>
              </a:rPr>
              <a:t> </a:t>
            </a:r>
            <a:r>
              <a:rPr lang="en-US" sz="2400" dirty="0" err="1" smtClean="0">
                <a:latin typeface="Segoe UI" pitchFamily="34" charset="0"/>
                <a:ea typeface="Segoe UI" pitchFamily="34" charset="0"/>
                <a:cs typeface="Segoe UI" pitchFamily="34" charset="0"/>
              </a:rPr>
              <a:t>nghiệp</a:t>
            </a:r>
            <a:r>
              <a:rPr lang="en-US" sz="2400" dirty="0" smtClean="0">
                <a:latin typeface="Segoe UI" pitchFamily="34" charset="0"/>
                <a:ea typeface="Segoe UI" pitchFamily="34" charset="0"/>
                <a:cs typeface="Segoe UI" pitchFamily="34" charset="0"/>
              </a:rPr>
              <a:t> </a:t>
            </a:r>
            <a:r>
              <a:rPr lang="en-US" sz="2400" dirty="0" err="1" smtClean="0">
                <a:latin typeface="Segoe UI" pitchFamily="34" charset="0"/>
                <a:ea typeface="Segoe UI" pitchFamily="34" charset="0"/>
                <a:cs typeface="Segoe UI" pitchFamily="34" charset="0"/>
              </a:rPr>
              <a:t>vụ</a:t>
            </a:r>
            <a:endParaRPr lang="vi-VN" sz="2400" dirty="0">
              <a:latin typeface="Segoe UI" pitchFamily="34" charset="0"/>
              <a:ea typeface="Segoe UI" pitchFamily="34" charset="0"/>
              <a:cs typeface="Segoe UI" pitchFamily="34" charset="0"/>
            </a:endParaRPr>
          </a:p>
        </p:txBody>
      </p:sp>
      <p:sp>
        <p:nvSpPr>
          <p:cNvPr id="77" name="TextBox 76"/>
          <p:cNvSpPr txBox="1"/>
          <p:nvPr/>
        </p:nvSpPr>
        <p:spPr>
          <a:xfrm>
            <a:off x="1258627" y="6176965"/>
            <a:ext cx="6629400" cy="466731"/>
          </a:xfrm>
          <a:prstGeom prst="rect">
            <a:avLst/>
          </a:prstGeom>
          <a:noFill/>
        </p:spPr>
        <p:txBody>
          <a:bodyPr wrap="square" rtlCol="0">
            <a:spAutoFit/>
          </a:bodyPr>
          <a:lstStyle/>
          <a:p>
            <a:pPr lvl="0" algn="ctr">
              <a:lnSpc>
                <a:spcPct val="110000"/>
              </a:lnSpc>
              <a:spcBef>
                <a:spcPts val="600"/>
              </a:spcBef>
              <a:defRPr/>
            </a:pPr>
            <a:r>
              <a:rPr lang="en-US" sz="2400" b="1" dirty="0" err="1">
                <a:latin typeface="Segoe UI" pitchFamily="34" charset="0"/>
                <a:ea typeface="Roboto" pitchFamily="2" charset="0"/>
                <a:cs typeface="Segoe UI" pitchFamily="34" charset="0"/>
              </a:rPr>
              <a:t>Các</a:t>
            </a:r>
            <a:r>
              <a:rPr lang="en-US" sz="2400" b="1" dirty="0">
                <a:latin typeface="Segoe UI" pitchFamily="34" charset="0"/>
                <a:ea typeface="Roboto" pitchFamily="2" charset="0"/>
                <a:cs typeface="Segoe UI" pitchFamily="34" charset="0"/>
              </a:rPr>
              <a:t> </a:t>
            </a:r>
            <a:r>
              <a:rPr lang="en-US" sz="2400" b="1" dirty="0" err="1">
                <a:latin typeface="Segoe UI" pitchFamily="34" charset="0"/>
                <a:ea typeface="Roboto" pitchFamily="2" charset="0"/>
                <a:cs typeface="Segoe UI" pitchFamily="34" charset="0"/>
              </a:rPr>
              <a:t>khía</a:t>
            </a:r>
            <a:r>
              <a:rPr lang="en-US" sz="2400" b="1" dirty="0">
                <a:latin typeface="Segoe UI" pitchFamily="34" charset="0"/>
                <a:ea typeface="Roboto" pitchFamily="2" charset="0"/>
                <a:cs typeface="Segoe UI" pitchFamily="34" charset="0"/>
              </a:rPr>
              <a:t> </a:t>
            </a:r>
            <a:r>
              <a:rPr lang="en-US" sz="2400" b="1" dirty="0" err="1">
                <a:latin typeface="Segoe UI" pitchFamily="34" charset="0"/>
                <a:ea typeface="Roboto" pitchFamily="2" charset="0"/>
                <a:cs typeface="Segoe UI" pitchFamily="34" charset="0"/>
              </a:rPr>
              <a:t>cạnh</a:t>
            </a:r>
            <a:r>
              <a:rPr lang="en-US" sz="2400" b="1" dirty="0">
                <a:latin typeface="Segoe UI" pitchFamily="34" charset="0"/>
                <a:ea typeface="Roboto" pitchFamily="2" charset="0"/>
                <a:cs typeface="Segoe UI" pitchFamily="34" charset="0"/>
              </a:rPr>
              <a:t> </a:t>
            </a:r>
            <a:r>
              <a:rPr lang="en-US" sz="2400" b="1" dirty="0" err="1">
                <a:latin typeface="Segoe UI" pitchFamily="34" charset="0"/>
                <a:ea typeface="Roboto" pitchFamily="2" charset="0"/>
                <a:cs typeface="Segoe UI" pitchFamily="34" charset="0"/>
              </a:rPr>
              <a:t>khác</a:t>
            </a:r>
            <a:r>
              <a:rPr lang="en-US" sz="2400" b="1" dirty="0">
                <a:latin typeface="Segoe UI" pitchFamily="34" charset="0"/>
                <a:ea typeface="Roboto" pitchFamily="2" charset="0"/>
                <a:cs typeface="Segoe UI" pitchFamily="34" charset="0"/>
              </a:rPr>
              <a:t> </a:t>
            </a:r>
            <a:r>
              <a:rPr lang="en-US" sz="2400" b="1" dirty="0" err="1">
                <a:latin typeface="Segoe UI" pitchFamily="34" charset="0"/>
                <a:ea typeface="Roboto" pitchFamily="2" charset="0"/>
                <a:cs typeface="Segoe UI" pitchFamily="34" charset="0"/>
              </a:rPr>
              <a:t>nhau</a:t>
            </a:r>
            <a:r>
              <a:rPr lang="en-US" sz="2400" b="1" dirty="0">
                <a:latin typeface="Segoe UI" pitchFamily="34" charset="0"/>
                <a:ea typeface="Roboto" pitchFamily="2" charset="0"/>
                <a:cs typeface="Segoe UI" pitchFamily="34" charset="0"/>
              </a:rPr>
              <a:t> </a:t>
            </a:r>
            <a:r>
              <a:rPr lang="en-US" sz="2400" b="1" dirty="0" err="1">
                <a:latin typeface="Segoe UI" pitchFamily="34" charset="0"/>
                <a:ea typeface="Roboto" pitchFamily="2" charset="0"/>
                <a:cs typeface="Segoe UI" pitchFamily="34" charset="0"/>
              </a:rPr>
              <a:t>của</a:t>
            </a:r>
            <a:r>
              <a:rPr lang="en-US" sz="2400" b="1" dirty="0">
                <a:latin typeface="Segoe UI" pitchFamily="34" charset="0"/>
                <a:ea typeface="Roboto" pitchFamily="2" charset="0"/>
                <a:cs typeface="Segoe UI" pitchFamily="34" charset="0"/>
              </a:rPr>
              <a:t> </a:t>
            </a:r>
            <a:r>
              <a:rPr lang="en-US" sz="2400" b="1" dirty="0" err="1">
                <a:latin typeface="Segoe UI" pitchFamily="34" charset="0"/>
                <a:ea typeface="Roboto" pitchFamily="2" charset="0"/>
                <a:cs typeface="Segoe UI" pitchFamily="34" charset="0"/>
              </a:rPr>
              <a:t>ứng</a:t>
            </a:r>
            <a:r>
              <a:rPr lang="en-US" sz="2400" b="1" dirty="0">
                <a:latin typeface="Segoe UI" pitchFamily="34" charset="0"/>
                <a:ea typeface="Roboto" pitchFamily="2" charset="0"/>
                <a:cs typeface="Segoe UI" pitchFamily="34" charset="0"/>
              </a:rPr>
              <a:t> </a:t>
            </a:r>
            <a:r>
              <a:rPr lang="en-US" sz="2400" b="1" dirty="0" err="1">
                <a:latin typeface="Segoe UI" pitchFamily="34" charset="0"/>
                <a:ea typeface="Roboto" pitchFamily="2" charset="0"/>
                <a:cs typeface="Segoe UI" pitchFamily="34" charset="0"/>
              </a:rPr>
              <a:t>dụng</a:t>
            </a:r>
            <a:endParaRPr lang="en-US" sz="2400" b="1" dirty="0">
              <a:latin typeface="Segoe UI" pitchFamily="34" charset="0"/>
              <a:ea typeface="Roboto" pitchFamily="2" charset="0"/>
              <a:cs typeface="Segoe UI" pitchFamily="34" charset="0"/>
            </a:endParaRPr>
          </a:p>
        </p:txBody>
      </p:sp>
    </p:spTree>
    <p:extLst>
      <p:ext uri="{BB962C8B-B14F-4D97-AF65-F5344CB8AC3E}">
        <p14:creationId xmlns:p14="http://schemas.microsoft.com/office/powerpoint/2010/main" val="287757000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60960"/>
            <a:ext cx="9144000" cy="9753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304800"/>
            <a:ext cx="8686802" cy="5562600"/>
          </a:xfrm>
          <a:prstGeom prst="rect">
            <a:avLst/>
          </a:prstGeom>
        </p:spPr>
        <p:txBody>
          <a:bodyPr vert="horz" lIns="91440" tIns="45720" rIns="91440" bIns="45720" rtlCol="0">
            <a:noAutofit/>
          </a:bodyPr>
          <a:lstStyle/>
          <a:p>
            <a:pPr lvl="0" algn="ctr">
              <a:lnSpc>
                <a:spcPct val="110000"/>
              </a:lnSpc>
              <a:spcBef>
                <a:spcPts val="600"/>
              </a:spcBef>
              <a:defRPr/>
            </a:pPr>
            <a:r>
              <a:rPr lang="en-US" sz="2800" b="1" dirty="0" err="1" smtClean="0">
                <a:solidFill>
                  <a:schemeClr val="tx2"/>
                </a:solidFill>
                <a:latin typeface="Segoe UI" pitchFamily="34" charset="0"/>
                <a:ea typeface="Roboto" pitchFamily="2" charset="0"/>
                <a:cs typeface="Segoe UI" pitchFamily="34" charset="0"/>
              </a:rPr>
              <a:t>Các</a:t>
            </a:r>
            <a:r>
              <a:rPr lang="en-US" sz="2800" b="1" dirty="0" smtClean="0">
                <a:solidFill>
                  <a:schemeClr val="tx2"/>
                </a:solidFill>
                <a:latin typeface="Segoe UI" pitchFamily="34" charset="0"/>
                <a:ea typeface="Roboto" pitchFamily="2" charset="0"/>
                <a:cs typeface="Segoe UI" pitchFamily="34" charset="0"/>
              </a:rPr>
              <a:t> </a:t>
            </a:r>
            <a:r>
              <a:rPr lang="en-US" sz="2800" b="1" dirty="0" err="1" smtClean="0">
                <a:solidFill>
                  <a:schemeClr val="tx2"/>
                </a:solidFill>
                <a:latin typeface="Segoe UI" pitchFamily="34" charset="0"/>
                <a:ea typeface="Roboto" pitchFamily="2" charset="0"/>
                <a:cs typeface="Segoe UI" pitchFamily="34" charset="0"/>
              </a:rPr>
              <a:t>yếu</a:t>
            </a:r>
            <a:r>
              <a:rPr lang="en-US" sz="2800" b="1" dirty="0" smtClean="0">
                <a:solidFill>
                  <a:schemeClr val="tx2"/>
                </a:solidFill>
                <a:latin typeface="Segoe UI" pitchFamily="34" charset="0"/>
                <a:ea typeface="Roboto" pitchFamily="2" charset="0"/>
                <a:cs typeface="Segoe UI" pitchFamily="34" charset="0"/>
              </a:rPr>
              <a:t> </a:t>
            </a:r>
            <a:r>
              <a:rPr lang="en-US" sz="2800" b="1" dirty="0" err="1" smtClean="0">
                <a:solidFill>
                  <a:schemeClr val="tx2"/>
                </a:solidFill>
                <a:latin typeface="Segoe UI" pitchFamily="34" charset="0"/>
                <a:ea typeface="Roboto" pitchFamily="2" charset="0"/>
                <a:cs typeface="Segoe UI" pitchFamily="34" charset="0"/>
              </a:rPr>
              <a:t>tố</a:t>
            </a:r>
            <a:r>
              <a:rPr lang="en-US" sz="2800" b="1" dirty="0" smtClean="0">
                <a:solidFill>
                  <a:schemeClr val="tx2"/>
                </a:solidFill>
                <a:latin typeface="Segoe UI" pitchFamily="34" charset="0"/>
                <a:ea typeface="Roboto" pitchFamily="2" charset="0"/>
                <a:cs typeface="Segoe UI" pitchFamily="34" charset="0"/>
              </a:rPr>
              <a:t> </a:t>
            </a:r>
            <a:r>
              <a:rPr lang="en-US" sz="2800" b="1" dirty="0" err="1" smtClean="0">
                <a:solidFill>
                  <a:schemeClr val="tx2"/>
                </a:solidFill>
                <a:latin typeface="Segoe UI" pitchFamily="34" charset="0"/>
                <a:ea typeface="Roboto" pitchFamily="2" charset="0"/>
                <a:cs typeface="Segoe UI" pitchFamily="34" charset="0"/>
              </a:rPr>
              <a:t>được</a:t>
            </a:r>
            <a:r>
              <a:rPr lang="en-US" sz="2800" b="1" dirty="0" smtClean="0">
                <a:solidFill>
                  <a:schemeClr val="tx2"/>
                </a:solidFill>
                <a:latin typeface="Segoe UI" pitchFamily="34" charset="0"/>
                <a:ea typeface="Roboto" pitchFamily="2" charset="0"/>
                <a:cs typeface="Segoe UI" pitchFamily="34" charset="0"/>
              </a:rPr>
              <a:t> </a:t>
            </a:r>
            <a:r>
              <a:rPr lang="en-US" sz="2800" b="1" dirty="0" err="1" smtClean="0">
                <a:solidFill>
                  <a:schemeClr val="tx2"/>
                </a:solidFill>
                <a:latin typeface="Segoe UI" pitchFamily="34" charset="0"/>
                <a:ea typeface="Roboto" pitchFamily="2" charset="0"/>
                <a:cs typeface="Segoe UI" pitchFamily="34" charset="0"/>
              </a:rPr>
              <a:t>dùng</a:t>
            </a:r>
            <a:r>
              <a:rPr lang="en-US" sz="2800" b="1" dirty="0" smtClean="0">
                <a:solidFill>
                  <a:schemeClr val="tx2"/>
                </a:solidFill>
                <a:latin typeface="Segoe UI" pitchFamily="34" charset="0"/>
                <a:ea typeface="Roboto" pitchFamily="2" charset="0"/>
                <a:cs typeface="Segoe UI" pitchFamily="34" charset="0"/>
              </a:rPr>
              <a:t> </a:t>
            </a:r>
            <a:r>
              <a:rPr lang="en-US" sz="2800" b="1" dirty="0" err="1" smtClean="0">
                <a:solidFill>
                  <a:schemeClr val="tx2"/>
                </a:solidFill>
                <a:latin typeface="Segoe UI" pitchFamily="34" charset="0"/>
                <a:ea typeface="Roboto" pitchFamily="2" charset="0"/>
                <a:cs typeface="Segoe UI" pitchFamily="34" charset="0"/>
              </a:rPr>
              <a:t>để</a:t>
            </a:r>
            <a:r>
              <a:rPr lang="en-US" sz="2800" b="1" dirty="0" smtClean="0">
                <a:solidFill>
                  <a:schemeClr val="tx2"/>
                </a:solidFill>
                <a:latin typeface="Segoe UI" pitchFamily="34" charset="0"/>
                <a:ea typeface="Roboto" pitchFamily="2" charset="0"/>
                <a:cs typeface="Segoe UI" pitchFamily="34" charset="0"/>
              </a:rPr>
              <a:t> </a:t>
            </a:r>
            <a:r>
              <a:rPr lang="en-US" sz="2800" b="1" dirty="0" err="1" smtClean="0">
                <a:solidFill>
                  <a:schemeClr val="tx2"/>
                </a:solidFill>
                <a:latin typeface="Segoe UI" pitchFamily="34" charset="0"/>
                <a:ea typeface="Roboto" pitchFamily="2" charset="0"/>
                <a:cs typeface="Segoe UI" pitchFamily="34" charset="0"/>
              </a:rPr>
              <a:t>ước</a:t>
            </a:r>
            <a:r>
              <a:rPr lang="en-US" sz="2800" b="1" dirty="0" smtClean="0">
                <a:solidFill>
                  <a:schemeClr val="tx2"/>
                </a:solidFill>
                <a:latin typeface="Segoe UI" pitchFamily="34" charset="0"/>
                <a:ea typeface="Roboto" pitchFamily="2" charset="0"/>
                <a:cs typeface="Segoe UI" pitchFamily="34" charset="0"/>
              </a:rPr>
              <a:t> </a:t>
            </a:r>
            <a:r>
              <a:rPr lang="en-US" sz="2800" b="1" dirty="0" err="1" smtClean="0">
                <a:solidFill>
                  <a:schemeClr val="tx2"/>
                </a:solidFill>
                <a:latin typeface="Segoe UI" pitchFamily="34" charset="0"/>
                <a:ea typeface="Roboto" pitchFamily="2" charset="0"/>
                <a:cs typeface="Segoe UI" pitchFamily="34" charset="0"/>
              </a:rPr>
              <a:t>lượng</a:t>
            </a:r>
            <a:r>
              <a:rPr lang="en-US" sz="2800" b="1" dirty="0" smtClean="0">
                <a:solidFill>
                  <a:schemeClr val="tx2"/>
                </a:solidFill>
                <a:latin typeface="Segoe UI" pitchFamily="34" charset="0"/>
                <a:ea typeface="Roboto" pitchFamily="2" charset="0"/>
                <a:cs typeface="Segoe UI" pitchFamily="34" charset="0"/>
              </a:rPr>
              <a:t> story</a:t>
            </a:r>
          </a:p>
          <a:p>
            <a:pPr lvl="0" algn="ctr">
              <a:lnSpc>
                <a:spcPct val="110000"/>
              </a:lnSpc>
              <a:spcBef>
                <a:spcPts val="600"/>
              </a:spcBef>
              <a:defRPr/>
            </a:pPr>
            <a:endParaRPr lang="en-US" sz="900" b="1"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endParaRPr lang="en-US" sz="2400" dirty="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ea typeface="Roboto" pitchFamily="2" charset="0"/>
                <a:cs typeface="Segoe UI" pitchFamily="34" charset="0"/>
              </a:rPr>
              <a:t>Kiểu</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tương</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tác</a:t>
            </a:r>
            <a:endParaRPr lang="en-US" sz="2400"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ea typeface="Roboto" pitchFamily="2" charset="0"/>
                <a:cs typeface="Segoe UI" pitchFamily="34" charset="0"/>
              </a:rPr>
              <a:t>Quy</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tắc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nghiệp</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vụ</a:t>
            </a:r>
            <a:endParaRPr lang="en-US" sz="2400"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ea typeface="Roboto" pitchFamily="2" charset="0"/>
                <a:cs typeface="Segoe UI" pitchFamily="34" charset="0"/>
              </a:rPr>
              <a:t>Số</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thực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thể</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tham</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gia</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vào</a:t>
            </a:r>
            <a:r>
              <a:rPr lang="en-US" sz="2400" dirty="0" smtClean="0">
                <a:latin typeface="Segoe UI" pitchFamily="34" charset="0"/>
                <a:ea typeface="Roboto" pitchFamily="2" charset="0"/>
                <a:cs typeface="Segoe UI" pitchFamily="34" charset="0"/>
              </a:rPr>
              <a:t> story</a:t>
            </a: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ea typeface="Roboto" pitchFamily="2" charset="0"/>
                <a:cs typeface="Segoe UI" pitchFamily="34" charset="0"/>
              </a:rPr>
              <a:t>Dữ</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liệu</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được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thêm</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mới</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đọc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sửa</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xóa</a:t>
            </a:r>
            <a:endParaRPr lang="en-US" sz="2400"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endParaRPr lang="en-US" sz="2400" dirty="0" smtClean="0">
              <a:latin typeface="Segoe UI" pitchFamily="34" charset="0"/>
              <a:ea typeface="Roboto" pitchFamily="2" charset="0"/>
              <a:cs typeface="Segoe UI" pitchFamily="34" charset="0"/>
            </a:endParaRPr>
          </a:p>
          <a:p>
            <a:pPr>
              <a:lnSpc>
                <a:spcPct val="110000"/>
              </a:lnSpc>
              <a:spcBef>
                <a:spcPts val="600"/>
              </a:spcBef>
              <a:buClr>
                <a:schemeClr val="tx2"/>
              </a:buClr>
              <a:defRPr/>
            </a:pPr>
            <a:endParaRPr lang="en-US" sz="2400" dirty="0" smtClean="0">
              <a:latin typeface="Segoe UI" pitchFamily="34" charset="0"/>
              <a:ea typeface="Roboto" pitchFamily="2" charset="0"/>
              <a:cs typeface="Segoe UI" pitchFamily="34" charset="0"/>
            </a:endParaRPr>
          </a:p>
        </p:txBody>
      </p:sp>
      <p:pic>
        <p:nvPicPr>
          <p:cNvPr id="1026" name="Picture 2" descr="http://t3.gstatic.com/images?q=tbn:ANd9GcT_l0O1fGaov8tLDyOsC8_qvnyobwSm3zaQQArc1-PUlwls0pWKm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5202" y="2743200"/>
            <a:ext cx="2809875" cy="1628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753296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60960"/>
            <a:ext cx="9144000" cy="9753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2"/>
          <p:cNvSpPr txBox="1">
            <a:spLocks/>
          </p:cNvSpPr>
          <p:nvPr/>
        </p:nvSpPr>
        <p:spPr>
          <a:xfrm>
            <a:off x="155575" y="304800"/>
            <a:ext cx="8686802" cy="2514600"/>
          </a:xfrm>
          <a:prstGeom prst="rect">
            <a:avLst/>
          </a:prstGeom>
        </p:spPr>
        <p:txBody>
          <a:bodyPr vert="horz" lIns="91440" tIns="45720" rIns="91440" bIns="45720" rtlCol="0">
            <a:noAutofit/>
          </a:bodyPr>
          <a:lstStyle/>
          <a:p>
            <a:pPr lvl="0" algn="ctr">
              <a:lnSpc>
                <a:spcPct val="110000"/>
              </a:lnSpc>
              <a:spcBef>
                <a:spcPts val="600"/>
              </a:spcBef>
              <a:defRPr/>
            </a:pPr>
            <a:r>
              <a:rPr lang="en-US" sz="2800" b="1" dirty="0" err="1" smtClean="0">
                <a:solidFill>
                  <a:schemeClr val="tx2"/>
                </a:solidFill>
                <a:latin typeface="Segoe UI" pitchFamily="34" charset="0"/>
                <a:ea typeface="Roboto" pitchFamily="2" charset="0"/>
                <a:cs typeface="Segoe UI" pitchFamily="34" charset="0"/>
              </a:rPr>
              <a:t>Loại</a:t>
            </a:r>
            <a:r>
              <a:rPr lang="en-US" sz="2800" b="1" dirty="0" smtClean="0">
                <a:solidFill>
                  <a:schemeClr val="tx2"/>
                </a:solidFill>
                <a:latin typeface="Segoe UI" pitchFamily="34" charset="0"/>
                <a:ea typeface="Roboto" pitchFamily="2" charset="0"/>
                <a:cs typeface="Segoe UI" pitchFamily="34" charset="0"/>
              </a:rPr>
              <a:t> </a:t>
            </a:r>
            <a:r>
              <a:rPr lang="en-US" sz="2800" b="1" dirty="0" err="1" smtClean="0">
                <a:solidFill>
                  <a:schemeClr val="tx2"/>
                </a:solidFill>
                <a:latin typeface="Segoe UI" pitchFamily="34" charset="0"/>
                <a:ea typeface="Roboto" pitchFamily="2" charset="0"/>
                <a:cs typeface="Segoe UI" pitchFamily="34" charset="0"/>
              </a:rPr>
              <a:t>tương</a:t>
            </a:r>
            <a:r>
              <a:rPr lang="en-US" sz="2800" b="1" dirty="0" smtClean="0">
                <a:solidFill>
                  <a:schemeClr val="tx2"/>
                </a:solidFill>
                <a:latin typeface="Segoe UI" pitchFamily="34" charset="0"/>
                <a:ea typeface="Roboto" pitchFamily="2" charset="0"/>
                <a:cs typeface="Segoe UI" pitchFamily="34" charset="0"/>
              </a:rPr>
              <a:t> </a:t>
            </a:r>
            <a:r>
              <a:rPr lang="en-US" sz="2800" b="1" dirty="0" err="1" smtClean="0">
                <a:solidFill>
                  <a:schemeClr val="tx2"/>
                </a:solidFill>
                <a:latin typeface="Segoe UI" pitchFamily="34" charset="0"/>
                <a:ea typeface="Roboto" pitchFamily="2" charset="0"/>
                <a:cs typeface="Segoe UI" pitchFamily="34" charset="0"/>
              </a:rPr>
              <a:t>tác</a:t>
            </a:r>
            <a:endParaRPr lang="en-US" sz="2800" b="1" dirty="0" smtClean="0">
              <a:solidFill>
                <a:schemeClr val="tx2"/>
              </a:solidFill>
              <a:latin typeface="Segoe UI" pitchFamily="34" charset="0"/>
              <a:ea typeface="Roboto" pitchFamily="2" charset="0"/>
              <a:cs typeface="Segoe UI" pitchFamily="34" charset="0"/>
            </a:endParaRPr>
          </a:p>
          <a:p>
            <a:pPr lvl="0" algn="ctr">
              <a:lnSpc>
                <a:spcPct val="110000"/>
              </a:lnSpc>
              <a:spcBef>
                <a:spcPts val="600"/>
              </a:spcBef>
              <a:defRPr/>
            </a:pPr>
            <a:endParaRPr lang="en-US" sz="900" b="1" dirty="0" smtClean="0">
              <a:latin typeface="Segoe UI" pitchFamily="34" charset="0"/>
              <a:ea typeface="Roboto" pitchFamily="2" charset="0"/>
              <a:cs typeface="Segoe UI" pitchFamily="34" charset="0"/>
            </a:endParaRP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ea typeface="Roboto" pitchFamily="2" charset="0"/>
                <a:cs typeface="Segoe UI" pitchFamily="34" charset="0"/>
              </a:rPr>
              <a:t>Nếu</a:t>
            </a:r>
            <a:r>
              <a:rPr lang="en-US" sz="2400" dirty="0" smtClean="0">
                <a:latin typeface="Segoe UI" pitchFamily="34" charset="0"/>
                <a:ea typeface="Roboto" pitchFamily="2" charset="0"/>
                <a:cs typeface="Segoe UI" pitchFamily="34" charset="0"/>
              </a:rPr>
              <a:t> Story </a:t>
            </a:r>
            <a:r>
              <a:rPr lang="en-US" sz="2400" dirty="0" err="1" smtClean="0">
                <a:latin typeface="Segoe UI" pitchFamily="34" charset="0"/>
                <a:ea typeface="Roboto" pitchFamily="2" charset="0"/>
                <a:cs typeface="Segoe UI" pitchFamily="34" charset="0"/>
              </a:rPr>
              <a:t>cần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tương</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tác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với</a:t>
            </a:r>
            <a:r>
              <a:rPr lang="en-US" sz="2400" dirty="0" smtClean="0">
                <a:latin typeface="Segoe UI" pitchFamily="34" charset="0"/>
                <a:ea typeface="Roboto" pitchFamily="2" charset="0"/>
                <a:cs typeface="Segoe UI" pitchFamily="34" charset="0"/>
              </a:rPr>
              <a:t> con </a:t>
            </a:r>
            <a:r>
              <a:rPr lang="en-US" sz="2400" dirty="0" err="1" smtClean="0">
                <a:latin typeface="Segoe UI" pitchFamily="34" charset="0"/>
                <a:ea typeface="Roboto" pitchFamily="2" charset="0"/>
                <a:cs typeface="Segoe UI" pitchFamily="34" charset="0"/>
              </a:rPr>
              <a:t>người</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sẽ</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có</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giá</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trị</a:t>
            </a:r>
            <a:r>
              <a:rPr lang="en-US" sz="2400" dirty="0" smtClean="0">
                <a:latin typeface="Segoe UI" pitchFamily="34" charset="0"/>
                <a:ea typeface="Roboto" pitchFamily="2" charset="0"/>
                <a:cs typeface="Segoe UI" pitchFamily="34" charset="0"/>
              </a:rPr>
              <a:t> 3</a:t>
            </a:r>
          </a:p>
          <a:p>
            <a:pPr marL="342900" indent="-342900">
              <a:lnSpc>
                <a:spcPct val="110000"/>
              </a:lnSpc>
              <a:spcBef>
                <a:spcPts val="600"/>
              </a:spcBef>
              <a:buClr>
                <a:schemeClr val="tx2"/>
              </a:buClr>
              <a:buFont typeface="Wingdings" pitchFamily="2" charset="2"/>
              <a:buChar char="l"/>
              <a:defRPr/>
            </a:pPr>
            <a:r>
              <a:rPr lang="en-US" sz="2400" dirty="0" err="1" smtClean="0">
                <a:latin typeface="Segoe UI" pitchFamily="34" charset="0"/>
                <a:ea typeface="Roboto" pitchFamily="2" charset="0"/>
                <a:cs typeface="Segoe UI" pitchFamily="34" charset="0"/>
              </a:rPr>
              <a:t>Nếu</a:t>
            </a:r>
            <a:r>
              <a:rPr lang="en-US" sz="2400" dirty="0" smtClean="0">
                <a:latin typeface="Segoe UI" pitchFamily="34" charset="0"/>
                <a:ea typeface="Roboto" pitchFamily="2" charset="0"/>
                <a:cs typeface="Segoe UI" pitchFamily="34" charset="0"/>
              </a:rPr>
              <a:t> Story </a:t>
            </a:r>
            <a:r>
              <a:rPr lang="en-US" sz="2400" dirty="0" err="1" smtClean="0">
                <a:latin typeface="Segoe UI" pitchFamily="34" charset="0"/>
                <a:ea typeface="Roboto" pitchFamily="2" charset="0"/>
                <a:cs typeface="Segoe UI" pitchFamily="34" charset="0"/>
              </a:rPr>
              <a:t>chỉ</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cần</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tương</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tác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với</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ứng</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dụng</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khác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theo</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một</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giao</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thức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được</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định</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nghĩa</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rõ</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ràng</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sẽ</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có</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giá</a:t>
            </a:r>
            <a:r>
              <a:rPr lang="en-US" sz="2400" dirty="0" smtClean="0">
                <a:latin typeface="Segoe UI" pitchFamily="34" charset="0"/>
                <a:ea typeface="Roboto" pitchFamily="2" charset="0"/>
                <a:cs typeface="Segoe UI" pitchFamily="34" charset="0"/>
              </a:rPr>
              <a:t> </a:t>
            </a:r>
            <a:r>
              <a:rPr lang="en-US" sz="2400" dirty="0" err="1" smtClean="0">
                <a:latin typeface="Segoe UI" pitchFamily="34" charset="0"/>
                <a:ea typeface="Roboto" pitchFamily="2" charset="0"/>
                <a:cs typeface="Segoe UI" pitchFamily="34" charset="0"/>
              </a:rPr>
              <a:t>trị</a:t>
            </a:r>
            <a:r>
              <a:rPr lang="en-US" sz="2400" dirty="0" smtClean="0">
                <a:latin typeface="Segoe UI" pitchFamily="34" charset="0"/>
                <a:ea typeface="Roboto" pitchFamily="2" charset="0"/>
                <a:cs typeface="Segoe UI" pitchFamily="34" charset="0"/>
              </a:rPr>
              <a:t> 1</a:t>
            </a:r>
          </a:p>
          <a:p>
            <a:pPr>
              <a:lnSpc>
                <a:spcPct val="110000"/>
              </a:lnSpc>
              <a:spcBef>
                <a:spcPts val="600"/>
              </a:spcBef>
              <a:buClr>
                <a:schemeClr val="tx2"/>
              </a:buClr>
              <a:defRPr/>
            </a:pPr>
            <a:endParaRPr lang="en-US" sz="2400" dirty="0" smtClean="0">
              <a:latin typeface="Segoe UI" pitchFamily="34" charset="0"/>
              <a:ea typeface="Roboto" pitchFamily="2" charset="0"/>
              <a:cs typeface="Segoe UI"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827824706"/>
              </p:ext>
            </p:extLst>
          </p:nvPr>
        </p:nvGraphicFramePr>
        <p:xfrm>
          <a:off x="460375" y="2667000"/>
          <a:ext cx="8229600" cy="2693669"/>
        </p:xfrm>
        <a:graphic>
          <a:graphicData uri="http://schemas.openxmlformats.org/drawingml/2006/table">
            <a:tbl>
              <a:tblPr firstRow="1" bandRow="1">
                <a:tableStyleId>{5C22544A-7EE6-4342-B048-85BDC9FD1C3A}</a:tableStyleId>
              </a:tblPr>
              <a:tblGrid>
                <a:gridCol w="2282825"/>
                <a:gridCol w="4495800"/>
                <a:gridCol w="1450975"/>
              </a:tblGrid>
              <a:tr h="761999">
                <a:tc>
                  <a:txBody>
                    <a:bodyPr/>
                    <a:lstStyle/>
                    <a:p>
                      <a:pPr marL="0" marR="0" algn="ctr">
                        <a:spcBef>
                          <a:spcPts val="0"/>
                        </a:spcBef>
                        <a:spcAft>
                          <a:spcPts val="0"/>
                        </a:spcAft>
                      </a:pPr>
                      <a:r>
                        <a:rPr lang="en-US" sz="2400" dirty="0" err="1">
                          <a:solidFill>
                            <a:schemeClr val="tx2"/>
                          </a:solidFill>
                          <a:effectLst/>
                          <a:latin typeface="Segoe UI" pitchFamily="34" charset="0"/>
                          <a:ea typeface="Segoe UI" pitchFamily="34" charset="0"/>
                          <a:cs typeface="Segoe UI" pitchFamily="34" charset="0"/>
                        </a:rPr>
                        <a:t>Loại</a:t>
                      </a:r>
                      <a:r>
                        <a:rPr lang="en-US" sz="2400" dirty="0">
                          <a:solidFill>
                            <a:schemeClr val="tx2"/>
                          </a:solidFill>
                          <a:effectLst/>
                          <a:latin typeface="Segoe UI" pitchFamily="34" charset="0"/>
                          <a:ea typeface="Segoe UI" pitchFamily="34" charset="0"/>
                          <a:cs typeface="Segoe UI" pitchFamily="34" charset="0"/>
                        </a:rPr>
                        <a:t> </a:t>
                      </a:r>
                      <a:r>
                        <a:rPr lang="en-US" sz="2400" dirty="0" err="1">
                          <a:solidFill>
                            <a:schemeClr val="tx2"/>
                          </a:solidFill>
                          <a:effectLst/>
                          <a:latin typeface="Segoe UI" pitchFamily="34" charset="0"/>
                          <a:ea typeface="Segoe UI" pitchFamily="34" charset="0"/>
                          <a:cs typeface="Segoe UI" pitchFamily="34" charset="0"/>
                        </a:rPr>
                        <a:t>tương</a:t>
                      </a:r>
                      <a:r>
                        <a:rPr lang="en-US" sz="2400" dirty="0">
                          <a:solidFill>
                            <a:schemeClr val="tx2"/>
                          </a:solidFill>
                          <a:effectLst/>
                          <a:latin typeface="Segoe UI" pitchFamily="34" charset="0"/>
                          <a:ea typeface="Segoe UI" pitchFamily="34" charset="0"/>
                          <a:cs typeface="Segoe UI" pitchFamily="34" charset="0"/>
                        </a:rPr>
                        <a:t> </a:t>
                      </a:r>
                      <a:r>
                        <a:rPr lang="en-US" sz="2400" dirty="0" err="1">
                          <a:solidFill>
                            <a:schemeClr val="tx2"/>
                          </a:solidFill>
                          <a:effectLst/>
                          <a:latin typeface="Segoe UI" pitchFamily="34" charset="0"/>
                          <a:ea typeface="Segoe UI" pitchFamily="34" charset="0"/>
                          <a:cs typeface="Segoe UI" pitchFamily="34" charset="0"/>
                        </a:rPr>
                        <a:t>tác</a:t>
                      </a:r>
                      <a:endParaRPr lang="en-US" sz="2400" dirty="0">
                        <a:solidFill>
                          <a:schemeClr val="tx2"/>
                        </a:solidFill>
                        <a:effectLst/>
                        <a:latin typeface="Segoe UI" pitchFamily="34" charset="0"/>
                        <a:ea typeface="Segoe UI" pitchFamily="34" charset="0"/>
                        <a:cs typeface="Segoe UI" pitchFamily="34" charset="0"/>
                      </a:endParaRPr>
                    </a:p>
                  </a:txBody>
                  <a:tcPr marL="66675" marR="66675" marT="66675" marB="66675" anchor="ctr">
                    <a:solidFill>
                      <a:schemeClr val="tx1"/>
                    </a:solidFill>
                  </a:tcPr>
                </a:tc>
                <a:tc>
                  <a:txBody>
                    <a:bodyPr/>
                    <a:lstStyle/>
                    <a:p>
                      <a:pPr marL="0" marR="0" algn="ctr">
                        <a:spcBef>
                          <a:spcPts val="0"/>
                        </a:spcBef>
                        <a:spcAft>
                          <a:spcPts val="0"/>
                        </a:spcAft>
                      </a:pPr>
                      <a:r>
                        <a:rPr lang="en-US" sz="2400" dirty="0" err="1">
                          <a:solidFill>
                            <a:schemeClr val="tx2"/>
                          </a:solidFill>
                          <a:effectLst/>
                          <a:latin typeface="Segoe UI" pitchFamily="34" charset="0"/>
                          <a:ea typeface="Segoe UI" pitchFamily="34" charset="0"/>
                          <a:cs typeface="Segoe UI" pitchFamily="34" charset="0"/>
                        </a:rPr>
                        <a:t>Mô</a:t>
                      </a:r>
                      <a:r>
                        <a:rPr lang="en-US" sz="2400" dirty="0">
                          <a:solidFill>
                            <a:schemeClr val="tx2"/>
                          </a:solidFill>
                          <a:effectLst/>
                          <a:latin typeface="Segoe UI" pitchFamily="34" charset="0"/>
                          <a:ea typeface="Segoe UI" pitchFamily="34" charset="0"/>
                          <a:cs typeface="Segoe UI" pitchFamily="34" charset="0"/>
                        </a:rPr>
                        <a:t> </a:t>
                      </a:r>
                      <a:r>
                        <a:rPr lang="en-US" sz="2400" dirty="0" err="1">
                          <a:solidFill>
                            <a:schemeClr val="tx2"/>
                          </a:solidFill>
                          <a:effectLst/>
                          <a:latin typeface="Segoe UI" pitchFamily="34" charset="0"/>
                          <a:ea typeface="Segoe UI" pitchFamily="34" charset="0"/>
                          <a:cs typeface="Segoe UI" pitchFamily="34" charset="0"/>
                        </a:rPr>
                        <a:t>tả</a:t>
                      </a:r>
                      <a:endParaRPr lang="en-US" sz="2400" dirty="0">
                        <a:solidFill>
                          <a:schemeClr val="tx2"/>
                        </a:solidFill>
                        <a:effectLst/>
                        <a:latin typeface="Segoe UI" pitchFamily="34" charset="0"/>
                        <a:ea typeface="Segoe UI" pitchFamily="34" charset="0"/>
                        <a:cs typeface="Segoe UI" pitchFamily="34" charset="0"/>
                      </a:endParaRPr>
                    </a:p>
                  </a:txBody>
                  <a:tcPr marL="66675" marR="66675" marT="66675" marB="66675" anchor="ctr">
                    <a:solidFill>
                      <a:schemeClr val="tx1"/>
                    </a:solidFill>
                  </a:tcPr>
                </a:tc>
                <a:tc>
                  <a:txBody>
                    <a:bodyPr/>
                    <a:lstStyle/>
                    <a:p>
                      <a:pPr marL="0" marR="0" algn="ctr">
                        <a:spcBef>
                          <a:spcPts val="0"/>
                        </a:spcBef>
                        <a:spcAft>
                          <a:spcPts val="0"/>
                        </a:spcAft>
                      </a:pPr>
                      <a:r>
                        <a:rPr lang="en-US" sz="2400">
                          <a:solidFill>
                            <a:schemeClr val="tx2"/>
                          </a:solidFill>
                          <a:effectLst/>
                          <a:latin typeface="Segoe UI" pitchFamily="34" charset="0"/>
                          <a:ea typeface="Segoe UI" pitchFamily="34" charset="0"/>
                          <a:cs typeface="Segoe UI" pitchFamily="34" charset="0"/>
                        </a:rPr>
                        <a:t>Giá trị</a:t>
                      </a:r>
                    </a:p>
                  </a:txBody>
                  <a:tcPr marL="66675" marR="66675" marT="66675" marB="66675" anchor="ctr">
                    <a:solidFill>
                      <a:schemeClr val="tx1"/>
                    </a:solidFill>
                  </a:tcPr>
                </a:tc>
              </a:tr>
              <a:tr h="609600">
                <a:tc>
                  <a:txBody>
                    <a:bodyPr/>
                    <a:lstStyle/>
                    <a:p>
                      <a:pPr marL="185738" marR="0" indent="0">
                        <a:spcBef>
                          <a:spcPts val="0"/>
                        </a:spcBef>
                        <a:spcAft>
                          <a:spcPts val="0"/>
                        </a:spcAft>
                      </a:pPr>
                      <a:r>
                        <a:rPr lang="en-US" sz="2400" dirty="0" err="1">
                          <a:effectLst/>
                          <a:latin typeface="Segoe UI" pitchFamily="34" charset="0"/>
                          <a:ea typeface="Segoe UI" pitchFamily="34" charset="0"/>
                          <a:cs typeface="Segoe UI" pitchFamily="34" charset="0"/>
                        </a:rPr>
                        <a:t>Đơn</a:t>
                      </a:r>
                      <a:r>
                        <a:rPr lang="en-US" sz="2400" dirty="0">
                          <a:effectLst/>
                          <a:latin typeface="Segoe UI" pitchFamily="34" charset="0"/>
                          <a:ea typeface="Segoe UI" pitchFamily="34" charset="0"/>
                          <a:cs typeface="Segoe UI" pitchFamily="34" charset="0"/>
                        </a:rPr>
                        <a:t> </a:t>
                      </a:r>
                      <a:r>
                        <a:rPr lang="en-US" sz="2400" dirty="0" err="1">
                          <a:effectLst/>
                          <a:latin typeface="Segoe UI" pitchFamily="34" charset="0"/>
                          <a:ea typeface="Segoe UI" pitchFamily="34" charset="0"/>
                          <a:cs typeface="Segoe UI" pitchFamily="34" charset="0"/>
                        </a:rPr>
                        <a:t>giản</a:t>
                      </a:r>
                      <a:endParaRPr lang="en-US" sz="2400" dirty="0">
                        <a:effectLst/>
                        <a:latin typeface="Segoe UI" pitchFamily="34" charset="0"/>
                        <a:ea typeface="Segoe UI" pitchFamily="34" charset="0"/>
                        <a:cs typeface="Segoe UI" pitchFamily="34" charset="0"/>
                      </a:endParaRPr>
                    </a:p>
                  </a:txBody>
                  <a:tcPr marL="66675" marR="66675" marT="66675" marB="66675" anchor="ctr"/>
                </a:tc>
                <a:tc>
                  <a:txBody>
                    <a:bodyPr/>
                    <a:lstStyle/>
                    <a:p>
                      <a:pPr marL="185738" marR="0" indent="0">
                        <a:spcBef>
                          <a:spcPts val="0"/>
                        </a:spcBef>
                        <a:spcAft>
                          <a:spcPts val="0"/>
                        </a:spcAft>
                      </a:pPr>
                      <a:r>
                        <a:rPr lang="en-US" sz="2400" dirty="0" err="1">
                          <a:effectLst/>
                          <a:latin typeface="Segoe UI" pitchFamily="34" charset="0"/>
                          <a:ea typeface="Segoe UI" pitchFamily="34" charset="0"/>
                          <a:cs typeface="Segoe UI" pitchFamily="34" charset="0"/>
                        </a:rPr>
                        <a:t>Giao</a:t>
                      </a:r>
                      <a:r>
                        <a:rPr lang="en-US" sz="2400" dirty="0">
                          <a:effectLst/>
                          <a:latin typeface="Segoe UI" pitchFamily="34" charset="0"/>
                          <a:ea typeface="Segoe UI" pitchFamily="34" charset="0"/>
                          <a:cs typeface="Segoe UI" pitchFamily="34" charset="0"/>
                        </a:rPr>
                        <a:t> </a:t>
                      </a:r>
                      <a:r>
                        <a:rPr lang="en-US" sz="2400" dirty="0" err="1">
                          <a:effectLst/>
                          <a:latin typeface="Segoe UI" pitchFamily="34" charset="0"/>
                          <a:ea typeface="Segoe UI" pitchFamily="34" charset="0"/>
                          <a:cs typeface="Segoe UI" pitchFamily="34" charset="0"/>
                        </a:rPr>
                        <a:t>diện</a:t>
                      </a:r>
                      <a:r>
                        <a:rPr lang="en-US" sz="2400" dirty="0">
                          <a:effectLst/>
                          <a:latin typeface="Segoe UI" pitchFamily="34" charset="0"/>
                          <a:ea typeface="Segoe UI" pitchFamily="34" charset="0"/>
                          <a:cs typeface="Segoe UI" pitchFamily="34" charset="0"/>
                        </a:rPr>
                        <a:t> </a:t>
                      </a:r>
                      <a:r>
                        <a:rPr lang="en-US" sz="2400" dirty="0" err="1">
                          <a:effectLst/>
                          <a:latin typeface="Segoe UI" pitchFamily="34" charset="0"/>
                          <a:ea typeface="Segoe UI" pitchFamily="34" charset="0"/>
                          <a:cs typeface="Segoe UI" pitchFamily="34" charset="0"/>
                        </a:rPr>
                        <a:t>được</a:t>
                      </a:r>
                      <a:r>
                        <a:rPr lang="en-US" sz="2400" dirty="0">
                          <a:effectLst/>
                          <a:latin typeface="Segoe UI" pitchFamily="34" charset="0"/>
                          <a:ea typeface="Segoe UI" pitchFamily="34" charset="0"/>
                          <a:cs typeface="Segoe UI" pitchFamily="34" charset="0"/>
                        </a:rPr>
                        <a:t> </a:t>
                      </a:r>
                      <a:r>
                        <a:rPr lang="en-US" sz="2400" dirty="0" err="1">
                          <a:effectLst/>
                          <a:latin typeface="Segoe UI" pitchFamily="34" charset="0"/>
                          <a:ea typeface="Segoe UI" pitchFamily="34" charset="0"/>
                          <a:cs typeface="Segoe UI" pitchFamily="34" charset="0"/>
                        </a:rPr>
                        <a:t>định</a:t>
                      </a:r>
                      <a:r>
                        <a:rPr lang="en-US" sz="2400" dirty="0">
                          <a:effectLst/>
                          <a:latin typeface="Segoe UI" pitchFamily="34" charset="0"/>
                          <a:ea typeface="Segoe UI" pitchFamily="34" charset="0"/>
                          <a:cs typeface="Segoe UI" pitchFamily="34" charset="0"/>
                        </a:rPr>
                        <a:t> </a:t>
                      </a:r>
                      <a:r>
                        <a:rPr lang="en-US" sz="2400" dirty="0" err="1">
                          <a:effectLst/>
                          <a:latin typeface="Segoe UI" pitchFamily="34" charset="0"/>
                          <a:ea typeface="Segoe UI" pitchFamily="34" charset="0"/>
                          <a:cs typeface="Segoe UI" pitchFamily="34" charset="0"/>
                        </a:rPr>
                        <a:t>nghĩa</a:t>
                      </a:r>
                      <a:r>
                        <a:rPr lang="en-US" sz="2400" dirty="0">
                          <a:effectLst/>
                          <a:latin typeface="Segoe UI" pitchFamily="34" charset="0"/>
                          <a:ea typeface="Segoe UI" pitchFamily="34" charset="0"/>
                          <a:cs typeface="Segoe UI" pitchFamily="34" charset="0"/>
                        </a:rPr>
                        <a:t> </a:t>
                      </a:r>
                      <a:r>
                        <a:rPr lang="en-US" sz="2400" dirty="0" err="1">
                          <a:effectLst/>
                          <a:latin typeface="Segoe UI" pitchFamily="34" charset="0"/>
                          <a:ea typeface="Segoe UI" pitchFamily="34" charset="0"/>
                          <a:cs typeface="Segoe UI" pitchFamily="34" charset="0"/>
                        </a:rPr>
                        <a:t>rõ</a:t>
                      </a:r>
                      <a:r>
                        <a:rPr lang="en-US" sz="2400" dirty="0">
                          <a:effectLst/>
                          <a:latin typeface="Segoe UI" pitchFamily="34" charset="0"/>
                          <a:ea typeface="Segoe UI" pitchFamily="34" charset="0"/>
                          <a:cs typeface="Segoe UI" pitchFamily="34" charset="0"/>
                        </a:rPr>
                        <a:t> </a:t>
                      </a:r>
                      <a:r>
                        <a:rPr lang="en-US" sz="2400" dirty="0" err="1">
                          <a:effectLst/>
                          <a:latin typeface="Segoe UI" pitchFamily="34" charset="0"/>
                          <a:ea typeface="Segoe UI" pitchFamily="34" charset="0"/>
                          <a:cs typeface="Segoe UI" pitchFamily="34" charset="0"/>
                        </a:rPr>
                        <a:t>ràng</a:t>
                      </a:r>
                      <a:endParaRPr lang="en-US" sz="2400" dirty="0">
                        <a:effectLst/>
                        <a:latin typeface="Segoe UI" pitchFamily="34" charset="0"/>
                        <a:ea typeface="Segoe UI" pitchFamily="34" charset="0"/>
                        <a:cs typeface="Segoe UI" pitchFamily="34" charset="0"/>
                      </a:endParaRPr>
                    </a:p>
                  </a:txBody>
                  <a:tcPr marL="66675" marR="66675" marT="66675" marB="66675" anchor="ctr"/>
                </a:tc>
                <a:tc>
                  <a:txBody>
                    <a:bodyPr/>
                    <a:lstStyle/>
                    <a:p>
                      <a:pPr marL="0" marR="0" algn="ctr">
                        <a:spcBef>
                          <a:spcPts val="0"/>
                        </a:spcBef>
                        <a:spcAft>
                          <a:spcPts val="0"/>
                        </a:spcAft>
                      </a:pPr>
                      <a:r>
                        <a:rPr lang="en-US" sz="2400" dirty="0">
                          <a:effectLst/>
                          <a:latin typeface="Segoe UI" pitchFamily="34" charset="0"/>
                          <a:ea typeface="Segoe UI" pitchFamily="34" charset="0"/>
                          <a:cs typeface="Segoe UI" pitchFamily="34" charset="0"/>
                        </a:rPr>
                        <a:t>1</a:t>
                      </a:r>
                    </a:p>
                  </a:txBody>
                  <a:tcPr marL="66675" marR="66675" marT="66675" marB="66675" anchor="ctr"/>
                </a:tc>
              </a:tr>
              <a:tr h="533400">
                <a:tc>
                  <a:txBody>
                    <a:bodyPr/>
                    <a:lstStyle/>
                    <a:p>
                      <a:pPr marL="185738" marR="0" indent="0">
                        <a:spcBef>
                          <a:spcPts val="0"/>
                        </a:spcBef>
                        <a:spcAft>
                          <a:spcPts val="0"/>
                        </a:spcAft>
                      </a:pPr>
                      <a:r>
                        <a:rPr lang="en-US" sz="2400" dirty="0" err="1">
                          <a:effectLst/>
                          <a:latin typeface="Segoe UI" pitchFamily="34" charset="0"/>
                          <a:ea typeface="Segoe UI" pitchFamily="34" charset="0"/>
                          <a:cs typeface="Segoe UI" pitchFamily="34" charset="0"/>
                        </a:rPr>
                        <a:t>Trung</a:t>
                      </a:r>
                      <a:r>
                        <a:rPr lang="en-US" sz="2400" dirty="0">
                          <a:effectLst/>
                          <a:latin typeface="Segoe UI" pitchFamily="34" charset="0"/>
                          <a:ea typeface="Segoe UI" pitchFamily="34" charset="0"/>
                          <a:cs typeface="Segoe UI" pitchFamily="34" charset="0"/>
                        </a:rPr>
                        <a:t> </a:t>
                      </a:r>
                      <a:r>
                        <a:rPr lang="en-US" sz="2400" dirty="0" err="1">
                          <a:effectLst/>
                          <a:latin typeface="Segoe UI" pitchFamily="34" charset="0"/>
                          <a:ea typeface="Segoe UI" pitchFamily="34" charset="0"/>
                          <a:cs typeface="Segoe UI" pitchFamily="34" charset="0"/>
                        </a:rPr>
                        <a:t>bình</a:t>
                      </a:r>
                      <a:endParaRPr lang="en-US" sz="2400" dirty="0">
                        <a:effectLst/>
                        <a:latin typeface="Segoe UI" pitchFamily="34" charset="0"/>
                        <a:ea typeface="Segoe UI" pitchFamily="34" charset="0"/>
                        <a:cs typeface="Segoe UI" pitchFamily="34" charset="0"/>
                      </a:endParaRPr>
                    </a:p>
                  </a:txBody>
                  <a:tcPr marL="66675" marR="66675" marT="66675" marB="66675" anchor="ctr"/>
                </a:tc>
                <a:tc>
                  <a:txBody>
                    <a:bodyPr/>
                    <a:lstStyle/>
                    <a:p>
                      <a:pPr marL="185738" marR="0" indent="0">
                        <a:spcBef>
                          <a:spcPts val="0"/>
                        </a:spcBef>
                        <a:spcAft>
                          <a:spcPts val="0"/>
                        </a:spcAft>
                      </a:pPr>
                      <a:r>
                        <a:rPr lang="en-US" sz="2400" dirty="0" err="1">
                          <a:effectLst/>
                          <a:latin typeface="Segoe UI" pitchFamily="34" charset="0"/>
                          <a:ea typeface="Segoe UI" pitchFamily="34" charset="0"/>
                          <a:cs typeface="Segoe UI" pitchFamily="34" charset="0"/>
                        </a:rPr>
                        <a:t>Giao</a:t>
                      </a:r>
                      <a:r>
                        <a:rPr lang="en-US" sz="2400" dirty="0">
                          <a:effectLst/>
                          <a:latin typeface="Segoe UI" pitchFamily="34" charset="0"/>
                          <a:ea typeface="Segoe UI" pitchFamily="34" charset="0"/>
                          <a:cs typeface="Segoe UI" pitchFamily="34" charset="0"/>
                        </a:rPr>
                        <a:t> </a:t>
                      </a:r>
                      <a:r>
                        <a:rPr lang="en-US" sz="2400" dirty="0" err="1">
                          <a:effectLst/>
                          <a:latin typeface="Segoe UI" pitchFamily="34" charset="0"/>
                          <a:ea typeface="Segoe UI" pitchFamily="34" charset="0"/>
                          <a:cs typeface="Segoe UI" pitchFamily="34" charset="0"/>
                        </a:rPr>
                        <a:t>diện</a:t>
                      </a:r>
                      <a:r>
                        <a:rPr lang="en-US" sz="2400" dirty="0">
                          <a:effectLst/>
                          <a:latin typeface="Segoe UI" pitchFamily="34" charset="0"/>
                          <a:ea typeface="Segoe UI" pitchFamily="34" charset="0"/>
                          <a:cs typeface="Segoe UI" pitchFamily="34" charset="0"/>
                        </a:rPr>
                        <a:t> </a:t>
                      </a:r>
                      <a:r>
                        <a:rPr lang="en-US" sz="2400" dirty="0" err="1">
                          <a:effectLst/>
                          <a:latin typeface="Segoe UI" pitchFamily="34" charset="0"/>
                          <a:ea typeface="Segoe UI" pitchFamily="34" charset="0"/>
                          <a:cs typeface="Segoe UI" pitchFamily="34" charset="0"/>
                        </a:rPr>
                        <a:t>động</a:t>
                      </a:r>
                      <a:endParaRPr lang="en-US" sz="2400" dirty="0">
                        <a:effectLst/>
                        <a:latin typeface="Segoe UI" pitchFamily="34" charset="0"/>
                        <a:ea typeface="Segoe UI" pitchFamily="34" charset="0"/>
                        <a:cs typeface="Segoe UI" pitchFamily="34" charset="0"/>
                      </a:endParaRPr>
                    </a:p>
                  </a:txBody>
                  <a:tcPr marL="66675" marR="66675" marT="66675" marB="66675" anchor="ctr"/>
                </a:tc>
                <a:tc>
                  <a:txBody>
                    <a:bodyPr/>
                    <a:lstStyle/>
                    <a:p>
                      <a:pPr marL="0" marR="0" algn="ctr">
                        <a:spcBef>
                          <a:spcPts val="0"/>
                        </a:spcBef>
                        <a:spcAft>
                          <a:spcPts val="0"/>
                        </a:spcAft>
                      </a:pPr>
                      <a:r>
                        <a:rPr lang="en-US" sz="2400" dirty="0">
                          <a:effectLst/>
                          <a:latin typeface="Segoe UI" pitchFamily="34" charset="0"/>
                          <a:ea typeface="Segoe UI" pitchFamily="34" charset="0"/>
                          <a:cs typeface="Segoe UI" pitchFamily="34" charset="0"/>
                        </a:rPr>
                        <a:t>2</a:t>
                      </a:r>
                    </a:p>
                  </a:txBody>
                  <a:tcPr marL="66675" marR="66675" marT="66675" marB="66675" anchor="ctr"/>
                </a:tc>
              </a:tr>
              <a:tr h="533400">
                <a:tc>
                  <a:txBody>
                    <a:bodyPr/>
                    <a:lstStyle/>
                    <a:p>
                      <a:pPr marL="185738" marR="0" indent="0">
                        <a:spcBef>
                          <a:spcPts val="0"/>
                        </a:spcBef>
                        <a:spcAft>
                          <a:spcPts val="0"/>
                        </a:spcAft>
                      </a:pPr>
                      <a:r>
                        <a:rPr lang="en-US" sz="2400">
                          <a:effectLst/>
                          <a:latin typeface="Segoe UI" pitchFamily="34" charset="0"/>
                          <a:ea typeface="Segoe UI" pitchFamily="34" charset="0"/>
                          <a:cs typeface="Segoe UI" pitchFamily="34" charset="0"/>
                        </a:rPr>
                        <a:t>Phức tạp</a:t>
                      </a:r>
                    </a:p>
                  </a:txBody>
                  <a:tcPr marL="66675" marR="66675" marT="66675" marB="66675" anchor="ctr"/>
                </a:tc>
                <a:tc>
                  <a:txBody>
                    <a:bodyPr/>
                    <a:lstStyle/>
                    <a:p>
                      <a:pPr marL="185738" marR="0" indent="0">
                        <a:spcBef>
                          <a:spcPts val="0"/>
                        </a:spcBef>
                        <a:spcAft>
                          <a:spcPts val="0"/>
                        </a:spcAft>
                      </a:pPr>
                      <a:r>
                        <a:rPr lang="en-US" sz="2400" dirty="0" err="1">
                          <a:effectLst/>
                          <a:latin typeface="Segoe UI" pitchFamily="34" charset="0"/>
                          <a:ea typeface="Segoe UI" pitchFamily="34" charset="0"/>
                          <a:cs typeface="Segoe UI" pitchFamily="34" charset="0"/>
                        </a:rPr>
                        <a:t>Tương</a:t>
                      </a:r>
                      <a:r>
                        <a:rPr lang="en-US" sz="2400" dirty="0">
                          <a:effectLst/>
                          <a:latin typeface="Segoe UI" pitchFamily="34" charset="0"/>
                          <a:ea typeface="Segoe UI" pitchFamily="34" charset="0"/>
                          <a:cs typeface="Segoe UI" pitchFamily="34" charset="0"/>
                        </a:rPr>
                        <a:t> </a:t>
                      </a:r>
                      <a:r>
                        <a:rPr lang="en-US" sz="2400" dirty="0" err="1">
                          <a:effectLst/>
                          <a:latin typeface="Segoe UI" pitchFamily="34" charset="0"/>
                          <a:ea typeface="Segoe UI" pitchFamily="34" charset="0"/>
                          <a:cs typeface="Segoe UI" pitchFamily="34" charset="0"/>
                        </a:rPr>
                        <a:t>tác</a:t>
                      </a:r>
                      <a:r>
                        <a:rPr lang="en-US" sz="2400" dirty="0">
                          <a:effectLst/>
                          <a:latin typeface="Segoe UI" pitchFamily="34" charset="0"/>
                          <a:ea typeface="Segoe UI" pitchFamily="34" charset="0"/>
                          <a:cs typeface="Segoe UI" pitchFamily="34" charset="0"/>
                        </a:rPr>
                        <a:t> </a:t>
                      </a:r>
                      <a:r>
                        <a:rPr lang="en-US" sz="2400" dirty="0" err="1">
                          <a:effectLst/>
                          <a:latin typeface="Segoe UI" pitchFamily="34" charset="0"/>
                          <a:ea typeface="Segoe UI" pitchFamily="34" charset="0"/>
                          <a:cs typeface="Segoe UI" pitchFamily="34" charset="0"/>
                        </a:rPr>
                        <a:t>với</a:t>
                      </a:r>
                      <a:r>
                        <a:rPr lang="en-US" sz="2400" dirty="0">
                          <a:effectLst/>
                          <a:latin typeface="Segoe UI" pitchFamily="34" charset="0"/>
                          <a:ea typeface="Segoe UI" pitchFamily="34" charset="0"/>
                          <a:cs typeface="Segoe UI" pitchFamily="34" charset="0"/>
                        </a:rPr>
                        <a:t> con </a:t>
                      </a:r>
                      <a:r>
                        <a:rPr lang="en-US" sz="2400" dirty="0" err="1">
                          <a:effectLst/>
                          <a:latin typeface="Segoe UI" pitchFamily="34" charset="0"/>
                          <a:ea typeface="Segoe UI" pitchFamily="34" charset="0"/>
                          <a:cs typeface="Segoe UI" pitchFamily="34" charset="0"/>
                        </a:rPr>
                        <a:t>người</a:t>
                      </a:r>
                      <a:endParaRPr lang="en-US" sz="2400" dirty="0">
                        <a:effectLst/>
                        <a:latin typeface="Segoe UI" pitchFamily="34" charset="0"/>
                        <a:ea typeface="Segoe UI" pitchFamily="34" charset="0"/>
                        <a:cs typeface="Segoe UI" pitchFamily="34" charset="0"/>
                      </a:endParaRPr>
                    </a:p>
                  </a:txBody>
                  <a:tcPr marL="66675" marR="66675" marT="66675" marB="66675" anchor="ctr"/>
                </a:tc>
                <a:tc>
                  <a:txBody>
                    <a:bodyPr/>
                    <a:lstStyle/>
                    <a:p>
                      <a:pPr marL="0" marR="0" algn="ctr">
                        <a:spcBef>
                          <a:spcPts val="0"/>
                        </a:spcBef>
                        <a:spcAft>
                          <a:spcPts val="0"/>
                        </a:spcAft>
                      </a:pPr>
                      <a:r>
                        <a:rPr lang="en-US" sz="2400" dirty="0">
                          <a:effectLst/>
                          <a:latin typeface="Segoe UI" pitchFamily="34" charset="0"/>
                          <a:ea typeface="Segoe UI" pitchFamily="34" charset="0"/>
                          <a:cs typeface="Segoe UI" pitchFamily="34" charset="0"/>
                        </a:rPr>
                        <a:t>3</a:t>
                      </a:r>
                    </a:p>
                  </a:txBody>
                  <a:tcPr marL="66675" marR="66675" marT="66675" marB="66675" anchor="ctr"/>
                </a:tc>
              </a:tr>
            </a:tbl>
          </a:graphicData>
        </a:graphic>
      </p:graphicFrame>
    </p:spTree>
    <p:extLst>
      <p:ext uri="{BB962C8B-B14F-4D97-AF65-F5344CB8AC3E}">
        <p14:creationId xmlns:p14="http://schemas.microsoft.com/office/powerpoint/2010/main" val="260985825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FPT Poly White">
  <a:themeElements>
    <a:clrScheme name="Custom 3">
      <a:dk1>
        <a:sysClr val="windowText" lastClr="000000"/>
      </a:dk1>
      <a:lt1>
        <a:sysClr val="window" lastClr="FFFFFF"/>
      </a:lt1>
      <a:dk2>
        <a:srgbClr val="F16521"/>
      </a:dk2>
      <a:lt2>
        <a:srgbClr val="50B946"/>
      </a:lt2>
      <a:accent1>
        <a:srgbClr val="0A52A0"/>
      </a:accent1>
      <a:accent2>
        <a:srgbClr val="F16521"/>
      </a:accent2>
      <a:accent3>
        <a:srgbClr val="50B946"/>
      </a:accent3>
      <a:accent4>
        <a:srgbClr val="0A52A0"/>
      </a:accent4>
      <a:accent5>
        <a:srgbClr val="000000"/>
      </a:accent5>
      <a:accent6>
        <a:srgbClr val="F9C1A6"/>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FPT Poly White</Template>
  <TotalTime>9220</TotalTime>
  <Words>2559</Words>
  <Application>Microsoft Macintosh PowerPoint</Application>
  <PresentationFormat>On-screen Show (4:3)</PresentationFormat>
  <Paragraphs>314</Paragraphs>
  <Slides>31</Slides>
  <Notes>31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FPT Poly White</vt:lpstr>
      <vt:lpstr>QUẢN LÝ DỰ ÁN VỚI PHẦN MỀM AGILE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Tin Học Văn Phòng</dc:title>
  <dc:creator>Hans</dc:creator>
  <cp:lastModifiedBy>MAC</cp:lastModifiedBy>
  <cp:revision>2215</cp:revision>
  <dcterms:created xsi:type="dcterms:W3CDTF">2013-04-23T08:05:33Z</dcterms:created>
  <dcterms:modified xsi:type="dcterms:W3CDTF">2021-05-18T11:25:37Z</dcterms:modified>
</cp:coreProperties>
</file>