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6"/>
  </p:notesMasterIdLst>
  <p:sldIdLst>
    <p:sldId id="256" r:id="rId2"/>
    <p:sldId id="484" r:id="rId3"/>
    <p:sldId id="543" r:id="rId4"/>
    <p:sldId id="544" r:id="rId5"/>
    <p:sldId id="545" r:id="rId6"/>
    <p:sldId id="547" r:id="rId7"/>
    <p:sldId id="548" r:id="rId8"/>
    <p:sldId id="549" r:id="rId9"/>
    <p:sldId id="550" r:id="rId10"/>
    <p:sldId id="551" r:id="rId11"/>
    <p:sldId id="552" r:id="rId12"/>
    <p:sldId id="553" r:id="rId13"/>
    <p:sldId id="554" r:id="rId14"/>
    <p:sldId id="555" r:id="rId15"/>
    <p:sldId id="556" r:id="rId16"/>
    <p:sldId id="557" r:id="rId17"/>
    <p:sldId id="558" r:id="rId18"/>
    <p:sldId id="559" r:id="rId19"/>
    <p:sldId id="560" r:id="rId20"/>
    <p:sldId id="561" r:id="rId21"/>
    <p:sldId id="575" r:id="rId22"/>
    <p:sldId id="577" r:id="rId23"/>
    <p:sldId id="578" r:id="rId24"/>
    <p:sldId id="579" r:id="rId25"/>
    <p:sldId id="573" r:id="rId26"/>
    <p:sldId id="574" r:id="rId27"/>
    <p:sldId id="576" r:id="rId28"/>
    <p:sldId id="571" r:id="rId29"/>
    <p:sldId id="582" r:id="rId30"/>
    <p:sldId id="583" r:id="rId31"/>
    <p:sldId id="580" r:id="rId32"/>
    <p:sldId id="581" r:id="rId33"/>
    <p:sldId id="541" r:id="rId34"/>
    <p:sldId id="54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81EE"/>
    <a:srgbClr val="CEAC64"/>
    <a:srgbClr val="FFD1D1"/>
    <a:srgbClr val="FFB9B9"/>
    <a:srgbClr val="FF9797"/>
    <a:srgbClr val="5C0000"/>
    <a:srgbClr val="FF8F8F"/>
    <a:srgbClr val="DCD9F1"/>
    <a:srgbClr val="DEDCEE"/>
    <a:srgbClr val="D0CD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602" autoAdjust="0"/>
  </p:normalViewPr>
  <p:slideViewPr>
    <p:cSldViewPr>
      <p:cViewPr varScale="1">
        <p:scale>
          <a:sx n="64" d="100"/>
          <a:sy n="64" d="100"/>
        </p:scale>
        <p:origin x="-1752" y="-96"/>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4/18/2014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FC5752C-FF44-424A-A94F-D19A83A07182}"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33</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19600" y="3962400"/>
            <a:ext cx="4495800" cy="1146175"/>
          </a:xfrm>
        </p:spPr>
        <p:txBody>
          <a:bodyPr>
            <a:normAutofit/>
          </a:bodyPr>
          <a:lstStyle>
            <a:lvl1pPr algn="l">
              <a:defRPr sz="2400" normalizeH="0" baseline="0">
                <a:solidFill>
                  <a:srgbClr val="FF6600"/>
                </a:solidFill>
                <a:latin typeface="Segoe UI" pitchFamily="34" charset="0"/>
                <a:ea typeface="Roboto Lt" pitchFamily="2" charset="0"/>
                <a:cs typeface="Segoe UI" pitchFamily="34" charset="0"/>
              </a:defRPr>
            </a:lvl1pPr>
          </a:lstStyle>
          <a:p>
            <a:r>
              <a:rPr lang="en-US" dirty="0" smtClean="0"/>
              <a:t>CLICK TO EDIT MASTER</a:t>
            </a:r>
            <a:br>
              <a:rPr lang="en-US" dirty="0" smtClean="0"/>
            </a:br>
            <a:r>
              <a:rPr lang="en-US" dirty="0" smtClean="0"/>
              <a:t>TITLE STYLE</a:t>
            </a:r>
            <a:endParaRPr lang="en-US" dirty="0"/>
          </a:p>
        </p:txBody>
      </p:sp>
      <p:sp>
        <p:nvSpPr>
          <p:cNvPr id="3" name="Subtitle 2"/>
          <p:cNvSpPr>
            <a:spLocks noGrp="1"/>
          </p:cNvSpPr>
          <p:nvPr>
            <p:ph type="subTitle" idx="1" hasCustomPrompt="1"/>
          </p:nvPr>
        </p:nvSpPr>
        <p:spPr>
          <a:xfrm>
            <a:off x="4419600" y="4953000"/>
            <a:ext cx="4419600" cy="1066800"/>
          </a:xfrm>
        </p:spPr>
        <p:txBody>
          <a:bodyPr>
            <a:normAutofit/>
          </a:bodyPr>
          <a:lstStyle>
            <a:lvl1pPr marL="0" indent="0" algn="l">
              <a:buNone/>
              <a:defRPr sz="1400" b="1">
                <a:solidFill>
                  <a:srgbClr val="FF6600"/>
                </a:solidFill>
                <a:latin typeface="Segoe UI" pitchFamily="34" charset="0"/>
                <a:ea typeface="Roboto" pitchFamily="2"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38681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6" name="Content Placeholder 4"/>
          <p:cNvSpPr>
            <a:spLocks noGrp="1"/>
          </p:cNvSpPr>
          <p:nvPr/>
        </p:nvSpPr>
        <p:spPr>
          <a:xfrm>
            <a:off x="4800599" y="2057400"/>
            <a:ext cx="4191001" cy="3200400"/>
          </a:xfrm>
          <a:prstGeom prst="rect">
            <a:avLst/>
          </a:prstGeom>
        </p:spPr>
        <p:txBody>
          <a:bodyPr vert="horz" lIns="91440" tIns="45720" rIns="91440" bIns="45720" rtlCol="0">
            <a:normAutofit/>
          </a:bodyPr>
          <a:lstStyle>
            <a:lvl1pPr marL="0" indent="0" algn="l" defTabSz="914400" rtl="0" eaLnBrk="1" latinLnBrk="0" hangingPunct="1">
              <a:spcBef>
                <a:spcPct val="20000"/>
              </a:spcBef>
              <a:buFontTx/>
              <a:buNone/>
              <a:defRPr sz="2400" b="0" kern="1200" baseline="0">
                <a:solidFill>
                  <a:schemeClr val="tx1"/>
                </a:solidFill>
                <a:latin typeface="Segoe UI" pitchFamily="34" charset="0"/>
                <a:ea typeface="Roboto" pitchFamily="2" charset="0"/>
                <a:cs typeface="Segoe UI" pitchFamily="34" charset="0"/>
              </a:defRPr>
            </a:lvl1pPr>
            <a:lvl2pPr marL="514350" indent="-230188" algn="l" defTabSz="914400" rtl="0" eaLnBrk="1" latinLnBrk="0" hangingPunct="1">
              <a:spcBef>
                <a:spcPct val="20000"/>
              </a:spcBef>
              <a:buFont typeface="Arial" pitchFamily="34" charset="0"/>
              <a:buChar char="•"/>
              <a:defRPr sz="2400" kern="1200">
                <a:solidFill>
                  <a:schemeClr val="tx1"/>
                </a:solidFill>
                <a:latin typeface="Segoe UI" pitchFamily="34" charset="0"/>
                <a:ea typeface="Roboto Lt" pitchFamily="2" charset="0"/>
                <a:cs typeface="Segoe UI" pitchFamily="34" charset="0"/>
              </a:defRPr>
            </a:lvl2pPr>
            <a:lvl3pPr marL="966788" indent="-284163" algn="l" defTabSz="914400" rtl="0" eaLnBrk="1" latinLnBrk="0" hangingPunct="1">
              <a:spcBef>
                <a:spcPct val="20000"/>
              </a:spcBef>
              <a:buFont typeface="Courier New" pitchFamily="49" charset="0"/>
              <a:buChar char="o"/>
              <a:defRPr sz="2400" kern="1200">
                <a:solidFill>
                  <a:schemeClr val="tx1"/>
                </a:solidFill>
                <a:latin typeface="Segoe UI" pitchFamily="34" charset="0"/>
                <a:ea typeface="Roboto Lt" pitchFamily="2" charset="0"/>
                <a:cs typeface="Segoe UI" pitchFamily="34" charset="0"/>
              </a:defRPr>
            </a:lvl3pPr>
            <a:lvl4pPr marL="1428750" indent="-282575" algn="l" defTabSz="914400" rtl="0" eaLnBrk="1" latinLnBrk="0" hangingPunct="1">
              <a:spcBef>
                <a:spcPct val="20000"/>
              </a:spcBef>
              <a:buFont typeface="Wingdings" pitchFamily="2" charset="2"/>
              <a:buChar char="§"/>
              <a:defRPr sz="2400" kern="1200">
                <a:solidFill>
                  <a:schemeClr val="tx1"/>
                </a:solidFill>
                <a:latin typeface="Segoe UI" pitchFamily="34" charset="0"/>
                <a:ea typeface="Roboto Lt" pitchFamily="2" charset="0"/>
                <a:cs typeface="Segoe UI" pitchFamily="34" charset="0"/>
              </a:defRPr>
            </a:lvl4pPr>
            <a:lvl5pPr marL="2057400" indent="-228600" algn="just" defTabSz="914400" rtl="0" eaLnBrk="1" latinLnBrk="0" hangingPunct="1">
              <a:spcBef>
                <a:spcPct val="20000"/>
              </a:spcBef>
              <a:buFont typeface="Arial" pitchFamily="34" charset="0"/>
              <a:buChar char="»"/>
              <a:defRPr sz="1600" kern="1200">
                <a:solidFill>
                  <a:schemeClr val="tx1"/>
                </a:solidFill>
                <a:latin typeface="Roboto Lt" pitchFamily="2" charset="0"/>
                <a:ea typeface="Roboto Lt" pitchFamily="2"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smtClean="0"/>
              <a:t>Nội</a:t>
            </a:r>
            <a:r>
              <a:rPr lang="en-US" dirty="0" smtClean="0"/>
              <a:t> dung </a:t>
            </a:r>
            <a:r>
              <a:rPr lang="en-US" dirty="0" err="1" smtClean="0"/>
              <a:t>cần</a:t>
            </a:r>
            <a:r>
              <a:rPr lang="en-US" dirty="0" smtClean="0"/>
              <a:t> </a:t>
            </a:r>
            <a:r>
              <a:rPr lang="en-US" dirty="0" err="1" smtClean="0"/>
              <a:t>viết</a:t>
            </a:r>
            <a:r>
              <a:rPr lang="en-US" dirty="0" smtClean="0"/>
              <a:t> …….</a:t>
            </a:r>
          </a:p>
          <a:p>
            <a:r>
              <a:rPr lang="en-US" dirty="0" smtClean="0"/>
              <a:t>960, abstract, background, banner, bar, box, business, button, circle, clean,</a:t>
            </a:r>
          </a:p>
          <a:p>
            <a:r>
              <a:rPr lang="en-US" b="1" dirty="0" err="1" smtClean="0"/>
              <a:t>Nôi</a:t>
            </a:r>
            <a:r>
              <a:rPr lang="en-US" b="1" dirty="0" smtClean="0"/>
              <a:t> dung </a:t>
            </a:r>
            <a:r>
              <a:rPr lang="en-US" b="1" dirty="0" err="1" smtClean="0"/>
              <a:t>cần</a:t>
            </a:r>
            <a:r>
              <a:rPr lang="en-US" b="1" dirty="0" smtClean="0"/>
              <a:t> </a:t>
            </a:r>
            <a:r>
              <a:rPr lang="en-US" b="1" dirty="0" err="1" smtClean="0"/>
              <a:t>nhấn</a:t>
            </a:r>
            <a:r>
              <a:rPr lang="en-US" b="1" dirty="0" smtClean="0"/>
              <a:t> </a:t>
            </a:r>
            <a:r>
              <a:rPr lang="en-US" b="1" dirty="0" err="1" smtClean="0"/>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5" name="Content Placeholder 2"/>
          <p:cNvSpPr>
            <a:spLocks noGrp="1"/>
          </p:cNvSpPr>
          <p:nvPr>
            <p:ph idx="13" hasCustomPrompt="1"/>
          </p:nvPr>
        </p:nvSpPr>
        <p:spPr>
          <a:xfrm>
            <a:off x="1295400" y="1676400"/>
            <a:ext cx="7772400" cy="3048000"/>
          </a:xfrm>
        </p:spPr>
        <p:txBody>
          <a:bodyPr>
            <a:normAutofit/>
          </a:bodyPr>
          <a:lstStyle>
            <a:lvl1pPr marL="0" indent="0" algn="l">
              <a:buFontTx/>
              <a:buNone/>
              <a:defRPr sz="2400" b="0" baseline="0">
                <a:latin typeface="Segoe UI" pitchFamily="34" charset="0"/>
                <a:ea typeface="Roboto" pitchFamily="2" charset="0"/>
                <a:cs typeface="Segoe UI" pitchFamily="34" charset="0"/>
              </a:defRPr>
            </a:lvl1pPr>
            <a:lvl2pPr marL="514350" indent="-230188" algn="l">
              <a:buFont typeface="Arial" pitchFamily="34" charset="0"/>
              <a:buChar char="•"/>
              <a:defRPr sz="2400">
                <a:latin typeface="Segoe UI" pitchFamily="34" charset="0"/>
                <a:ea typeface="Roboto Lt" pitchFamily="2" charset="0"/>
                <a:cs typeface="Segoe UI" pitchFamily="34" charset="0"/>
              </a:defRPr>
            </a:lvl2pPr>
            <a:lvl3pPr marL="966788" indent="-284163" algn="l">
              <a:buFont typeface="Courier New" pitchFamily="49" charset="0"/>
              <a:buChar char="o"/>
              <a:defRPr sz="2400">
                <a:latin typeface="Segoe UI" pitchFamily="34" charset="0"/>
                <a:ea typeface="Roboto Lt" pitchFamily="2" charset="0"/>
                <a:cs typeface="Segoe UI" pitchFamily="34" charset="0"/>
              </a:defRPr>
            </a:lvl3pPr>
            <a:lvl4pPr marL="1428750" indent="-282575" algn="l">
              <a:buFont typeface="Wingdings" pitchFamily="2" charset="2"/>
              <a:buChar char="§"/>
              <a:defRPr sz="2400">
                <a:latin typeface="Segoe UI" pitchFamily="34" charset="0"/>
                <a:ea typeface="Roboto Lt" pitchFamily="2" charset="0"/>
                <a:cs typeface="Segoe UI" pitchFamily="34" charset="0"/>
              </a:defRPr>
            </a:lvl4pPr>
            <a:lvl5pPr algn="just">
              <a:defRPr sz="1600">
                <a:latin typeface="Roboto Lt" pitchFamily="2" charset="0"/>
                <a:ea typeface="Roboto Lt" pitchFamily="2" charset="0"/>
              </a:defRPr>
            </a:lvl5pPr>
          </a:lstStyle>
          <a:p>
            <a:pPr lvl="0"/>
            <a:r>
              <a:rPr lang="en-US" dirty="0" err="1" smtClean="0"/>
              <a:t>Nội</a:t>
            </a:r>
            <a:r>
              <a:rPr lang="en-US" dirty="0" smtClean="0"/>
              <a:t> dung</a:t>
            </a:r>
          </a:p>
          <a:p>
            <a:pPr lvl="0"/>
            <a:r>
              <a:rPr lang="en-US" dirty="0" smtClean="0"/>
              <a:t>Second level</a:t>
            </a:r>
          </a:p>
          <a:p>
            <a:pPr lvl="1"/>
            <a:r>
              <a:rPr lang="en-US" dirty="0" smtClean="0"/>
              <a:t>Third level</a:t>
            </a:r>
          </a:p>
          <a:p>
            <a:pPr lvl="2"/>
            <a:r>
              <a:rPr lang="en-US" dirty="0" smtClean="0"/>
              <a:t>Fourth level</a:t>
            </a:r>
          </a:p>
          <a:p>
            <a:pPr lvl="3"/>
            <a:r>
              <a:rPr lang="en-US" dirty="0" smtClean="0"/>
              <a:t>Fifth level</a:t>
            </a:r>
            <a:endParaRPr lang="en-US" dirty="0"/>
          </a:p>
        </p:txBody>
      </p:sp>
      <p:sp>
        <p:nvSpPr>
          <p:cNvPr id="6" name="Slide Number Placeholder 5"/>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39713893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smtClean="0"/>
              <a:t>Click to edit Master text styles</a:t>
            </a:r>
          </a:p>
        </p:txBody>
      </p:sp>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73410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Segoe UI" pitchFamily="34" charset="0"/>
          <a:ea typeface="+mj-ea"/>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www.burndownfortrello.com/"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19600" y="3962400"/>
            <a:ext cx="4794738" cy="1146175"/>
          </a:xfrm>
        </p:spPr>
        <p:txBody>
          <a:bodyPr/>
          <a:lstStyle/>
          <a:p>
            <a:r>
              <a:rPr lang="en-US" dirty="0" err="1" smtClean="0"/>
              <a:t>QUẢN</a:t>
            </a:r>
            <a:r>
              <a:rPr lang="en-US" dirty="0" smtClean="0"/>
              <a:t> </a:t>
            </a:r>
            <a:r>
              <a:rPr lang="en-US" dirty="0" err="1" smtClean="0"/>
              <a:t>LÝ</a:t>
            </a:r>
            <a:r>
              <a:rPr lang="en-US" dirty="0" smtClean="0"/>
              <a:t> </a:t>
            </a:r>
            <a:r>
              <a:rPr lang="en-US" dirty="0" err="1" smtClean="0"/>
              <a:t>DỰ</a:t>
            </a:r>
            <a:r>
              <a:rPr lang="en-US" dirty="0" smtClean="0"/>
              <a:t> </a:t>
            </a:r>
            <a:r>
              <a:rPr lang="en-US" dirty="0" err="1" smtClean="0"/>
              <a:t>ÁN</a:t>
            </a:r>
            <a:r>
              <a:rPr lang="en-US" dirty="0" smtClean="0"/>
              <a:t> </a:t>
            </a:r>
            <a:r>
              <a:rPr lang="en-US" dirty="0" err="1" smtClean="0"/>
              <a:t>VỚI</a:t>
            </a:r>
            <a:r>
              <a:rPr lang="en-US" dirty="0" smtClean="0"/>
              <a:t> </a:t>
            </a:r>
            <a:r>
              <a:rPr lang="en-US" dirty="0" err="1" smtClean="0"/>
              <a:t>PHẦN</a:t>
            </a:r>
            <a:r>
              <a:rPr lang="en-US" dirty="0" smtClean="0"/>
              <a:t> </a:t>
            </a:r>
            <a:r>
              <a:rPr lang="en-US" dirty="0" err="1" smtClean="0"/>
              <a:t>MỀM</a:t>
            </a:r>
            <a:r>
              <a:rPr lang="en-US" dirty="0" smtClean="0"/>
              <a:t> AGILE</a:t>
            </a:r>
            <a:endParaRPr lang="en-US" dirty="0"/>
          </a:p>
        </p:txBody>
      </p:sp>
      <p:sp>
        <p:nvSpPr>
          <p:cNvPr id="3" name="Subtitle 2"/>
          <p:cNvSpPr>
            <a:spLocks noGrp="1"/>
          </p:cNvSpPr>
          <p:nvPr>
            <p:ph type="subTitle" idx="1"/>
          </p:nvPr>
        </p:nvSpPr>
        <p:spPr>
          <a:xfrm>
            <a:off x="4495800" y="4876800"/>
            <a:ext cx="4343400" cy="1371600"/>
          </a:xfrm>
        </p:spPr>
        <p:txBody>
          <a:bodyPr>
            <a:normAutofit/>
          </a:bodyPr>
          <a:lstStyle/>
          <a:p>
            <a:r>
              <a:rPr lang="en-US" sz="2400" dirty="0" err="1" smtClean="0"/>
              <a:t>Bài</a:t>
            </a:r>
            <a:r>
              <a:rPr lang="en-US" sz="2400" dirty="0" smtClean="0"/>
              <a:t> 5: </a:t>
            </a:r>
            <a:r>
              <a:rPr lang="en-US" sz="2400" dirty="0" err="1" smtClean="0"/>
              <a:t>Lập</a:t>
            </a:r>
            <a:r>
              <a:rPr lang="en-US" sz="2400" dirty="0" smtClean="0"/>
              <a:t> </a:t>
            </a:r>
            <a:r>
              <a:rPr lang="en-US" sz="2400" dirty="0" err="1" smtClean="0"/>
              <a:t>kế</a:t>
            </a:r>
            <a:r>
              <a:rPr lang="en-US" sz="2400" dirty="0" smtClean="0"/>
              <a:t> </a:t>
            </a:r>
            <a:r>
              <a:rPr lang="en-US" sz="2400" dirty="0" err="1" smtClean="0"/>
              <a:t>hoạch</a:t>
            </a:r>
            <a:r>
              <a:rPr lang="en-US" sz="2400" dirty="0" smtClean="0"/>
              <a:t> </a:t>
            </a:r>
            <a:r>
              <a:rPr lang="en-US" sz="2400" dirty="0" err="1" smtClean="0"/>
              <a:t>và</a:t>
            </a:r>
            <a:r>
              <a:rPr lang="en-US" sz="2400" dirty="0" smtClean="0"/>
              <a:t> </a:t>
            </a:r>
            <a:r>
              <a:rPr lang="en-US" sz="2400" dirty="0" err="1" smtClean="0"/>
              <a:t>thực</a:t>
            </a:r>
            <a:r>
              <a:rPr lang="en-US" sz="2400" dirty="0" smtClean="0"/>
              <a:t> </a:t>
            </a:r>
            <a:r>
              <a:rPr lang="en-US" sz="2400" dirty="0" err="1" smtClean="0"/>
              <a:t>thi</a:t>
            </a:r>
            <a:r>
              <a:rPr lang="en-US" sz="2400" dirty="0" smtClean="0"/>
              <a:t> </a:t>
            </a:r>
            <a:r>
              <a:rPr lang="en-US" sz="2400" dirty="0" err="1" smtClean="0"/>
              <a:t>dự</a:t>
            </a:r>
            <a:r>
              <a:rPr lang="en-US" sz="2400" dirty="0" smtClean="0"/>
              <a:t> </a:t>
            </a:r>
            <a:r>
              <a:rPr lang="en-US" sz="2400" dirty="0" err="1" smtClean="0"/>
              <a:t>án</a:t>
            </a:r>
            <a:endParaRPr lang="en-US"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152400"/>
            <a:ext cx="8686802" cy="4114800"/>
          </a:xfrm>
          <a:prstGeom prst="rect">
            <a:avLst/>
          </a:prstGeom>
        </p:spPr>
        <p:txBody>
          <a:bodyPr vert="horz" lIns="91440" tIns="45720" rIns="91440" bIns="45720" rtlCol="0">
            <a:noAutofit/>
          </a:bodyPr>
          <a:lstStyle/>
          <a:p>
            <a:pPr algn="ctr">
              <a:lnSpc>
                <a:spcPct val="110000"/>
              </a:lnSpc>
              <a:spcBef>
                <a:spcPts val="600"/>
              </a:spcBef>
              <a:defRPr/>
            </a:pPr>
            <a:r>
              <a:rPr lang="vi-VN" sz="2800" b="1" dirty="0">
                <a:latin typeface="Segoe UI" pitchFamily="34" charset="0"/>
                <a:ea typeface="Roboto" pitchFamily="2" charset="0"/>
                <a:cs typeface="Segoe UI" pitchFamily="34" charset="0"/>
              </a:rPr>
              <a:t>Từ Tầm nhìn Kiến trúc đến Lập kế hoạch Phát hành và Lập kế hoạch Sprint</a:t>
            </a:r>
            <a:endParaRPr lang="en-US" sz="2800" b="1" dirty="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a:latin typeface="Segoe UI" pitchFamily="34" charset="0"/>
                <a:cs typeface="Segoe UI" pitchFamily="34" charset="0"/>
              </a:rPr>
              <a:t>Lát</a:t>
            </a:r>
            <a:r>
              <a:rPr lang="en-US" sz="2400" dirty="0">
                <a:latin typeface="Segoe UI" pitchFamily="34" charset="0"/>
                <a:cs typeface="Segoe UI" pitchFamily="34" charset="0"/>
              </a:rPr>
              <a:t> </a:t>
            </a:r>
            <a:r>
              <a:rPr lang="en-US" sz="2400" dirty="0" err="1">
                <a:latin typeface="Segoe UI" pitchFamily="34" charset="0"/>
                <a:cs typeface="Segoe UI" pitchFamily="34" charset="0"/>
              </a:rPr>
              <a:t>cắt</a:t>
            </a:r>
            <a:r>
              <a:rPr lang="en-US" sz="2400" dirty="0">
                <a:latin typeface="Segoe UI" pitchFamily="34" charset="0"/>
                <a:cs typeface="Segoe UI" pitchFamily="34" charset="0"/>
              </a:rPr>
              <a:t> </a:t>
            </a:r>
            <a:r>
              <a:rPr lang="en-US" sz="2400" dirty="0" err="1">
                <a:latin typeface="Segoe UI" pitchFamily="34" charset="0"/>
                <a:cs typeface="Segoe UI" pitchFamily="34" charset="0"/>
              </a:rPr>
              <a:t>chiều</a:t>
            </a:r>
            <a:r>
              <a:rPr lang="en-US" sz="2400" dirty="0">
                <a:latin typeface="Segoe UI" pitchFamily="34" charset="0"/>
                <a:cs typeface="Segoe UI" pitchFamily="34" charset="0"/>
              </a:rPr>
              <a:t> </a:t>
            </a:r>
            <a:r>
              <a:rPr lang="en-US" sz="2400" dirty="0" err="1">
                <a:latin typeface="Segoe UI" pitchFamily="34" charset="0"/>
                <a:cs typeface="Segoe UI" pitchFamily="34" charset="0"/>
              </a:rPr>
              <a:t>dọc</a:t>
            </a:r>
            <a:r>
              <a:rPr lang="en-US" sz="2400" dirty="0">
                <a:latin typeface="Segoe UI" pitchFamily="34" charset="0"/>
                <a:cs typeface="Segoe UI" pitchFamily="34" charset="0"/>
              </a:rPr>
              <a:t>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nghĩa</a:t>
            </a:r>
            <a:r>
              <a:rPr lang="en-US" sz="2400" dirty="0">
                <a:latin typeface="Segoe UI" pitchFamily="34" charset="0"/>
                <a:cs typeface="Segoe UI" pitchFamily="34" charset="0"/>
              </a:rPr>
              <a:t>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thể</a:t>
            </a:r>
            <a:r>
              <a:rPr lang="en-US" sz="2400" dirty="0">
                <a:latin typeface="Segoe UI" pitchFamily="34" charset="0"/>
                <a:cs typeface="Segoe UI" pitchFamily="34" charset="0"/>
              </a:rPr>
              <a:t> </a:t>
            </a:r>
            <a:r>
              <a:rPr lang="en-US" sz="2400" dirty="0" err="1">
                <a:latin typeface="Segoe UI" pitchFamily="34" charset="0"/>
                <a:cs typeface="Segoe UI" pitchFamily="34" charset="0"/>
              </a:rPr>
              <a:t>phát</a:t>
            </a:r>
            <a:r>
              <a:rPr lang="en-US" sz="2400" dirty="0">
                <a:latin typeface="Segoe UI" pitchFamily="34" charset="0"/>
                <a:cs typeface="Segoe UI" pitchFamily="34" charset="0"/>
              </a:rPr>
              <a:t> </a:t>
            </a:r>
            <a:r>
              <a:rPr lang="en-US" sz="2400" dirty="0" err="1">
                <a:latin typeface="Segoe UI" pitchFamily="34" charset="0"/>
                <a:cs typeface="Segoe UI" pitchFamily="34" charset="0"/>
              </a:rPr>
              <a:t>triển</a:t>
            </a:r>
            <a:r>
              <a:rPr lang="en-US" sz="2400" dirty="0">
                <a:latin typeface="Segoe UI" pitchFamily="34" charset="0"/>
                <a:cs typeface="Segoe UI" pitchFamily="34" charset="0"/>
              </a:rPr>
              <a:t> </a:t>
            </a:r>
            <a:r>
              <a:rPr lang="en-US" sz="2400" dirty="0" err="1">
                <a:latin typeface="Segoe UI" pitchFamily="34" charset="0"/>
                <a:cs typeface="Segoe UI" pitchFamily="34" charset="0"/>
              </a:rPr>
              <a:t>sản</a:t>
            </a:r>
            <a:r>
              <a:rPr lang="en-US" sz="2400" dirty="0">
                <a:latin typeface="Segoe UI" pitchFamily="34" charset="0"/>
                <a:cs typeface="Segoe UI" pitchFamily="34" charset="0"/>
              </a:rPr>
              <a:t> </a:t>
            </a:r>
            <a:r>
              <a:rPr lang="en-US" sz="2400" dirty="0" err="1">
                <a:latin typeface="Segoe UI" pitchFamily="34" charset="0"/>
                <a:cs typeface="Segoe UI" pitchFamily="34" charset="0"/>
              </a:rPr>
              <a:t>phẩm</a:t>
            </a:r>
            <a:r>
              <a:rPr lang="en-US" sz="2400" dirty="0">
                <a:latin typeface="Segoe UI" pitchFamily="34" charset="0"/>
                <a:cs typeface="Segoe UI" pitchFamily="34" charset="0"/>
              </a:rPr>
              <a:t> </a:t>
            </a:r>
            <a:r>
              <a:rPr lang="en-US" sz="2400" dirty="0" err="1">
                <a:latin typeface="Segoe UI" pitchFamily="34" charset="0"/>
                <a:cs typeface="Segoe UI" pitchFamily="34" charset="0"/>
              </a:rPr>
              <a:t>phần</a:t>
            </a:r>
            <a:r>
              <a:rPr lang="en-US" sz="2400" dirty="0">
                <a:latin typeface="Segoe UI" pitchFamily="34" charset="0"/>
                <a:cs typeface="Segoe UI" pitchFamily="34" charset="0"/>
              </a:rPr>
              <a:t> </a:t>
            </a:r>
            <a:r>
              <a:rPr lang="en-US" sz="2400" dirty="0" err="1">
                <a:latin typeface="Segoe UI" pitchFamily="34" charset="0"/>
                <a:cs typeface="Segoe UI" pitchFamily="34" charset="0"/>
              </a:rPr>
              <a:t>mềm</a:t>
            </a:r>
            <a:r>
              <a:rPr lang="en-US" sz="2400" dirty="0">
                <a:latin typeface="Segoe UI" pitchFamily="34" charset="0"/>
                <a:cs typeface="Segoe UI" pitchFamily="34" charset="0"/>
              </a:rPr>
              <a:t> </a:t>
            </a:r>
            <a:r>
              <a:rPr lang="en-US" sz="2400" dirty="0" err="1">
                <a:latin typeface="Segoe UI" pitchFamily="34" charset="0"/>
                <a:cs typeface="Segoe UI" pitchFamily="34" charset="0"/>
              </a:rPr>
              <a:t>bằng</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cách</a:t>
            </a:r>
            <a:r>
              <a:rPr lang="en-US" sz="2400" dirty="0">
                <a:latin typeface="Segoe UI" pitchFamily="34" charset="0"/>
                <a:cs typeface="Segoe UI" pitchFamily="34" charset="0"/>
              </a:rPr>
              <a:t> </a:t>
            </a:r>
            <a:r>
              <a:rPr lang="en-US" sz="2400" dirty="0" err="1">
                <a:latin typeface="Segoe UI" pitchFamily="34" charset="0"/>
                <a:cs typeface="Segoe UI" pitchFamily="34" charset="0"/>
              </a:rPr>
              <a:t>tạo</a:t>
            </a:r>
            <a:r>
              <a:rPr lang="en-US" sz="2400" dirty="0">
                <a:latin typeface="Segoe UI" pitchFamily="34" charset="0"/>
                <a:cs typeface="Segoe UI" pitchFamily="34" charset="0"/>
              </a:rPr>
              <a:t> </a:t>
            </a:r>
            <a:r>
              <a:rPr lang="en-US" sz="2400" dirty="0" err="1">
                <a:latin typeface="Segoe UI" pitchFamily="34" charset="0"/>
                <a:cs typeface="Segoe UI" pitchFamily="34" charset="0"/>
              </a:rPr>
              <a:t>nền</a:t>
            </a:r>
            <a:r>
              <a:rPr lang="en-US" sz="2400" dirty="0">
                <a:latin typeface="Segoe UI" pitchFamily="34" charset="0"/>
                <a:cs typeface="Segoe UI" pitchFamily="34" charset="0"/>
              </a:rPr>
              <a:t> </a:t>
            </a:r>
            <a:r>
              <a:rPr lang="en-US" sz="2400" dirty="0" err="1">
                <a:latin typeface="Segoe UI" pitchFamily="34" charset="0"/>
                <a:cs typeface="Segoe UI" pitchFamily="34" charset="0"/>
              </a:rPr>
              <a:t>tảng</a:t>
            </a:r>
            <a:r>
              <a:rPr lang="en-US" sz="2400" dirty="0">
                <a:latin typeface="Segoe UI" pitchFamily="34" charset="0"/>
                <a:cs typeface="Segoe UI" pitchFamily="34" charset="0"/>
              </a:rPr>
              <a:t> </a:t>
            </a:r>
            <a:r>
              <a:rPr lang="en-US" sz="2400" dirty="0" err="1">
                <a:latin typeface="Segoe UI" pitchFamily="34" charset="0"/>
                <a:cs typeface="Segoe UI" pitchFamily="34" charset="0"/>
              </a:rPr>
              <a:t>cho</a:t>
            </a:r>
            <a:r>
              <a:rPr lang="en-US" sz="2400" dirty="0">
                <a:latin typeface="Segoe UI" pitchFamily="34" charset="0"/>
                <a:cs typeface="Segoe UI" pitchFamily="34" charset="0"/>
              </a:rPr>
              <a:t> </a:t>
            </a:r>
            <a:r>
              <a:rPr lang="en-US" sz="2400" dirty="0" err="1">
                <a:latin typeface="Segoe UI" pitchFamily="34" charset="0"/>
                <a:cs typeface="Segoe UI" pitchFamily="34" charset="0"/>
              </a:rPr>
              <a:t>tất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cả</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phần</a:t>
            </a:r>
            <a:r>
              <a:rPr lang="en-US" sz="2400" dirty="0">
                <a:latin typeface="Segoe UI" pitchFamily="34" charset="0"/>
                <a:cs typeface="Segoe UI" pitchFamily="34" charset="0"/>
              </a:rPr>
              <a:t> </a:t>
            </a:r>
            <a:r>
              <a:rPr lang="en-US" sz="2400" dirty="0" err="1">
                <a:latin typeface="Segoe UI" pitchFamily="34" charset="0"/>
                <a:cs typeface="Segoe UI" pitchFamily="34" charset="0"/>
              </a:rPr>
              <a:t>dữ</a:t>
            </a:r>
            <a:r>
              <a:rPr lang="en-US" sz="2400" dirty="0">
                <a:latin typeface="Segoe UI" pitchFamily="34" charset="0"/>
                <a:cs typeface="Segoe UI" pitchFamily="34" charset="0"/>
              </a:rPr>
              <a:t> </a:t>
            </a:r>
            <a:r>
              <a:rPr lang="en-US" sz="2400" dirty="0" err="1">
                <a:latin typeface="Segoe UI" pitchFamily="34" charset="0"/>
                <a:cs typeface="Segoe UI" pitchFamily="34" charset="0"/>
              </a:rPr>
              <a:t>liệu</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thực</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thể</a:t>
            </a:r>
            <a:r>
              <a:rPr lang="en-US" sz="2400" dirty="0">
                <a:latin typeface="Segoe UI" pitchFamily="34" charset="0"/>
                <a:cs typeface="Segoe UI" pitchFamily="34" charset="0"/>
              </a:rPr>
              <a:t>, </a:t>
            </a:r>
            <a:r>
              <a:rPr lang="en-US" sz="2400" dirty="0" err="1">
                <a:latin typeface="Segoe UI" pitchFamily="34" charset="0"/>
                <a:cs typeface="Segoe UI" pitchFamily="34" charset="0"/>
              </a:rPr>
              <a:t>từng</a:t>
            </a:r>
            <a:r>
              <a:rPr lang="en-US" sz="2400" dirty="0">
                <a:latin typeface="Segoe UI" pitchFamily="34" charset="0"/>
                <a:cs typeface="Segoe UI" pitchFamily="34" charset="0"/>
              </a:rPr>
              <a:t> </a:t>
            </a:r>
            <a:r>
              <a:rPr lang="en-US" sz="2400" dirty="0" err="1">
                <a:latin typeface="Segoe UI" pitchFamily="34" charset="0"/>
                <a:cs typeface="Segoe UI" pitchFamily="34" charset="0"/>
              </a:rPr>
              <a:t>vòng</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một</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Trước</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tiên</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thể</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đặt</a:t>
            </a:r>
            <a:r>
              <a:rPr lang="en-US" sz="2400" dirty="0">
                <a:latin typeface="Segoe UI" pitchFamily="34" charset="0"/>
                <a:cs typeface="Segoe UI" pitchFamily="34" charset="0"/>
              </a:rPr>
              <a:t> </a:t>
            </a:r>
            <a:r>
              <a:rPr lang="en-US" sz="2400" dirty="0" err="1">
                <a:latin typeface="Segoe UI" pitchFamily="34" charset="0"/>
                <a:cs typeface="Segoe UI" pitchFamily="34" charset="0"/>
              </a:rPr>
              <a:t>nền</a:t>
            </a:r>
            <a:r>
              <a:rPr lang="en-US" sz="2400" dirty="0">
                <a:latin typeface="Segoe UI" pitchFamily="34" charset="0"/>
                <a:cs typeface="Segoe UI" pitchFamily="34" charset="0"/>
              </a:rPr>
              <a:t> </a:t>
            </a:r>
            <a:r>
              <a:rPr lang="en-US" sz="2400" dirty="0" err="1">
                <a:latin typeface="Segoe UI" pitchFamily="34" charset="0"/>
                <a:cs typeface="Segoe UI" pitchFamily="34" charset="0"/>
              </a:rPr>
              <a:t>tảng</a:t>
            </a:r>
            <a:r>
              <a:rPr lang="en-US" sz="2400" dirty="0">
                <a:latin typeface="Segoe UI" pitchFamily="34" charset="0"/>
                <a:cs typeface="Segoe UI" pitchFamily="34" charset="0"/>
              </a:rPr>
              <a:t> </a:t>
            </a:r>
            <a:r>
              <a:rPr lang="en-US" sz="2400" dirty="0" err="1">
                <a:latin typeface="Segoe UI" pitchFamily="34" charset="0"/>
                <a:cs typeface="Segoe UI" pitchFamily="34" charset="0"/>
              </a:rPr>
              <a:t>cho</a:t>
            </a:r>
            <a:r>
              <a:rPr lang="en-US" sz="2400" dirty="0">
                <a:latin typeface="Segoe UI" pitchFamily="34" charset="0"/>
                <a:cs typeface="Segoe UI" pitchFamily="34" charset="0"/>
              </a:rPr>
              <a:t> </a:t>
            </a:r>
            <a:r>
              <a:rPr lang="en-US" sz="2400" dirty="0" err="1">
                <a:latin typeface="Segoe UI" pitchFamily="34" charset="0"/>
                <a:cs typeface="Segoe UI" pitchFamily="34" charset="0"/>
              </a:rPr>
              <a:t>tất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cả</a:t>
            </a:r>
            <a:r>
              <a:rPr lang="en-US" sz="2400" dirty="0">
                <a:latin typeface="Segoe UI" pitchFamily="34" charset="0"/>
                <a:cs typeface="Segoe UI" pitchFamily="34" charset="0"/>
              </a:rPr>
              <a:t> </a:t>
            </a:r>
            <a:r>
              <a:rPr lang="en-US" sz="2400" dirty="0" err="1">
                <a:latin typeface="Segoe UI" pitchFamily="34" charset="0"/>
                <a:cs typeface="Segoe UI" pitchFamily="34" charset="0"/>
              </a:rPr>
              <a:t>mọi</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thứ</a:t>
            </a:r>
            <a:r>
              <a:rPr lang="en-US" sz="2400" dirty="0">
                <a:latin typeface="Segoe UI" pitchFamily="34" charset="0"/>
                <a:cs typeface="Segoe UI" pitchFamily="34" charset="0"/>
              </a:rPr>
              <a:t> </a:t>
            </a:r>
            <a:r>
              <a:rPr lang="en-US" sz="2400" dirty="0" err="1">
                <a:latin typeface="Segoe UI" pitchFamily="34" charset="0"/>
                <a:cs typeface="Segoe UI" pitchFamily="34" charset="0"/>
              </a:rPr>
              <a:t>liên</a:t>
            </a:r>
            <a:r>
              <a:rPr lang="en-US" sz="2400" dirty="0">
                <a:latin typeface="Segoe UI" pitchFamily="34" charset="0"/>
                <a:cs typeface="Segoe UI" pitchFamily="34" charset="0"/>
              </a:rPr>
              <a:t> </a:t>
            </a:r>
            <a:r>
              <a:rPr lang="en-US" sz="2400" dirty="0" err="1">
                <a:latin typeface="Segoe UI" pitchFamily="34" charset="0"/>
                <a:cs typeface="Segoe UI" pitchFamily="34" charset="0"/>
              </a:rPr>
              <a:t>quan</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đến</a:t>
            </a:r>
            <a:r>
              <a:rPr lang="en-US" sz="2400" dirty="0">
                <a:latin typeface="Segoe UI" pitchFamily="34" charset="0"/>
                <a:cs typeface="Segoe UI" pitchFamily="34" charset="0"/>
              </a:rPr>
              <a:t> </a:t>
            </a:r>
            <a:r>
              <a:rPr lang="en-US" sz="2400" dirty="0" err="1">
                <a:latin typeface="Segoe UI" pitchFamily="34" charset="0"/>
                <a:cs typeface="Segoe UI" pitchFamily="34" charset="0"/>
              </a:rPr>
              <a:t>khái</a:t>
            </a:r>
            <a:r>
              <a:rPr lang="en-US" sz="2400" dirty="0">
                <a:latin typeface="Segoe UI" pitchFamily="34" charset="0"/>
                <a:cs typeface="Segoe UI" pitchFamily="34" charset="0"/>
              </a:rPr>
              <a:t> </a:t>
            </a:r>
            <a:r>
              <a:rPr lang="en-US" sz="2400" dirty="0" err="1">
                <a:latin typeface="Segoe UI" pitchFamily="34" charset="0"/>
                <a:cs typeface="Segoe UI" pitchFamily="34" charset="0"/>
              </a:rPr>
              <a:t>niệm</a:t>
            </a:r>
            <a:r>
              <a:rPr lang="en-US" sz="2400" dirty="0">
                <a:latin typeface="Segoe UI" pitchFamily="34" charset="0"/>
                <a:cs typeface="Segoe UI" pitchFamily="34" charset="0"/>
              </a:rPr>
              <a:t> Book </a:t>
            </a:r>
            <a:r>
              <a:rPr lang="en-US" sz="2400" dirty="0" err="1">
                <a:latin typeface="Segoe UI" pitchFamily="34" charset="0"/>
                <a:cs typeface="Segoe UI" pitchFamily="34" charset="0"/>
              </a:rPr>
              <a:t>ngay</a:t>
            </a:r>
            <a:r>
              <a:rPr lang="en-US" sz="2400" dirty="0">
                <a:latin typeface="Segoe UI" pitchFamily="34" charset="0"/>
                <a:cs typeface="Segoe UI" pitchFamily="34" charset="0"/>
              </a:rPr>
              <a:t> ở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a:latin typeface="Segoe UI" pitchFamily="34" charset="0"/>
                <a:cs typeface="Segoe UI" pitchFamily="34" charset="0"/>
              </a:rPr>
              <a:t>bản</a:t>
            </a:r>
            <a:r>
              <a:rPr lang="en-US" sz="2400" dirty="0">
                <a:latin typeface="Segoe UI" pitchFamily="34" charset="0"/>
                <a:cs typeface="Segoe UI" pitchFamily="34" charset="0"/>
              </a:rPr>
              <a:t> </a:t>
            </a:r>
            <a:r>
              <a:rPr lang="en-US" sz="2400" dirty="0" err="1">
                <a:latin typeface="Segoe UI" pitchFamily="34" charset="0"/>
                <a:cs typeface="Segoe UI" pitchFamily="34" charset="0"/>
              </a:rPr>
              <a:t>phát</a:t>
            </a:r>
            <a:r>
              <a:rPr lang="en-US" sz="2400" dirty="0">
                <a:latin typeface="Segoe UI" pitchFamily="34" charset="0"/>
                <a:cs typeface="Segoe UI" pitchFamily="34" charset="0"/>
              </a:rPr>
              <a:t> </a:t>
            </a:r>
            <a:r>
              <a:rPr lang="en-US" sz="2400" dirty="0" err="1">
                <a:latin typeface="Segoe UI" pitchFamily="34" charset="0"/>
                <a:cs typeface="Segoe UI" pitchFamily="34" charset="0"/>
              </a:rPr>
              <a: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số</a:t>
            </a:r>
            <a:r>
              <a:rPr lang="en-US" sz="2400" dirty="0">
                <a:latin typeface="Segoe UI" pitchFamily="34" charset="0"/>
                <a:cs typeface="Segoe UI" pitchFamily="34" charset="0"/>
              </a:rPr>
              <a:t> </a:t>
            </a:r>
            <a:r>
              <a:rPr lang="en-US" sz="2400" dirty="0" smtClean="0">
                <a:latin typeface="Segoe UI" pitchFamily="34" charset="0"/>
                <a:cs typeface="Segoe UI" pitchFamily="34" charset="0"/>
              </a:rPr>
              <a:t>1</a:t>
            </a: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Sau</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đó</a:t>
            </a:r>
            <a:r>
              <a:rPr lang="en-US" sz="2400" dirty="0">
                <a:latin typeface="Segoe UI" pitchFamily="34" charset="0"/>
                <a:cs typeface="Segoe UI" pitchFamily="34" charset="0"/>
              </a:rPr>
              <a:t>, </a:t>
            </a:r>
            <a:r>
              <a:rPr lang="en-US" sz="2400" dirty="0" err="1">
                <a:latin typeface="Segoe UI" pitchFamily="34" charset="0"/>
                <a:cs typeface="Segoe UI" pitchFamily="34" charset="0"/>
              </a:rPr>
              <a:t>tất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cả</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chi </a:t>
            </a:r>
            <a:r>
              <a:rPr lang="en-US" sz="2400" dirty="0" err="1">
                <a:latin typeface="Segoe UI" pitchFamily="34" charset="0"/>
                <a:cs typeface="Segoe UI" pitchFamily="34" charset="0"/>
              </a:rPr>
              <a:t>tiết</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khái</a:t>
            </a:r>
            <a:r>
              <a:rPr lang="en-US" sz="2400" dirty="0">
                <a:latin typeface="Segoe UI" pitchFamily="34" charset="0"/>
                <a:cs typeface="Segoe UI" pitchFamily="34" charset="0"/>
              </a:rPr>
              <a:t> </a:t>
            </a:r>
            <a:r>
              <a:rPr lang="en-US" sz="2400" dirty="0" err="1">
                <a:latin typeface="Segoe UI" pitchFamily="34" charset="0"/>
                <a:cs typeface="Segoe UI" pitchFamily="34" charset="0"/>
              </a:rPr>
              <a:t>niệm</a:t>
            </a:r>
            <a:r>
              <a:rPr lang="en-US" sz="2400" dirty="0">
                <a:latin typeface="Segoe UI" pitchFamily="34" charset="0"/>
                <a:cs typeface="Segoe UI" pitchFamily="34" charset="0"/>
              </a:rPr>
              <a:t> Patron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thể</a:t>
            </a:r>
            <a:r>
              <a:rPr lang="en-US" sz="2400" dirty="0">
                <a:latin typeface="Segoe UI" pitchFamily="34" charset="0"/>
                <a:cs typeface="Segoe UI" pitchFamily="34" charset="0"/>
              </a:rPr>
              <a:t> ở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a:latin typeface="Segoe UI" pitchFamily="34" charset="0"/>
                <a:cs typeface="Segoe UI" pitchFamily="34" charset="0"/>
              </a:rPr>
              <a:t>bản</a:t>
            </a:r>
            <a:r>
              <a:rPr lang="en-US" sz="2400" dirty="0">
                <a:latin typeface="Segoe UI" pitchFamily="34" charset="0"/>
                <a:cs typeface="Segoe UI" pitchFamily="34" charset="0"/>
              </a:rPr>
              <a:t> </a:t>
            </a:r>
            <a:r>
              <a:rPr lang="en-US" sz="2400" dirty="0" err="1">
                <a:latin typeface="Segoe UI" pitchFamily="34" charset="0"/>
                <a:cs typeface="Segoe UI" pitchFamily="34" charset="0"/>
              </a:rPr>
              <a:t>phát</a:t>
            </a:r>
            <a:r>
              <a:rPr lang="en-US" sz="2400" dirty="0">
                <a:latin typeface="Segoe UI" pitchFamily="34" charset="0"/>
                <a:cs typeface="Segoe UI" pitchFamily="34" charset="0"/>
              </a:rPr>
              <a:t> </a:t>
            </a:r>
            <a:r>
              <a:rPr lang="en-US" sz="2400" dirty="0" err="1">
                <a:latin typeface="Segoe UI" pitchFamily="34" charset="0"/>
                <a:cs typeface="Segoe UI" pitchFamily="34" charset="0"/>
              </a:rPr>
              <a: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số</a:t>
            </a:r>
            <a:r>
              <a:rPr lang="en-US" sz="2400" dirty="0">
                <a:latin typeface="Segoe UI" pitchFamily="34" charset="0"/>
                <a:cs typeface="Segoe UI" pitchFamily="34" charset="0"/>
              </a:rPr>
              <a:t> 2,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cứ</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tiếp</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tục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như</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vậy</a:t>
            </a:r>
            <a:r>
              <a:rPr lang="en-US" sz="2400" dirty="0">
                <a:latin typeface="Segoe UI" pitchFamily="34" charset="0"/>
                <a:cs typeface="Segoe UI" pitchFamily="34" charset="0"/>
              </a:rPr>
              <a:t> </a:t>
            </a:r>
          </a:p>
        </p:txBody>
      </p:sp>
    </p:spTree>
    <p:extLst>
      <p:ext uri="{BB962C8B-B14F-4D97-AF65-F5344CB8AC3E}">
        <p14:creationId xmlns:p14="http://schemas.microsoft.com/office/powerpoint/2010/main" val="105643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152400"/>
            <a:ext cx="8686802" cy="1066800"/>
          </a:xfrm>
          <a:prstGeom prst="rect">
            <a:avLst/>
          </a:prstGeom>
        </p:spPr>
        <p:txBody>
          <a:bodyPr vert="horz" lIns="91440" tIns="45720" rIns="91440" bIns="45720" rtlCol="0">
            <a:noAutofit/>
          </a:bodyPr>
          <a:lstStyle/>
          <a:p>
            <a:pPr algn="ctr">
              <a:lnSpc>
                <a:spcPct val="110000"/>
              </a:lnSpc>
              <a:spcBef>
                <a:spcPts val="600"/>
              </a:spcBef>
              <a:defRPr/>
            </a:pPr>
            <a:r>
              <a:rPr lang="vi-VN" sz="2800" b="1" dirty="0">
                <a:latin typeface="Segoe UI" pitchFamily="34" charset="0"/>
                <a:ea typeface="Roboto" pitchFamily="2" charset="0"/>
                <a:cs typeface="Segoe UI" pitchFamily="34" charset="0"/>
              </a:rPr>
              <a:t>Từ Tầm nhìn Kiến trúc đến Lập kế hoạch Phát hành và Lập kế hoạch </a:t>
            </a:r>
            <a:r>
              <a:rPr lang="vi-VN" sz="2800" b="1" dirty="0" smtClean="0">
                <a:latin typeface="Segoe UI" pitchFamily="34" charset="0"/>
                <a:ea typeface="Roboto" pitchFamily="2" charset="0"/>
                <a:cs typeface="Segoe UI" pitchFamily="34" charset="0"/>
              </a:rPr>
              <a:t>Sprint</a:t>
            </a:r>
            <a:endParaRPr lang="en-US" sz="2800" b="1" dirty="0">
              <a:latin typeface="Segoe UI" pitchFamily="34" charset="0"/>
              <a:ea typeface="Roboto" pitchFamily="2" charset="0"/>
              <a:cs typeface="Segoe UI" pitchFamily="34" charset="0"/>
            </a:endParaRP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143000"/>
            <a:ext cx="5354960" cy="4789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99558" y="5943600"/>
            <a:ext cx="8988425" cy="762000"/>
          </a:xfrm>
          <a:prstGeom prst="rect">
            <a:avLst/>
          </a:prstGeom>
        </p:spPr>
        <p:txBody>
          <a:bodyPr vert="horz" lIns="91440" tIns="45720" rIns="91440" bIns="45720" rtlCol="0">
            <a:noAutofit/>
          </a:bodyPr>
          <a:lstStyle/>
          <a:p>
            <a:pPr algn="ctr">
              <a:lnSpc>
                <a:spcPct val="110000"/>
              </a:lnSpc>
              <a:spcBef>
                <a:spcPts val="600"/>
              </a:spcBef>
              <a:buClr>
                <a:schemeClr val="tx2"/>
              </a:buClr>
              <a:defRPr/>
            </a:pPr>
            <a:r>
              <a:rPr lang="en-US" sz="2400" dirty="0" smtClean="0">
                <a:latin typeface="Segoe UI" pitchFamily="34" charset="0"/>
                <a:cs typeface="Segoe UI" pitchFamily="34" charset="0"/>
              </a:rPr>
              <a:t>Chia </a:t>
            </a:r>
            <a:r>
              <a:rPr lang="en-US" sz="2400" dirty="0" err="1" smtClean="0">
                <a:latin typeface="Segoe UI" pitchFamily="34" charset="0"/>
                <a:cs typeface="Segoe UI" pitchFamily="34" charset="0"/>
              </a:rPr>
              <a:t>bản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phát</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hành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thành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các</a:t>
            </a:r>
            <a:r>
              <a:rPr lang="en-US" sz="2400" dirty="0" smtClean="0">
                <a:latin typeface="Segoe UI" pitchFamily="34" charset="0"/>
                <a:cs typeface="Segoe UI" pitchFamily="34" charset="0"/>
              </a:rPr>
              <a:t> Sprint</a:t>
            </a:r>
            <a:endParaRPr lang="en-US" sz="2400" dirty="0">
              <a:latin typeface="Segoe UI" pitchFamily="34" charset="0"/>
              <a:ea typeface="Roboto" pitchFamily="2" charset="0"/>
              <a:cs typeface="Segoe UI" pitchFamily="34" charset="0"/>
            </a:endParaRPr>
          </a:p>
        </p:txBody>
      </p:sp>
    </p:spTree>
    <p:extLst>
      <p:ext uri="{BB962C8B-B14F-4D97-AF65-F5344CB8AC3E}">
        <p14:creationId xmlns:p14="http://schemas.microsoft.com/office/powerpoint/2010/main" val="2902484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152400"/>
            <a:ext cx="8686802" cy="5562600"/>
          </a:xfrm>
          <a:prstGeom prst="rect">
            <a:avLst/>
          </a:prstGeom>
        </p:spPr>
        <p:txBody>
          <a:bodyPr vert="horz" lIns="91440" tIns="45720" rIns="91440" bIns="45720" rtlCol="0">
            <a:noAutofit/>
          </a:bodyPr>
          <a:lstStyle/>
          <a:p>
            <a:pPr algn="ctr">
              <a:lnSpc>
                <a:spcPct val="110000"/>
              </a:lnSpc>
              <a:spcBef>
                <a:spcPts val="600"/>
              </a:spcBef>
              <a:defRPr/>
            </a:pPr>
            <a:r>
              <a:rPr lang="vi-VN" sz="2800" b="1" dirty="0">
                <a:latin typeface="Segoe UI" pitchFamily="34" charset="0"/>
                <a:ea typeface="Roboto" pitchFamily="2" charset="0"/>
                <a:cs typeface="Segoe UI" pitchFamily="34" charset="0"/>
              </a:rPr>
              <a:t>Từ Tầm nhìn Kiến trúc đến Lập kế hoạch Phát hành và Lập kế hoạch </a:t>
            </a:r>
            <a:r>
              <a:rPr lang="vi-VN" sz="2800" b="1" dirty="0" smtClean="0">
                <a:latin typeface="Segoe UI" pitchFamily="34" charset="0"/>
                <a:ea typeface="Roboto" pitchFamily="2" charset="0"/>
                <a:cs typeface="Segoe UI" pitchFamily="34" charset="0"/>
              </a:rPr>
              <a:t>Sprint</a:t>
            </a:r>
          </a:p>
          <a:p>
            <a:pPr marL="342900" indent="-342900">
              <a:lnSpc>
                <a:spcPct val="110000"/>
              </a:lnSpc>
              <a:spcBef>
                <a:spcPts val="600"/>
              </a:spcBef>
              <a:buClr>
                <a:schemeClr val="tx2"/>
              </a:buClr>
              <a:buFont typeface="Wingdings" pitchFamily="2" charset="2"/>
              <a:buChar char="l"/>
              <a:defRPr/>
            </a:pP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thể</a:t>
            </a:r>
            <a:r>
              <a:rPr lang="en-US" sz="2400" dirty="0">
                <a:latin typeface="Segoe UI" pitchFamily="34" charset="0"/>
                <a:cs typeface="Segoe UI" pitchFamily="34" charset="0"/>
              </a:rPr>
              <a:t> </a:t>
            </a:r>
            <a:r>
              <a:rPr lang="en-US" sz="2400" dirty="0" err="1">
                <a:latin typeface="Segoe UI" pitchFamily="34" charset="0"/>
                <a:cs typeface="Segoe UI" pitchFamily="34" charset="0"/>
              </a:rPr>
              <a:t>áp</a:t>
            </a:r>
            <a:r>
              <a:rPr lang="en-US" sz="2400" dirty="0">
                <a:latin typeface="Segoe UI" pitchFamily="34" charset="0"/>
                <a:cs typeface="Segoe UI" pitchFamily="34" charset="0"/>
              </a:rPr>
              <a:t> </a:t>
            </a:r>
            <a:r>
              <a:rPr lang="en-US" sz="2400" dirty="0" err="1">
                <a:latin typeface="Segoe UI" pitchFamily="34" charset="0"/>
                <a:cs typeface="Segoe UI" pitchFamily="34" charset="0"/>
              </a:rPr>
              <a:t>dụng</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cách</a:t>
            </a:r>
            <a:r>
              <a:rPr lang="en-US" sz="2400" dirty="0">
                <a:latin typeface="Segoe UI" pitchFamily="34" charset="0"/>
                <a:cs typeface="Segoe UI" pitchFamily="34" charset="0"/>
              </a:rPr>
              <a:t> </a:t>
            </a:r>
            <a:r>
              <a:rPr lang="en-US" sz="2400" dirty="0" err="1">
                <a:latin typeface="Segoe UI" pitchFamily="34" charset="0"/>
                <a:cs typeface="Segoe UI" pitchFamily="34" charset="0"/>
              </a:rPr>
              <a:t>làm</a:t>
            </a:r>
            <a:r>
              <a:rPr lang="en-US" sz="2400" dirty="0">
                <a:latin typeface="Segoe UI" pitchFamily="34" charset="0"/>
                <a:cs typeface="Segoe UI" pitchFamily="34" charset="0"/>
              </a:rPr>
              <a:t> </a:t>
            </a:r>
            <a:r>
              <a:rPr lang="en-US" sz="2400" dirty="0" err="1">
                <a:latin typeface="Segoe UI" pitchFamily="34" charset="0"/>
                <a:cs typeface="Segoe UI" pitchFamily="34" charset="0"/>
              </a:rPr>
              <a:t>này</a:t>
            </a:r>
            <a:r>
              <a:rPr lang="en-US" sz="2400" dirty="0">
                <a:latin typeface="Segoe UI" pitchFamily="34" charset="0"/>
                <a:cs typeface="Segoe UI" pitchFamily="34" charset="0"/>
              </a:rPr>
              <a:t> </a:t>
            </a:r>
            <a:r>
              <a:rPr lang="en-US" sz="2400" dirty="0" err="1">
                <a:latin typeface="Segoe UI" pitchFamily="34" charset="0"/>
                <a:cs typeface="Segoe UI" pitchFamily="34" charset="0"/>
              </a:rPr>
              <a:t>cho</a:t>
            </a:r>
            <a:r>
              <a:rPr lang="en-US" sz="2400" dirty="0">
                <a:latin typeface="Segoe UI" pitchFamily="34" charset="0"/>
                <a:cs typeface="Segoe UI" pitchFamily="34" charset="0"/>
              </a:rPr>
              <a:t> </a:t>
            </a:r>
            <a:r>
              <a:rPr lang="en-US" sz="2400" dirty="0" err="1">
                <a:latin typeface="Segoe UI" pitchFamily="34" charset="0"/>
                <a:cs typeface="Segoe UI" pitchFamily="34" charset="0"/>
              </a:rPr>
              <a:t>bản</a:t>
            </a:r>
            <a:r>
              <a:rPr lang="en-US" sz="2400" dirty="0">
                <a:latin typeface="Segoe UI" pitchFamily="34" charset="0"/>
                <a:cs typeface="Segoe UI" pitchFamily="34" charset="0"/>
              </a:rPr>
              <a:t> </a:t>
            </a:r>
            <a:r>
              <a:rPr lang="en-US" sz="2400" dirty="0" err="1">
                <a:latin typeface="Segoe UI" pitchFamily="34" charset="0"/>
                <a:cs typeface="Segoe UI" pitchFamily="34" charset="0"/>
              </a:rPr>
              <a:t>phát</a:t>
            </a:r>
            <a:r>
              <a:rPr lang="en-US" sz="2400" dirty="0">
                <a:latin typeface="Segoe UI" pitchFamily="34" charset="0"/>
                <a:cs typeface="Segoe UI" pitchFamily="34" charset="0"/>
              </a:rPr>
              <a:t> </a:t>
            </a:r>
            <a:r>
              <a:rPr lang="en-US" sz="2400" dirty="0" err="1">
                <a:latin typeface="Segoe UI" pitchFamily="34" charset="0"/>
                <a:cs typeface="Segoe UI" pitchFamily="34" charset="0"/>
              </a:rPr>
              <a: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số</a:t>
            </a:r>
            <a:r>
              <a:rPr lang="en-US" sz="2400" dirty="0">
                <a:latin typeface="Segoe UI" pitchFamily="34" charset="0"/>
                <a:cs typeface="Segoe UI" pitchFamily="34" charset="0"/>
              </a:rPr>
              <a:t> 2, </a:t>
            </a:r>
            <a:r>
              <a:rPr lang="en-US" sz="2400" dirty="0" err="1">
                <a:latin typeface="Segoe UI" pitchFamily="34" charset="0"/>
                <a:cs typeface="Segoe UI" pitchFamily="34" charset="0"/>
              </a:rPr>
              <a:t>như</a:t>
            </a:r>
            <a:r>
              <a:rPr lang="en-US" sz="2400" dirty="0">
                <a:latin typeface="Segoe UI" pitchFamily="34" charset="0"/>
                <a:cs typeface="Segoe UI" pitchFamily="34" charset="0"/>
              </a:rPr>
              <a:t> </a:t>
            </a:r>
            <a:r>
              <a:rPr lang="en-US" sz="2400" dirty="0" err="1">
                <a:latin typeface="Segoe UI" pitchFamily="34" charset="0"/>
                <a:cs typeface="Segoe UI" pitchFamily="34" charset="0"/>
              </a:rPr>
              <a:t>được</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thể</a:t>
            </a:r>
            <a:r>
              <a:rPr lang="en-US" sz="2400" dirty="0">
                <a:latin typeface="Segoe UI" pitchFamily="34" charset="0"/>
                <a:cs typeface="Segoe UI" pitchFamily="34" charset="0"/>
              </a:rPr>
              <a:t> </a:t>
            </a:r>
            <a:r>
              <a:rPr lang="en-US" sz="2400" dirty="0" err="1">
                <a:latin typeface="Segoe UI" pitchFamily="34" charset="0"/>
                <a:cs typeface="Segoe UI" pitchFamily="34" charset="0"/>
              </a:rPr>
              <a:t>hiện</a:t>
            </a:r>
            <a:r>
              <a:rPr lang="en-US" sz="2400" dirty="0">
                <a:latin typeface="Segoe UI" pitchFamily="34" charset="0"/>
                <a:cs typeface="Segoe UI" pitchFamily="34" charset="0"/>
              </a:rPr>
              <a:t>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hình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trước</a:t>
            </a:r>
            <a:r>
              <a:rPr lang="en-US" sz="2400" dirty="0" smtClean="0">
                <a:latin typeface="Segoe UI" pitchFamily="34" charset="0"/>
                <a:cs typeface="Segoe UI" pitchFamily="34" charset="0"/>
              </a:rPr>
              <a:t>. </a:t>
            </a: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Có</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thể</a:t>
            </a:r>
            <a:r>
              <a:rPr lang="en-US" sz="2400" dirty="0">
                <a:latin typeface="Segoe UI" pitchFamily="34" charset="0"/>
                <a:cs typeface="Segoe UI" pitchFamily="34" charset="0"/>
              </a:rPr>
              <a:t> </a:t>
            </a:r>
            <a:r>
              <a:rPr lang="en-US" sz="2400" dirty="0" err="1">
                <a:latin typeface="Segoe UI" pitchFamily="34" charset="0"/>
                <a:cs typeface="Segoe UI" pitchFamily="34" charset="0"/>
              </a:rPr>
              <a:t>được</a:t>
            </a:r>
            <a:r>
              <a:rPr lang="en-US" sz="2400" dirty="0">
                <a:latin typeface="Segoe UI" pitchFamily="34" charset="0"/>
                <a:cs typeface="Segoe UI" pitchFamily="34" charset="0"/>
              </a:rPr>
              <a:t> chia </a:t>
            </a:r>
            <a:r>
              <a:rPr lang="en-US" sz="2400" dirty="0" err="1">
                <a:latin typeface="Segoe UI" pitchFamily="34" charset="0"/>
                <a:cs typeface="Segoe UI" pitchFamily="34" charset="0"/>
              </a:rPr>
              <a:t>làm</a:t>
            </a:r>
            <a:r>
              <a:rPr lang="en-US" sz="2400" dirty="0">
                <a:latin typeface="Segoe UI" pitchFamily="34" charset="0"/>
                <a:cs typeface="Segoe UI" pitchFamily="34" charset="0"/>
              </a:rPr>
              <a:t> </a:t>
            </a:r>
            <a:r>
              <a:rPr lang="en-US" sz="2400" dirty="0" err="1">
                <a:latin typeface="Segoe UI" pitchFamily="34" charset="0"/>
                <a:cs typeface="Segoe UI" pitchFamily="34" charset="0"/>
              </a:rPr>
              <a:t>hai</a:t>
            </a:r>
            <a:r>
              <a:rPr lang="en-US" sz="2400" dirty="0">
                <a:latin typeface="Segoe UI" pitchFamily="34" charset="0"/>
                <a:cs typeface="Segoe UI" pitchFamily="34" charset="0"/>
              </a:rPr>
              <a:t> Sprint </a:t>
            </a:r>
            <a:r>
              <a:rPr lang="en-US" sz="2400" dirty="0" err="1" smtClean="0">
                <a:latin typeface="Segoe UI" pitchFamily="34" charset="0"/>
                <a:cs typeface="Segoe UI" pitchFamily="34" charset="0"/>
              </a:rPr>
              <a:t>sau</a:t>
            </a:r>
            <a:r>
              <a:rPr lang="en-US" sz="2400" dirty="0" smtClean="0">
                <a:latin typeface="Segoe UI" pitchFamily="34" charset="0"/>
                <a:cs typeface="Segoe UI" pitchFamily="34" charset="0"/>
              </a:rPr>
              <a:t>:</a:t>
            </a:r>
          </a:p>
          <a:p>
            <a:pPr marL="625475" lvl="1" indent="-274638">
              <a:lnSpc>
                <a:spcPct val="120000"/>
              </a:lnSpc>
              <a:buClr>
                <a:schemeClr val="accent1"/>
              </a:buClr>
              <a:buFont typeface="Wingdings" pitchFamily="2" charset="2"/>
              <a:buChar char="§"/>
            </a:pPr>
            <a:r>
              <a:rPr lang="en-US" sz="2400" dirty="0">
                <a:latin typeface="Segoe UI" pitchFamily="34" charset="0"/>
                <a:cs typeface="Segoe UI" pitchFamily="34" charset="0"/>
              </a:rPr>
              <a:t>Sprint 3 </a:t>
            </a:r>
            <a:r>
              <a:rPr lang="en-US" sz="2400" dirty="0" err="1">
                <a:latin typeface="Segoe UI" pitchFamily="34" charset="0"/>
                <a:cs typeface="Segoe UI" pitchFamily="34" charset="0"/>
              </a:rPr>
              <a:t>tập</a:t>
            </a:r>
            <a:r>
              <a:rPr lang="en-US" sz="2400" dirty="0">
                <a:latin typeface="Segoe UI" pitchFamily="34" charset="0"/>
                <a:cs typeface="Segoe UI" pitchFamily="34" charset="0"/>
              </a:rPr>
              <a:t> </a:t>
            </a:r>
            <a:r>
              <a:rPr lang="en-US" sz="2400" dirty="0" err="1">
                <a:latin typeface="Segoe UI" pitchFamily="34" charset="0"/>
                <a:cs typeface="Segoe UI" pitchFamily="34" charset="0"/>
              </a:rPr>
              <a:t>trung</a:t>
            </a:r>
            <a:r>
              <a:rPr lang="en-US" sz="2400" dirty="0">
                <a:latin typeface="Segoe UI" pitchFamily="34" charset="0"/>
                <a:cs typeface="Segoe UI" pitchFamily="34" charset="0"/>
              </a:rPr>
              <a:t> </a:t>
            </a:r>
            <a:r>
              <a:rPr lang="en-US" sz="2400" dirty="0" err="1">
                <a:latin typeface="Segoe UI" pitchFamily="34" charset="0"/>
                <a:cs typeface="Segoe UI" pitchFamily="34" charset="0"/>
              </a:rPr>
              <a:t>vào</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phần</a:t>
            </a:r>
            <a:r>
              <a:rPr lang="en-US" sz="2400" dirty="0">
                <a:latin typeface="Segoe UI" pitchFamily="34" charset="0"/>
                <a:cs typeface="Segoe UI" pitchFamily="34" charset="0"/>
              </a:rPr>
              <a:t> </a:t>
            </a:r>
            <a:r>
              <a:rPr lang="en-US" sz="2400" dirty="0" err="1">
                <a:latin typeface="Segoe UI" pitchFamily="34" charset="0"/>
                <a:cs typeface="Segoe UI" pitchFamily="34" charset="0"/>
              </a:rPr>
              <a:t>cơ</a:t>
            </a:r>
            <a:r>
              <a:rPr lang="en-US" sz="2400" dirty="0">
                <a:latin typeface="Segoe UI" pitchFamily="34" charset="0"/>
                <a:cs typeface="Segoe UI" pitchFamily="34" charset="0"/>
              </a:rPr>
              <a:t> </a:t>
            </a:r>
            <a:r>
              <a:rPr lang="en-US" sz="2400" dirty="0" err="1">
                <a:latin typeface="Segoe UI" pitchFamily="34" charset="0"/>
                <a:cs typeface="Segoe UI" pitchFamily="34" charset="0"/>
              </a:rPr>
              <a:t>bản</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khái</a:t>
            </a:r>
            <a:r>
              <a:rPr lang="en-US" sz="2400" dirty="0">
                <a:latin typeface="Segoe UI" pitchFamily="34" charset="0"/>
                <a:cs typeface="Segoe UI" pitchFamily="34" charset="0"/>
              </a:rPr>
              <a:t> </a:t>
            </a:r>
            <a:r>
              <a:rPr lang="en-US" sz="2400" dirty="0" err="1">
                <a:latin typeface="Segoe UI" pitchFamily="34" charset="0"/>
                <a:cs typeface="Segoe UI" pitchFamily="34" charset="0"/>
              </a:rPr>
              <a:t>niệm</a:t>
            </a:r>
            <a:r>
              <a:rPr lang="en-US" sz="2400" dirty="0">
                <a:latin typeface="Segoe UI" pitchFamily="34" charset="0"/>
                <a:cs typeface="Segoe UI" pitchFamily="34" charset="0"/>
              </a:rPr>
              <a:t> Patron</a:t>
            </a:r>
          </a:p>
          <a:p>
            <a:pPr marL="625475" lvl="1" indent="-274638">
              <a:lnSpc>
                <a:spcPct val="120000"/>
              </a:lnSpc>
              <a:buClr>
                <a:schemeClr val="accent1"/>
              </a:buClr>
              <a:buFont typeface="Wingdings" pitchFamily="2" charset="2"/>
              <a:buChar char="§"/>
            </a:pPr>
            <a:r>
              <a:rPr lang="en-US" sz="2400" dirty="0">
                <a:latin typeface="Segoe UI" pitchFamily="34" charset="0"/>
                <a:cs typeface="Segoe UI" pitchFamily="34" charset="0"/>
              </a:rPr>
              <a:t>Sprint 4 </a:t>
            </a:r>
            <a:r>
              <a:rPr lang="en-US" sz="2400" dirty="0" err="1">
                <a:latin typeface="Segoe UI" pitchFamily="34" charset="0"/>
                <a:cs typeface="Segoe UI" pitchFamily="34" charset="0"/>
              </a:rPr>
              <a:t>tập</a:t>
            </a:r>
            <a:r>
              <a:rPr lang="en-US" sz="2400" dirty="0">
                <a:latin typeface="Segoe UI" pitchFamily="34" charset="0"/>
                <a:cs typeface="Segoe UI" pitchFamily="34" charset="0"/>
              </a:rPr>
              <a:t> </a:t>
            </a:r>
            <a:r>
              <a:rPr lang="en-US" sz="2400" dirty="0" err="1">
                <a:latin typeface="Segoe UI" pitchFamily="34" charset="0"/>
                <a:cs typeface="Segoe UI" pitchFamily="34" charset="0"/>
              </a:rPr>
              <a:t>trung</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phần</a:t>
            </a:r>
            <a:r>
              <a:rPr lang="en-US" sz="2400" dirty="0">
                <a:latin typeface="Segoe UI" pitchFamily="34" charset="0"/>
                <a:cs typeface="Segoe UI" pitchFamily="34" charset="0"/>
              </a:rPr>
              <a:t> </a:t>
            </a:r>
            <a:r>
              <a:rPr lang="en-US" sz="2400" dirty="0" err="1">
                <a:latin typeface="Segoe UI" pitchFamily="34" charset="0"/>
                <a:cs typeface="Segoe UI" pitchFamily="34" charset="0"/>
              </a:rPr>
              <a:t>mở</a:t>
            </a:r>
            <a:r>
              <a:rPr lang="en-US" sz="2400" dirty="0">
                <a:latin typeface="Segoe UI" pitchFamily="34" charset="0"/>
                <a:cs typeface="Segoe UI" pitchFamily="34" charset="0"/>
              </a:rPr>
              <a:t> </a:t>
            </a:r>
            <a:r>
              <a:rPr lang="en-US" sz="2400" dirty="0" err="1">
                <a:latin typeface="Segoe UI" pitchFamily="34" charset="0"/>
                <a:cs typeface="Segoe UI" pitchFamily="34" charset="0"/>
              </a:rPr>
              <a:t>rộng</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nó</a:t>
            </a:r>
            <a:r>
              <a:rPr lang="en-US" sz="2400" dirty="0">
                <a:latin typeface="Segoe UI" pitchFamily="34" charset="0"/>
                <a:cs typeface="Segoe UI" pitchFamily="34" charset="0"/>
              </a:rPr>
              <a:t> </a:t>
            </a:r>
            <a:r>
              <a:rPr lang="en-US" sz="2400" dirty="0" err="1">
                <a:latin typeface="Segoe UI" pitchFamily="34" charset="0"/>
                <a:cs typeface="Segoe UI" pitchFamily="34" charset="0"/>
              </a:rPr>
              <a:t>vào</a:t>
            </a:r>
            <a:r>
              <a:rPr lang="en-US" sz="2400" dirty="0">
                <a:latin typeface="Segoe UI" pitchFamily="34" charset="0"/>
                <a:cs typeface="Segoe UI" pitchFamily="34" charset="0"/>
              </a:rPr>
              <a:t> </a:t>
            </a:r>
            <a:r>
              <a:rPr lang="en-US" sz="2400" dirty="0" err="1">
                <a:latin typeface="Segoe UI" pitchFamily="34" charset="0"/>
                <a:cs typeface="Segoe UI" pitchFamily="34" charset="0"/>
              </a:rPr>
              <a:t>những</a:t>
            </a:r>
            <a:r>
              <a:rPr lang="en-US" sz="2400" dirty="0">
                <a:latin typeface="Segoe UI" pitchFamily="34" charset="0"/>
                <a:cs typeface="Segoe UI" pitchFamily="34" charset="0"/>
              </a:rPr>
              <a:t> </a:t>
            </a:r>
            <a:r>
              <a:rPr lang="en-US" sz="2400" dirty="0" err="1">
                <a:latin typeface="Segoe UI" pitchFamily="34" charset="0"/>
                <a:cs typeface="Segoe UI" pitchFamily="34" charset="0"/>
              </a:rPr>
              <a:t>khía</a:t>
            </a:r>
            <a:r>
              <a:rPr lang="en-US" sz="2400" dirty="0">
                <a:latin typeface="Segoe UI" pitchFamily="34" charset="0"/>
                <a:cs typeface="Segoe UI" pitchFamily="34" charset="0"/>
              </a:rPr>
              <a:t> </a:t>
            </a:r>
            <a:r>
              <a:rPr lang="en-US" sz="2400" dirty="0" err="1">
                <a:latin typeface="Segoe UI" pitchFamily="34" charset="0"/>
                <a:cs typeface="Segoe UI" pitchFamily="34" charset="0"/>
              </a:rPr>
              <a:t>cạnh</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kiểu</a:t>
            </a:r>
            <a:r>
              <a:rPr lang="en-US" sz="2400" dirty="0">
                <a:latin typeface="Segoe UI" pitchFamily="34" charset="0"/>
                <a:cs typeface="Segoe UI" pitchFamily="34" charset="0"/>
              </a:rPr>
              <a:t> con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khái</a:t>
            </a:r>
            <a:r>
              <a:rPr lang="en-US" sz="2400" dirty="0">
                <a:latin typeface="Segoe UI" pitchFamily="34" charset="0"/>
                <a:cs typeface="Segoe UI" pitchFamily="34" charset="0"/>
              </a:rPr>
              <a:t> </a:t>
            </a:r>
            <a:r>
              <a:rPr lang="en-US" sz="2400" dirty="0" err="1">
                <a:latin typeface="Segoe UI" pitchFamily="34" charset="0"/>
                <a:cs typeface="Segoe UI" pitchFamily="34" charset="0"/>
              </a:rPr>
              <a:t>niệm</a:t>
            </a:r>
            <a:r>
              <a:rPr lang="en-US" sz="2400" dirty="0">
                <a:latin typeface="Segoe UI" pitchFamily="34" charset="0"/>
                <a:cs typeface="Segoe UI" pitchFamily="34" charset="0"/>
              </a:rPr>
              <a:t> Patron</a:t>
            </a:r>
            <a:r>
              <a:rPr lang="en-US" sz="2400" dirty="0" smtClean="0">
                <a:latin typeface="Segoe UI" pitchFamily="34" charset="0"/>
                <a:cs typeface="Segoe UI" pitchFamily="34" charset="0"/>
              </a:rPr>
              <a:t>,…</a:t>
            </a:r>
            <a:endParaRPr lang="en-US" sz="2400" dirty="0">
              <a:latin typeface="Segoe UI" pitchFamily="34" charset="0"/>
              <a:cs typeface="Segoe UI" pitchFamily="34" charset="0"/>
            </a:endParaRPr>
          </a:p>
        </p:txBody>
      </p:sp>
    </p:spTree>
    <p:extLst>
      <p:ext uri="{BB962C8B-B14F-4D97-AF65-F5344CB8AC3E}">
        <p14:creationId xmlns:p14="http://schemas.microsoft.com/office/powerpoint/2010/main" val="210224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152400"/>
            <a:ext cx="8686802" cy="1143000"/>
          </a:xfrm>
          <a:prstGeom prst="rect">
            <a:avLst/>
          </a:prstGeom>
        </p:spPr>
        <p:txBody>
          <a:bodyPr vert="horz" lIns="91440" tIns="45720" rIns="91440" bIns="45720" rtlCol="0">
            <a:noAutofit/>
          </a:bodyPr>
          <a:lstStyle/>
          <a:p>
            <a:pPr algn="ctr">
              <a:lnSpc>
                <a:spcPct val="110000"/>
              </a:lnSpc>
              <a:spcBef>
                <a:spcPts val="600"/>
              </a:spcBef>
              <a:defRPr/>
            </a:pPr>
            <a:r>
              <a:rPr lang="vi-VN" sz="2800" b="1" dirty="0">
                <a:latin typeface="Segoe UI" pitchFamily="34" charset="0"/>
                <a:ea typeface="Roboto" pitchFamily="2" charset="0"/>
                <a:cs typeface="Segoe UI" pitchFamily="34" charset="0"/>
              </a:rPr>
              <a:t>Từ Tầm nhìn Kiến trúc đến Lập kế hoạch Phát hành và Lập kế hoạch </a:t>
            </a:r>
            <a:r>
              <a:rPr lang="vi-VN" sz="2800" b="1" dirty="0" smtClean="0">
                <a:latin typeface="Segoe UI" pitchFamily="34" charset="0"/>
                <a:ea typeface="Roboto" pitchFamily="2" charset="0"/>
                <a:cs typeface="Segoe UI" pitchFamily="34" charset="0"/>
              </a:rPr>
              <a:t>Sprint</a:t>
            </a:r>
          </a:p>
        </p:txBody>
      </p:sp>
      <p:pic>
        <p:nvPicPr>
          <p:cNvPr id="6" name="image08.png"/>
          <p:cNvPicPr>
            <a:picLocks noChangeAspect="1" noChangeArrowheads="1"/>
          </p:cNvPicPr>
          <p:nvPr/>
        </p:nvPicPr>
        <p:blipFill rotWithShape="1">
          <a:blip r:embed="rId3">
            <a:extLst>
              <a:ext uri="{28A0092B-C50C-407E-A947-70E740481C1C}">
                <a14:useLocalDpi xmlns:a14="http://schemas.microsoft.com/office/drawing/2010/main" val="0"/>
              </a:ext>
            </a:extLst>
          </a:blip>
          <a:srcRect b="2718"/>
          <a:stretch/>
        </p:blipFill>
        <p:spPr bwMode="auto">
          <a:xfrm>
            <a:off x="2204420" y="1295400"/>
            <a:ext cx="4589112" cy="449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txBox="1">
            <a:spLocks/>
          </p:cNvSpPr>
          <p:nvPr/>
        </p:nvSpPr>
        <p:spPr>
          <a:xfrm>
            <a:off x="99558" y="5943600"/>
            <a:ext cx="8988425" cy="762000"/>
          </a:xfrm>
          <a:prstGeom prst="rect">
            <a:avLst/>
          </a:prstGeom>
        </p:spPr>
        <p:txBody>
          <a:bodyPr vert="horz" lIns="91440" tIns="45720" rIns="91440" bIns="45720" rtlCol="0">
            <a:noAutofit/>
          </a:bodyPr>
          <a:lstStyle/>
          <a:p>
            <a:pPr algn="ctr">
              <a:lnSpc>
                <a:spcPct val="110000"/>
              </a:lnSpc>
              <a:spcBef>
                <a:spcPts val="600"/>
              </a:spcBef>
              <a:buClr>
                <a:schemeClr val="tx2"/>
              </a:buClr>
              <a:defRPr/>
            </a:pPr>
            <a:r>
              <a:rPr lang="en-US" sz="2400" dirty="0" smtClean="0">
                <a:latin typeface="Segoe UI" pitchFamily="34" charset="0"/>
                <a:cs typeface="Segoe UI" pitchFamily="34" charset="0"/>
              </a:rPr>
              <a:t>Chia </a:t>
            </a:r>
            <a:r>
              <a:rPr lang="en-US" sz="2400" dirty="0" err="1" smtClean="0">
                <a:latin typeface="Segoe UI" pitchFamily="34" charset="0"/>
                <a:cs typeface="Segoe UI" pitchFamily="34" charset="0"/>
              </a:rPr>
              <a:t>bản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phát</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hành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thành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các</a:t>
            </a:r>
            <a:r>
              <a:rPr lang="en-US" sz="2400" dirty="0" smtClean="0">
                <a:latin typeface="Segoe UI" pitchFamily="34" charset="0"/>
                <a:cs typeface="Segoe UI" pitchFamily="34" charset="0"/>
              </a:rPr>
              <a:t> Sprint</a:t>
            </a:r>
            <a:endParaRPr lang="en-US" sz="2400" dirty="0">
              <a:latin typeface="Segoe UI" pitchFamily="34" charset="0"/>
              <a:ea typeface="Roboto" pitchFamily="2" charset="0"/>
              <a:cs typeface="Segoe UI" pitchFamily="34" charset="0"/>
            </a:endParaRPr>
          </a:p>
        </p:txBody>
      </p:sp>
    </p:spTree>
    <p:extLst>
      <p:ext uri="{BB962C8B-B14F-4D97-AF65-F5344CB8AC3E}">
        <p14:creationId xmlns:p14="http://schemas.microsoft.com/office/powerpoint/2010/main" val="137362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152400"/>
            <a:ext cx="8686802" cy="5562600"/>
          </a:xfrm>
          <a:prstGeom prst="rect">
            <a:avLst/>
          </a:prstGeom>
        </p:spPr>
        <p:txBody>
          <a:bodyPr vert="horz" lIns="91440" tIns="45720" rIns="91440" bIns="45720" rtlCol="0">
            <a:noAutofit/>
          </a:bodyPr>
          <a:lstStyle/>
          <a:p>
            <a:pPr algn="ctr">
              <a:lnSpc>
                <a:spcPct val="110000"/>
              </a:lnSpc>
              <a:spcBef>
                <a:spcPts val="600"/>
              </a:spcBef>
              <a:defRPr/>
            </a:pPr>
            <a:r>
              <a:rPr lang="vi-VN" sz="2800" b="1" dirty="0">
                <a:latin typeface="Segoe UI" pitchFamily="34" charset="0"/>
                <a:ea typeface="Roboto" pitchFamily="2" charset="0"/>
                <a:cs typeface="Segoe UI" pitchFamily="34" charset="0"/>
              </a:rPr>
              <a:t>Từ Tầm nhìn Kiến trúc đến Lập kế hoạch Phát hành và Lập kế hoạch </a:t>
            </a:r>
            <a:r>
              <a:rPr lang="vi-VN" sz="2800" b="1" dirty="0" smtClean="0">
                <a:latin typeface="Segoe UI" pitchFamily="34" charset="0"/>
                <a:ea typeface="Roboto" pitchFamily="2" charset="0"/>
                <a:cs typeface="Segoe UI" pitchFamily="34" charset="0"/>
              </a:rPr>
              <a:t>Sprint</a:t>
            </a:r>
          </a:p>
          <a:p>
            <a:pPr marL="342900" indent="-342900">
              <a:lnSpc>
                <a:spcPct val="110000"/>
              </a:lnSpc>
              <a:spcBef>
                <a:spcPts val="600"/>
              </a:spcBef>
              <a:buClr>
                <a:schemeClr val="tx2"/>
              </a:buClr>
              <a:buFont typeface="Wingdings" pitchFamily="2" charset="2"/>
              <a:buChar char="l"/>
              <a:defRPr/>
            </a:pPr>
            <a:r>
              <a:rPr lang="en-US" sz="2400" dirty="0" err="1">
                <a:latin typeface="Segoe UI" pitchFamily="34" charset="0"/>
                <a:cs typeface="Segoe UI" pitchFamily="34" charset="0"/>
              </a:rPr>
              <a:t>Sau</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gian</a:t>
            </a:r>
            <a:r>
              <a:rPr lang="en-US" sz="2400" dirty="0">
                <a:latin typeface="Segoe UI" pitchFamily="34" charset="0"/>
                <a:cs typeface="Segoe UI" pitchFamily="34" charset="0"/>
              </a:rPr>
              <a:t>, </a:t>
            </a:r>
            <a:r>
              <a:rPr lang="en-US" sz="2400" dirty="0" err="1">
                <a:latin typeface="Segoe UI" pitchFamily="34" charset="0"/>
                <a:cs typeface="Segoe UI" pitchFamily="34" charset="0"/>
              </a:rPr>
              <a:t>bạn</a:t>
            </a:r>
            <a:r>
              <a:rPr lang="en-US" sz="2400" dirty="0">
                <a:latin typeface="Segoe UI" pitchFamily="34" charset="0"/>
                <a:cs typeface="Segoe UI" pitchFamily="34" charset="0"/>
              </a:rPr>
              <a:t> </a:t>
            </a:r>
            <a:r>
              <a:rPr lang="en-US" sz="2400" dirty="0" err="1">
                <a:latin typeface="Segoe UI" pitchFamily="34" charset="0"/>
                <a:cs typeface="Segoe UI" pitchFamily="34" charset="0"/>
              </a:rPr>
              <a:t>sẽ</a:t>
            </a:r>
            <a:r>
              <a:rPr lang="en-US" sz="2400" dirty="0">
                <a:latin typeface="Segoe UI" pitchFamily="34" charset="0"/>
                <a:cs typeface="Segoe UI" pitchFamily="34" charset="0"/>
              </a:rPr>
              <a:t> </a:t>
            </a:r>
            <a:r>
              <a:rPr lang="en-US" sz="2400" dirty="0" err="1">
                <a:latin typeface="Segoe UI" pitchFamily="34" charset="0"/>
                <a:cs typeface="Segoe UI" pitchFamily="34" charset="0"/>
              </a:rPr>
              <a:t>nhận</a:t>
            </a:r>
            <a:r>
              <a:rPr lang="en-US" sz="2400" dirty="0">
                <a:latin typeface="Segoe UI" pitchFamily="34" charset="0"/>
                <a:cs typeface="Segoe UI" pitchFamily="34" charset="0"/>
              </a:rPr>
              <a:t> </a:t>
            </a:r>
            <a:r>
              <a:rPr lang="en-US" sz="2400" dirty="0" err="1">
                <a:latin typeface="Segoe UI" pitchFamily="34" charset="0"/>
                <a:cs typeface="Segoe UI" pitchFamily="34" charset="0"/>
              </a:rPr>
              <a:t>ra</a:t>
            </a:r>
            <a:r>
              <a:rPr lang="en-US" sz="2400" dirty="0">
                <a:latin typeface="Segoe UI" pitchFamily="34" charset="0"/>
                <a:cs typeface="Segoe UI" pitchFamily="34" charset="0"/>
              </a:rPr>
              <a:t> </a:t>
            </a:r>
            <a:r>
              <a:rPr lang="en-US" sz="2400" dirty="0" err="1">
                <a:latin typeface="Segoe UI" pitchFamily="34" charset="0"/>
                <a:cs typeface="Segoe UI" pitchFamily="34" charset="0"/>
              </a:rPr>
              <a:t>rằng</a:t>
            </a:r>
            <a:r>
              <a:rPr lang="en-US" sz="2400" dirty="0">
                <a:latin typeface="Segoe UI" pitchFamily="34" charset="0"/>
                <a:cs typeface="Segoe UI" pitchFamily="34" charset="0"/>
              </a:rPr>
              <a:t> </a:t>
            </a:r>
            <a:r>
              <a:rPr lang="en-US" sz="2400" dirty="0" err="1">
                <a:latin typeface="Segoe UI" pitchFamily="34" charset="0"/>
                <a:cs typeface="Segoe UI" pitchFamily="34" charset="0"/>
              </a:rPr>
              <a:t>mình</a:t>
            </a:r>
            <a:r>
              <a:rPr lang="en-US" sz="2400" dirty="0">
                <a:latin typeface="Segoe UI" pitchFamily="34" charset="0"/>
                <a:cs typeface="Segoe UI" pitchFamily="34" charset="0"/>
              </a:rPr>
              <a:t> </a:t>
            </a:r>
            <a:r>
              <a:rPr lang="en-US" sz="2400" dirty="0" err="1">
                <a:latin typeface="Segoe UI" pitchFamily="34" charset="0"/>
                <a:cs typeface="Segoe UI" pitchFamily="34" charset="0"/>
              </a:rPr>
              <a:t>không</a:t>
            </a:r>
            <a:r>
              <a:rPr lang="en-US" sz="2400" dirty="0">
                <a:latin typeface="Segoe UI" pitchFamily="34" charset="0"/>
                <a:cs typeface="Segoe UI" pitchFamily="34" charset="0"/>
              </a:rPr>
              <a:t> </a:t>
            </a:r>
            <a:r>
              <a:rPr lang="en-US" sz="2400" dirty="0" err="1">
                <a:latin typeface="Segoe UI" pitchFamily="34" charset="0"/>
                <a:cs typeface="Segoe UI" pitchFamily="34" charset="0"/>
              </a:rPr>
              <a:t>theo</a:t>
            </a:r>
            <a:r>
              <a:rPr lang="en-US" sz="2400" dirty="0">
                <a:latin typeface="Segoe UI" pitchFamily="34" charset="0"/>
                <a:cs typeface="Segoe UI" pitchFamily="34" charset="0"/>
              </a:rPr>
              <a:t> </a:t>
            </a:r>
            <a:r>
              <a:rPr lang="en-US" sz="2400" dirty="0" err="1">
                <a:latin typeface="Segoe UI" pitchFamily="34" charset="0"/>
                <a:cs typeface="Segoe UI" pitchFamily="34" charset="0"/>
              </a:rPr>
              <a:t>dõi</a:t>
            </a:r>
            <a:r>
              <a:rPr lang="en-US" sz="2400" dirty="0">
                <a:latin typeface="Segoe UI" pitchFamily="34" charset="0"/>
                <a:cs typeface="Segoe UI" pitchFamily="34" charset="0"/>
              </a:rPr>
              <a:t> </a:t>
            </a:r>
            <a:r>
              <a:rPr lang="en-US" sz="2400" dirty="0" err="1">
                <a:latin typeface="Segoe UI" pitchFamily="34" charset="0"/>
                <a:cs typeface="Segoe UI" pitchFamily="34" charset="0"/>
              </a:rPr>
              <a:t>được</a:t>
            </a:r>
            <a:r>
              <a:rPr lang="en-US" sz="2400" dirty="0">
                <a:latin typeface="Segoe UI" pitchFamily="34" charset="0"/>
                <a:cs typeface="Segoe UI" pitchFamily="34" charset="0"/>
              </a:rPr>
              <a:t> </a:t>
            </a:r>
            <a:r>
              <a:rPr lang="en-US" sz="2400" dirty="0" err="1">
                <a:latin typeface="Segoe UI" pitchFamily="34" charset="0"/>
                <a:cs typeface="Segoe UI" pitchFamily="34" charset="0"/>
              </a:rPr>
              <a:t>tất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cả</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mục</a:t>
            </a:r>
            <a:r>
              <a:rPr lang="en-US" sz="2400" dirty="0">
                <a:latin typeface="Segoe UI" pitchFamily="34" charset="0"/>
                <a:cs typeface="Segoe UI" pitchFamily="34" charset="0"/>
              </a:rPr>
              <a:t> </a:t>
            </a:r>
            <a:r>
              <a:rPr lang="en-US" sz="2400" dirty="0" err="1">
                <a:latin typeface="Segoe UI" pitchFamily="34" charset="0"/>
                <a:cs typeface="Segoe UI" pitchFamily="34" charset="0"/>
              </a:rPr>
              <a:t>đích</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bản</a:t>
            </a:r>
            <a:r>
              <a:rPr lang="en-US" sz="2400" dirty="0">
                <a:latin typeface="Segoe UI" pitchFamily="34" charset="0"/>
                <a:cs typeface="Segoe UI" pitchFamily="34" charset="0"/>
              </a:rPr>
              <a:t> </a:t>
            </a:r>
            <a:r>
              <a:rPr lang="en-US" sz="2400" dirty="0" err="1">
                <a:latin typeface="Segoe UI" pitchFamily="34" charset="0"/>
                <a:cs typeface="Segoe UI" pitchFamily="34" charset="0"/>
              </a:rPr>
              <a:t>phát</a:t>
            </a:r>
            <a:r>
              <a:rPr lang="en-US" sz="2400" dirty="0">
                <a:latin typeface="Segoe UI" pitchFamily="34" charset="0"/>
                <a:cs typeface="Segoe UI" pitchFamily="34" charset="0"/>
              </a:rPr>
              <a:t> </a:t>
            </a:r>
            <a:r>
              <a:rPr lang="en-US" sz="2400" dirty="0" err="1">
                <a:latin typeface="Segoe UI" pitchFamily="34" charset="0"/>
                <a:cs typeface="Segoe UI" pitchFamily="34" charset="0"/>
              </a:rPr>
              <a: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smtClean="0">
                <a:latin typeface="Segoe UI" pitchFamily="34" charset="0"/>
                <a:cs typeface="Segoe UI" pitchFamily="34" charset="0"/>
              </a:rPr>
              <a:t>Sprint</a:t>
            </a:r>
            <a:r>
              <a:rPr lang="en-US" sz="2400" dirty="0">
                <a:latin typeface="Segoe UI" pitchFamily="34" charset="0"/>
                <a:cs typeface="Segoe UI" pitchFamily="34" charset="0"/>
              </a:rPr>
              <a:t>,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thể</a:t>
            </a:r>
            <a:r>
              <a:rPr lang="en-US" sz="2400" dirty="0">
                <a:latin typeface="Segoe UI" pitchFamily="34" charset="0"/>
                <a:cs typeface="Segoe UI" pitchFamily="34" charset="0"/>
              </a:rPr>
              <a:t> </a:t>
            </a:r>
            <a:r>
              <a:rPr lang="en-US" sz="2400" dirty="0" err="1">
                <a:latin typeface="Segoe UI" pitchFamily="34" charset="0"/>
                <a:cs typeface="Segoe UI" pitchFamily="34" charset="0"/>
              </a:rPr>
              <a:t>bạn</a:t>
            </a:r>
            <a:r>
              <a:rPr lang="en-US" sz="2400" dirty="0">
                <a:latin typeface="Segoe UI" pitchFamily="34" charset="0"/>
                <a:cs typeface="Segoe UI" pitchFamily="34" charset="0"/>
              </a:rPr>
              <a:t> </a:t>
            </a:r>
            <a:r>
              <a:rPr lang="en-US" sz="2400" dirty="0" err="1">
                <a:latin typeface="Segoe UI" pitchFamily="34" charset="0"/>
                <a:cs typeface="Segoe UI" pitchFamily="34" charset="0"/>
              </a:rPr>
              <a:t>muốn</a:t>
            </a:r>
            <a:r>
              <a:rPr lang="en-US" sz="2400" dirty="0">
                <a:latin typeface="Segoe UI" pitchFamily="34" charset="0"/>
                <a:cs typeface="Segoe UI" pitchFamily="34" charset="0"/>
              </a:rPr>
              <a:t> </a:t>
            </a:r>
            <a:r>
              <a:rPr lang="en-US" sz="2400" dirty="0" err="1">
                <a:latin typeface="Segoe UI" pitchFamily="34" charset="0"/>
                <a:cs typeface="Segoe UI" pitchFamily="34" charset="0"/>
              </a:rPr>
              <a:t>sắp</a:t>
            </a:r>
            <a:r>
              <a:rPr lang="en-US" sz="2400" dirty="0">
                <a:latin typeface="Segoe UI" pitchFamily="34" charset="0"/>
                <a:cs typeface="Segoe UI" pitchFamily="34" charset="0"/>
              </a:rPr>
              <a:t> </a:t>
            </a:r>
            <a:r>
              <a:rPr lang="en-US" sz="2400" dirty="0" err="1">
                <a:latin typeface="Segoe UI" pitchFamily="34" charset="0"/>
                <a:cs typeface="Segoe UI" pitchFamily="34" charset="0"/>
              </a:rPr>
              <a:t>xếp</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chúng</a:t>
            </a:r>
            <a:r>
              <a:rPr lang="vi-VN" sz="2400" dirty="0" smtClean="0">
                <a:latin typeface="Segoe UI" pitchFamily="34" charset="0"/>
                <a:cs typeface="Segoe UI" pitchFamily="34" charset="0"/>
              </a:rPr>
              <a:t>, </a:t>
            </a:r>
            <a:r>
              <a:rPr lang="vi-VN" sz="2400" dirty="0">
                <a:latin typeface="Segoe UI" pitchFamily="34" charset="0"/>
                <a:cs typeface="Segoe UI" pitchFamily="34" charset="0"/>
              </a:rPr>
              <a:t>kèm theo các mô tả ở mức cao tương ứng của các Story bằng cách sử dụng một ma trận như trong </a:t>
            </a:r>
            <a:r>
              <a:rPr lang="en-US" sz="2400" dirty="0" err="1" smtClean="0">
                <a:latin typeface="Segoe UI" pitchFamily="34" charset="0"/>
                <a:cs typeface="Segoe UI" pitchFamily="34" charset="0"/>
              </a:rPr>
              <a:t>hình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sau</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Ngoài</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việc</a:t>
            </a:r>
            <a:r>
              <a:rPr lang="en-US" sz="2400" dirty="0">
                <a:latin typeface="Segoe UI" pitchFamily="34" charset="0"/>
                <a:cs typeface="Segoe UI" pitchFamily="34" charset="0"/>
              </a:rPr>
              <a:t> </a:t>
            </a:r>
            <a:r>
              <a:rPr lang="en-US" sz="2400" dirty="0" err="1">
                <a:latin typeface="Segoe UI" pitchFamily="34" charset="0"/>
                <a:cs typeface="Segoe UI" pitchFamily="34" charset="0"/>
              </a:rPr>
              <a:t>mang</a:t>
            </a:r>
            <a:r>
              <a:rPr lang="en-US" sz="2400" dirty="0">
                <a:latin typeface="Segoe UI" pitchFamily="34" charset="0"/>
                <a:cs typeface="Segoe UI" pitchFamily="34" charset="0"/>
              </a:rPr>
              <a:t> </a:t>
            </a:r>
            <a:r>
              <a:rPr lang="en-US" sz="2400" dirty="0" err="1">
                <a:latin typeface="Segoe UI" pitchFamily="34" charset="0"/>
                <a:cs typeface="Segoe UI" pitchFamily="34" charset="0"/>
              </a:rPr>
              <a:t>lại</a:t>
            </a:r>
            <a:r>
              <a:rPr lang="en-US" sz="2400" dirty="0">
                <a:latin typeface="Segoe UI" pitchFamily="34" charset="0"/>
                <a:cs typeface="Segoe UI" pitchFamily="34" charset="0"/>
              </a:rPr>
              <a:t> </a:t>
            </a:r>
            <a:r>
              <a:rPr lang="en-US" sz="2400" dirty="0" err="1">
                <a:latin typeface="Segoe UI" pitchFamily="34" charset="0"/>
                <a:cs typeface="Segoe UI" pitchFamily="34" charset="0"/>
              </a:rPr>
              <a:t>lợi</a:t>
            </a:r>
            <a:r>
              <a:rPr lang="en-US" sz="2400" dirty="0">
                <a:latin typeface="Segoe UI" pitchFamily="34" charset="0"/>
                <a:cs typeface="Segoe UI" pitchFamily="34" charset="0"/>
              </a:rPr>
              <a:t> </a:t>
            </a:r>
            <a:r>
              <a:rPr lang="en-US" sz="2400" dirty="0" err="1">
                <a:latin typeface="Segoe UI" pitchFamily="34" charset="0"/>
                <a:cs typeface="Segoe UI" pitchFamily="34" charset="0"/>
              </a:rPr>
              <a:t>ích</a:t>
            </a:r>
            <a:r>
              <a:rPr lang="en-US" sz="2400" dirty="0">
                <a:latin typeface="Segoe UI" pitchFamily="34" charset="0"/>
                <a:cs typeface="Segoe UI" pitchFamily="34" charset="0"/>
              </a:rPr>
              <a:t> </a:t>
            </a:r>
            <a:r>
              <a:rPr lang="en-US" sz="2400" dirty="0" err="1">
                <a:latin typeface="Segoe UI" pitchFamily="34" charset="0"/>
                <a:cs typeface="Segoe UI" pitchFamily="34" charset="0"/>
              </a:rPr>
              <a:t>cho</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r>
              <a:rPr lang="en-US" sz="2400" dirty="0" smtClean="0">
                <a:latin typeface="Segoe UI" pitchFamily="34" charset="0"/>
                <a:cs typeface="Segoe UI" pitchFamily="34" charset="0"/>
              </a:rPr>
              <a:t>Scrum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a:latin typeface="Segoe UI" pitchFamily="34" charset="0"/>
                <a:cs typeface="Segoe UI" pitchFamily="34" charset="0"/>
              </a:rPr>
              <a:t>việc</a:t>
            </a:r>
            <a:r>
              <a:rPr lang="en-US" sz="2400" dirty="0">
                <a:latin typeface="Segoe UI" pitchFamily="34" charset="0"/>
                <a:cs typeface="Segoe UI" pitchFamily="34" charset="0"/>
              </a:rPr>
              <a:t> </a:t>
            </a:r>
            <a:r>
              <a:rPr lang="en-US" sz="2400" dirty="0" err="1">
                <a:latin typeface="Segoe UI" pitchFamily="34" charset="0"/>
                <a:cs typeface="Segoe UI" pitchFamily="34" charset="0"/>
              </a:rPr>
              <a:t>lập</a:t>
            </a:r>
            <a:r>
              <a:rPr lang="en-US" sz="2400" dirty="0">
                <a:latin typeface="Segoe UI" pitchFamily="34" charset="0"/>
                <a:cs typeface="Segoe UI" pitchFamily="34" charset="0"/>
              </a:rPr>
              <a:t> </a:t>
            </a:r>
            <a:r>
              <a:rPr lang="en-US" sz="2400" dirty="0" err="1">
                <a:latin typeface="Segoe UI" pitchFamily="34" charset="0"/>
                <a:cs typeface="Segoe UI" pitchFamily="34" charset="0"/>
              </a:rPr>
              <a:t>kế</a:t>
            </a:r>
            <a:r>
              <a:rPr lang="en-US" sz="2400" dirty="0">
                <a:latin typeface="Segoe UI" pitchFamily="34" charset="0"/>
                <a:cs typeface="Segoe UI" pitchFamily="34" charset="0"/>
              </a:rPr>
              <a:t> </a:t>
            </a:r>
            <a:r>
              <a:rPr lang="en-US" sz="2400" dirty="0" err="1">
                <a:latin typeface="Segoe UI" pitchFamily="34" charset="0"/>
                <a:cs typeface="Segoe UI" pitchFamily="34" charset="0"/>
              </a:rPr>
              <a:t>hoạch</a:t>
            </a:r>
            <a:r>
              <a:rPr lang="en-US" sz="2400" dirty="0">
                <a:latin typeface="Segoe UI" pitchFamily="34" charset="0"/>
                <a:cs typeface="Segoe UI" pitchFamily="34" charset="0"/>
              </a:rPr>
              <a:t> </a:t>
            </a:r>
            <a:r>
              <a:rPr lang="en-US" sz="2400" dirty="0" err="1">
                <a:latin typeface="Segoe UI" pitchFamily="34" charset="0"/>
                <a:cs typeface="Segoe UI" pitchFamily="34" charset="0"/>
              </a:rPr>
              <a:t>phát</a:t>
            </a:r>
            <a:r>
              <a:rPr lang="en-US" sz="2400" dirty="0">
                <a:latin typeface="Segoe UI" pitchFamily="34" charset="0"/>
                <a:cs typeface="Segoe UI" pitchFamily="34" charset="0"/>
              </a:rPr>
              <a:t> </a:t>
            </a:r>
            <a:r>
              <a:rPr lang="en-US" sz="2400" dirty="0" err="1">
                <a:latin typeface="Segoe UI" pitchFamily="34" charset="0"/>
                <a:cs typeface="Segoe UI" pitchFamily="34" charset="0"/>
              </a:rPr>
              <a: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smtClean="0">
                <a:latin typeface="Segoe UI" pitchFamily="34" charset="0"/>
                <a:cs typeface="Segoe UI" pitchFamily="34" charset="0"/>
              </a:rPr>
              <a:t>Sprint </a:t>
            </a:r>
            <a:r>
              <a:rPr lang="en-US" sz="2400" dirty="0" err="1">
                <a:latin typeface="Segoe UI" pitchFamily="34" charset="0"/>
                <a:cs typeface="Segoe UI" pitchFamily="34" charset="0"/>
              </a:rPr>
              <a:t>thì</a:t>
            </a:r>
            <a:r>
              <a:rPr lang="en-US" sz="2400" dirty="0">
                <a:latin typeface="Segoe UI" pitchFamily="34" charset="0"/>
                <a:cs typeface="Segoe UI" pitchFamily="34" charset="0"/>
              </a:rPr>
              <a:t> </a:t>
            </a:r>
            <a:r>
              <a:rPr lang="en-US" sz="2400" dirty="0" err="1">
                <a:latin typeface="Segoe UI" pitchFamily="34" charset="0"/>
                <a:cs typeface="Segoe UI" pitchFamily="34" charset="0"/>
              </a:rPr>
              <a:t>lược</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đồ</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sau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còn</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thể</a:t>
            </a:r>
            <a:r>
              <a:rPr lang="en-US" sz="2400" dirty="0">
                <a:latin typeface="Segoe UI" pitchFamily="34" charset="0"/>
                <a:cs typeface="Segoe UI" pitchFamily="34" charset="0"/>
              </a:rPr>
              <a:t> </a:t>
            </a:r>
            <a:r>
              <a:rPr lang="en-US" sz="2400" dirty="0" err="1">
                <a:latin typeface="Segoe UI" pitchFamily="34" charset="0"/>
                <a:cs typeface="Segoe UI" pitchFamily="34" charset="0"/>
              </a:rPr>
              <a:t>dễ</a:t>
            </a:r>
            <a:r>
              <a:rPr lang="en-US" sz="2400" dirty="0">
                <a:latin typeface="Segoe UI" pitchFamily="34" charset="0"/>
                <a:cs typeface="Segoe UI" pitchFamily="34" charset="0"/>
              </a:rPr>
              <a:t> </a:t>
            </a:r>
            <a:r>
              <a:rPr lang="en-US" sz="2400" dirty="0" err="1">
                <a:latin typeface="Segoe UI" pitchFamily="34" charset="0"/>
                <a:cs typeface="Segoe UI" pitchFamily="34" charset="0"/>
              </a:rPr>
              <a:t>dàng</a:t>
            </a:r>
            <a:r>
              <a:rPr lang="en-US" sz="2400" dirty="0">
                <a:latin typeface="Segoe UI" pitchFamily="34" charset="0"/>
                <a:cs typeface="Segoe UI" pitchFamily="34" charset="0"/>
              </a:rPr>
              <a:t> </a:t>
            </a:r>
            <a:r>
              <a:rPr lang="en-US" sz="2400" dirty="0" err="1">
                <a:latin typeface="Segoe UI" pitchFamily="34" charset="0"/>
                <a:cs typeface="Segoe UI" pitchFamily="34" charset="0"/>
              </a:rPr>
              <a:t>trở</a:t>
            </a:r>
            <a:r>
              <a:rPr lang="en-US" sz="2400" dirty="0">
                <a:latin typeface="Segoe UI" pitchFamily="34" charset="0"/>
                <a:cs typeface="Segoe UI" pitchFamily="34" charset="0"/>
              </a:rPr>
              <a:t> </a:t>
            </a:r>
            <a:r>
              <a:rPr lang="en-US" sz="2400" dirty="0" err="1">
                <a:latin typeface="Segoe UI" pitchFamily="34" charset="0"/>
                <a:cs typeface="Segoe UI" pitchFamily="34" charset="0"/>
              </a:rPr>
              <a:t>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bản</a:t>
            </a:r>
            <a:r>
              <a:rPr lang="en-US" sz="2400" dirty="0">
                <a:latin typeface="Segoe UI" pitchFamily="34" charset="0"/>
                <a:cs typeface="Segoe UI" pitchFamily="34" charset="0"/>
              </a:rPr>
              <a:t> </a:t>
            </a:r>
            <a:r>
              <a:rPr lang="en-US" sz="2400" dirty="0" smtClean="0">
                <a:latin typeface="Segoe UI" pitchFamily="34" charset="0"/>
                <a:cs typeface="Segoe UI" pitchFamily="34" charset="0"/>
              </a:rPr>
              <a:t>Sprint Backlog </a:t>
            </a:r>
            <a:r>
              <a:rPr lang="en-US" sz="2400" dirty="0" err="1">
                <a:latin typeface="Segoe UI" pitchFamily="34" charset="0"/>
                <a:cs typeface="Segoe UI" pitchFamily="34" charset="0"/>
              </a:rPr>
              <a:t>mới</a:t>
            </a:r>
            <a:r>
              <a:rPr lang="en-US" sz="2400" dirty="0">
                <a:latin typeface="Segoe UI" pitchFamily="34" charset="0"/>
                <a:cs typeface="Segoe UI" pitchFamily="34" charset="0"/>
              </a:rPr>
              <a:t> </a:t>
            </a:r>
            <a:r>
              <a:rPr lang="en-US" sz="2400" dirty="0" smtClean="0">
                <a:latin typeface="Segoe UI" pitchFamily="34" charset="0"/>
                <a:cs typeface="Segoe UI" pitchFamily="34" charset="0"/>
              </a:rPr>
              <a:t>,</a:t>
            </a:r>
            <a:r>
              <a:rPr lang="en-US" sz="2400" dirty="0" err="1" smtClean="0">
                <a:latin typeface="Segoe UI" pitchFamily="34" charset="0"/>
                <a:cs typeface="Segoe UI" pitchFamily="34" charset="0"/>
              </a:rPr>
              <a:t>nó</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hỗ</a:t>
            </a:r>
            <a:r>
              <a:rPr lang="en-US" sz="2400" dirty="0">
                <a:latin typeface="Segoe UI" pitchFamily="34" charset="0"/>
                <a:cs typeface="Segoe UI" pitchFamily="34" charset="0"/>
              </a:rPr>
              <a:t> </a:t>
            </a:r>
            <a:r>
              <a:rPr lang="en-US" sz="2400" dirty="0" err="1">
                <a:latin typeface="Segoe UI" pitchFamily="34" charset="0"/>
                <a:cs typeface="Segoe UI" pitchFamily="34" charset="0"/>
              </a:rPr>
              <a:t>trợ</a:t>
            </a:r>
            <a:r>
              <a:rPr lang="en-US" sz="2400" dirty="0">
                <a:latin typeface="Segoe UI" pitchFamily="34" charset="0"/>
                <a:cs typeface="Segoe UI" pitchFamily="34" charset="0"/>
              </a:rPr>
              <a:t> </a:t>
            </a:r>
            <a:r>
              <a:rPr lang="en-US" sz="2400" dirty="0" err="1">
                <a:latin typeface="Segoe UI" pitchFamily="34" charset="0"/>
                <a:cs typeface="Segoe UI" pitchFamily="34" charset="0"/>
              </a:rPr>
              <a:t>việc</a:t>
            </a:r>
            <a:r>
              <a:rPr lang="en-US" sz="2400" dirty="0">
                <a:latin typeface="Segoe UI" pitchFamily="34" charset="0"/>
                <a:cs typeface="Segoe UI" pitchFamily="34" charset="0"/>
              </a:rPr>
              <a:t> </a:t>
            </a:r>
            <a:r>
              <a:rPr lang="en-US" sz="2400" dirty="0" err="1">
                <a:latin typeface="Segoe UI" pitchFamily="34" charset="0"/>
                <a:cs typeface="Segoe UI" pitchFamily="34" charset="0"/>
              </a:rPr>
              <a:t>phân</a:t>
            </a:r>
            <a:r>
              <a:rPr lang="en-US" sz="2400" dirty="0">
                <a:latin typeface="Segoe UI" pitchFamily="34" charset="0"/>
                <a:cs typeface="Segoe UI" pitchFamily="34" charset="0"/>
              </a:rPr>
              <a:t> </a:t>
            </a:r>
            <a:r>
              <a:rPr lang="en-US" sz="2400" dirty="0" err="1">
                <a:latin typeface="Segoe UI" pitchFamily="34" charset="0"/>
                <a:cs typeface="Segoe UI" pitchFamily="34" charset="0"/>
              </a:rPr>
              <a:t>công</a:t>
            </a:r>
            <a:r>
              <a:rPr lang="en-US" sz="2400" dirty="0">
                <a:latin typeface="Segoe UI" pitchFamily="34" charset="0"/>
                <a:cs typeface="Segoe UI" pitchFamily="34" charset="0"/>
              </a:rPr>
              <a:t> </a:t>
            </a:r>
            <a:r>
              <a:rPr lang="en-US" sz="2400" dirty="0" err="1">
                <a:latin typeface="Segoe UI" pitchFamily="34" charset="0"/>
                <a:cs typeface="Segoe UI" pitchFamily="34" charset="0"/>
              </a:rPr>
              <a:t>công</a:t>
            </a:r>
            <a:r>
              <a:rPr lang="en-US" sz="2400" dirty="0">
                <a:latin typeface="Segoe UI" pitchFamily="34" charset="0"/>
                <a:cs typeface="Segoe UI" pitchFamily="34" charset="0"/>
              </a:rPr>
              <a:t> </a:t>
            </a:r>
            <a:r>
              <a:rPr lang="en-US" sz="2400" dirty="0" err="1">
                <a:latin typeface="Segoe UI" pitchFamily="34" charset="0"/>
                <a:cs typeface="Segoe UI" pitchFamily="34" charset="0"/>
              </a:rPr>
              <a:t>việc</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theo</a:t>
            </a:r>
            <a:r>
              <a:rPr lang="en-US" sz="2400" dirty="0">
                <a:latin typeface="Segoe UI" pitchFamily="34" charset="0"/>
                <a:cs typeface="Segoe UI" pitchFamily="34" charset="0"/>
              </a:rPr>
              <a:t> </a:t>
            </a:r>
            <a:r>
              <a:rPr lang="en-US" sz="2400" dirty="0" err="1">
                <a:latin typeface="Segoe UI" pitchFamily="34" charset="0"/>
                <a:cs typeface="Segoe UI" pitchFamily="34" charset="0"/>
              </a:rPr>
              <a:t>dõi</a:t>
            </a:r>
            <a:r>
              <a:rPr lang="en-US" sz="2400" dirty="0">
                <a:latin typeface="Segoe UI" pitchFamily="34" charset="0"/>
                <a:cs typeface="Segoe UI" pitchFamily="34" charset="0"/>
              </a:rPr>
              <a:t> </a:t>
            </a:r>
            <a:r>
              <a:rPr lang="en-US" sz="2400" dirty="0" err="1">
                <a:latin typeface="Segoe UI" pitchFamily="34" charset="0"/>
                <a:cs typeface="Segoe UI" pitchFamily="34" charset="0"/>
              </a:rPr>
              <a:t>tiến</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độ</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p>
        </p:txBody>
      </p:sp>
    </p:spTree>
    <p:extLst>
      <p:ext uri="{BB962C8B-B14F-4D97-AF65-F5344CB8AC3E}">
        <p14:creationId xmlns:p14="http://schemas.microsoft.com/office/powerpoint/2010/main" val="254949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152400"/>
            <a:ext cx="8686802" cy="1066800"/>
          </a:xfrm>
          <a:prstGeom prst="rect">
            <a:avLst/>
          </a:prstGeom>
        </p:spPr>
        <p:txBody>
          <a:bodyPr vert="horz" lIns="91440" tIns="45720" rIns="91440" bIns="45720" rtlCol="0">
            <a:noAutofit/>
          </a:bodyPr>
          <a:lstStyle/>
          <a:p>
            <a:pPr algn="ctr">
              <a:lnSpc>
                <a:spcPct val="110000"/>
              </a:lnSpc>
              <a:spcBef>
                <a:spcPts val="600"/>
              </a:spcBef>
              <a:defRPr/>
            </a:pPr>
            <a:r>
              <a:rPr lang="vi-VN" sz="2800" b="1" dirty="0">
                <a:latin typeface="Segoe UI" pitchFamily="34" charset="0"/>
                <a:ea typeface="Roboto" pitchFamily="2" charset="0"/>
                <a:cs typeface="Segoe UI" pitchFamily="34" charset="0"/>
              </a:rPr>
              <a:t>Từ Tầm nhìn Kiến trúc đến Lập kế hoạch Phát hành và Lập kế hoạch </a:t>
            </a:r>
            <a:r>
              <a:rPr lang="vi-VN" sz="2800" b="1" dirty="0" smtClean="0">
                <a:latin typeface="Segoe UI" pitchFamily="34" charset="0"/>
                <a:ea typeface="Roboto" pitchFamily="2" charset="0"/>
                <a:cs typeface="Segoe UI" pitchFamily="34" charset="0"/>
              </a:rPr>
              <a:t>Sprint</a:t>
            </a:r>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91" y="1099457"/>
            <a:ext cx="6234112" cy="4817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2"/>
          <p:cNvSpPr txBox="1">
            <a:spLocks/>
          </p:cNvSpPr>
          <p:nvPr/>
        </p:nvSpPr>
        <p:spPr>
          <a:xfrm>
            <a:off x="99558" y="5943600"/>
            <a:ext cx="8988425" cy="762000"/>
          </a:xfrm>
          <a:prstGeom prst="rect">
            <a:avLst/>
          </a:prstGeom>
        </p:spPr>
        <p:txBody>
          <a:bodyPr vert="horz" lIns="91440" tIns="45720" rIns="91440" bIns="45720" rtlCol="0">
            <a:noAutofit/>
          </a:bodyPr>
          <a:lstStyle/>
          <a:p>
            <a:pPr algn="ctr">
              <a:lnSpc>
                <a:spcPct val="110000"/>
              </a:lnSpc>
              <a:spcBef>
                <a:spcPts val="600"/>
              </a:spcBef>
              <a:buClr>
                <a:schemeClr val="tx2"/>
              </a:buClr>
              <a:defRPr/>
            </a:pPr>
            <a:r>
              <a:rPr lang="vi-VN" sz="2400" dirty="0" smtClean="0">
                <a:latin typeface="Segoe UI" pitchFamily="34" charset="0"/>
                <a:cs typeface="Segoe UI" pitchFamily="34" charset="0"/>
              </a:rPr>
              <a:t>Theo </a:t>
            </a:r>
            <a:r>
              <a:rPr lang="vi-VN" sz="2400" dirty="0">
                <a:latin typeface="Segoe UI" pitchFamily="34" charset="0"/>
                <a:cs typeface="Segoe UI" pitchFamily="34" charset="0"/>
              </a:rPr>
              <a:t>dõi đối sánh các mục tiêu Sprint và mục tiêu của bản phát hành (triển khai theo lát cắt ngang)</a:t>
            </a:r>
            <a:endParaRPr lang="en-US" sz="2400" dirty="0">
              <a:latin typeface="Segoe UI" pitchFamily="34" charset="0"/>
              <a:ea typeface="Roboto" pitchFamily="2" charset="0"/>
              <a:cs typeface="Segoe UI" pitchFamily="34" charset="0"/>
            </a:endParaRPr>
          </a:p>
        </p:txBody>
      </p:sp>
    </p:spTree>
    <p:extLst>
      <p:ext uri="{BB962C8B-B14F-4D97-AF65-F5344CB8AC3E}">
        <p14:creationId xmlns:p14="http://schemas.microsoft.com/office/powerpoint/2010/main" val="14867435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76200"/>
            <a:ext cx="8686802" cy="1066800"/>
          </a:xfrm>
          <a:prstGeom prst="rect">
            <a:avLst/>
          </a:prstGeom>
        </p:spPr>
        <p:txBody>
          <a:bodyPr vert="horz" lIns="91440" tIns="45720" rIns="91440" bIns="45720" rtlCol="0">
            <a:noAutofit/>
          </a:bodyPr>
          <a:lstStyle/>
          <a:p>
            <a:pPr algn="ctr">
              <a:lnSpc>
                <a:spcPct val="110000"/>
              </a:lnSpc>
              <a:spcBef>
                <a:spcPts val="600"/>
              </a:spcBef>
              <a:defRPr/>
            </a:pPr>
            <a:r>
              <a:rPr lang="vi-VN" sz="2800" b="1" dirty="0">
                <a:latin typeface="Segoe UI" pitchFamily="34" charset="0"/>
                <a:ea typeface="Roboto" pitchFamily="2" charset="0"/>
                <a:cs typeface="Segoe UI" pitchFamily="34" charset="0"/>
              </a:rPr>
              <a:t>Từ Tầm nhìn Kiến trúc đến Lập kế hoạch Phát hành và Lập kế hoạch </a:t>
            </a:r>
            <a:r>
              <a:rPr lang="vi-VN" sz="2800" b="1" dirty="0" smtClean="0">
                <a:latin typeface="Segoe UI" pitchFamily="34" charset="0"/>
                <a:ea typeface="Roboto" pitchFamily="2" charset="0"/>
                <a:cs typeface="Segoe UI" pitchFamily="34" charset="0"/>
              </a:rPr>
              <a:t>Sprint</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080499"/>
            <a:ext cx="8828531" cy="5244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2"/>
          <p:cNvSpPr txBox="1">
            <a:spLocks/>
          </p:cNvSpPr>
          <p:nvPr/>
        </p:nvSpPr>
        <p:spPr>
          <a:xfrm>
            <a:off x="99558" y="6248400"/>
            <a:ext cx="8988425" cy="609600"/>
          </a:xfrm>
          <a:prstGeom prst="rect">
            <a:avLst/>
          </a:prstGeom>
        </p:spPr>
        <p:txBody>
          <a:bodyPr vert="horz" lIns="91440" tIns="45720" rIns="91440" bIns="45720" rtlCol="0">
            <a:noAutofit/>
          </a:bodyPr>
          <a:lstStyle/>
          <a:p>
            <a:pPr algn="ctr">
              <a:lnSpc>
                <a:spcPct val="110000"/>
              </a:lnSpc>
              <a:spcBef>
                <a:spcPts val="600"/>
              </a:spcBef>
              <a:buClr>
                <a:schemeClr val="tx2"/>
              </a:buClr>
              <a:defRPr/>
            </a:pPr>
            <a:r>
              <a:rPr lang="en-US" sz="2400" dirty="0" err="1" smtClean="0">
                <a:latin typeface="Segoe UI" pitchFamily="34" charset="0"/>
                <a:cs typeface="Segoe UI" pitchFamily="34" charset="0"/>
              </a:rPr>
              <a:t>Một</a:t>
            </a:r>
            <a:r>
              <a:rPr lang="en-US" sz="2400" dirty="0" smtClean="0">
                <a:latin typeface="Segoe UI" pitchFamily="34" charset="0"/>
                <a:cs typeface="Segoe UI" pitchFamily="34" charset="0"/>
              </a:rPr>
              <a:t> Sprint Backlog </a:t>
            </a:r>
            <a:r>
              <a:rPr lang="en-US" sz="2400" dirty="0" err="1" smtClean="0">
                <a:latin typeface="Segoe UI" pitchFamily="34" charset="0"/>
                <a:cs typeface="Segoe UI" pitchFamily="34" charset="0"/>
              </a:rPr>
              <a:t>được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tổ</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chức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theo</a:t>
            </a:r>
            <a:r>
              <a:rPr lang="en-US" sz="2400" dirty="0" smtClean="0">
                <a:latin typeface="Segoe UI" pitchFamily="34" charset="0"/>
                <a:cs typeface="Segoe UI" pitchFamily="34" charset="0"/>
              </a:rPr>
              <a:t> Sprint </a:t>
            </a:r>
            <a:r>
              <a:rPr lang="en-US" sz="2400" dirty="0" err="1" smtClean="0">
                <a:latin typeface="Segoe UI" pitchFamily="34" charset="0"/>
                <a:cs typeface="Segoe UI" pitchFamily="34" charset="0"/>
              </a:rPr>
              <a:t>và</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bản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phát</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hành</a:t>
            </a:r>
            <a:endParaRPr lang="en-US" sz="2400" dirty="0">
              <a:latin typeface="Segoe UI" pitchFamily="34" charset="0"/>
              <a:ea typeface="Roboto" pitchFamily="2" charset="0"/>
              <a:cs typeface="Segoe UI" pitchFamily="34" charset="0"/>
            </a:endParaRPr>
          </a:p>
        </p:txBody>
      </p:sp>
    </p:spTree>
    <p:extLst>
      <p:ext uri="{BB962C8B-B14F-4D97-AF65-F5344CB8AC3E}">
        <p14:creationId xmlns:p14="http://schemas.microsoft.com/office/powerpoint/2010/main" val="39092511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152400"/>
            <a:ext cx="8686802" cy="6400800"/>
          </a:xfrm>
          <a:prstGeom prst="rect">
            <a:avLst/>
          </a:prstGeom>
        </p:spPr>
        <p:txBody>
          <a:bodyPr vert="horz" lIns="91440" tIns="45720" rIns="91440" bIns="45720" rtlCol="0">
            <a:noAutofit/>
          </a:bodyPr>
          <a:lstStyle/>
          <a:p>
            <a:pPr algn="ctr">
              <a:lnSpc>
                <a:spcPct val="110000"/>
              </a:lnSpc>
              <a:spcBef>
                <a:spcPts val="600"/>
              </a:spcBef>
              <a:defRPr/>
            </a:pPr>
            <a:r>
              <a:rPr lang="vi-VN" sz="2800" b="1" dirty="0" smtClean="0">
                <a:latin typeface="Segoe UI" pitchFamily="34" charset="0"/>
                <a:ea typeface="Roboto" pitchFamily="2" charset="0"/>
                <a:cs typeface="Segoe UI" pitchFamily="34" charset="0"/>
              </a:rPr>
              <a:t>Từ </a:t>
            </a:r>
            <a:r>
              <a:rPr lang="vi-VN" sz="2800" b="1" dirty="0">
                <a:latin typeface="Segoe UI" pitchFamily="34" charset="0"/>
                <a:ea typeface="Roboto" pitchFamily="2" charset="0"/>
                <a:cs typeface="Segoe UI" pitchFamily="34" charset="0"/>
              </a:rPr>
              <a:t>Phát triển Phần mềm Tăng trưởng đến Phát triển Phần mềm Song song</a:t>
            </a:r>
            <a:endParaRPr lang="vi-VN"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vi-VN" sz="2400" dirty="0" smtClean="0">
                <a:latin typeface="Segoe UI" pitchFamily="34" charset="0"/>
                <a:cs typeface="Segoe UI" pitchFamily="34" charset="0"/>
              </a:rPr>
              <a:t>Ngoài </a:t>
            </a:r>
            <a:r>
              <a:rPr lang="vi-VN" sz="2400" dirty="0">
                <a:latin typeface="Segoe UI" pitchFamily="34" charset="0"/>
                <a:cs typeface="Segoe UI" pitchFamily="34" charset="0"/>
              </a:rPr>
              <a:t>việc đem lại sự hỗ trợ cho nhóm Scrum về mặt lập kế hoạch phát hành và lập kế hoạch Sprint thì tầm nhìn kiến trúc còn mang lại lợi ích cho một khía cạnh khác đó là: phát triển phần mềm song song (thậm chí với một nhóm Scrum 7-thành viên</a:t>
            </a:r>
            <a:r>
              <a:rPr lang="vi-VN" sz="2400" dirty="0" smtClean="0">
                <a:latin typeface="Segoe UI" pitchFamily="34" charset="0"/>
                <a:cs typeface="Segoe UI" pitchFamily="34" charset="0"/>
              </a:rPr>
              <a:t>)</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Thông</a:t>
            </a:r>
            <a:r>
              <a:rPr lang="en-US" sz="2400" dirty="0" smtClean="0">
                <a:latin typeface="Segoe UI" pitchFamily="34" charset="0"/>
                <a:cs typeface="Segoe UI" pitchFamily="34" charset="0"/>
              </a:rPr>
              <a:t> </a:t>
            </a:r>
            <a:r>
              <a:rPr lang="en-US" sz="2400" dirty="0">
                <a:latin typeface="Segoe UI" pitchFamily="34" charset="0"/>
                <a:cs typeface="Segoe UI" pitchFamily="34" charset="0"/>
              </a:rPr>
              <a:t>qua </a:t>
            </a:r>
            <a:r>
              <a:rPr lang="en-US" sz="2400" dirty="0" err="1">
                <a:latin typeface="Segoe UI" pitchFamily="34" charset="0"/>
                <a:cs typeface="Segoe UI" pitchFamily="34" charset="0"/>
              </a:rPr>
              <a:t>việc</a:t>
            </a:r>
            <a:r>
              <a:rPr lang="en-US" sz="2400" dirty="0">
                <a:latin typeface="Segoe UI" pitchFamily="34" charset="0"/>
                <a:cs typeface="Segoe UI" pitchFamily="34" charset="0"/>
              </a:rPr>
              <a:t> </a:t>
            </a:r>
            <a:r>
              <a:rPr lang="en-US" sz="2400" dirty="0" err="1">
                <a:latin typeface="Segoe UI" pitchFamily="34" charset="0"/>
                <a:cs typeface="Segoe UI" pitchFamily="34" charset="0"/>
              </a:rPr>
              <a:t>tổ</a:t>
            </a:r>
            <a:r>
              <a:rPr lang="en-US" sz="2400" dirty="0">
                <a:latin typeface="Segoe UI" pitchFamily="34" charset="0"/>
                <a:cs typeface="Segoe UI" pitchFamily="34" charset="0"/>
              </a:rPr>
              <a:t> </a:t>
            </a:r>
            <a:r>
              <a:rPr lang="en-US" sz="2400" dirty="0" err="1">
                <a:latin typeface="Segoe UI" pitchFamily="34" charset="0"/>
                <a:cs typeface="Segoe UI" pitchFamily="34" charset="0"/>
              </a:rPr>
              <a:t>chức</a:t>
            </a:r>
            <a:r>
              <a:rPr lang="en-US" sz="2400" dirty="0">
                <a:latin typeface="Segoe UI" pitchFamily="34" charset="0"/>
                <a:cs typeface="Segoe UI" pitchFamily="34" charset="0"/>
              </a:rPr>
              <a:t> </a:t>
            </a:r>
            <a:r>
              <a:rPr lang="en-US" sz="2400" dirty="0" err="1">
                <a:latin typeface="Segoe UI" pitchFamily="34" charset="0"/>
                <a:cs typeface="Segoe UI" pitchFamily="34" charset="0"/>
              </a:rPr>
              <a:t>công</a:t>
            </a:r>
            <a:r>
              <a:rPr lang="en-US" sz="2400" dirty="0">
                <a:latin typeface="Segoe UI" pitchFamily="34" charset="0"/>
                <a:cs typeface="Segoe UI" pitchFamily="34" charset="0"/>
              </a:rPr>
              <a:t> </a:t>
            </a:r>
            <a:r>
              <a:rPr lang="en-US" sz="2400" dirty="0" err="1">
                <a:latin typeface="Segoe UI" pitchFamily="34" charset="0"/>
                <a:cs typeface="Segoe UI" pitchFamily="34" charset="0"/>
              </a:rPr>
              <a:t>việc</a:t>
            </a:r>
            <a:r>
              <a:rPr lang="en-US" sz="2400" dirty="0">
                <a:latin typeface="Segoe UI" pitchFamily="34" charset="0"/>
                <a:cs typeface="Segoe UI" pitchFamily="34" charset="0"/>
              </a:rPr>
              <a:t> </a:t>
            </a:r>
            <a:r>
              <a:rPr lang="en-US" sz="2400" dirty="0" err="1">
                <a:latin typeface="Segoe UI" pitchFamily="34" charset="0"/>
                <a:cs typeface="Segoe UI" pitchFamily="34" charset="0"/>
              </a:rPr>
              <a:t>xung</a:t>
            </a:r>
            <a:r>
              <a:rPr lang="en-US" sz="2400" dirty="0">
                <a:latin typeface="Segoe UI" pitchFamily="34" charset="0"/>
                <a:cs typeface="Segoe UI" pitchFamily="34" charset="0"/>
              </a:rPr>
              <a:t> </a:t>
            </a:r>
            <a:r>
              <a:rPr lang="en-US" sz="2400" dirty="0" err="1">
                <a:latin typeface="Segoe UI" pitchFamily="34" charset="0"/>
                <a:cs typeface="Segoe UI" pitchFamily="34" charset="0"/>
              </a:rPr>
              <a:t>quanh</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phần</a:t>
            </a:r>
            <a:r>
              <a:rPr lang="en-US" sz="2400" dirty="0">
                <a:latin typeface="Segoe UI" pitchFamily="34" charset="0"/>
                <a:cs typeface="Segoe UI" pitchFamily="34" charset="0"/>
              </a:rPr>
              <a:t> </a:t>
            </a:r>
            <a:r>
              <a:rPr lang="en-US" sz="2400" dirty="0" err="1">
                <a:latin typeface="Segoe UI" pitchFamily="34" charset="0"/>
                <a:cs typeface="Segoe UI" pitchFamily="34" charset="0"/>
              </a:rPr>
              <a:t>dữ</a:t>
            </a:r>
            <a:r>
              <a:rPr lang="en-US" sz="2400" dirty="0">
                <a:latin typeface="Segoe UI" pitchFamily="34" charset="0"/>
                <a:cs typeface="Segoe UI" pitchFamily="34" charset="0"/>
              </a:rPr>
              <a:t> </a:t>
            </a:r>
            <a:r>
              <a:rPr lang="en-US" sz="2400" dirty="0" err="1">
                <a:latin typeface="Segoe UI" pitchFamily="34" charset="0"/>
                <a:cs typeface="Segoe UI" pitchFamily="34" charset="0"/>
              </a:rPr>
              <a:t>liệu</a:t>
            </a:r>
            <a:r>
              <a:rPr lang="en-US" sz="2400" dirty="0">
                <a:latin typeface="Segoe UI" pitchFamily="34" charset="0"/>
                <a:cs typeface="Segoe UI" pitchFamily="34" charset="0"/>
              </a:rPr>
              <a:t> </a:t>
            </a:r>
            <a:r>
              <a:rPr lang="en-US" sz="2400" dirty="0" err="1">
                <a:latin typeface="Segoe UI" pitchFamily="34" charset="0"/>
                <a:cs typeface="Segoe UI" pitchFamily="34" charset="0"/>
              </a:rPr>
              <a:t>chung</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khái</a:t>
            </a:r>
            <a:r>
              <a:rPr lang="en-US" sz="2400" dirty="0">
                <a:latin typeface="Segoe UI" pitchFamily="34" charset="0"/>
                <a:cs typeface="Segoe UI" pitchFamily="34" charset="0"/>
              </a:rPr>
              <a:t> </a:t>
            </a:r>
            <a:r>
              <a:rPr lang="en-US" sz="2400" dirty="0" err="1">
                <a:latin typeface="Segoe UI" pitchFamily="34" charset="0"/>
                <a:cs typeface="Segoe UI" pitchFamily="34" charset="0"/>
              </a:rPr>
              <a:t>niệm</a:t>
            </a:r>
            <a:r>
              <a:rPr lang="en-US" sz="2400" dirty="0">
                <a:latin typeface="Segoe UI" pitchFamily="34" charset="0"/>
                <a:cs typeface="Segoe UI" pitchFamily="34" charset="0"/>
              </a:rPr>
              <a:t> CRUD, </a:t>
            </a:r>
            <a:r>
              <a:rPr lang="en-US" sz="2400" dirty="0" err="1">
                <a:latin typeface="Segoe UI" pitchFamily="34" charset="0"/>
                <a:cs typeface="Segoe UI" pitchFamily="34" charset="0"/>
              </a:rPr>
              <a:t>bạn</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có</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khả</a:t>
            </a:r>
            <a:r>
              <a:rPr lang="en-US" sz="2400" dirty="0">
                <a:latin typeface="Segoe UI" pitchFamily="34" charset="0"/>
                <a:cs typeface="Segoe UI" pitchFamily="34" charset="0"/>
              </a:rPr>
              <a:t> </a:t>
            </a:r>
            <a:r>
              <a:rPr lang="en-US" sz="2400" dirty="0" err="1">
                <a:latin typeface="Segoe UI" pitchFamily="34" charset="0"/>
                <a:cs typeface="Segoe UI" pitchFamily="34" charset="0"/>
              </a:rPr>
              <a:t>năng</a:t>
            </a:r>
            <a:r>
              <a:rPr lang="en-US" sz="2400" dirty="0">
                <a:latin typeface="Segoe UI" pitchFamily="34" charset="0"/>
                <a:cs typeface="Segoe UI" pitchFamily="34" charset="0"/>
              </a:rPr>
              <a:t> </a:t>
            </a:r>
            <a:r>
              <a:rPr lang="en-US" sz="2400" dirty="0" err="1">
                <a:latin typeface="Segoe UI" pitchFamily="34" charset="0"/>
                <a:cs typeface="Segoe UI" pitchFamily="34" charset="0"/>
              </a:rPr>
              <a:t>tăng</a:t>
            </a:r>
            <a:r>
              <a:rPr lang="en-US" sz="2400" dirty="0">
                <a:latin typeface="Segoe UI" pitchFamily="34" charset="0"/>
                <a:cs typeface="Segoe UI" pitchFamily="34" charset="0"/>
              </a:rPr>
              <a:t> </a:t>
            </a:r>
            <a:r>
              <a:rPr lang="en-US" sz="2400" dirty="0" err="1">
                <a:latin typeface="Segoe UI" pitchFamily="34" charset="0"/>
                <a:cs typeface="Segoe UI" pitchFamily="34" charset="0"/>
              </a:rPr>
              <a:t>tốc</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độ</a:t>
            </a:r>
            <a:r>
              <a:rPr lang="en-US" sz="2400" dirty="0">
                <a:latin typeface="Segoe UI" pitchFamily="34" charset="0"/>
                <a:cs typeface="Segoe UI" pitchFamily="34" charset="0"/>
              </a:rPr>
              <a:t> </a:t>
            </a:r>
            <a:r>
              <a:rPr lang="en-US" sz="2400" dirty="0" err="1">
                <a:latin typeface="Segoe UI" pitchFamily="34" charset="0"/>
                <a:cs typeface="Segoe UI" pitchFamily="34" charset="0"/>
              </a:rPr>
              <a:t>phát</a:t>
            </a:r>
            <a:r>
              <a:rPr lang="en-US" sz="2400" dirty="0">
                <a:latin typeface="Segoe UI" pitchFamily="34" charset="0"/>
                <a:cs typeface="Segoe UI" pitchFamily="34" charset="0"/>
              </a:rPr>
              <a:t> </a:t>
            </a:r>
            <a:r>
              <a:rPr lang="en-US" sz="2400" dirty="0" err="1">
                <a:latin typeface="Segoe UI" pitchFamily="34" charset="0"/>
                <a:cs typeface="Segoe UI" pitchFamily="34" charset="0"/>
              </a:rPr>
              <a:t>triển</a:t>
            </a:r>
            <a:r>
              <a:rPr lang="en-US" sz="2400" dirty="0">
                <a:latin typeface="Segoe UI" pitchFamily="34" charset="0"/>
                <a:cs typeface="Segoe UI" pitchFamily="34" charset="0"/>
              </a:rPr>
              <a:t> </a:t>
            </a:r>
            <a:r>
              <a:rPr lang="en-US" sz="2400" dirty="0" err="1">
                <a:latin typeface="Segoe UI" pitchFamily="34" charset="0"/>
                <a:cs typeface="Segoe UI" pitchFamily="34" charset="0"/>
              </a:rPr>
              <a:t>bằng</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cách</a:t>
            </a:r>
            <a:r>
              <a:rPr lang="en-US" sz="2400" dirty="0">
                <a:latin typeface="Segoe UI" pitchFamily="34" charset="0"/>
                <a:cs typeface="Segoe UI" pitchFamily="34" charset="0"/>
              </a:rPr>
              <a:t> </a:t>
            </a:r>
            <a:r>
              <a:rPr lang="en-US" sz="2400" dirty="0" err="1">
                <a:latin typeface="Segoe UI" pitchFamily="34" charset="0"/>
                <a:cs typeface="Segoe UI" pitchFamily="34" charset="0"/>
              </a:rPr>
              <a:t>cho</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con </a:t>
            </a:r>
            <a:r>
              <a:rPr lang="en-US" sz="2400" dirty="0" err="1">
                <a:latin typeface="Segoe UI" pitchFamily="34" charset="0"/>
                <a:cs typeface="Segoe UI" pitchFamily="34" charset="0"/>
              </a:rPr>
              <a:t>nhỏ</a:t>
            </a:r>
            <a:r>
              <a:rPr lang="en-US" sz="2400" dirty="0">
                <a:latin typeface="Segoe UI" pitchFamily="34" charset="0"/>
                <a:cs typeface="Segoe UI" pitchFamily="34" charset="0"/>
              </a:rPr>
              <a:t> </a:t>
            </a:r>
            <a:r>
              <a:rPr lang="en-US" sz="2400" dirty="0" err="1">
                <a:latin typeface="Segoe UI" pitchFamily="34" charset="0"/>
                <a:cs typeface="Segoe UI" pitchFamily="34" charset="0"/>
              </a:rPr>
              <a:t>hơn</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làm</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việc</a:t>
            </a:r>
            <a:r>
              <a:rPr lang="en-US" sz="2400" dirty="0">
                <a:latin typeface="Segoe UI" pitchFamily="34" charset="0"/>
                <a:cs typeface="Segoe UI" pitchFamily="34" charset="0"/>
              </a:rPr>
              <a:t> song </a:t>
            </a:r>
            <a:r>
              <a:rPr lang="en-US" sz="2400" dirty="0" err="1">
                <a:latin typeface="Segoe UI" pitchFamily="34" charset="0"/>
                <a:cs typeface="Segoe UI" pitchFamily="34" charset="0"/>
              </a:rPr>
              <a:t>song</a:t>
            </a:r>
            <a:r>
              <a:rPr lang="en-US" sz="2400" dirty="0">
                <a:latin typeface="Segoe UI" pitchFamily="34" charset="0"/>
                <a:cs typeface="Segoe UI" pitchFamily="34" charset="0"/>
              </a:rPr>
              <a:t> </a:t>
            </a:r>
            <a:r>
              <a:rPr lang="en-US" sz="2400" dirty="0" err="1">
                <a:latin typeface="Segoe UI" pitchFamily="34" charset="0"/>
                <a:cs typeface="Segoe UI" pitchFamily="34" charset="0"/>
              </a:rPr>
              <a:t>trên</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smtClean="0">
                <a:latin typeface="Segoe UI" pitchFamily="34" charset="0"/>
                <a:cs typeface="Segoe UI" pitchFamily="34" charset="0"/>
              </a:rPr>
              <a:t>user story </a:t>
            </a:r>
            <a:r>
              <a:rPr lang="en-US" sz="2400" dirty="0" err="1">
                <a:latin typeface="Segoe UI" pitchFamily="34" charset="0"/>
                <a:cs typeface="Segoe UI" pitchFamily="34" charset="0"/>
              </a:rPr>
              <a:t>cụ</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thể</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khép</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kín</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a:latin typeface="Segoe UI" pitchFamily="34" charset="0"/>
                <a:cs typeface="Segoe UI" pitchFamily="34" charset="0"/>
              </a:rPr>
              <a:t>Việc</a:t>
            </a:r>
            <a:r>
              <a:rPr lang="en-US" sz="2400" dirty="0">
                <a:latin typeface="Segoe UI" pitchFamily="34" charset="0"/>
                <a:cs typeface="Segoe UI" pitchFamily="34" charset="0"/>
              </a:rPr>
              <a:t> </a:t>
            </a:r>
            <a:r>
              <a:rPr lang="en-US" sz="2400" dirty="0" err="1">
                <a:latin typeface="Segoe UI" pitchFamily="34" charset="0"/>
                <a:cs typeface="Segoe UI" pitchFamily="34" charset="0"/>
              </a:rPr>
              <a:t>này</a:t>
            </a:r>
            <a:r>
              <a:rPr lang="en-US" sz="2400" dirty="0">
                <a:latin typeface="Segoe UI" pitchFamily="34" charset="0"/>
                <a:cs typeface="Segoe UI" pitchFamily="34" charset="0"/>
              </a:rPr>
              <a:t>, </a:t>
            </a:r>
            <a:r>
              <a:rPr lang="en-US" sz="2400" dirty="0" err="1">
                <a:latin typeface="Segoe UI" pitchFamily="34" charset="0"/>
                <a:cs typeface="Segoe UI" pitchFamily="34" charset="0"/>
              </a:rPr>
              <a:t>đi</a:t>
            </a:r>
            <a:r>
              <a:rPr lang="en-US" sz="2400" dirty="0">
                <a:latin typeface="Segoe UI" pitchFamily="34" charset="0"/>
                <a:cs typeface="Segoe UI" pitchFamily="34" charset="0"/>
              </a:rPr>
              <a:t> </a:t>
            </a:r>
            <a:r>
              <a:rPr lang="en-US" sz="2400" dirty="0" err="1">
                <a:latin typeface="Segoe UI" pitchFamily="34" charset="0"/>
                <a:cs typeface="Segoe UI" pitchFamily="34" charset="0"/>
              </a:rPr>
              <a:t>kèm</a:t>
            </a:r>
            <a:r>
              <a:rPr lang="en-US" sz="2400" dirty="0">
                <a:latin typeface="Segoe UI" pitchFamily="34" charset="0"/>
                <a:cs typeface="Segoe UI" pitchFamily="34" charset="0"/>
              </a:rPr>
              <a:t> </a:t>
            </a:r>
            <a:r>
              <a:rPr lang="en-US" sz="2400" dirty="0" err="1">
                <a:latin typeface="Segoe UI" pitchFamily="34" charset="0"/>
                <a:cs typeface="Segoe UI" pitchFamily="34" charset="0"/>
              </a:rPr>
              <a:t>với</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cơ</a:t>
            </a:r>
            <a:r>
              <a:rPr lang="en-US" sz="2400" dirty="0">
                <a:latin typeface="Segoe UI" pitchFamily="34" charset="0"/>
                <a:cs typeface="Segoe UI" pitchFamily="34" charset="0"/>
              </a:rPr>
              <a:t> </a:t>
            </a:r>
            <a:r>
              <a:rPr lang="en-US" sz="2400" dirty="0" err="1">
                <a:latin typeface="Segoe UI" pitchFamily="34" charset="0"/>
                <a:cs typeface="Segoe UI" pitchFamily="34" charset="0"/>
              </a:rPr>
              <a:t>chế</a:t>
            </a:r>
            <a:r>
              <a:rPr lang="en-US" sz="2400" dirty="0">
                <a:latin typeface="Segoe UI" pitchFamily="34" charset="0"/>
                <a:cs typeface="Segoe UI" pitchFamily="34" charset="0"/>
              </a:rPr>
              <a:t> </a:t>
            </a:r>
            <a:r>
              <a:rPr lang="en-US" sz="2400" dirty="0" err="1">
                <a:latin typeface="Segoe UI" pitchFamily="34" charset="0"/>
                <a:cs typeface="Segoe UI" pitchFamily="34" charset="0"/>
              </a:rPr>
              <a:t>tích</a:t>
            </a:r>
            <a:r>
              <a:rPr lang="en-US" sz="2400" dirty="0">
                <a:latin typeface="Segoe UI" pitchFamily="34" charset="0"/>
                <a:cs typeface="Segoe UI" pitchFamily="34" charset="0"/>
              </a:rPr>
              <a:t> </a:t>
            </a:r>
            <a:r>
              <a:rPr lang="en-US" sz="2400" dirty="0" err="1">
                <a:latin typeface="Segoe UI" pitchFamily="34" charset="0"/>
                <a:cs typeface="Segoe UI" pitchFamily="34" charset="0"/>
              </a:rPr>
              <a:t>hợp</a:t>
            </a:r>
            <a:r>
              <a:rPr lang="en-US" sz="2400" dirty="0">
                <a:latin typeface="Segoe UI" pitchFamily="34" charset="0"/>
                <a:cs typeface="Segoe UI" pitchFamily="34" charset="0"/>
              </a:rPr>
              <a:t> </a:t>
            </a:r>
            <a:r>
              <a:rPr lang="en-US" sz="2400" dirty="0" err="1">
                <a:latin typeface="Segoe UI" pitchFamily="34" charset="0"/>
                <a:cs typeface="Segoe UI" pitchFamily="34" charset="0"/>
              </a:rPr>
              <a:t>liên</a:t>
            </a:r>
            <a:r>
              <a:rPr lang="en-US" sz="2400" dirty="0">
                <a:latin typeface="Segoe UI" pitchFamily="34" charset="0"/>
                <a:cs typeface="Segoe UI" pitchFamily="34" charset="0"/>
              </a:rPr>
              <a:t> </a:t>
            </a:r>
            <a:r>
              <a:rPr lang="en-US" sz="2400" dirty="0" err="1">
                <a:latin typeface="Segoe UI" pitchFamily="34" charset="0"/>
                <a:cs typeface="Segoe UI" pitchFamily="34" charset="0"/>
              </a:rPr>
              <a:t>tục</a:t>
            </a:r>
            <a:r>
              <a:rPr lang="en-US" sz="2400" dirty="0">
                <a:latin typeface="Segoe UI" pitchFamily="34" charset="0"/>
                <a:cs typeface="Segoe UI" pitchFamily="34" charset="0"/>
              </a:rPr>
              <a:t> </a:t>
            </a:r>
            <a:r>
              <a:rPr lang="en-US" sz="2400" dirty="0" err="1">
                <a:latin typeface="Segoe UI" pitchFamily="34" charset="0"/>
                <a:cs typeface="Segoe UI" pitchFamily="34" charset="0"/>
              </a:rPr>
              <a:t>hiệu</a:t>
            </a:r>
            <a:r>
              <a:rPr lang="en-US" sz="2400" dirty="0">
                <a:latin typeface="Segoe UI" pitchFamily="34" charset="0"/>
                <a:cs typeface="Segoe UI" pitchFamily="34" charset="0"/>
              </a:rPr>
              <a:t> </a:t>
            </a:r>
            <a:r>
              <a:rPr lang="en-US" sz="2400" dirty="0" err="1">
                <a:latin typeface="Segoe UI" pitchFamily="34" charset="0"/>
                <a:cs typeface="Segoe UI" pitchFamily="34" charset="0"/>
              </a:rPr>
              <a:t>quả</a:t>
            </a:r>
            <a:r>
              <a:rPr lang="en-US" sz="2400" dirty="0">
                <a:latin typeface="Segoe UI" pitchFamily="34" charset="0"/>
                <a:cs typeface="Segoe UI" pitchFamily="34" charset="0"/>
              </a:rPr>
              <a:t> (</a:t>
            </a:r>
            <a:r>
              <a:rPr lang="en-US" sz="2400" dirty="0" err="1">
                <a:latin typeface="Segoe UI" pitchFamily="34" charset="0"/>
                <a:cs typeface="Segoe UI" pitchFamily="34" charset="0"/>
              </a:rPr>
              <a:t>sử</a:t>
            </a:r>
            <a:r>
              <a:rPr lang="en-US" sz="2400" dirty="0">
                <a:latin typeface="Segoe UI" pitchFamily="34" charset="0"/>
                <a:cs typeface="Segoe UI" pitchFamily="34" charset="0"/>
              </a:rPr>
              <a:t> </a:t>
            </a:r>
            <a:r>
              <a:rPr lang="en-US" sz="2400" dirty="0" err="1">
                <a:latin typeface="Segoe UI" pitchFamily="34" charset="0"/>
                <a:cs typeface="Segoe UI" pitchFamily="34" charset="0"/>
              </a:rPr>
              <a:t>dụng</a:t>
            </a:r>
            <a:r>
              <a:rPr lang="en-US" sz="2400" dirty="0">
                <a:latin typeface="Segoe UI" pitchFamily="34" charset="0"/>
                <a:cs typeface="Segoe UI" pitchFamily="34" charset="0"/>
              </a:rPr>
              <a:t> </a:t>
            </a:r>
            <a:r>
              <a:rPr lang="en-US" sz="2400" dirty="0" err="1">
                <a:latin typeface="Segoe UI" pitchFamily="34" charset="0"/>
                <a:cs typeface="Segoe UI" pitchFamily="34" charset="0"/>
              </a:rPr>
              <a:t>công</a:t>
            </a:r>
            <a:r>
              <a:rPr lang="en-US" sz="2400" dirty="0">
                <a:latin typeface="Segoe UI" pitchFamily="34" charset="0"/>
                <a:cs typeface="Segoe UI" pitchFamily="34" charset="0"/>
              </a:rPr>
              <a:t> </a:t>
            </a:r>
            <a:r>
              <a:rPr lang="en-US" sz="2400" dirty="0" err="1">
                <a:latin typeface="Segoe UI" pitchFamily="34" charset="0"/>
                <a:cs typeface="Segoe UI" pitchFamily="34" charset="0"/>
              </a:rPr>
              <a:t>cụ</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như</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Git</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sẽ</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cho</a:t>
            </a:r>
            <a:r>
              <a:rPr lang="en-US" sz="2400" dirty="0">
                <a:latin typeface="Segoe UI" pitchFamily="34" charset="0"/>
                <a:cs typeface="Segoe UI" pitchFamily="34" charset="0"/>
              </a:rPr>
              <a:t> </a:t>
            </a:r>
            <a:r>
              <a:rPr lang="en-US" sz="2400" dirty="0" err="1">
                <a:latin typeface="Segoe UI" pitchFamily="34" charset="0"/>
                <a:cs typeface="Segoe UI" pitchFamily="34" charset="0"/>
              </a:rPr>
              <a:t>phép</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Scrum </a:t>
            </a:r>
            <a:r>
              <a:rPr lang="en-US" sz="2400" dirty="0" err="1">
                <a:latin typeface="Segoe UI" pitchFamily="34" charset="0"/>
                <a:cs typeface="Segoe UI" pitchFamily="34" charset="0"/>
              </a:rPr>
              <a:t>tăng</a:t>
            </a:r>
            <a:r>
              <a:rPr lang="en-US" sz="2400" dirty="0">
                <a:latin typeface="Segoe UI" pitchFamily="34" charset="0"/>
                <a:cs typeface="Segoe UI" pitchFamily="34" charset="0"/>
              </a:rPr>
              <a:t> </a:t>
            </a:r>
            <a:r>
              <a:rPr lang="en-US" sz="2400" dirty="0" err="1">
                <a:latin typeface="Segoe UI" pitchFamily="34" charset="0"/>
                <a:cs typeface="Segoe UI" pitchFamily="34" charset="0"/>
              </a:rPr>
              <a:t>tốc</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độ</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cách</a:t>
            </a:r>
            <a:r>
              <a:rPr lang="en-US" sz="2400" dirty="0">
                <a:latin typeface="Segoe UI" pitchFamily="34" charset="0"/>
                <a:cs typeface="Segoe UI" pitchFamily="34" charset="0"/>
              </a:rPr>
              <a:t> </a:t>
            </a:r>
            <a:r>
              <a:rPr lang="en-US" sz="2400" dirty="0" err="1">
                <a:latin typeface="Segoe UI" pitchFamily="34" charset="0"/>
                <a:cs typeface="Segoe UI" pitchFamily="34" charset="0"/>
              </a:rPr>
              <a:t>đáng</a:t>
            </a:r>
            <a:r>
              <a:rPr lang="en-US" sz="2400" dirty="0">
                <a:latin typeface="Segoe UI" pitchFamily="34" charset="0"/>
                <a:cs typeface="Segoe UI" pitchFamily="34" charset="0"/>
              </a:rPr>
              <a:t> </a:t>
            </a:r>
            <a:r>
              <a:rPr lang="en-US" sz="2400" dirty="0" err="1">
                <a:latin typeface="Segoe UI" pitchFamily="34" charset="0"/>
                <a:cs typeface="Segoe UI" pitchFamily="34" charset="0"/>
              </a:rPr>
              <a:t>kể</a:t>
            </a:r>
            <a:endParaRPr lang="en-US" sz="2400" dirty="0">
              <a:latin typeface="Segoe UI" pitchFamily="34" charset="0"/>
              <a:cs typeface="Segoe UI" pitchFamily="34" charset="0"/>
            </a:endParaRPr>
          </a:p>
        </p:txBody>
      </p:sp>
    </p:spTree>
    <p:extLst>
      <p:ext uri="{BB962C8B-B14F-4D97-AF65-F5344CB8AC3E}">
        <p14:creationId xmlns:p14="http://schemas.microsoft.com/office/powerpoint/2010/main" val="19646633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152400"/>
            <a:ext cx="8686802" cy="990600"/>
          </a:xfrm>
          <a:prstGeom prst="rect">
            <a:avLst/>
          </a:prstGeom>
        </p:spPr>
        <p:txBody>
          <a:bodyPr vert="horz" lIns="91440" tIns="45720" rIns="91440" bIns="45720" rtlCol="0">
            <a:noAutofit/>
          </a:bodyPr>
          <a:lstStyle/>
          <a:p>
            <a:pPr algn="ctr">
              <a:lnSpc>
                <a:spcPct val="110000"/>
              </a:lnSpc>
              <a:spcBef>
                <a:spcPts val="600"/>
              </a:spcBef>
              <a:defRPr/>
            </a:pPr>
            <a:r>
              <a:rPr lang="vi-VN" sz="2800" b="1" dirty="0" smtClean="0">
                <a:latin typeface="Segoe UI" pitchFamily="34" charset="0"/>
                <a:ea typeface="Roboto" pitchFamily="2" charset="0"/>
                <a:cs typeface="Segoe UI" pitchFamily="34" charset="0"/>
              </a:rPr>
              <a:t>Từ </a:t>
            </a:r>
            <a:r>
              <a:rPr lang="vi-VN" sz="2800" b="1" dirty="0">
                <a:latin typeface="Segoe UI" pitchFamily="34" charset="0"/>
                <a:ea typeface="Roboto" pitchFamily="2" charset="0"/>
                <a:cs typeface="Segoe UI" pitchFamily="34" charset="0"/>
              </a:rPr>
              <a:t>Phát triển Phần mềm Tăng trưởng đến Phát triển Phần mềm Song </a:t>
            </a:r>
            <a:r>
              <a:rPr lang="vi-VN" sz="2800" b="1" dirty="0" smtClean="0">
                <a:latin typeface="Segoe UI" pitchFamily="34" charset="0"/>
                <a:ea typeface="Roboto" pitchFamily="2" charset="0"/>
                <a:cs typeface="Segoe UI" pitchFamily="34" charset="0"/>
              </a:rPr>
              <a:t>song</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47800"/>
            <a:ext cx="7935913" cy="4419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txBox="1">
            <a:spLocks/>
          </p:cNvSpPr>
          <p:nvPr/>
        </p:nvSpPr>
        <p:spPr>
          <a:xfrm>
            <a:off x="99558" y="5943600"/>
            <a:ext cx="8988425" cy="609600"/>
          </a:xfrm>
          <a:prstGeom prst="rect">
            <a:avLst/>
          </a:prstGeom>
        </p:spPr>
        <p:txBody>
          <a:bodyPr vert="horz" lIns="91440" tIns="45720" rIns="91440" bIns="45720" rtlCol="0">
            <a:noAutofit/>
          </a:bodyPr>
          <a:lstStyle/>
          <a:p>
            <a:pPr algn="ctr">
              <a:lnSpc>
                <a:spcPct val="110000"/>
              </a:lnSpc>
              <a:spcBef>
                <a:spcPts val="600"/>
              </a:spcBef>
              <a:buClr>
                <a:schemeClr val="tx2"/>
              </a:buClr>
              <a:defRPr/>
            </a:pPr>
            <a:r>
              <a:rPr lang="en-US" sz="2400" dirty="0" err="1" smtClean="0">
                <a:latin typeface="Segoe UI" pitchFamily="34" charset="0"/>
                <a:cs typeface="Segoe UI" pitchFamily="34" charset="0"/>
              </a:rPr>
              <a:t>Các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thành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phần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dữ</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liệu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của</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vòng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tròn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tiếp</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theo</a:t>
            </a:r>
            <a:endParaRPr lang="en-US" sz="2400" dirty="0">
              <a:latin typeface="Segoe UI" pitchFamily="34" charset="0"/>
              <a:ea typeface="Roboto" pitchFamily="2" charset="0"/>
              <a:cs typeface="Segoe UI" pitchFamily="34" charset="0"/>
            </a:endParaRPr>
          </a:p>
        </p:txBody>
      </p:sp>
    </p:spTree>
    <p:extLst>
      <p:ext uri="{BB962C8B-B14F-4D97-AF65-F5344CB8AC3E}">
        <p14:creationId xmlns:p14="http://schemas.microsoft.com/office/powerpoint/2010/main" val="13890897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152400"/>
            <a:ext cx="8686802" cy="6400800"/>
          </a:xfrm>
          <a:prstGeom prst="rect">
            <a:avLst/>
          </a:prstGeom>
        </p:spPr>
        <p:txBody>
          <a:bodyPr vert="horz" lIns="91440" tIns="45720" rIns="91440" bIns="45720" rtlCol="0">
            <a:noAutofit/>
          </a:bodyPr>
          <a:lstStyle/>
          <a:p>
            <a:pPr algn="ctr">
              <a:lnSpc>
                <a:spcPct val="110000"/>
              </a:lnSpc>
              <a:spcBef>
                <a:spcPts val="600"/>
              </a:spcBef>
              <a:defRPr/>
            </a:pPr>
            <a:r>
              <a:rPr lang="vi-VN" sz="2800" b="1" dirty="0" smtClean="0">
                <a:latin typeface="Segoe UI" pitchFamily="34" charset="0"/>
                <a:ea typeface="Roboto" pitchFamily="2" charset="0"/>
                <a:cs typeface="Segoe UI" pitchFamily="34" charset="0"/>
              </a:rPr>
              <a:t>Từ </a:t>
            </a:r>
            <a:r>
              <a:rPr lang="vi-VN" sz="2800" b="1" dirty="0">
                <a:latin typeface="Segoe UI" pitchFamily="34" charset="0"/>
                <a:ea typeface="Roboto" pitchFamily="2" charset="0"/>
                <a:cs typeface="Segoe UI" pitchFamily="34" charset="0"/>
              </a:rPr>
              <a:t>Phát triển Phần mềm Tăng trưởng đến Phát triển Phần mềm Song song</a:t>
            </a:r>
            <a:endParaRPr lang="vi-VN"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a:latin typeface="Segoe UI" pitchFamily="34" charset="0"/>
                <a:cs typeface="Segoe UI" pitchFamily="34" charset="0"/>
              </a:rPr>
              <a:t>Ngoài</a:t>
            </a:r>
            <a:r>
              <a:rPr lang="en-US" sz="2400" dirty="0">
                <a:latin typeface="Segoe UI" pitchFamily="34" charset="0"/>
                <a:cs typeface="Segoe UI" pitchFamily="34" charset="0"/>
              </a:rPr>
              <a:t> </a:t>
            </a:r>
            <a:r>
              <a:rPr lang="en-US" sz="2400" dirty="0" err="1">
                <a:latin typeface="Segoe UI" pitchFamily="34" charset="0"/>
                <a:cs typeface="Segoe UI" pitchFamily="34" charset="0"/>
              </a:rPr>
              <a:t>ba</a:t>
            </a:r>
            <a:r>
              <a:rPr lang="en-US" sz="2400" dirty="0">
                <a:latin typeface="Segoe UI" pitchFamily="34" charset="0"/>
                <a:cs typeface="Segoe UI" pitchFamily="34" charset="0"/>
              </a:rPr>
              <a:t> </a:t>
            </a:r>
            <a:r>
              <a:rPr lang="en-US" sz="2400" dirty="0" err="1">
                <a:latin typeface="Segoe UI" pitchFamily="34" charset="0"/>
                <a:cs typeface="Segoe UI" pitchFamily="34" charset="0"/>
              </a:rPr>
              <a:t>câu</a:t>
            </a:r>
            <a:r>
              <a:rPr lang="en-US" sz="2400" dirty="0">
                <a:latin typeface="Segoe UI" pitchFamily="34" charset="0"/>
                <a:cs typeface="Segoe UI" pitchFamily="34" charset="0"/>
              </a:rPr>
              <a:t> </a:t>
            </a:r>
            <a:r>
              <a:rPr lang="en-US" sz="2400" dirty="0" err="1">
                <a:latin typeface="Segoe UI" pitchFamily="34" charset="0"/>
                <a:cs typeface="Segoe UI" pitchFamily="34" charset="0"/>
              </a:rPr>
              <a:t>hỏi</a:t>
            </a:r>
            <a:r>
              <a:rPr lang="en-US" sz="2400" dirty="0">
                <a:latin typeface="Segoe UI" pitchFamily="34" charset="0"/>
                <a:cs typeface="Segoe UI" pitchFamily="34" charset="0"/>
              </a:rPr>
              <a:t> </a:t>
            </a:r>
            <a:r>
              <a:rPr lang="en-US" sz="2400" dirty="0" err="1">
                <a:latin typeface="Segoe UI" pitchFamily="34" charset="0"/>
                <a:cs typeface="Segoe UI" pitchFamily="34" charset="0"/>
              </a:rPr>
              <a:t>nổi</a:t>
            </a:r>
            <a:r>
              <a:rPr lang="en-US" sz="2400" dirty="0">
                <a:latin typeface="Segoe UI" pitchFamily="34" charset="0"/>
                <a:cs typeface="Segoe UI" pitchFamily="34" charset="0"/>
              </a:rPr>
              <a:t> </a:t>
            </a:r>
            <a:r>
              <a:rPr lang="en-US" sz="2400" dirty="0" err="1">
                <a:latin typeface="Segoe UI" pitchFamily="34" charset="0"/>
                <a:cs typeface="Segoe UI" pitchFamily="34" charset="0"/>
              </a:rPr>
              <a:t>tiếng</a:t>
            </a:r>
            <a:r>
              <a:rPr lang="en-US" sz="2400" dirty="0">
                <a:latin typeface="Segoe UI" pitchFamily="34" charset="0"/>
                <a:cs typeface="Segoe UI" pitchFamily="34" charset="0"/>
              </a:rPr>
              <a:t> </a:t>
            </a:r>
            <a:r>
              <a:rPr lang="en-US" sz="2400" dirty="0" err="1">
                <a:latin typeface="Segoe UI" pitchFamily="34" charset="0"/>
                <a:cs typeface="Segoe UI" pitchFamily="34" charset="0"/>
              </a:rPr>
              <a:t>được</a:t>
            </a:r>
            <a:r>
              <a:rPr lang="en-US" sz="2400" dirty="0">
                <a:latin typeface="Segoe UI" pitchFamily="34" charset="0"/>
                <a:cs typeface="Segoe UI" pitchFamily="34" charset="0"/>
              </a:rPr>
              <a:t> </a:t>
            </a:r>
            <a:r>
              <a:rPr lang="en-US" sz="2400" dirty="0" err="1">
                <a:latin typeface="Segoe UI" pitchFamily="34" charset="0"/>
                <a:cs typeface="Segoe UI" pitchFamily="34" charset="0"/>
              </a:rPr>
              <a:t>đưa</a:t>
            </a:r>
            <a:r>
              <a:rPr lang="en-US" sz="2400" dirty="0">
                <a:latin typeface="Segoe UI" pitchFamily="34" charset="0"/>
                <a:cs typeface="Segoe UI" pitchFamily="34" charset="0"/>
              </a:rPr>
              <a:t> </a:t>
            </a:r>
            <a:r>
              <a:rPr lang="en-US" sz="2400" dirty="0" err="1">
                <a:latin typeface="Segoe UI" pitchFamily="34" charset="0"/>
                <a:cs typeface="Segoe UI" pitchFamily="34" charset="0"/>
              </a:rPr>
              <a:t>ra</a:t>
            </a:r>
            <a:r>
              <a:rPr lang="en-US" sz="2400" dirty="0">
                <a:latin typeface="Segoe UI" pitchFamily="34" charset="0"/>
                <a:cs typeface="Segoe UI" pitchFamily="34" charset="0"/>
              </a:rPr>
              <a:t>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a:latin typeface="Segoe UI" pitchFamily="34" charset="0"/>
                <a:cs typeface="Segoe UI" pitchFamily="34" charset="0"/>
              </a:rPr>
              <a:t>những</a:t>
            </a:r>
            <a:r>
              <a:rPr lang="en-US" sz="2400" dirty="0">
                <a:latin typeface="Segoe UI" pitchFamily="34" charset="0"/>
                <a:cs typeface="Segoe UI" pitchFamily="34" charset="0"/>
              </a:rPr>
              <a:t> </a:t>
            </a:r>
            <a:r>
              <a:rPr lang="en-US" sz="2400" dirty="0" err="1">
                <a:latin typeface="Segoe UI" pitchFamily="34" charset="0"/>
                <a:cs typeface="Segoe UI" pitchFamily="34" charset="0"/>
              </a:rPr>
              <a:t>cuộc</a:t>
            </a:r>
            <a:r>
              <a:rPr lang="en-US" sz="2400" dirty="0">
                <a:latin typeface="Segoe UI" pitchFamily="34" charset="0"/>
                <a:cs typeface="Segoe UI" pitchFamily="34" charset="0"/>
              </a:rPr>
              <a:t> </a:t>
            </a:r>
            <a:r>
              <a:rPr lang="en-US" sz="2400" dirty="0" err="1">
                <a:latin typeface="Segoe UI" pitchFamily="34" charset="0"/>
                <a:cs typeface="Segoe UI" pitchFamily="34" charset="0"/>
              </a:rPr>
              <a:t>họp</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là</a:t>
            </a:r>
            <a:endParaRPr lang="en-US" sz="2400" dirty="0" smtClean="0">
              <a:latin typeface="Segoe UI" pitchFamily="34" charset="0"/>
              <a:cs typeface="Segoe UI" pitchFamily="34" charset="0"/>
            </a:endParaRPr>
          </a:p>
          <a:p>
            <a:pPr marL="1082675" lvl="2" indent="-274638">
              <a:lnSpc>
                <a:spcPct val="120000"/>
              </a:lnSpc>
              <a:buClr>
                <a:schemeClr val="accent1"/>
              </a:buClr>
              <a:buFont typeface="Wingdings" pitchFamily="2" charset="2"/>
              <a:buChar char="§"/>
            </a:pPr>
            <a:r>
              <a:rPr lang="vi-VN" sz="2400" dirty="0">
                <a:latin typeface="Segoe UI" pitchFamily="34" charset="0"/>
                <a:cs typeface="Segoe UI" pitchFamily="34" charset="0"/>
              </a:rPr>
              <a:t>Bạn đã làm gì ngày hôm qua?</a:t>
            </a:r>
          </a:p>
          <a:p>
            <a:pPr marL="1082675" lvl="2" indent="-274638">
              <a:lnSpc>
                <a:spcPct val="120000"/>
              </a:lnSpc>
              <a:buClr>
                <a:schemeClr val="accent1"/>
              </a:buClr>
              <a:buFont typeface="Wingdings" pitchFamily="2" charset="2"/>
              <a:buChar char="§"/>
            </a:pPr>
            <a:r>
              <a:rPr lang="vi-VN" sz="2400" dirty="0">
                <a:latin typeface="Segoe UI" pitchFamily="34" charset="0"/>
                <a:cs typeface="Segoe UI" pitchFamily="34" charset="0"/>
              </a:rPr>
              <a:t>Bạn dự định làm gì ngày mai?</a:t>
            </a:r>
          </a:p>
          <a:p>
            <a:pPr marL="1082675" lvl="2" indent="-274638">
              <a:lnSpc>
                <a:spcPct val="120000"/>
              </a:lnSpc>
              <a:buClr>
                <a:schemeClr val="accent1"/>
              </a:buClr>
              <a:buFont typeface="Wingdings" pitchFamily="2" charset="2"/>
              <a:buChar char="§"/>
            </a:pPr>
            <a:r>
              <a:rPr lang="vi-VN" sz="2400" dirty="0">
                <a:latin typeface="Segoe UI" pitchFamily="34" charset="0"/>
                <a:cs typeface="Segoe UI" pitchFamily="34" charset="0"/>
              </a:rPr>
              <a:t>Có điều gì gây khó khăn cho bạn trong quá trình triển khai hay không?</a:t>
            </a:r>
            <a:endParaRPr lang="en-US" sz="2400"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Bạn</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nên</a:t>
            </a:r>
            <a:r>
              <a:rPr lang="en-US" sz="2400" dirty="0">
                <a:latin typeface="Segoe UI" pitchFamily="34" charset="0"/>
                <a:cs typeface="Segoe UI" pitchFamily="34" charset="0"/>
              </a:rPr>
              <a:t> </a:t>
            </a:r>
            <a:r>
              <a:rPr lang="en-US" sz="2400" dirty="0" err="1">
                <a:latin typeface="Segoe UI" pitchFamily="34" charset="0"/>
                <a:cs typeface="Segoe UI" pitchFamily="34" charset="0"/>
              </a:rPr>
              <a:t>thêm</a:t>
            </a:r>
            <a:r>
              <a:rPr lang="en-US" sz="2400" dirty="0">
                <a:latin typeface="Segoe UI" pitchFamily="34" charset="0"/>
                <a:cs typeface="Segoe UI" pitchFamily="34" charset="0"/>
              </a:rPr>
              <a:t> </a:t>
            </a:r>
            <a:r>
              <a:rPr lang="en-US" sz="2400" dirty="0" err="1">
                <a:latin typeface="Segoe UI" pitchFamily="34" charset="0"/>
                <a:cs typeface="Segoe UI" pitchFamily="34" charset="0"/>
              </a:rPr>
              <a:t>hai</a:t>
            </a:r>
            <a:r>
              <a:rPr lang="en-US" sz="2400" dirty="0">
                <a:latin typeface="Segoe UI" pitchFamily="34" charset="0"/>
                <a:cs typeface="Segoe UI" pitchFamily="34" charset="0"/>
              </a:rPr>
              <a:t> </a:t>
            </a:r>
            <a:r>
              <a:rPr lang="en-US" sz="2400" dirty="0" err="1">
                <a:latin typeface="Segoe UI" pitchFamily="34" charset="0"/>
                <a:cs typeface="Segoe UI" pitchFamily="34" charset="0"/>
              </a:rPr>
              <a:t>câu</a:t>
            </a:r>
            <a:r>
              <a:rPr lang="en-US" sz="2400" dirty="0">
                <a:latin typeface="Segoe UI" pitchFamily="34" charset="0"/>
                <a:cs typeface="Segoe UI" pitchFamily="34" charset="0"/>
              </a:rPr>
              <a:t> </a:t>
            </a:r>
            <a:r>
              <a:rPr lang="en-US" sz="2400" dirty="0" err="1">
                <a:latin typeface="Segoe UI" pitchFamily="34" charset="0"/>
                <a:cs typeface="Segoe UI" pitchFamily="34" charset="0"/>
              </a:rPr>
              <a:t>hỏi</a:t>
            </a:r>
            <a:r>
              <a:rPr lang="en-US" sz="2400" dirty="0">
                <a:latin typeface="Segoe UI" pitchFamily="34" charset="0"/>
                <a:cs typeface="Segoe UI" pitchFamily="34" charset="0"/>
              </a:rPr>
              <a:t> </a:t>
            </a:r>
            <a:r>
              <a:rPr lang="en-US" sz="2400" dirty="0" err="1">
                <a:latin typeface="Segoe UI" pitchFamily="34" charset="0"/>
                <a:cs typeface="Segoe UI" pitchFamily="34" charset="0"/>
              </a:rPr>
              <a:t>nữa</a:t>
            </a:r>
            <a:r>
              <a:rPr lang="en-US" sz="2400" dirty="0">
                <a:latin typeface="Segoe UI" pitchFamily="34" charset="0"/>
                <a:cs typeface="Segoe UI" pitchFamily="34" charset="0"/>
              </a:rPr>
              <a:t>, </a:t>
            </a:r>
            <a:r>
              <a:rPr lang="en-US" sz="2400" dirty="0" err="1">
                <a:latin typeface="Segoe UI" pitchFamily="34" charset="0"/>
                <a:cs typeface="Segoe UI" pitchFamily="34" charset="0"/>
              </a:rPr>
              <a:t>chúng</a:t>
            </a:r>
            <a:r>
              <a:rPr lang="en-US" sz="2400" dirty="0">
                <a:latin typeface="Segoe UI" pitchFamily="34" charset="0"/>
                <a:cs typeface="Segoe UI" pitchFamily="34" charset="0"/>
              </a:rPr>
              <a:t> </a:t>
            </a:r>
            <a:r>
              <a:rPr lang="en-US" sz="2400" dirty="0" err="1">
                <a:latin typeface="Segoe UI" pitchFamily="34" charset="0"/>
                <a:cs typeface="Segoe UI" pitchFamily="34" charset="0"/>
              </a:rPr>
              <a:t>sẽ</a:t>
            </a:r>
            <a:r>
              <a:rPr lang="en-US" sz="2400" dirty="0">
                <a:latin typeface="Segoe UI" pitchFamily="34" charset="0"/>
                <a:cs typeface="Segoe UI" pitchFamily="34" charset="0"/>
              </a:rPr>
              <a:t> </a:t>
            </a:r>
            <a:r>
              <a:rPr lang="en-US" sz="2400" dirty="0" err="1">
                <a:latin typeface="Segoe UI" pitchFamily="34" charset="0"/>
                <a:cs typeface="Segoe UI" pitchFamily="34" charset="0"/>
              </a:rPr>
              <a:t>giúp</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con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thể</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đồng</a:t>
            </a:r>
            <a:r>
              <a:rPr lang="en-US" sz="2400" dirty="0">
                <a:latin typeface="Segoe UI" pitchFamily="34" charset="0"/>
                <a:cs typeface="Segoe UI" pitchFamily="34" charset="0"/>
              </a:rPr>
              <a:t> </a:t>
            </a:r>
            <a:r>
              <a:rPr lang="en-US" sz="2400" dirty="0" err="1">
                <a:latin typeface="Segoe UI" pitchFamily="34" charset="0"/>
                <a:cs typeface="Segoe UI" pitchFamily="34" charset="0"/>
              </a:rPr>
              <a:t>bộ</a:t>
            </a:r>
            <a:r>
              <a:rPr lang="en-US" sz="2400" dirty="0">
                <a:latin typeface="Segoe UI" pitchFamily="34" charset="0"/>
                <a:cs typeface="Segoe UI" pitchFamily="34" charset="0"/>
              </a:rPr>
              <a:t> </a:t>
            </a:r>
            <a:r>
              <a:rPr lang="en-US" sz="2400" dirty="0" err="1">
                <a:latin typeface="Segoe UI" pitchFamily="34" charset="0"/>
                <a:cs typeface="Segoe UI" pitchFamily="34" charset="0"/>
              </a:rPr>
              <a:t>hóa</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cách</a:t>
            </a:r>
            <a:r>
              <a:rPr lang="en-US" sz="2400" dirty="0">
                <a:latin typeface="Segoe UI" pitchFamily="34" charset="0"/>
                <a:cs typeface="Segoe UI" pitchFamily="34" charset="0"/>
              </a:rPr>
              <a:t> </a:t>
            </a:r>
            <a:r>
              <a:rPr lang="en-US" sz="2400" dirty="0" err="1">
                <a:latin typeface="Segoe UI" pitchFamily="34" charset="0"/>
                <a:cs typeface="Segoe UI" pitchFamily="34" charset="0"/>
              </a:rPr>
              <a:t>dễ</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dàng</a:t>
            </a:r>
            <a:endParaRPr lang="en-US" sz="2400" dirty="0" smtClean="0">
              <a:latin typeface="Segoe UI" pitchFamily="34" charset="0"/>
              <a:cs typeface="Segoe UI" pitchFamily="34" charset="0"/>
            </a:endParaRPr>
          </a:p>
          <a:p>
            <a:pPr marL="1082675" lvl="2" indent="-274638">
              <a:lnSpc>
                <a:spcPct val="120000"/>
              </a:lnSpc>
              <a:buClr>
                <a:schemeClr val="accent1"/>
              </a:buClr>
              <a:buFont typeface="Wingdings" pitchFamily="2" charset="2"/>
              <a:buChar char="§"/>
            </a:pPr>
            <a:r>
              <a:rPr lang="vi-VN" sz="2400" dirty="0">
                <a:latin typeface="Segoe UI" pitchFamily="34" charset="0"/>
                <a:cs typeface="Segoe UI" pitchFamily="34" charset="0"/>
              </a:rPr>
              <a:t>Bạn đang làm gì mà có lợi cho nhóm con của tôi </a:t>
            </a:r>
            <a:r>
              <a:rPr lang="vi-VN" sz="2400" dirty="0" smtClean="0">
                <a:latin typeface="Segoe UI" pitchFamily="34" charset="0"/>
                <a:cs typeface="Segoe UI" pitchFamily="34" charset="0"/>
              </a:rPr>
              <a:t>không</a:t>
            </a:r>
            <a:r>
              <a:rPr lang="vi-VN" sz="2400" dirty="0">
                <a:latin typeface="Segoe UI" pitchFamily="34" charset="0"/>
                <a:cs typeface="Segoe UI" pitchFamily="34" charset="0"/>
              </a:rPr>
              <a:t>?</a:t>
            </a:r>
          </a:p>
          <a:p>
            <a:pPr marL="1082675" lvl="2" indent="-274638">
              <a:lnSpc>
                <a:spcPct val="120000"/>
              </a:lnSpc>
              <a:buClr>
                <a:schemeClr val="accent1"/>
              </a:buClr>
              <a:buFont typeface="Wingdings" pitchFamily="2" charset="2"/>
              <a:buChar char="§"/>
            </a:pPr>
            <a:r>
              <a:rPr lang="vi-VN" sz="2400" dirty="0">
                <a:latin typeface="Segoe UI" pitchFamily="34" charset="0"/>
                <a:cs typeface="Segoe UI" pitchFamily="34" charset="0"/>
              </a:rPr>
              <a:t>Bạn đang làm gì mà gây chậm tốc độ cho nhóm của tôi không?</a:t>
            </a:r>
            <a:endParaRPr lang="en-US" sz="2400" dirty="0" smtClean="0">
              <a:latin typeface="Segoe UI" pitchFamily="34" charset="0"/>
              <a:cs typeface="Segoe UI" pitchFamily="34" charset="0"/>
            </a:endParaRPr>
          </a:p>
        </p:txBody>
      </p:sp>
    </p:spTree>
    <p:extLst>
      <p:ext uri="{BB962C8B-B14F-4D97-AF65-F5344CB8AC3E}">
        <p14:creationId xmlns:p14="http://schemas.microsoft.com/office/powerpoint/2010/main" val="20168396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033780"/>
            <a:ext cx="9144000" cy="52908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0" y="685800"/>
            <a:ext cx="3276600" cy="695960"/>
          </a:xfrm>
          <a:prstGeom prst="rightArrow">
            <a:avLst>
              <a:gd name="adj1" fmla="val 100000"/>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314960" y="805180"/>
            <a:ext cx="2809240" cy="4572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sz="2400" b="1" i="0" u="none" strike="noStrike" kern="1200" cap="none" spc="0" normalizeH="0" baseline="0" noProof="0" dirty="0" err="1" smtClean="0">
                <a:ln>
                  <a:noFill/>
                </a:ln>
                <a:solidFill>
                  <a:schemeClr val="tx2"/>
                </a:solidFill>
                <a:effectLst/>
                <a:uLnTx/>
                <a:uFillTx/>
                <a:latin typeface="Segoe UI" pitchFamily="34" charset="0"/>
                <a:ea typeface="Roboto" pitchFamily="2" charset="0"/>
                <a:cs typeface="Segoe UI" pitchFamily="34" charset="0"/>
              </a:rPr>
              <a:t>Nội</a:t>
            </a:r>
            <a:r>
              <a:rPr kumimoji="0" lang="en-US" sz="2400" b="1" i="0" u="none" strike="noStrike" kern="1200" cap="none" spc="0" normalizeH="0" baseline="0" noProof="0" dirty="0" smtClean="0">
                <a:ln>
                  <a:noFill/>
                </a:ln>
                <a:solidFill>
                  <a:schemeClr val="tx2"/>
                </a:solidFill>
                <a:effectLst/>
                <a:uLnTx/>
                <a:uFillTx/>
                <a:latin typeface="Segoe UI" pitchFamily="34" charset="0"/>
                <a:ea typeface="Roboto" pitchFamily="2" charset="0"/>
                <a:cs typeface="Segoe UI" pitchFamily="34" charset="0"/>
              </a:rPr>
              <a:t> dung </a:t>
            </a:r>
            <a:r>
              <a:rPr kumimoji="0" lang="en-US" sz="2400" b="1" i="0" u="none" strike="noStrike" kern="1200" cap="none" spc="0" normalizeH="0" baseline="0" noProof="0" dirty="0" err="1" smtClean="0">
                <a:ln>
                  <a:noFill/>
                </a:ln>
                <a:solidFill>
                  <a:schemeClr val="tx2"/>
                </a:solidFill>
                <a:effectLst/>
                <a:uLnTx/>
                <a:uFillTx/>
                <a:latin typeface="Segoe UI" pitchFamily="34" charset="0"/>
                <a:ea typeface="Roboto" pitchFamily="2" charset="0"/>
                <a:cs typeface="Segoe UI" pitchFamily="34" charset="0"/>
              </a:rPr>
              <a:t>bài</a:t>
            </a:r>
            <a:r>
              <a:rPr kumimoji="0" lang="en-US" sz="2400" b="1" i="0" u="none" strike="noStrike" kern="1200" cap="none" spc="0" normalizeH="0" baseline="0" noProof="0" dirty="0" smtClean="0">
                <a:ln>
                  <a:noFill/>
                </a:ln>
                <a:solidFill>
                  <a:schemeClr val="tx2"/>
                </a:solidFill>
                <a:effectLst/>
                <a:uLnTx/>
                <a:uFillTx/>
                <a:latin typeface="Segoe UI" pitchFamily="34" charset="0"/>
                <a:ea typeface="Roboto" pitchFamily="2" charset="0"/>
                <a:cs typeface="Segoe UI" pitchFamily="34" charset="0"/>
              </a:rPr>
              <a:t> </a:t>
            </a:r>
            <a:r>
              <a:rPr kumimoji="0" lang="en-US" sz="2400" b="1" i="0" u="none" strike="noStrike" kern="1200" cap="none" spc="0" normalizeH="0" baseline="0" noProof="0" dirty="0" err="1" smtClean="0">
                <a:ln>
                  <a:noFill/>
                </a:ln>
                <a:solidFill>
                  <a:schemeClr val="tx2"/>
                </a:solidFill>
                <a:effectLst/>
                <a:uLnTx/>
                <a:uFillTx/>
                <a:latin typeface="Segoe UI" pitchFamily="34" charset="0"/>
                <a:ea typeface="Roboto" pitchFamily="2" charset="0"/>
                <a:cs typeface="Segoe UI" pitchFamily="34" charset="0"/>
              </a:rPr>
              <a:t>học</a:t>
            </a:r>
            <a:endParaRPr kumimoji="0" lang="en-US" sz="2400" b="1" i="0" u="none" strike="noStrike" kern="1200" cap="none" spc="0" normalizeH="0" baseline="0" noProof="0" dirty="0">
              <a:ln>
                <a:noFill/>
              </a:ln>
              <a:solidFill>
                <a:schemeClr val="tx2"/>
              </a:solidFill>
              <a:effectLst/>
              <a:uLnTx/>
              <a:uFillTx/>
              <a:latin typeface="Segoe UI" pitchFamily="34" charset="0"/>
              <a:ea typeface="Roboto" pitchFamily="2" charset="0"/>
              <a:cs typeface="Segoe UI" pitchFamily="34" charset="0"/>
            </a:endParaRPr>
          </a:p>
        </p:txBody>
      </p:sp>
      <p:sp>
        <p:nvSpPr>
          <p:cNvPr id="9219" name="Content Placeholder 1"/>
          <p:cNvSpPr>
            <a:spLocks noGrp="1"/>
          </p:cNvSpPr>
          <p:nvPr>
            <p:ph idx="1"/>
          </p:nvPr>
        </p:nvSpPr>
        <p:spPr>
          <a:xfrm>
            <a:off x="228600" y="1534160"/>
            <a:ext cx="6019800" cy="4638040"/>
          </a:xfrm>
        </p:spPr>
        <p:txBody>
          <a:bodyPr>
            <a:normAutofit/>
          </a:bodyPr>
          <a:lstStyle/>
          <a:p>
            <a:pPr marL="342900" indent="-342900">
              <a:lnSpc>
                <a:spcPct val="150000"/>
              </a:lnSpc>
              <a:buClr>
                <a:schemeClr val="tx2"/>
              </a:buClr>
              <a:buFont typeface="Wingdings" pitchFamily="2" charset="2"/>
              <a:buChar char="l"/>
            </a:pPr>
            <a:r>
              <a:rPr lang="vi-VN" b="0" dirty="0" smtClean="0"/>
              <a:t>Từ </a:t>
            </a:r>
            <a:r>
              <a:rPr lang="en-US" b="0" dirty="0"/>
              <a:t>t</a:t>
            </a:r>
            <a:r>
              <a:rPr lang="vi-VN" b="0" dirty="0" smtClean="0"/>
              <a:t>ầm </a:t>
            </a:r>
            <a:r>
              <a:rPr lang="vi-VN" b="0" dirty="0"/>
              <a:t>nhìn </a:t>
            </a:r>
            <a:r>
              <a:rPr lang="en-US" b="0" dirty="0" smtClean="0"/>
              <a:t>k</a:t>
            </a:r>
            <a:r>
              <a:rPr lang="vi-VN" b="0" dirty="0" smtClean="0"/>
              <a:t>iến </a:t>
            </a:r>
            <a:r>
              <a:rPr lang="vi-VN" b="0" dirty="0"/>
              <a:t>trúc đến </a:t>
            </a:r>
            <a:r>
              <a:rPr lang="en-US" b="0" dirty="0" smtClean="0"/>
              <a:t>l</a:t>
            </a:r>
            <a:r>
              <a:rPr lang="vi-VN" b="0" dirty="0" smtClean="0"/>
              <a:t>ập </a:t>
            </a:r>
            <a:r>
              <a:rPr lang="vi-VN" b="0" dirty="0"/>
              <a:t>kế hoạch </a:t>
            </a:r>
            <a:r>
              <a:rPr lang="en-US" b="0" dirty="0" smtClean="0"/>
              <a:t>p</a:t>
            </a:r>
            <a:r>
              <a:rPr lang="vi-VN" b="0" dirty="0" smtClean="0"/>
              <a:t>hát </a:t>
            </a:r>
            <a:r>
              <a:rPr lang="vi-VN" b="0" dirty="0"/>
              <a:t>hành và </a:t>
            </a:r>
            <a:r>
              <a:rPr lang="en-US" b="0" dirty="0" smtClean="0"/>
              <a:t>l</a:t>
            </a:r>
            <a:r>
              <a:rPr lang="vi-VN" b="0" dirty="0" smtClean="0"/>
              <a:t>ập </a:t>
            </a:r>
            <a:r>
              <a:rPr lang="vi-VN" b="0" dirty="0"/>
              <a:t>kế hoạch </a:t>
            </a:r>
            <a:r>
              <a:rPr lang="en-US" b="0" dirty="0"/>
              <a:t>s</a:t>
            </a:r>
            <a:r>
              <a:rPr lang="vi-VN" b="0" dirty="0" smtClean="0"/>
              <a:t>print</a:t>
            </a:r>
            <a:endParaRPr lang="en-US" b="0" dirty="0" smtClean="0"/>
          </a:p>
          <a:p>
            <a:pPr marL="342900" indent="-342900">
              <a:lnSpc>
                <a:spcPct val="150000"/>
              </a:lnSpc>
              <a:buClr>
                <a:schemeClr val="tx2"/>
              </a:buClr>
              <a:buFont typeface="Wingdings" pitchFamily="2" charset="2"/>
              <a:buChar char="l"/>
            </a:pPr>
            <a:r>
              <a:rPr lang="vi-VN" b="0" dirty="0"/>
              <a:t>Từ </a:t>
            </a:r>
            <a:r>
              <a:rPr lang="en-US" b="0" dirty="0" smtClean="0"/>
              <a:t>p</a:t>
            </a:r>
            <a:r>
              <a:rPr lang="vi-VN" b="0" dirty="0" smtClean="0"/>
              <a:t>hát </a:t>
            </a:r>
            <a:r>
              <a:rPr lang="vi-VN" b="0" dirty="0"/>
              <a:t>triển </a:t>
            </a:r>
            <a:r>
              <a:rPr lang="en-US" b="0" dirty="0" smtClean="0"/>
              <a:t>p</a:t>
            </a:r>
            <a:r>
              <a:rPr lang="vi-VN" b="0" dirty="0" smtClean="0"/>
              <a:t>hần </a:t>
            </a:r>
            <a:r>
              <a:rPr lang="vi-VN" b="0" dirty="0"/>
              <a:t>mềm </a:t>
            </a:r>
            <a:r>
              <a:rPr lang="en-US" b="0" dirty="0" smtClean="0"/>
              <a:t>t</a:t>
            </a:r>
            <a:r>
              <a:rPr lang="vi-VN" b="0" dirty="0" smtClean="0"/>
              <a:t>ăng </a:t>
            </a:r>
            <a:r>
              <a:rPr lang="vi-VN" b="0" dirty="0"/>
              <a:t>trưởng đến </a:t>
            </a:r>
            <a:r>
              <a:rPr lang="en-US" b="0" dirty="0" smtClean="0"/>
              <a:t>p</a:t>
            </a:r>
            <a:r>
              <a:rPr lang="vi-VN" b="0" dirty="0" smtClean="0"/>
              <a:t>hát </a:t>
            </a:r>
            <a:r>
              <a:rPr lang="vi-VN" b="0" dirty="0"/>
              <a:t>triển </a:t>
            </a:r>
            <a:r>
              <a:rPr lang="en-US" b="0" dirty="0" smtClean="0"/>
              <a:t>p</a:t>
            </a:r>
            <a:r>
              <a:rPr lang="vi-VN" b="0" dirty="0" smtClean="0"/>
              <a:t>hần </a:t>
            </a:r>
            <a:r>
              <a:rPr lang="vi-VN" b="0" dirty="0"/>
              <a:t>mềm </a:t>
            </a:r>
            <a:r>
              <a:rPr lang="en-US" b="0" dirty="0" smtClean="0"/>
              <a:t>s</a:t>
            </a:r>
            <a:r>
              <a:rPr lang="vi-VN" b="0" dirty="0" smtClean="0"/>
              <a:t>ong song</a:t>
            </a:r>
            <a:endParaRPr lang="en-US" b="0" dirty="0" smtClean="0"/>
          </a:p>
          <a:p>
            <a:pPr marL="342900" indent="-342900">
              <a:lnSpc>
                <a:spcPct val="150000"/>
              </a:lnSpc>
              <a:buClr>
                <a:schemeClr val="tx2"/>
              </a:buClr>
              <a:buFont typeface="Wingdings" pitchFamily="2" charset="2"/>
              <a:buChar char="l"/>
            </a:pPr>
            <a:r>
              <a:rPr lang="en-US" b="0" dirty="0" err="1" smtClean="0"/>
              <a:t>Biểu</a:t>
            </a:r>
            <a:r>
              <a:rPr lang="en-US" b="0" dirty="0" smtClean="0"/>
              <a:t> </a:t>
            </a:r>
            <a:r>
              <a:rPr lang="en-US" b="0" dirty="0" err="1" smtClean="0"/>
              <a:t>đồ</a:t>
            </a:r>
            <a:r>
              <a:rPr lang="en-US" b="0" dirty="0" smtClean="0"/>
              <a:t> </a:t>
            </a:r>
            <a:r>
              <a:rPr lang="en-US" b="0" dirty="0" err="1" smtClean="0"/>
              <a:t>Burndown</a:t>
            </a:r>
            <a:endParaRPr lang="en-US" b="0" dirty="0" smtClean="0"/>
          </a:p>
          <a:p>
            <a:pPr marL="342900" indent="-342900">
              <a:lnSpc>
                <a:spcPct val="150000"/>
              </a:lnSpc>
              <a:buClr>
                <a:schemeClr val="tx2"/>
              </a:buClr>
              <a:buFont typeface="Wingdings" pitchFamily="2" charset="2"/>
              <a:buChar char="l"/>
            </a:pPr>
            <a:r>
              <a:rPr lang="en-US" b="0" dirty="0" err="1" smtClean="0"/>
              <a:t>Tốc</a:t>
            </a:r>
            <a:r>
              <a:rPr lang="en-US" b="0" dirty="0" smtClean="0"/>
              <a:t> </a:t>
            </a:r>
            <a:r>
              <a:rPr lang="en-US" b="0" dirty="0" err="1" smtClean="0"/>
              <a:t>độ</a:t>
            </a:r>
            <a:r>
              <a:rPr lang="en-US" b="0" dirty="0" smtClean="0"/>
              <a:t> </a:t>
            </a:r>
            <a:r>
              <a:rPr lang="en-US" b="0" dirty="0" err="1" smtClean="0"/>
              <a:t>nhóm</a:t>
            </a:r>
            <a:endParaRPr lang="en-US" b="0" dirty="0" smtClean="0"/>
          </a:p>
          <a:p>
            <a:pPr marL="342900" indent="-342900">
              <a:lnSpc>
                <a:spcPct val="150000"/>
              </a:lnSpc>
              <a:buClr>
                <a:schemeClr val="tx2"/>
              </a:buClr>
              <a:buFont typeface="Wingdings" pitchFamily="2" charset="2"/>
              <a:buChar char="l"/>
            </a:pPr>
            <a:endParaRPr lang="en-US" b="0" dirty="0" smtClean="0"/>
          </a:p>
        </p:txBody>
      </p:sp>
      <p:sp>
        <p:nvSpPr>
          <p:cNvPr id="9220" name="Slide Number Placeholder 4"/>
          <p:cNvSpPr>
            <a:spLocks noGrp="1"/>
          </p:cNvSpPr>
          <p:nvPr>
            <p:ph type="sldNum" sz="quarter" idx="10"/>
          </p:nvPr>
        </p:nvSpPr>
        <p:spPr bwMode="auto">
          <a:xfrm>
            <a:off x="-1447800" y="6172200"/>
            <a:ext cx="2133600" cy="365125"/>
          </a:xfrm>
          <a:noFill/>
          <a:ln>
            <a:miter lim="800000"/>
            <a:headEnd/>
            <a:tailEnd/>
          </a:ln>
        </p:spPr>
        <p:txBody>
          <a:bodyPr wrap="square" numCol="1" anchorCtr="0" compatLnSpc="1">
            <a:prstTxWarp prst="textNoShape">
              <a:avLst/>
            </a:prstTxWarp>
          </a:bodyPr>
          <a:lstStyle/>
          <a:p>
            <a:pPr algn="r"/>
            <a:fld id="{B41F0E36-1396-4AD9-A966-CD40C11627C1}" type="slidenum">
              <a:rPr lang="en-US" sz="2000" smtClean="0">
                <a:solidFill>
                  <a:schemeClr val="bg1"/>
                </a:solidFill>
                <a:ea typeface="Roboto Lt"/>
              </a:rPr>
              <a:pPr algn="r"/>
              <a:t>2</a:t>
            </a:fld>
            <a:endParaRPr lang="en-US" sz="2000" smtClean="0">
              <a:solidFill>
                <a:schemeClr val="bg1"/>
              </a:solidFill>
              <a:ea typeface="Roboto Lt"/>
            </a:endParaRPr>
          </a:p>
        </p:txBody>
      </p:sp>
      <p:pic>
        <p:nvPicPr>
          <p:cNvPr id="1026" name="Picture 2" descr="C:\Users\vietnq\Downloads\Poly-lapto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0129" y="1150693"/>
            <a:ext cx="3804871" cy="5707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4788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137160"/>
            <a:ext cx="8686802" cy="1143000"/>
          </a:xfrm>
          <a:prstGeom prst="rect">
            <a:avLst/>
          </a:prstGeom>
        </p:spPr>
        <p:txBody>
          <a:bodyPr vert="horz" lIns="91440" tIns="45720" rIns="91440" bIns="45720" rtlCol="0">
            <a:noAutofit/>
          </a:bodyPr>
          <a:lstStyle/>
          <a:p>
            <a:pPr algn="ctr">
              <a:lnSpc>
                <a:spcPct val="110000"/>
              </a:lnSpc>
              <a:spcBef>
                <a:spcPts val="600"/>
              </a:spcBef>
              <a:buClr>
                <a:schemeClr val="tx2"/>
              </a:buClr>
              <a:defRPr/>
            </a:pPr>
            <a:r>
              <a:rPr lang="en-US" sz="2800" b="1" dirty="0" err="1">
                <a:latin typeface="Segoe UI" pitchFamily="34" charset="0"/>
                <a:cs typeface="Segoe UI" pitchFamily="34" charset="0"/>
              </a:rPr>
              <a:t>Cộng</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tác</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trong</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việc</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lập</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kế</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hoạch</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phát</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hành</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và</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lập</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kế</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hoạch</a:t>
            </a:r>
            <a:r>
              <a:rPr lang="en-US" sz="2800" b="1" dirty="0">
                <a:latin typeface="Segoe UI" pitchFamily="34" charset="0"/>
                <a:cs typeface="Segoe UI" pitchFamily="34" charset="0"/>
              </a:rPr>
              <a:t> Sprint</a:t>
            </a:r>
            <a:endParaRPr lang="en-US" sz="2800" b="1" dirty="0">
              <a:latin typeface="Segoe UI" pitchFamily="34" charset="0"/>
              <a:ea typeface="Roboto" pitchFamily="2" charset="0"/>
              <a:cs typeface="Segoe UI"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314" y="1143000"/>
            <a:ext cx="5634037" cy="5082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41063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152400"/>
            <a:ext cx="8686802" cy="2514600"/>
          </a:xfrm>
          <a:prstGeom prst="rect">
            <a:avLst/>
          </a:prstGeom>
        </p:spPr>
        <p:txBody>
          <a:bodyPr vert="horz" lIns="91440" tIns="45720" rIns="91440" bIns="45720" rtlCol="0">
            <a:noAutofit/>
          </a:bodyPr>
          <a:lstStyle/>
          <a:p>
            <a:pPr algn="ctr">
              <a:lnSpc>
                <a:spcPct val="110000"/>
              </a:lnSpc>
              <a:spcBef>
                <a:spcPts val="600"/>
              </a:spcBef>
              <a:defRPr/>
            </a:pPr>
            <a:r>
              <a:rPr lang="en-US" sz="2800" b="1" dirty="0" err="1" smtClean="0">
                <a:latin typeface="Segoe UI" pitchFamily="34" charset="0"/>
                <a:ea typeface="Roboto" pitchFamily="2" charset="0"/>
                <a:cs typeface="Segoe UI" pitchFamily="34" charset="0"/>
              </a:rPr>
              <a:t>Biểu</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đồ</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Burndown</a:t>
            </a:r>
            <a:endParaRPr lang="vi-VN"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vi-VN" sz="2400" dirty="0" smtClean="0">
                <a:latin typeface="Segoe UI" pitchFamily="34" charset="0"/>
                <a:cs typeface="Segoe UI" pitchFamily="34" charset="0"/>
              </a:rPr>
              <a:t>Thể </a:t>
            </a:r>
            <a:r>
              <a:rPr lang="vi-VN" sz="2400" dirty="0">
                <a:latin typeface="Segoe UI" pitchFamily="34" charset="0"/>
                <a:cs typeface="Segoe UI" pitchFamily="34" charset="0"/>
              </a:rPr>
              <a:t>hiện </a:t>
            </a:r>
            <a:r>
              <a:rPr lang="vi-VN" sz="2400" b="1" dirty="0">
                <a:latin typeface="Segoe UI" pitchFamily="34" charset="0"/>
                <a:cs typeface="Segoe UI" pitchFamily="34" charset="0"/>
              </a:rPr>
              <a:t>tiến độ </a:t>
            </a:r>
            <a:r>
              <a:rPr lang="vi-VN" sz="2400" dirty="0">
                <a:latin typeface="Segoe UI" pitchFamily="34" charset="0"/>
                <a:cs typeface="Segoe UI" pitchFamily="34" charset="0"/>
              </a:rPr>
              <a:t>hướng tới Mục tiêu </a:t>
            </a:r>
            <a:r>
              <a:rPr lang="vi-VN" sz="2400" dirty="0" smtClean="0">
                <a:latin typeface="Segoe UI" pitchFamily="34" charset="0"/>
                <a:cs typeface="Segoe UI" pitchFamily="34" charset="0"/>
              </a:rPr>
              <a:t>Sprint</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vi-VN" sz="2400" dirty="0">
                <a:latin typeface="Segoe UI" pitchFamily="34" charset="0"/>
                <a:cs typeface="Segoe UI" pitchFamily="34" charset="0"/>
              </a:rPr>
              <a:t>Điều </a:t>
            </a:r>
            <a:r>
              <a:rPr lang="vi-VN" sz="2400" b="1" dirty="0">
                <a:latin typeface="Segoe UI" pitchFamily="34" charset="0"/>
                <a:cs typeface="Segoe UI" pitchFamily="34" charset="0"/>
              </a:rPr>
              <a:t>quan trọng </a:t>
            </a:r>
            <a:r>
              <a:rPr lang="vi-VN" sz="2400" dirty="0">
                <a:latin typeface="Segoe UI" pitchFamily="34" charset="0"/>
                <a:cs typeface="Segoe UI" pitchFamily="34" charset="0"/>
              </a:rPr>
              <a:t>là còn bao nhiêu việc phải làm để hoàn tất công việc, chứ không phải là đã bỏ ra bao nhiêu công sức trong quá khứ </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Cập</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nhật</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lại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Burndown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hàng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ngày</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ngay</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sau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họp</a:t>
            </a:r>
            <a:r>
              <a:rPr lang="en-US" sz="2400" dirty="0" smtClean="0">
                <a:latin typeface="Segoe UI" pitchFamily="34" charset="0"/>
                <a:cs typeface="Segoe UI" pitchFamily="34" charset="0"/>
              </a:rPr>
              <a:t> Scrum </a:t>
            </a:r>
            <a:r>
              <a:rPr lang="en-US" sz="2400" dirty="0" err="1" smtClean="0">
                <a:latin typeface="Segoe UI" pitchFamily="34" charset="0"/>
                <a:cs typeface="Segoe UI" pitchFamily="34" charset="0"/>
              </a:rPr>
              <a:t>hàng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ngày</a:t>
            </a:r>
            <a:r>
              <a:rPr lang="en-US" sz="2400" dirty="0" smtClean="0">
                <a:latin typeface="Segoe UI" pitchFamily="34" charset="0"/>
                <a:cs typeface="Segoe UI" pitchFamily="34" charset="0"/>
              </a:rPr>
              <a: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2108" y="2971800"/>
            <a:ext cx="5073766" cy="3810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29651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152400"/>
            <a:ext cx="8686802" cy="3124200"/>
          </a:xfrm>
          <a:prstGeom prst="rect">
            <a:avLst/>
          </a:prstGeom>
        </p:spPr>
        <p:txBody>
          <a:bodyPr vert="horz" lIns="91440" tIns="45720" rIns="91440" bIns="45720" rtlCol="0">
            <a:noAutofit/>
          </a:bodyPr>
          <a:lstStyle/>
          <a:p>
            <a:pPr algn="ctr">
              <a:lnSpc>
                <a:spcPct val="110000"/>
              </a:lnSpc>
              <a:spcBef>
                <a:spcPts val="600"/>
              </a:spcBef>
              <a:defRPr/>
            </a:pPr>
            <a:r>
              <a:rPr lang="en-US" sz="2800" b="1" dirty="0" err="1" smtClean="0">
                <a:latin typeface="Segoe UI" pitchFamily="34" charset="0"/>
                <a:ea typeface="Roboto" pitchFamily="2" charset="0"/>
                <a:cs typeface="Segoe UI" pitchFamily="34" charset="0"/>
              </a:rPr>
              <a:t>Biểu</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đồ</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Burndown</a:t>
            </a:r>
            <a:endParaRPr lang="vi-VN"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vi-VN" sz="2400" dirty="0" smtClean="0">
                <a:latin typeface="Segoe UI" pitchFamily="34" charset="0"/>
                <a:cs typeface="Segoe UI" pitchFamily="34" charset="0"/>
              </a:rPr>
              <a:t>Trong </a:t>
            </a:r>
            <a:r>
              <a:rPr lang="vi-VN" sz="2400" dirty="0">
                <a:latin typeface="Segoe UI" pitchFamily="34" charset="0"/>
                <a:cs typeface="Segoe UI" pitchFamily="34" charset="0"/>
              </a:rPr>
              <a:t>ngày đầu tiên của Sprint, ngày 1/8, Nhóm đã ước tính có khoảng 70 điểm (story point) </a:t>
            </a:r>
            <a:r>
              <a:rPr lang="vi-VN" sz="2400" dirty="0" smtClean="0">
                <a:latin typeface="Segoe UI" pitchFamily="34" charset="0"/>
                <a:cs typeface="Segoe UI" pitchFamily="34" charset="0"/>
              </a:rPr>
              <a:t>c</a:t>
            </a:r>
            <a:r>
              <a:rPr lang="en-US" sz="2400" dirty="0">
                <a:latin typeface="Segoe UI" pitchFamily="34" charset="0"/>
                <a:cs typeface="Segoe UI" pitchFamily="34" charset="0"/>
              </a:rPr>
              <a:t>ầ</a:t>
            </a:r>
            <a:r>
              <a:rPr lang="vi-VN" sz="2400" dirty="0" smtClean="0">
                <a:latin typeface="Segoe UI" pitchFamily="34" charset="0"/>
                <a:cs typeface="Segoe UI" pitchFamily="34" charset="0"/>
              </a:rPr>
              <a:t>n </a:t>
            </a:r>
            <a:r>
              <a:rPr lang="vi-VN" sz="2400" dirty="0">
                <a:latin typeface="Segoe UI" pitchFamily="34" charset="0"/>
                <a:cs typeface="Segoe UI" pitchFamily="34" charset="0"/>
              </a:rPr>
              <a:t>phải thực hiện. Điều này có ảnh hưởng đến tốc độ ước tính của toàn bộ </a:t>
            </a:r>
            <a:r>
              <a:rPr lang="vi-VN" sz="2400" dirty="0" smtClean="0">
                <a:latin typeface="Segoe UI" pitchFamily="34" charset="0"/>
                <a:cs typeface="Segoe UI" pitchFamily="34" charset="0"/>
              </a:rPr>
              <a:t>Sprint</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vi-VN" sz="2400" dirty="0">
                <a:latin typeface="Segoe UI" pitchFamily="34" charset="0"/>
                <a:cs typeface="Segoe UI" pitchFamily="34" charset="0"/>
              </a:rPr>
              <a:t>Vào ngày 16/8 Nhóm ước tính có khoảng 15 điểm còn lại cần phải làm. Đường thẳng với nét đứt nằm ở trên cho thấy họ đang trong tầm kiểm </a:t>
            </a:r>
            <a:r>
              <a:rPr lang="vi-VN" sz="2400" dirty="0" smtClean="0">
                <a:latin typeface="Segoe UI" pitchFamily="34" charset="0"/>
                <a:cs typeface="Segoe UI" pitchFamily="34" charset="0"/>
              </a:rPr>
              <a:t>soát</a:t>
            </a:r>
            <a:endParaRPr lang="en-US" sz="2400" dirty="0" smtClean="0">
              <a:latin typeface="Segoe UI" pitchFamily="34" charset="0"/>
              <a:cs typeface="Segoe UI" pitchFamily="34" charset="0"/>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194" y="3446489"/>
            <a:ext cx="5265564"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75726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152400"/>
            <a:ext cx="8686802" cy="3124200"/>
          </a:xfrm>
          <a:prstGeom prst="rect">
            <a:avLst/>
          </a:prstGeom>
        </p:spPr>
        <p:txBody>
          <a:bodyPr vert="horz" lIns="91440" tIns="45720" rIns="91440" bIns="45720" rtlCol="0">
            <a:noAutofit/>
          </a:bodyPr>
          <a:lstStyle/>
          <a:p>
            <a:pPr algn="ctr">
              <a:lnSpc>
                <a:spcPct val="110000"/>
              </a:lnSpc>
              <a:spcBef>
                <a:spcPts val="600"/>
              </a:spcBef>
              <a:defRPr/>
            </a:pPr>
            <a:r>
              <a:rPr lang="en-US" sz="2800" b="1" dirty="0" err="1" smtClean="0">
                <a:latin typeface="Segoe UI" pitchFamily="34" charset="0"/>
                <a:ea typeface="Roboto" pitchFamily="2" charset="0"/>
                <a:cs typeface="Segoe UI" pitchFamily="34" charset="0"/>
              </a:rPr>
              <a:t>Những</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dấu</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hiệu</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cảnh</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bảo</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trên</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bảng</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công</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việc</a:t>
            </a:r>
            <a:endParaRPr lang="vi-VN"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vi-VN" sz="2400" dirty="0" smtClean="0">
                <a:latin typeface="Segoe UI" pitchFamily="34" charset="0"/>
                <a:cs typeface="Segoe UI" pitchFamily="34" charset="0"/>
              </a:rPr>
              <a:t>Nhìn </a:t>
            </a:r>
            <a:r>
              <a:rPr lang="vi-VN" sz="2400" dirty="0">
                <a:latin typeface="Segoe UI" pitchFamily="34" charset="0"/>
                <a:cs typeface="Segoe UI" pitchFamily="34" charset="0"/>
              </a:rPr>
              <a:t>lướt nhanh bảng công việc sẽ giúp bất kỳ ai có thể thấy được Sprint đang diễn ra như thế nào. Scrum Master có trách nhiệm đảm bảo rằng Nhóm hành động dựa trên những dấu hiệu cảnh báo giống như sau</a:t>
            </a:r>
            <a:endParaRPr lang="en-US" sz="2400" dirty="0" smtClean="0">
              <a:latin typeface="Segoe UI" pitchFamily="34" charset="0"/>
              <a:cs typeface="Segoe UI" pitchFamily="34"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743200"/>
            <a:ext cx="5686425" cy="3483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83297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152400"/>
            <a:ext cx="8686802" cy="1066800"/>
          </a:xfrm>
          <a:prstGeom prst="rect">
            <a:avLst/>
          </a:prstGeom>
        </p:spPr>
        <p:txBody>
          <a:bodyPr vert="horz" lIns="91440" tIns="45720" rIns="91440" bIns="45720" rtlCol="0">
            <a:noAutofit/>
          </a:bodyPr>
          <a:lstStyle/>
          <a:p>
            <a:pPr algn="ctr">
              <a:lnSpc>
                <a:spcPct val="110000"/>
              </a:lnSpc>
              <a:spcBef>
                <a:spcPts val="600"/>
              </a:spcBef>
              <a:defRPr/>
            </a:pPr>
            <a:r>
              <a:rPr lang="en-US" sz="2800" b="1" dirty="0" err="1" smtClean="0">
                <a:latin typeface="Segoe UI" pitchFamily="34" charset="0"/>
                <a:ea typeface="Roboto" pitchFamily="2" charset="0"/>
                <a:cs typeface="Segoe UI" pitchFamily="34" charset="0"/>
              </a:rPr>
              <a:t>Những</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dấu</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hiệu</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cảnh</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bảo</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trên</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bảng</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công</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việc</a:t>
            </a:r>
            <a:endParaRPr lang="vi-VN" sz="2800" b="1" dirty="0" smtClean="0">
              <a:latin typeface="Segoe UI" pitchFamily="34" charset="0"/>
              <a:ea typeface="Roboto" pitchFamily="2" charset="0"/>
              <a:cs typeface="Segoe UI" pitchFamily="34" charset="0"/>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568" y="1600200"/>
            <a:ext cx="6511841"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7136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152400"/>
            <a:ext cx="8686802" cy="2514600"/>
          </a:xfrm>
          <a:prstGeom prst="rect">
            <a:avLst/>
          </a:prstGeom>
        </p:spPr>
        <p:txBody>
          <a:bodyPr vert="horz" lIns="91440" tIns="45720" rIns="91440" bIns="45720" rtlCol="0">
            <a:noAutofit/>
          </a:bodyPr>
          <a:lstStyle/>
          <a:p>
            <a:pPr algn="ctr">
              <a:lnSpc>
                <a:spcPct val="110000"/>
              </a:lnSpc>
              <a:spcBef>
                <a:spcPts val="600"/>
              </a:spcBef>
              <a:defRPr/>
            </a:pPr>
            <a:r>
              <a:rPr lang="en-US" sz="2800" b="1" dirty="0" err="1" smtClean="0">
                <a:latin typeface="Segoe UI" pitchFamily="34" charset="0"/>
                <a:ea typeface="Roboto" pitchFamily="2" charset="0"/>
                <a:cs typeface="Segoe UI" pitchFamily="34" charset="0"/>
              </a:rPr>
              <a:t>Tạo</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biểu</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đồ</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Burndown</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với</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trello</a:t>
            </a:r>
            <a:endParaRPr lang="vi-VN"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Sử</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dụng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công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cụ</a:t>
            </a:r>
            <a:r>
              <a:rPr lang="en-US" sz="2400" dirty="0">
                <a:latin typeface="Segoe UI" pitchFamily="34" charset="0"/>
                <a:cs typeface="Segoe UI" pitchFamily="34" charset="0"/>
              </a:rPr>
              <a:t> </a:t>
            </a:r>
            <a:r>
              <a:rPr lang="en-US" sz="2400" dirty="0">
                <a:latin typeface="Segoe UI" pitchFamily="34" charset="0"/>
                <a:cs typeface="Segoe UI" pitchFamily="34" charset="0"/>
                <a:hlinkClick r:id="rId3"/>
              </a:rPr>
              <a:t>https://</a:t>
            </a:r>
            <a:r>
              <a:rPr lang="en-US" sz="2400" dirty="0" err="1" smtClean="0">
                <a:latin typeface="Segoe UI" pitchFamily="34" charset="0"/>
                <a:cs typeface="Segoe UI" pitchFamily="34" charset="0"/>
                <a:hlinkClick r:id="rId3"/>
              </a:rPr>
              <a:t>www.burndownfortrello.com</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smtClean="0">
                <a:latin typeface="Segoe UI" pitchFamily="34" charset="0"/>
                <a:cs typeface="Segoe UI" pitchFamily="34" charset="0"/>
              </a:rPr>
              <a:t>Click </a:t>
            </a:r>
            <a:r>
              <a:rPr lang="en-US" sz="2400" dirty="0" err="1" smtClean="0">
                <a:latin typeface="Segoe UI" pitchFamily="34" charset="0"/>
                <a:cs typeface="Segoe UI" pitchFamily="34" charset="0"/>
              </a:rPr>
              <a:t>nút</a:t>
            </a:r>
            <a:r>
              <a:rPr lang="en-US" sz="2400" dirty="0" smtClean="0">
                <a:latin typeface="Segoe UI" pitchFamily="34" charset="0"/>
                <a:cs typeface="Segoe UI" pitchFamily="34" charset="0"/>
              </a:rPr>
              <a:t> Connect to </a:t>
            </a:r>
            <a:r>
              <a:rPr lang="en-US" sz="2400" dirty="0" err="1" smtClean="0">
                <a:latin typeface="Segoe UI" pitchFamily="34" charset="0"/>
                <a:cs typeface="Segoe UI" pitchFamily="34" charset="0"/>
              </a:rPr>
              <a:t>Trello</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để</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cấp</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quyền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cho</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ứng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dụng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sử</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dụng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Trello</a:t>
            </a:r>
            <a:r>
              <a:rPr lang="en-US" sz="2400" dirty="0" smtClean="0">
                <a:latin typeface="Segoe UI" pitchFamily="34" charset="0"/>
                <a:cs typeface="Segoe UI" pitchFamily="34" charset="0"/>
              </a:rPr>
              <a:t> API</a:t>
            </a:r>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667000"/>
            <a:ext cx="8134350" cy="2719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69021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152400"/>
            <a:ext cx="8686802" cy="1676400"/>
          </a:xfrm>
          <a:prstGeom prst="rect">
            <a:avLst/>
          </a:prstGeom>
        </p:spPr>
        <p:txBody>
          <a:bodyPr vert="horz" lIns="91440" tIns="45720" rIns="91440" bIns="45720" rtlCol="0">
            <a:noAutofit/>
          </a:bodyPr>
          <a:lstStyle/>
          <a:p>
            <a:pPr algn="ctr">
              <a:lnSpc>
                <a:spcPct val="110000"/>
              </a:lnSpc>
              <a:spcBef>
                <a:spcPts val="600"/>
              </a:spcBef>
              <a:defRPr/>
            </a:pPr>
            <a:r>
              <a:rPr lang="en-US" sz="2800" b="1" dirty="0" err="1" smtClean="0">
                <a:latin typeface="Segoe UI" pitchFamily="34" charset="0"/>
                <a:ea typeface="Roboto" pitchFamily="2" charset="0"/>
                <a:cs typeface="Segoe UI" pitchFamily="34" charset="0"/>
              </a:rPr>
              <a:t>Tạo</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biểu</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đồ</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Burndown</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với</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trello</a:t>
            </a:r>
            <a:endParaRPr lang="vi-VN"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smtClean="0">
                <a:latin typeface="Segoe UI" pitchFamily="34" charset="0"/>
                <a:cs typeface="Segoe UI" pitchFamily="34" charset="0"/>
              </a:rPr>
              <a:t>Click </a:t>
            </a:r>
            <a:r>
              <a:rPr lang="en-US" sz="2400" dirty="0" err="1" smtClean="0">
                <a:latin typeface="Segoe UI" pitchFamily="34" charset="0"/>
                <a:cs typeface="Segoe UI" pitchFamily="34" charset="0"/>
              </a:rPr>
              <a:t>nút</a:t>
            </a:r>
            <a:r>
              <a:rPr lang="en-US" sz="2400" dirty="0" smtClean="0">
                <a:latin typeface="Segoe UI" pitchFamily="34" charset="0"/>
                <a:cs typeface="Segoe UI" pitchFamily="34" charset="0"/>
              </a:rPr>
              <a:t> Allow </a:t>
            </a:r>
            <a:r>
              <a:rPr lang="en-US" sz="2400" dirty="0" err="1" smtClean="0">
                <a:latin typeface="Segoe UI" pitchFamily="34" charset="0"/>
                <a:cs typeface="Segoe UI" pitchFamily="34" charset="0"/>
              </a:rPr>
              <a:t>để</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cấp</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quyền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cho</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ứng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dụng</a:t>
            </a:r>
            <a:endParaRPr lang="en-US" sz="2400" dirty="0" smtClean="0">
              <a:latin typeface="Segoe UI" pitchFamily="34" charset="0"/>
              <a:cs typeface="Segoe UI" pitchFamily="34" charset="0"/>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28800"/>
            <a:ext cx="3924300" cy="4815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51696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152400"/>
            <a:ext cx="8686802" cy="1676400"/>
          </a:xfrm>
          <a:prstGeom prst="rect">
            <a:avLst/>
          </a:prstGeom>
        </p:spPr>
        <p:txBody>
          <a:bodyPr vert="horz" lIns="91440" tIns="45720" rIns="91440" bIns="45720" rtlCol="0">
            <a:noAutofit/>
          </a:bodyPr>
          <a:lstStyle/>
          <a:p>
            <a:pPr algn="ctr">
              <a:lnSpc>
                <a:spcPct val="110000"/>
              </a:lnSpc>
              <a:spcBef>
                <a:spcPts val="600"/>
              </a:spcBef>
              <a:defRPr/>
            </a:pPr>
            <a:r>
              <a:rPr lang="en-US" sz="2800" b="1" dirty="0" err="1" smtClean="0">
                <a:latin typeface="Segoe UI" pitchFamily="34" charset="0"/>
                <a:ea typeface="Roboto" pitchFamily="2" charset="0"/>
                <a:cs typeface="Segoe UI" pitchFamily="34" charset="0"/>
              </a:rPr>
              <a:t>Tạo</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biểu</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đồ</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Burndown</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với</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trello</a:t>
            </a:r>
            <a:endParaRPr lang="vi-VN"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smtClean="0">
                <a:latin typeface="Segoe UI" pitchFamily="34" charset="0"/>
                <a:cs typeface="Segoe UI" pitchFamily="34" charset="0"/>
              </a:rPr>
              <a:t>Click </a:t>
            </a:r>
            <a:r>
              <a:rPr lang="en-US" sz="2400" dirty="0" err="1" smtClean="0">
                <a:latin typeface="Segoe UI" pitchFamily="34" charset="0"/>
                <a:cs typeface="Segoe UI" pitchFamily="34" charset="0"/>
              </a:rPr>
              <a:t>vào</a:t>
            </a:r>
            <a:r>
              <a:rPr lang="en-US" sz="2400" dirty="0" smtClean="0">
                <a:latin typeface="Segoe UI" pitchFamily="34" charset="0"/>
                <a:cs typeface="Segoe UI" pitchFamily="34" charset="0"/>
              </a:rPr>
              <a:t> Board </a:t>
            </a:r>
            <a:r>
              <a:rPr lang="en-US" sz="2400" dirty="0" err="1" smtClean="0">
                <a:latin typeface="Segoe UI" pitchFamily="34" charset="0"/>
                <a:cs typeface="Segoe UI" pitchFamily="34" charset="0"/>
              </a:rPr>
              <a:t>và</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biểu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đồ</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burndown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hiểu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thị</a:t>
            </a:r>
            <a:r>
              <a:rPr lang="en-US" sz="2400" dirty="0" smtClean="0">
                <a:latin typeface="Segoe UI" pitchFamily="34" charset="0"/>
                <a:cs typeface="Segoe UI" pitchFamily="34" charset="0"/>
              </a:rPr>
              <a:t> ở </a:t>
            </a:r>
            <a:r>
              <a:rPr lang="en-US" sz="2400" dirty="0" err="1" smtClean="0">
                <a:latin typeface="Segoe UI" pitchFamily="34" charset="0"/>
                <a:cs typeface="Segoe UI" pitchFamily="34" charset="0"/>
              </a:rPr>
              <a:t>bên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phải</a:t>
            </a:r>
            <a:endParaRPr lang="en-US" sz="2400" dirty="0" smtClean="0">
              <a:latin typeface="Segoe UI" pitchFamily="34" charset="0"/>
              <a:cs typeface="Segoe UI" pitchFamily="34" charset="0"/>
            </a:endParaRPr>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604" y="1550420"/>
            <a:ext cx="8281842" cy="464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88527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152400"/>
            <a:ext cx="8686802" cy="6400800"/>
          </a:xfrm>
          <a:prstGeom prst="rect">
            <a:avLst/>
          </a:prstGeom>
        </p:spPr>
        <p:txBody>
          <a:bodyPr vert="horz" lIns="91440" tIns="45720" rIns="91440" bIns="45720" rtlCol="0">
            <a:noAutofit/>
          </a:bodyPr>
          <a:lstStyle/>
          <a:p>
            <a:pPr algn="ctr">
              <a:lnSpc>
                <a:spcPct val="110000"/>
              </a:lnSpc>
              <a:spcBef>
                <a:spcPts val="600"/>
              </a:spcBef>
              <a:defRPr/>
            </a:pPr>
            <a:r>
              <a:rPr lang="en-US" sz="2800" b="1" dirty="0" err="1" smtClean="0">
                <a:latin typeface="Segoe UI" pitchFamily="34" charset="0"/>
                <a:ea typeface="Roboto" pitchFamily="2" charset="0"/>
                <a:cs typeface="Segoe UI" pitchFamily="34" charset="0"/>
              </a:rPr>
              <a:t>Tốc</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độ</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nhóm</a:t>
            </a:r>
            <a:r>
              <a:rPr lang="en-US" sz="2800" b="1" dirty="0" smtClean="0">
                <a:latin typeface="Segoe UI" pitchFamily="34" charset="0"/>
                <a:ea typeface="Roboto" pitchFamily="2" charset="0"/>
                <a:cs typeface="Segoe UI" pitchFamily="34" charset="0"/>
              </a:rPr>
              <a:t> (velocity)</a:t>
            </a:r>
            <a:endParaRPr lang="vi-VN"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vi-VN" sz="2400" dirty="0" smtClean="0">
                <a:latin typeface="Segoe UI" pitchFamily="34" charset="0"/>
                <a:cs typeface="Segoe UI" pitchFamily="34" charset="0"/>
              </a:rPr>
              <a:t>Khối </a:t>
            </a:r>
            <a:r>
              <a:rPr lang="vi-VN" sz="2400" dirty="0">
                <a:latin typeface="Segoe UI" pitchFamily="34" charset="0"/>
                <a:cs typeface="Segoe UI" pitchFamily="34" charset="0"/>
              </a:rPr>
              <a:t>lượng công việc được hoàn tất trong một Sprint </a:t>
            </a:r>
            <a:r>
              <a:rPr lang="en-US" sz="2400" dirty="0" err="1" smtClean="0">
                <a:latin typeface="Segoe UI" pitchFamily="34" charset="0"/>
                <a:cs typeface="Segoe UI" pitchFamily="34" charset="0"/>
              </a:rPr>
              <a:t>hoặc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trên</a:t>
            </a:r>
            <a:r>
              <a:rPr lang="en-US" sz="2400" dirty="0" smtClean="0">
                <a:latin typeface="Segoe UI" pitchFamily="34" charset="0"/>
                <a:cs typeface="Segoe UI" pitchFamily="34" charset="0"/>
              </a:rPr>
              <a:t> 1 </a:t>
            </a:r>
            <a:r>
              <a:rPr lang="en-US" sz="2400" dirty="0" err="1" smtClean="0">
                <a:latin typeface="Segoe UI" pitchFamily="34" charset="0"/>
                <a:cs typeface="Segoe UI" pitchFamily="34" charset="0"/>
              </a:rPr>
              <a:t>tuần</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vi-VN" sz="2400" dirty="0">
                <a:latin typeface="Segoe UI" pitchFamily="34" charset="0"/>
                <a:cs typeface="Segoe UI" pitchFamily="34" charset="0"/>
              </a:rPr>
              <a:t>Căn cứ để Product Owner tiên đoán thời điểm phát </a:t>
            </a:r>
            <a:r>
              <a:rPr lang="vi-VN" sz="2400" dirty="0" smtClean="0">
                <a:latin typeface="Segoe UI" pitchFamily="34" charset="0"/>
                <a:cs typeface="Segoe UI" pitchFamily="34" charset="0"/>
              </a:rPr>
              <a:t>hành</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vi-VN" sz="2400" dirty="0" smtClean="0">
                <a:latin typeface="Segoe UI" pitchFamily="34" charset="0"/>
                <a:cs typeface="Segoe UI" pitchFamily="34" charset="0"/>
              </a:rPr>
              <a:t>Căn </a:t>
            </a:r>
            <a:r>
              <a:rPr lang="vi-VN" sz="2400" dirty="0">
                <a:latin typeface="Segoe UI" pitchFamily="34" charset="0"/>
                <a:cs typeface="Segoe UI" pitchFamily="34" charset="0"/>
              </a:rPr>
              <a:t>cứ để Nhóm Phát triển xác định công việc khối lượng cho </a:t>
            </a:r>
            <a:r>
              <a:rPr lang="vi-VN" sz="2400" dirty="0" smtClean="0">
                <a:latin typeface="Segoe UI" pitchFamily="34" charset="0"/>
                <a:cs typeface="Segoe UI" pitchFamily="34" charset="0"/>
              </a:rPr>
              <a:t>Sprint</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vi-VN" sz="2400" dirty="0" smtClean="0">
                <a:latin typeface="Segoe UI" pitchFamily="34" charset="0"/>
                <a:cs typeface="Segoe UI" pitchFamily="34" charset="0"/>
              </a:rPr>
              <a:t>Trong </a:t>
            </a:r>
            <a:r>
              <a:rPr lang="vi-VN" sz="2400" dirty="0">
                <a:latin typeface="Segoe UI" pitchFamily="34" charset="0"/>
                <a:cs typeface="Segoe UI" pitchFamily="34" charset="0"/>
              </a:rPr>
              <a:t>cùng sản phẩm, với chất lượng đảm bảo, tốc độ tăng có thể phản ánh năng suất lao </a:t>
            </a:r>
            <a:r>
              <a:rPr lang="vi-VN" sz="2400" dirty="0" smtClean="0">
                <a:latin typeface="Segoe UI" pitchFamily="34" charset="0"/>
                <a:cs typeface="Segoe UI" pitchFamily="34" charset="0"/>
              </a:rPr>
              <a:t>động</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vi-VN" sz="2400" dirty="0" smtClean="0">
                <a:latin typeface="Segoe UI" pitchFamily="34" charset="0"/>
                <a:cs typeface="Segoe UI" pitchFamily="34" charset="0"/>
              </a:rPr>
              <a:t>Các </a:t>
            </a:r>
            <a:r>
              <a:rPr lang="vi-VN" sz="2400" dirty="0">
                <a:latin typeface="Segoe UI" pitchFamily="34" charset="0"/>
                <a:cs typeface="Segoe UI" pitchFamily="34" charset="0"/>
              </a:rPr>
              <a:t>yếu tố ảnh hưởng: độ xác định, thay đổi công nghệ, tăng trưởng kĩ năng, động lực, cam </a:t>
            </a:r>
            <a:r>
              <a:rPr lang="vi-VN" sz="2400" dirty="0" smtClean="0">
                <a:latin typeface="Segoe UI" pitchFamily="34" charset="0"/>
                <a:cs typeface="Segoe UI" pitchFamily="34" charset="0"/>
              </a:rPr>
              <a:t>kế</a:t>
            </a:r>
            <a:r>
              <a:rPr lang="en-US" sz="2400" dirty="0" smtClean="0">
                <a:latin typeface="Segoe UI" pitchFamily="34" charset="0"/>
                <a:cs typeface="Segoe UI" pitchFamily="34" charset="0"/>
              </a:rPr>
              <a:t>t, …</a:t>
            </a:r>
            <a:r>
              <a:rPr lang="vi-VN" sz="2400" dirty="0" smtClean="0">
                <a:latin typeface="Segoe UI" pitchFamily="34" charset="0"/>
                <a:cs typeface="Segoe UI" pitchFamily="34" charset="0"/>
              </a:rPr>
              <a:t> </a:t>
            </a:r>
            <a:endParaRPr lang="en-US" sz="2400" dirty="0" smtClean="0">
              <a:latin typeface="Segoe UI" pitchFamily="34" charset="0"/>
              <a:cs typeface="Segoe UI" pitchFamily="34" charset="0"/>
            </a:endParaRPr>
          </a:p>
        </p:txBody>
      </p:sp>
    </p:spTree>
    <p:extLst>
      <p:ext uri="{BB962C8B-B14F-4D97-AF65-F5344CB8AC3E}">
        <p14:creationId xmlns:p14="http://schemas.microsoft.com/office/powerpoint/2010/main" val="10306706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152400"/>
            <a:ext cx="8686802" cy="3276600"/>
          </a:xfrm>
          <a:prstGeom prst="rect">
            <a:avLst/>
          </a:prstGeom>
        </p:spPr>
        <p:txBody>
          <a:bodyPr vert="horz" lIns="91440" tIns="45720" rIns="91440" bIns="45720" rtlCol="0">
            <a:noAutofit/>
          </a:bodyPr>
          <a:lstStyle/>
          <a:p>
            <a:pPr algn="ctr">
              <a:lnSpc>
                <a:spcPct val="110000"/>
              </a:lnSpc>
              <a:spcBef>
                <a:spcPts val="600"/>
              </a:spcBef>
              <a:defRPr/>
            </a:pPr>
            <a:r>
              <a:rPr lang="en-US" sz="2800" b="1" dirty="0" err="1" smtClean="0">
                <a:latin typeface="Segoe UI" pitchFamily="34" charset="0"/>
                <a:ea typeface="Roboto" pitchFamily="2" charset="0"/>
                <a:cs typeface="Segoe UI" pitchFamily="34" charset="0"/>
              </a:rPr>
              <a:t>Họp</a:t>
            </a:r>
            <a:r>
              <a:rPr lang="en-US" sz="2800" b="1" dirty="0" smtClean="0">
                <a:latin typeface="Segoe UI" pitchFamily="34" charset="0"/>
                <a:ea typeface="Roboto" pitchFamily="2" charset="0"/>
                <a:cs typeface="Segoe UI" pitchFamily="34" charset="0"/>
              </a:rPr>
              <a:t> Scrum </a:t>
            </a:r>
            <a:r>
              <a:rPr lang="en-US" sz="2800" b="1" dirty="0" err="1" smtClean="0">
                <a:latin typeface="Segoe UI" pitchFamily="34" charset="0"/>
                <a:ea typeface="Roboto" pitchFamily="2" charset="0"/>
                <a:cs typeface="Segoe UI" pitchFamily="34" charset="0"/>
              </a:rPr>
              <a:t>hàng</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ngày</a:t>
            </a:r>
            <a:endParaRPr lang="vi-VN"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vi-VN" sz="2400" dirty="0">
                <a:latin typeface="Segoe UI" pitchFamily="34" charset="0"/>
                <a:cs typeface="Segoe UI" pitchFamily="34" charset="0"/>
              </a:rPr>
              <a:t>Duy trì mỗi ngày 15 phút để đồng bộ hóa công việc và lập kế hoạch tức thời </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vi-VN" sz="2400" dirty="0" smtClean="0">
                <a:latin typeface="Segoe UI" pitchFamily="34" charset="0"/>
                <a:cs typeface="Segoe UI" pitchFamily="34" charset="0"/>
              </a:rPr>
              <a:t>Một </a:t>
            </a:r>
            <a:r>
              <a:rPr lang="vi-VN" sz="2400" dirty="0">
                <a:latin typeface="Segoe UI" pitchFamily="34" charset="0"/>
                <a:cs typeface="Segoe UI" pitchFamily="34" charset="0"/>
              </a:rPr>
              <a:t>cơ chế “thanh tra và thích nghi” của nhóm tự </a:t>
            </a:r>
            <a:r>
              <a:rPr lang="vi-VN" sz="2400" dirty="0" smtClean="0">
                <a:latin typeface="Segoe UI" pitchFamily="34" charset="0"/>
                <a:cs typeface="Segoe UI" pitchFamily="34" charset="0"/>
              </a:rPr>
              <a:t>quản</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vi-VN" sz="2400" dirty="0" smtClean="0">
                <a:latin typeface="Segoe UI" pitchFamily="34" charset="0"/>
                <a:cs typeface="Segoe UI" pitchFamily="34" charset="0"/>
              </a:rPr>
              <a:t>Các </a:t>
            </a:r>
            <a:r>
              <a:rPr lang="vi-VN" sz="2400" dirty="0">
                <a:latin typeface="Segoe UI" pitchFamily="34" charset="0"/>
                <a:cs typeface="Segoe UI" pitchFamily="34" charset="0"/>
              </a:rPr>
              <a:t>thành viên trong nhóm sẽ báo cáo cho nhau, </a:t>
            </a:r>
            <a:r>
              <a:rPr lang="en-US" sz="2400" dirty="0" err="1" smtClean="0">
                <a:latin typeface="Segoe UI" pitchFamily="34" charset="0"/>
                <a:cs typeface="Segoe UI" pitchFamily="34" charset="0"/>
              </a:rPr>
              <a:t>không</a:t>
            </a:r>
            <a:r>
              <a:rPr lang="vi-VN" sz="2400" dirty="0" smtClean="0">
                <a:latin typeface="Segoe UI" pitchFamily="34" charset="0"/>
                <a:cs typeface="Segoe UI" pitchFamily="34" charset="0"/>
              </a:rPr>
              <a:t> </a:t>
            </a:r>
            <a:r>
              <a:rPr lang="vi-VN" sz="2400" dirty="0">
                <a:latin typeface="Segoe UI" pitchFamily="34" charset="0"/>
                <a:cs typeface="Segoe UI" pitchFamily="34" charset="0"/>
              </a:rPr>
              <a:t>báo cáo cho Scrum </a:t>
            </a:r>
            <a:r>
              <a:rPr lang="vi-VN" sz="2400" dirty="0" smtClean="0">
                <a:latin typeface="Segoe UI" pitchFamily="34" charset="0"/>
                <a:cs typeface="Segoe UI" pitchFamily="34" charset="0"/>
              </a:rPr>
              <a:t>Master</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vi-VN" sz="2400" dirty="0" smtClean="0">
                <a:latin typeface="Segoe UI" pitchFamily="34" charset="0"/>
                <a:cs typeface="Segoe UI" pitchFamily="34" charset="0"/>
              </a:rPr>
              <a:t>Cố </a:t>
            </a:r>
            <a:r>
              <a:rPr lang="vi-VN" sz="2400" dirty="0">
                <a:latin typeface="Segoe UI" pitchFamily="34" charset="0"/>
                <a:cs typeface="Segoe UI" pitchFamily="34" charset="0"/>
              </a:rPr>
              <a:t>định thời gian, địa điểm; nên đứng khi họp. </a:t>
            </a:r>
          </a:p>
          <a:p>
            <a:pPr>
              <a:lnSpc>
                <a:spcPct val="110000"/>
              </a:lnSpc>
              <a:spcBef>
                <a:spcPts val="600"/>
              </a:spcBef>
              <a:buClr>
                <a:schemeClr val="tx2"/>
              </a:buClr>
              <a:defRPr/>
            </a:pPr>
            <a:endParaRPr lang="en-US" sz="2400" dirty="0" smtClean="0">
              <a:latin typeface="Segoe UI" pitchFamily="34" charset="0"/>
              <a:cs typeface="Segoe UI" pitchFamily="34" charset="0"/>
            </a:endParaRPr>
          </a:p>
        </p:txBody>
      </p:sp>
      <p:pic>
        <p:nvPicPr>
          <p:cNvPr id="1028" name="Picture 4" descr="http://t3.gstatic.com/images?q=tbn:ANd9GcTsBprY-RyiDUAzGTBB8v0idBF1arYyQKYjZMu0ftV9KtVSJPBQl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976" y="3675863"/>
            <a:ext cx="4511674" cy="3029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97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00.png"/>
          <p:cNvPicPr>
            <a:picLocks noChangeAspect="1" noChangeArrowheads="1"/>
          </p:cNvPicPr>
          <p:nvPr/>
        </p:nvPicPr>
        <p:blipFill rotWithShape="1">
          <a:blip r:embed="rId3">
            <a:extLst>
              <a:ext uri="{28A0092B-C50C-407E-A947-70E740481C1C}">
                <a14:useLocalDpi xmlns:a14="http://schemas.microsoft.com/office/drawing/2010/main" val="0"/>
              </a:ext>
            </a:extLst>
          </a:blip>
          <a:srcRect b="18139"/>
          <a:stretch/>
        </p:blipFill>
        <p:spPr bwMode="auto">
          <a:xfrm>
            <a:off x="2250286" y="2514600"/>
            <a:ext cx="4695449" cy="32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76200"/>
            <a:ext cx="8686802" cy="1905000"/>
          </a:xfrm>
          <a:prstGeom prst="rect">
            <a:avLst/>
          </a:prstGeom>
        </p:spPr>
        <p:txBody>
          <a:bodyPr vert="horz" lIns="91440" tIns="45720" rIns="91440" bIns="45720" rtlCol="0">
            <a:noAutofit/>
          </a:bodyPr>
          <a:lstStyle/>
          <a:p>
            <a:pPr lvl="0" algn="ctr">
              <a:lnSpc>
                <a:spcPct val="110000"/>
              </a:lnSpc>
              <a:spcBef>
                <a:spcPts val="600"/>
              </a:spcBef>
              <a:defRPr/>
            </a:pPr>
            <a:r>
              <a:rPr lang="vi-VN" sz="2800" b="1" dirty="0">
                <a:latin typeface="Segoe UI" pitchFamily="34" charset="0"/>
                <a:ea typeface="Roboto" pitchFamily="2" charset="0"/>
                <a:cs typeface="Segoe UI" pitchFamily="34" charset="0"/>
              </a:rPr>
              <a:t>Từ Tầm nhìn Kiến trúc đến Lập kế hoạch Phát hành và Lập kế hoạch </a:t>
            </a:r>
            <a:r>
              <a:rPr lang="vi-VN" sz="2800" b="1" dirty="0" smtClean="0">
                <a:latin typeface="Segoe UI" pitchFamily="34" charset="0"/>
                <a:ea typeface="Roboto" pitchFamily="2" charset="0"/>
                <a:cs typeface="Segoe UI" pitchFamily="34" charset="0"/>
              </a:rPr>
              <a:t>Sprint</a:t>
            </a:r>
            <a:endParaRPr lang="en-US"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vi-VN" sz="2400" dirty="0" smtClean="0">
                <a:latin typeface="Segoe UI" pitchFamily="34" charset="0"/>
                <a:ea typeface="Roboto" pitchFamily="2" charset="0"/>
                <a:cs typeface="Segoe UI" pitchFamily="34" charset="0"/>
              </a:rPr>
              <a:t>Thay vì thụ động để cho </a:t>
            </a:r>
            <a:r>
              <a:rPr lang="en-US" sz="2400" dirty="0">
                <a:latin typeface="Segoe UI" pitchFamily="34" charset="0"/>
                <a:ea typeface="Roboto" pitchFamily="2" charset="0"/>
                <a:cs typeface="Segoe UI" pitchFamily="34" charset="0"/>
              </a:rPr>
              <a:t>P</a:t>
            </a:r>
            <a:r>
              <a:rPr lang="vi-VN" sz="2400" dirty="0" smtClean="0">
                <a:latin typeface="Segoe UI" pitchFamily="34" charset="0"/>
                <a:ea typeface="Roboto" pitchFamily="2" charset="0"/>
                <a:cs typeface="Segoe UI" pitchFamily="34" charset="0"/>
              </a:rPr>
              <a:t>roduct </a:t>
            </a:r>
            <a:r>
              <a:rPr lang="en-US" sz="2400" dirty="0">
                <a:latin typeface="Segoe UI" pitchFamily="34" charset="0"/>
                <a:ea typeface="Roboto" pitchFamily="2" charset="0"/>
                <a:cs typeface="Segoe UI" pitchFamily="34" charset="0"/>
              </a:rPr>
              <a:t>o</a:t>
            </a:r>
            <a:r>
              <a:rPr lang="vi-VN" sz="2400" dirty="0" smtClean="0">
                <a:latin typeface="Segoe UI" pitchFamily="34" charset="0"/>
                <a:ea typeface="Roboto" pitchFamily="2" charset="0"/>
                <a:cs typeface="Segoe UI" pitchFamily="34" charset="0"/>
              </a:rPr>
              <a:t>wner quyết định những gì mà nhóm sẽ làm trong một Sprint, nhóm sẽ có thêm nhiều lợi ích từ việc cộng tác với Product Owner</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sp>
        <p:nvSpPr>
          <p:cNvPr id="8" name="Content Placeholder 2"/>
          <p:cNvSpPr txBox="1">
            <a:spLocks/>
          </p:cNvSpPr>
          <p:nvPr/>
        </p:nvSpPr>
        <p:spPr>
          <a:xfrm>
            <a:off x="0" y="5867400"/>
            <a:ext cx="9144000" cy="609600"/>
          </a:xfrm>
          <a:prstGeom prst="rect">
            <a:avLst/>
          </a:prstGeom>
        </p:spPr>
        <p:txBody>
          <a:bodyPr vert="horz" lIns="91440" tIns="45720" rIns="91440" bIns="45720" rtlCol="0">
            <a:noAutofit/>
          </a:bodyPr>
          <a:lstStyle/>
          <a:p>
            <a:pPr algn="ctr">
              <a:lnSpc>
                <a:spcPct val="110000"/>
              </a:lnSpc>
              <a:spcBef>
                <a:spcPts val="600"/>
              </a:spcBef>
              <a:buClr>
                <a:schemeClr val="tx2"/>
              </a:buClr>
              <a:defRPr/>
            </a:pPr>
            <a:r>
              <a:rPr lang="en-US" sz="2400" dirty="0" err="1">
                <a:latin typeface="Segoe UI" pitchFamily="34" charset="0"/>
                <a:cs typeface="Segoe UI" pitchFamily="34" charset="0"/>
              </a:rPr>
              <a:t>Thanh</a:t>
            </a:r>
            <a:r>
              <a:rPr lang="en-US" sz="2400" dirty="0">
                <a:latin typeface="Segoe UI" pitchFamily="34" charset="0"/>
                <a:cs typeface="Segoe UI" pitchFamily="34" charset="0"/>
              </a:rPr>
              <a:t> </a:t>
            </a:r>
            <a:r>
              <a:rPr lang="en-US" sz="2400" dirty="0" err="1">
                <a:latin typeface="Segoe UI" pitchFamily="34" charset="0"/>
                <a:cs typeface="Segoe UI" pitchFamily="34" charset="0"/>
              </a:rPr>
              <a:t>tra</a:t>
            </a:r>
            <a:r>
              <a:rPr lang="en-US" sz="2400" dirty="0">
                <a:latin typeface="Segoe UI" pitchFamily="34" charset="0"/>
                <a:cs typeface="Segoe UI" pitchFamily="34" charset="0"/>
              </a:rPr>
              <a:t> </a:t>
            </a:r>
            <a:r>
              <a:rPr lang="en-US" sz="2400" dirty="0" err="1">
                <a:latin typeface="Segoe UI" pitchFamily="34" charset="0"/>
                <a:cs typeface="Segoe UI" pitchFamily="34" charset="0"/>
              </a:rPr>
              <a:t>tập</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smtClean="0">
                <a:latin typeface="Segoe UI" pitchFamily="34" charset="0"/>
                <a:cs typeface="Segoe UI" pitchFamily="34" charset="0"/>
              </a:rPr>
              <a:t>user story </a:t>
            </a:r>
            <a:r>
              <a:rPr lang="en-US" sz="2400" dirty="0" err="1">
                <a:latin typeface="Segoe UI" pitchFamily="34" charset="0"/>
                <a:cs typeface="Segoe UI" pitchFamily="34" charset="0"/>
              </a:rPr>
              <a:t>cho</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hệ</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thống</a:t>
            </a:r>
            <a:r>
              <a:rPr lang="en-US" sz="2400" dirty="0">
                <a:latin typeface="Segoe UI" pitchFamily="34" charset="0"/>
                <a:cs typeface="Segoe UI" pitchFamily="34" charset="0"/>
              </a:rPr>
              <a:t> </a:t>
            </a:r>
            <a:r>
              <a:rPr lang="en-US" sz="2400" dirty="0" err="1">
                <a:latin typeface="Segoe UI" pitchFamily="34" charset="0"/>
                <a:cs typeface="Segoe UI" pitchFamily="34" charset="0"/>
              </a:rPr>
              <a:t>thư</a:t>
            </a:r>
            <a:r>
              <a:rPr lang="en-US" sz="2400" dirty="0">
                <a:latin typeface="Segoe UI" pitchFamily="34" charset="0"/>
                <a:cs typeface="Segoe UI" pitchFamily="34" charset="0"/>
              </a:rPr>
              <a:t> </a:t>
            </a:r>
            <a:r>
              <a:rPr lang="en-US" sz="2400" dirty="0" err="1">
                <a:latin typeface="Segoe UI" pitchFamily="34" charset="0"/>
                <a:cs typeface="Segoe UI" pitchFamily="34" charset="0"/>
              </a:rPr>
              <a:t>viện</a:t>
            </a:r>
            <a:r>
              <a:rPr lang="en-US" sz="2400" dirty="0">
                <a:latin typeface="Segoe UI" pitchFamily="34" charset="0"/>
                <a:cs typeface="Segoe UI" pitchFamily="34" charset="0"/>
              </a:rPr>
              <a:t> </a:t>
            </a:r>
            <a:r>
              <a:rPr lang="en-US" sz="2400" dirty="0" err="1">
                <a:latin typeface="Segoe UI" pitchFamily="34" charset="0"/>
                <a:cs typeface="Segoe UI" pitchFamily="34" charset="0"/>
              </a:rPr>
              <a:t>trung</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tâm</a:t>
            </a:r>
            <a:endParaRPr lang="en-US" sz="2400" dirty="0">
              <a:latin typeface="Segoe UI" pitchFamily="34" charset="0"/>
              <a:ea typeface="Roboto" pitchFamily="2" charset="0"/>
              <a:cs typeface="Segoe UI" pitchFamily="34" charset="0"/>
            </a:endParaRPr>
          </a:p>
        </p:txBody>
      </p:sp>
    </p:spTree>
    <p:extLst>
      <p:ext uri="{BB962C8B-B14F-4D97-AF65-F5344CB8AC3E}">
        <p14:creationId xmlns:p14="http://schemas.microsoft.com/office/powerpoint/2010/main" val="39705143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152400"/>
            <a:ext cx="8686802" cy="6400800"/>
          </a:xfrm>
          <a:prstGeom prst="rect">
            <a:avLst/>
          </a:prstGeom>
        </p:spPr>
        <p:txBody>
          <a:bodyPr vert="horz" lIns="91440" tIns="45720" rIns="91440" bIns="45720" rtlCol="0">
            <a:noAutofit/>
          </a:bodyPr>
          <a:lstStyle/>
          <a:p>
            <a:pPr algn="ctr">
              <a:lnSpc>
                <a:spcPct val="110000"/>
              </a:lnSpc>
              <a:spcBef>
                <a:spcPts val="600"/>
              </a:spcBef>
              <a:defRPr/>
            </a:pPr>
            <a:r>
              <a:rPr lang="en-US" sz="2800" b="1" dirty="0" err="1" smtClean="0">
                <a:latin typeface="Segoe UI" pitchFamily="34" charset="0"/>
                <a:ea typeface="Roboto" pitchFamily="2" charset="0"/>
                <a:cs typeface="Segoe UI" pitchFamily="34" charset="0"/>
              </a:rPr>
              <a:t>Họp</a:t>
            </a:r>
            <a:r>
              <a:rPr lang="en-US" sz="2800" b="1" dirty="0" smtClean="0">
                <a:latin typeface="Segoe UI" pitchFamily="34" charset="0"/>
                <a:ea typeface="Roboto" pitchFamily="2" charset="0"/>
                <a:cs typeface="Segoe UI" pitchFamily="34" charset="0"/>
              </a:rPr>
              <a:t> Scrum </a:t>
            </a:r>
            <a:r>
              <a:rPr lang="en-US" sz="2800" b="1" dirty="0" err="1" smtClean="0">
                <a:latin typeface="Segoe UI" pitchFamily="34" charset="0"/>
                <a:ea typeface="Roboto" pitchFamily="2" charset="0"/>
                <a:cs typeface="Segoe UI" pitchFamily="34" charset="0"/>
              </a:rPr>
              <a:t>hàng</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ngày</a:t>
            </a:r>
            <a:endParaRPr lang="vi-VN"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vi-VN" sz="2400" dirty="0">
                <a:latin typeface="Segoe UI" pitchFamily="34" charset="0"/>
                <a:cs typeface="Segoe UI" pitchFamily="34" charset="0"/>
              </a:rPr>
              <a:t>3 câu hỏi: </a:t>
            </a:r>
            <a:endParaRPr lang="en-US" sz="2400" dirty="0">
              <a:latin typeface="Segoe UI" pitchFamily="34" charset="0"/>
              <a:cs typeface="Segoe UI" pitchFamily="34" charset="0"/>
            </a:endParaRPr>
          </a:p>
          <a:p>
            <a:pPr marL="1082675" lvl="2" indent="-274638">
              <a:lnSpc>
                <a:spcPct val="120000"/>
              </a:lnSpc>
              <a:buClr>
                <a:schemeClr val="accent1"/>
              </a:buClr>
              <a:buFont typeface="Wingdings" pitchFamily="2" charset="2"/>
              <a:buChar char="§"/>
            </a:pPr>
            <a:r>
              <a:rPr lang="vi-VN" sz="2400" dirty="0">
                <a:latin typeface="Segoe UI" pitchFamily="34" charset="0"/>
                <a:cs typeface="Segoe UI" pitchFamily="34" charset="0"/>
              </a:rPr>
              <a:t>Đã làm được gì kể từ lần họp trước?</a:t>
            </a:r>
            <a:endParaRPr lang="en-US" sz="2400" dirty="0">
              <a:latin typeface="Segoe UI" pitchFamily="34" charset="0"/>
              <a:cs typeface="Segoe UI" pitchFamily="34" charset="0"/>
            </a:endParaRPr>
          </a:p>
          <a:p>
            <a:pPr marL="1082675" lvl="2" indent="-274638">
              <a:lnSpc>
                <a:spcPct val="120000"/>
              </a:lnSpc>
              <a:buClr>
                <a:schemeClr val="accent1"/>
              </a:buClr>
              <a:buFont typeface="Wingdings" pitchFamily="2" charset="2"/>
              <a:buChar char="§"/>
            </a:pPr>
            <a:r>
              <a:rPr lang="vi-VN" sz="2400" dirty="0">
                <a:latin typeface="Segoe UI" pitchFamily="34" charset="0"/>
                <a:cs typeface="Segoe UI" pitchFamily="34" charset="0"/>
              </a:rPr>
              <a:t>Sẽ làm gì từ giờ cho tới lần họp tiếp theo?</a:t>
            </a:r>
            <a:endParaRPr lang="en-US" sz="2400" dirty="0">
              <a:latin typeface="Segoe UI" pitchFamily="34" charset="0"/>
              <a:cs typeface="Segoe UI" pitchFamily="34" charset="0"/>
            </a:endParaRPr>
          </a:p>
          <a:p>
            <a:pPr marL="1082675" lvl="2" indent="-274638">
              <a:lnSpc>
                <a:spcPct val="120000"/>
              </a:lnSpc>
              <a:buClr>
                <a:schemeClr val="accent1"/>
              </a:buClr>
              <a:buFont typeface="Wingdings" pitchFamily="2" charset="2"/>
              <a:buChar char="§"/>
            </a:pPr>
            <a:r>
              <a:rPr lang="vi-VN" sz="2400" dirty="0">
                <a:latin typeface="Segoe UI" pitchFamily="34" charset="0"/>
                <a:cs typeface="Segoe UI" pitchFamily="34" charset="0"/>
              </a:rPr>
              <a:t>Có khó khăn gì trong công việc? </a:t>
            </a:r>
            <a:endParaRPr lang="en-US" sz="2400" dirty="0">
              <a:latin typeface="Segoe UI" pitchFamily="34" charset="0"/>
              <a:cs typeface="Segoe UI" pitchFamily="34" charset="0"/>
            </a:endParaRPr>
          </a:p>
          <a:p>
            <a:pPr>
              <a:lnSpc>
                <a:spcPct val="110000"/>
              </a:lnSpc>
              <a:spcBef>
                <a:spcPts val="600"/>
              </a:spcBef>
              <a:buClr>
                <a:schemeClr val="tx2"/>
              </a:buClr>
              <a:defRPr/>
            </a:pPr>
            <a:endParaRPr lang="en-US" sz="2400" dirty="0" smtClean="0">
              <a:latin typeface="Segoe UI" pitchFamily="34" charset="0"/>
              <a:cs typeface="Segoe UI" pitchFamily="34" charset="0"/>
            </a:endParaRPr>
          </a:p>
        </p:txBody>
      </p:sp>
      <p:pic>
        <p:nvPicPr>
          <p:cNvPr id="2050" name="Picture 2" descr="http://i1.ytimg.com/vi/q_R9wQY4G5I/hq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0377" y="3124199"/>
            <a:ext cx="4572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4866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4" y="2438400"/>
            <a:ext cx="5559426" cy="2590800"/>
          </a:xfrm>
          <a:prstGeom prst="rect">
            <a:avLst/>
          </a:prstGeom>
        </p:spPr>
        <p:txBody>
          <a:bodyPr vert="horz" lIns="91440" tIns="45720" rIns="91440" bIns="45720" rtlCol="0">
            <a:noAutofit/>
          </a:bodyPr>
          <a:lstStyle/>
          <a:p>
            <a:pPr algn="ctr"/>
            <a:r>
              <a:rPr lang="en-US" sz="2800" b="1" dirty="0" err="1" smtClean="0">
                <a:latin typeface="Segoe UI" pitchFamily="34" charset="0"/>
                <a:cs typeface="Segoe UI" pitchFamily="34" charset="0"/>
              </a:rPr>
              <a:t>Thảo</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luận</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trao</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đổi</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tình</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huống</a:t>
            </a:r>
            <a:endParaRPr lang="en-US" sz="2800" b="1"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Có</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những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khó</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khăn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nào</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cản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trở</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thực</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hiện</a:t>
            </a:r>
            <a:r>
              <a:rPr lang="en-US" sz="2400" dirty="0" smtClean="0">
                <a:latin typeface="Segoe UI" pitchFamily="34" charset="0"/>
                <a:cs typeface="Segoe UI" pitchFamily="34" charset="0"/>
              </a:rPr>
              <a:t> Scrum?</a:t>
            </a: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cs typeface="Segoe UI" pitchFamily="34" charset="0"/>
            </a:endParaRPr>
          </a:p>
        </p:txBody>
      </p:sp>
      <p:pic>
        <p:nvPicPr>
          <p:cNvPr id="16386" name="Picture 2" descr="http://t0.gstatic.com/images?q=tbn:ANd9GcSbZC5oPyzYzj9513SEl2LePf4nUvoVnJQlh6Fyfxp-VlfRAv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7125" y="2286000"/>
            <a:ext cx="2190750" cy="2085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2170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76200"/>
            <a:ext cx="8686802" cy="6248400"/>
          </a:xfrm>
          <a:prstGeom prst="rect">
            <a:avLst/>
          </a:prstGeom>
        </p:spPr>
        <p:txBody>
          <a:bodyPr vert="horz" lIns="91440" tIns="45720" rIns="91440" bIns="45720" rtlCol="0">
            <a:noAutofit/>
          </a:bodyPr>
          <a:lstStyle/>
          <a:p>
            <a:pPr algn="ctr"/>
            <a:r>
              <a:rPr lang="en-US" sz="2800" b="1" dirty="0" smtClean="0">
                <a:latin typeface="Segoe UI" pitchFamily="34" charset="0"/>
                <a:cs typeface="Segoe UI" pitchFamily="34" charset="0"/>
              </a:rPr>
              <a:t>Workshop 4</a:t>
            </a:r>
            <a:endParaRPr lang="en-US" sz="2800" b="1"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Chuẩn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bị</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trước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buổi</a:t>
            </a:r>
            <a:r>
              <a:rPr lang="en-US" sz="2400" dirty="0" smtClean="0">
                <a:latin typeface="Segoe UI" pitchFamily="34" charset="0"/>
                <a:cs typeface="Segoe UI" pitchFamily="34" charset="0"/>
              </a:rPr>
              <a:t> Workshop:</a:t>
            </a:r>
          </a:p>
          <a:p>
            <a:pPr marL="1082675" lvl="2" indent="-274638">
              <a:lnSpc>
                <a:spcPct val="120000"/>
              </a:lnSpc>
              <a:buClr>
                <a:schemeClr val="accent1"/>
              </a:buClr>
              <a:buFont typeface="Wingdings" pitchFamily="2" charset="2"/>
              <a:buChar char="§"/>
            </a:pPr>
            <a:r>
              <a:rPr lang="en-US" sz="2400" dirty="0" err="1" smtClean="0">
                <a:latin typeface="Segoe UI" pitchFamily="34" charset="0"/>
                <a:cs typeface="Segoe UI" pitchFamily="34" charset="0"/>
              </a:rPr>
              <a:t>Các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nhóm</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thực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hiện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trước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cuộc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họp</a:t>
            </a:r>
            <a:r>
              <a:rPr lang="en-US" sz="2400" dirty="0" smtClean="0">
                <a:latin typeface="Segoe UI" pitchFamily="34" charset="0"/>
                <a:cs typeface="Segoe UI" pitchFamily="34" charset="0"/>
              </a:rPr>
              <a:t> Scrum </a:t>
            </a:r>
            <a:r>
              <a:rPr lang="en-US" sz="2400" dirty="0" err="1" smtClean="0">
                <a:latin typeface="Segoe UI" pitchFamily="34" charset="0"/>
                <a:cs typeface="Segoe UI" pitchFamily="34" charset="0"/>
              </a:rPr>
              <a:t>hàng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ngày</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họp</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đứng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trong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vòng</a:t>
            </a:r>
            <a:r>
              <a:rPr lang="en-US" sz="2400" dirty="0" smtClean="0">
                <a:latin typeface="Segoe UI" pitchFamily="34" charset="0"/>
                <a:cs typeface="Segoe UI" pitchFamily="34" charset="0"/>
              </a:rPr>
              <a:t> 20 </a:t>
            </a:r>
            <a:r>
              <a:rPr lang="en-US" sz="2400" dirty="0" err="1" smtClean="0">
                <a:latin typeface="Segoe UI" pitchFamily="34" charset="0"/>
                <a:cs typeface="Segoe UI" pitchFamily="34" charset="0"/>
              </a:rPr>
              <a:t>phút</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Lưu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thông</a:t>
            </a:r>
            <a:r>
              <a:rPr lang="en-US" sz="2400" dirty="0" smtClean="0">
                <a:latin typeface="Segoe UI" pitchFamily="34" charset="0"/>
                <a:cs typeface="Segoe UI" pitchFamily="34" charset="0"/>
              </a:rPr>
              <a:t> tin </a:t>
            </a:r>
            <a:r>
              <a:rPr lang="en-US" sz="2400" dirty="0" err="1" smtClean="0">
                <a:latin typeface="Segoe UI" pitchFamily="34" charset="0"/>
                <a:cs typeface="Segoe UI" pitchFamily="34" charset="0"/>
              </a:rPr>
              <a:t>cuộc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họp</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và</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biên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bản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cuộc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họp</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lên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LMS</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Nội</a:t>
            </a:r>
            <a:r>
              <a:rPr lang="en-US" sz="2400" dirty="0" smtClean="0">
                <a:latin typeface="Segoe UI" pitchFamily="34" charset="0"/>
                <a:cs typeface="Segoe UI" pitchFamily="34" charset="0"/>
              </a:rPr>
              <a:t> dung </a:t>
            </a:r>
            <a:r>
              <a:rPr lang="en-US" sz="2400" dirty="0" err="1" smtClean="0">
                <a:latin typeface="Segoe UI" pitchFamily="34" charset="0"/>
                <a:cs typeface="Segoe UI" pitchFamily="34" charset="0"/>
              </a:rPr>
              <a:t>trong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buổi</a:t>
            </a:r>
            <a:r>
              <a:rPr lang="en-US" sz="2400" dirty="0" smtClean="0">
                <a:latin typeface="Segoe UI" pitchFamily="34" charset="0"/>
                <a:cs typeface="Segoe UI" pitchFamily="34" charset="0"/>
              </a:rPr>
              <a:t> Workshop</a:t>
            </a:r>
          </a:p>
          <a:p>
            <a:pPr marL="1082675" lvl="2" indent="-274638">
              <a:lnSpc>
                <a:spcPct val="120000"/>
              </a:lnSpc>
              <a:buClr>
                <a:schemeClr val="accent1"/>
              </a:buClr>
              <a:buFont typeface="Wingdings" pitchFamily="2" charset="2"/>
              <a:buChar char="§"/>
            </a:pPr>
            <a:r>
              <a:rPr lang="en-US" sz="2400" dirty="0" err="1" smtClean="0">
                <a:latin typeface="Segoe UI" pitchFamily="34" charset="0"/>
                <a:cs typeface="Segoe UI" pitchFamily="34" charset="0"/>
              </a:rPr>
              <a:t>Các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nhóm</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tiến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hành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trao</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đổi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về</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cuộc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họp</a:t>
            </a:r>
            <a:r>
              <a:rPr lang="en-US" sz="2400" dirty="0" smtClean="0">
                <a:latin typeface="Segoe UI" pitchFamily="34" charset="0"/>
                <a:cs typeface="Segoe UI" pitchFamily="34" charset="0"/>
              </a:rPr>
              <a:t> Scrum </a:t>
            </a:r>
            <a:r>
              <a:rPr lang="en-US" sz="2400" dirty="0" err="1" smtClean="0">
                <a:latin typeface="Segoe UI" pitchFamily="34" charset="0"/>
                <a:cs typeface="Segoe UI" pitchFamily="34" charset="0"/>
              </a:rPr>
              <a:t>hàng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ngày</a:t>
            </a:r>
            <a:endParaRPr lang="en-US" sz="2400" dirty="0">
              <a:latin typeface="Segoe UI" pitchFamily="34" charset="0"/>
              <a:cs typeface="Segoe UI" pitchFamily="34" charset="0"/>
            </a:endParaRPr>
          </a:p>
          <a:p>
            <a:pPr marL="1082675" lvl="2" indent="-274638">
              <a:lnSpc>
                <a:spcPct val="120000"/>
              </a:lnSpc>
              <a:buClr>
                <a:schemeClr val="accent1"/>
              </a:buClr>
              <a:buFont typeface="Wingdings" pitchFamily="2" charset="2"/>
              <a:buChar char="§"/>
            </a:pPr>
            <a:r>
              <a:rPr lang="en-US" sz="2400" dirty="0" err="1" smtClean="0">
                <a:latin typeface="Segoe UI" pitchFamily="34" charset="0"/>
                <a:cs typeface="Segoe UI" pitchFamily="34" charset="0"/>
              </a:rPr>
              <a:t>Trao</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đổi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với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giảng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viên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để</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rút</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kinh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nghiệm</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về</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cuộc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họp</a:t>
            </a:r>
            <a:r>
              <a:rPr lang="en-US" sz="2400" dirty="0" smtClean="0">
                <a:latin typeface="Segoe UI" pitchFamily="34" charset="0"/>
                <a:cs typeface="Segoe UI" pitchFamily="34" charset="0"/>
              </a:rPr>
              <a:t> Scrum </a:t>
            </a:r>
            <a:r>
              <a:rPr lang="en-US" sz="2400" dirty="0" err="1" smtClean="0">
                <a:latin typeface="Segoe UI" pitchFamily="34" charset="0"/>
                <a:cs typeface="Segoe UI" pitchFamily="34" charset="0"/>
              </a:rPr>
              <a:t>hàng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ngày</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cs typeface="Segoe UI" pitchFamily="34" charset="0"/>
            </a:endParaRPr>
          </a:p>
        </p:txBody>
      </p:sp>
    </p:spTree>
    <p:extLst>
      <p:ext uri="{BB962C8B-B14F-4D97-AF65-F5344CB8AC3E}">
        <p14:creationId xmlns:p14="http://schemas.microsoft.com/office/powerpoint/2010/main" val="28945846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533400" y="762000"/>
            <a:ext cx="8305800" cy="5410200"/>
            <a:chOff x="533400" y="762000"/>
            <a:chExt cx="8305800" cy="5410200"/>
          </a:xfrm>
          <a:effectLst>
            <a:outerShdw blurRad="50800" dist="38100" dir="2700000" algn="tl" rotWithShape="0">
              <a:prstClr val="black">
                <a:alpha val="40000"/>
              </a:prstClr>
            </a:outerShdw>
          </a:effectLst>
        </p:grpSpPr>
        <p:sp>
          <p:nvSpPr>
            <p:cNvPr id="7" name="Rectangle 6"/>
            <p:cNvSpPr/>
            <p:nvPr/>
          </p:nvSpPr>
          <p:spPr>
            <a:xfrm>
              <a:off x="533400" y="762000"/>
              <a:ext cx="8305800" cy="990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33400" y="1752600"/>
              <a:ext cx="8305800" cy="4419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130" name="Content Placeholder 1"/>
          <p:cNvSpPr>
            <a:spLocks noGrp="1"/>
          </p:cNvSpPr>
          <p:nvPr>
            <p:ph idx="1"/>
          </p:nvPr>
        </p:nvSpPr>
        <p:spPr>
          <a:xfrm>
            <a:off x="533400" y="1752600"/>
            <a:ext cx="5486400" cy="4173415"/>
          </a:xfrm>
        </p:spPr>
        <p:txBody>
          <a:bodyPr>
            <a:normAutofit fontScale="92500"/>
          </a:bodyPr>
          <a:lstStyle/>
          <a:p>
            <a:pPr marL="342900" indent="-342900">
              <a:lnSpc>
                <a:spcPct val="150000"/>
              </a:lnSpc>
              <a:buClr>
                <a:schemeClr val="tx2"/>
              </a:buClr>
              <a:buFont typeface="Wingdings" pitchFamily="2" charset="2"/>
              <a:buChar char="l"/>
            </a:pPr>
            <a:r>
              <a:rPr lang="vi-VN" b="0" smtClean="0"/>
              <a:t>Từ </a:t>
            </a:r>
            <a:r>
              <a:rPr lang="en-US" b="0" dirty="0"/>
              <a:t>t</a:t>
            </a:r>
            <a:r>
              <a:rPr lang="vi-VN" b="0" dirty="0"/>
              <a:t>ầm nhìn </a:t>
            </a:r>
            <a:r>
              <a:rPr lang="en-US" b="0" dirty="0"/>
              <a:t>k</a:t>
            </a:r>
            <a:r>
              <a:rPr lang="vi-VN" b="0" dirty="0"/>
              <a:t>iến trúc đến </a:t>
            </a:r>
            <a:r>
              <a:rPr lang="en-US" b="0" dirty="0"/>
              <a:t>l</a:t>
            </a:r>
            <a:r>
              <a:rPr lang="vi-VN" b="0" dirty="0"/>
              <a:t>ập kế hoạch </a:t>
            </a:r>
            <a:r>
              <a:rPr lang="en-US" b="0" dirty="0"/>
              <a:t>p</a:t>
            </a:r>
            <a:r>
              <a:rPr lang="vi-VN" b="0" dirty="0"/>
              <a:t>hát hành và </a:t>
            </a:r>
            <a:r>
              <a:rPr lang="en-US" b="0" dirty="0"/>
              <a:t>l</a:t>
            </a:r>
            <a:r>
              <a:rPr lang="vi-VN" b="0" dirty="0"/>
              <a:t>ập kế hoạch </a:t>
            </a:r>
            <a:r>
              <a:rPr lang="en-US" b="0" dirty="0"/>
              <a:t>s</a:t>
            </a:r>
            <a:r>
              <a:rPr lang="vi-VN" b="0" dirty="0"/>
              <a:t>print</a:t>
            </a:r>
            <a:endParaRPr lang="en-US" b="0" dirty="0"/>
          </a:p>
          <a:p>
            <a:pPr marL="342900" indent="-342900">
              <a:lnSpc>
                <a:spcPct val="150000"/>
              </a:lnSpc>
              <a:buClr>
                <a:schemeClr val="tx2"/>
              </a:buClr>
              <a:buFont typeface="Wingdings" pitchFamily="2" charset="2"/>
              <a:buChar char="l"/>
            </a:pPr>
            <a:r>
              <a:rPr lang="vi-VN" b="0" dirty="0"/>
              <a:t>Từ </a:t>
            </a:r>
            <a:r>
              <a:rPr lang="en-US" b="0" dirty="0"/>
              <a:t>p</a:t>
            </a:r>
            <a:r>
              <a:rPr lang="vi-VN" b="0" dirty="0"/>
              <a:t>hát triển </a:t>
            </a:r>
            <a:r>
              <a:rPr lang="en-US" b="0" dirty="0"/>
              <a:t>p</a:t>
            </a:r>
            <a:r>
              <a:rPr lang="vi-VN" b="0" dirty="0"/>
              <a:t>hần mềm </a:t>
            </a:r>
            <a:r>
              <a:rPr lang="en-US" b="0" dirty="0"/>
              <a:t>t</a:t>
            </a:r>
            <a:r>
              <a:rPr lang="vi-VN" b="0" dirty="0"/>
              <a:t>ăng trưởng đến </a:t>
            </a:r>
            <a:r>
              <a:rPr lang="en-US" b="0" dirty="0"/>
              <a:t>p</a:t>
            </a:r>
            <a:r>
              <a:rPr lang="vi-VN" b="0" dirty="0"/>
              <a:t>hát triển </a:t>
            </a:r>
            <a:r>
              <a:rPr lang="en-US" b="0" dirty="0"/>
              <a:t>p</a:t>
            </a:r>
            <a:r>
              <a:rPr lang="vi-VN" b="0" dirty="0"/>
              <a:t>hần mềm </a:t>
            </a:r>
            <a:r>
              <a:rPr lang="en-US" b="0" dirty="0"/>
              <a:t>s</a:t>
            </a:r>
            <a:r>
              <a:rPr lang="vi-VN" b="0" dirty="0"/>
              <a:t>ong song</a:t>
            </a:r>
            <a:endParaRPr lang="en-US" b="0" dirty="0"/>
          </a:p>
          <a:p>
            <a:pPr marL="342900" indent="-342900">
              <a:lnSpc>
                <a:spcPct val="150000"/>
              </a:lnSpc>
              <a:buClr>
                <a:schemeClr val="tx2"/>
              </a:buClr>
              <a:buFont typeface="Wingdings" pitchFamily="2" charset="2"/>
              <a:buChar char="l"/>
            </a:pPr>
            <a:r>
              <a:rPr lang="en-US" b="0" dirty="0" err="1"/>
              <a:t>Biểu</a:t>
            </a:r>
            <a:r>
              <a:rPr lang="en-US" b="0" dirty="0"/>
              <a:t> </a:t>
            </a:r>
            <a:r>
              <a:rPr lang="en-US" b="0" dirty="0" err="1"/>
              <a:t>đồ</a:t>
            </a:r>
            <a:r>
              <a:rPr lang="en-US" b="0" dirty="0"/>
              <a:t> </a:t>
            </a:r>
            <a:r>
              <a:rPr lang="en-US" b="0" dirty="0" err="1"/>
              <a:t>Burndown</a:t>
            </a:r>
            <a:endParaRPr lang="en-US" b="0" dirty="0"/>
          </a:p>
          <a:p>
            <a:pPr marL="342900" indent="-342900">
              <a:lnSpc>
                <a:spcPct val="150000"/>
              </a:lnSpc>
              <a:buClr>
                <a:schemeClr val="tx2"/>
              </a:buClr>
              <a:buFont typeface="Wingdings" pitchFamily="2" charset="2"/>
              <a:buChar char="l"/>
            </a:pPr>
            <a:r>
              <a:rPr lang="en-US" b="0" dirty="0" err="1"/>
              <a:t>Tốc</a:t>
            </a:r>
            <a:r>
              <a:rPr lang="en-US" b="0" dirty="0"/>
              <a:t> </a:t>
            </a:r>
            <a:r>
              <a:rPr lang="en-US" b="0" dirty="0" err="1"/>
              <a:t>độ</a:t>
            </a:r>
            <a:r>
              <a:rPr lang="en-US" b="0" dirty="0"/>
              <a:t> </a:t>
            </a:r>
            <a:r>
              <a:rPr lang="en-US" b="0" dirty="0" err="1"/>
              <a:t>nhóm</a:t>
            </a:r>
            <a:endParaRPr lang="en-US" b="0" dirty="0"/>
          </a:p>
        </p:txBody>
      </p:sp>
      <p:sp>
        <p:nvSpPr>
          <p:cNvPr id="48132" name="Content Placeholder 2"/>
          <p:cNvSpPr txBox="1">
            <a:spLocks/>
          </p:cNvSpPr>
          <p:nvPr/>
        </p:nvSpPr>
        <p:spPr bwMode="auto">
          <a:xfrm>
            <a:off x="2057400" y="990600"/>
            <a:ext cx="5486400" cy="457200"/>
          </a:xfrm>
          <a:prstGeom prst="rect">
            <a:avLst/>
          </a:prstGeom>
          <a:noFill/>
          <a:ln w="9525">
            <a:noFill/>
            <a:miter lim="800000"/>
            <a:headEnd/>
            <a:tailEnd/>
          </a:ln>
        </p:spPr>
        <p:txBody>
          <a:bodyPr/>
          <a:lstStyle/>
          <a:p>
            <a:pPr>
              <a:spcBef>
                <a:spcPct val="20000"/>
              </a:spcBef>
            </a:pPr>
            <a:r>
              <a:rPr lang="en-US" sz="3200" b="1" dirty="0" err="1" smtClean="0">
                <a:solidFill>
                  <a:schemeClr val="tx2"/>
                </a:solidFill>
                <a:latin typeface="Segoe UI" pitchFamily="34" charset="0"/>
                <a:ea typeface="Roboto"/>
                <a:cs typeface="Segoe UI" pitchFamily="34" charset="0"/>
              </a:rPr>
              <a:t>Tổng</a:t>
            </a:r>
            <a:r>
              <a:rPr lang="en-US" sz="3200" b="1" dirty="0" smtClean="0">
                <a:solidFill>
                  <a:schemeClr val="tx2"/>
                </a:solidFill>
                <a:latin typeface="Segoe UI" pitchFamily="34" charset="0"/>
                <a:ea typeface="Roboto"/>
                <a:cs typeface="Segoe UI" pitchFamily="34" charset="0"/>
              </a:rPr>
              <a:t> </a:t>
            </a:r>
            <a:r>
              <a:rPr lang="en-US" sz="3200" b="1" dirty="0" err="1" smtClean="0">
                <a:solidFill>
                  <a:schemeClr val="tx2"/>
                </a:solidFill>
                <a:latin typeface="Segoe UI" pitchFamily="34" charset="0"/>
                <a:ea typeface="Roboto"/>
                <a:cs typeface="Segoe UI" pitchFamily="34" charset="0"/>
              </a:rPr>
              <a:t>kết</a:t>
            </a:r>
            <a:r>
              <a:rPr lang="en-US" sz="3200" b="1" dirty="0" smtClean="0">
                <a:solidFill>
                  <a:schemeClr val="tx2"/>
                </a:solidFill>
                <a:latin typeface="Segoe UI" pitchFamily="34" charset="0"/>
                <a:ea typeface="Roboto"/>
                <a:cs typeface="Segoe UI" pitchFamily="34" charset="0"/>
              </a:rPr>
              <a:t> </a:t>
            </a:r>
            <a:r>
              <a:rPr lang="en-US" sz="3200" b="1" dirty="0" err="1" smtClean="0">
                <a:solidFill>
                  <a:schemeClr val="tx2"/>
                </a:solidFill>
                <a:latin typeface="Segoe UI" pitchFamily="34" charset="0"/>
                <a:ea typeface="Roboto"/>
                <a:cs typeface="Segoe UI" pitchFamily="34" charset="0"/>
              </a:rPr>
              <a:t>nội</a:t>
            </a:r>
            <a:r>
              <a:rPr lang="en-US" sz="3200" b="1" dirty="0" smtClean="0">
                <a:solidFill>
                  <a:schemeClr val="tx2"/>
                </a:solidFill>
                <a:latin typeface="Segoe UI" pitchFamily="34" charset="0"/>
                <a:ea typeface="Roboto"/>
                <a:cs typeface="Segoe UI" pitchFamily="34" charset="0"/>
              </a:rPr>
              <a:t> dung </a:t>
            </a:r>
            <a:r>
              <a:rPr lang="en-US" sz="3200" b="1" dirty="0" err="1" smtClean="0">
                <a:solidFill>
                  <a:schemeClr val="tx2"/>
                </a:solidFill>
                <a:latin typeface="Segoe UI" pitchFamily="34" charset="0"/>
                <a:ea typeface="Roboto"/>
                <a:cs typeface="Segoe UI" pitchFamily="34" charset="0"/>
              </a:rPr>
              <a:t>bài</a:t>
            </a:r>
            <a:r>
              <a:rPr lang="en-US" sz="3200" b="1" dirty="0" smtClean="0">
                <a:solidFill>
                  <a:schemeClr val="tx2"/>
                </a:solidFill>
                <a:latin typeface="Segoe UI" pitchFamily="34" charset="0"/>
                <a:ea typeface="Roboto"/>
                <a:cs typeface="Segoe UI" pitchFamily="34" charset="0"/>
              </a:rPr>
              <a:t> </a:t>
            </a:r>
            <a:r>
              <a:rPr lang="en-US" sz="3200" b="1" dirty="0" err="1" smtClean="0">
                <a:solidFill>
                  <a:schemeClr val="tx2"/>
                </a:solidFill>
                <a:latin typeface="Segoe UI" pitchFamily="34" charset="0"/>
                <a:ea typeface="Roboto"/>
                <a:cs typeface="Segoe UI" pitchFamily="34" charset="0"/>
              </a:rPr>
              <a:t>học</a:t>
            </a:r>
            <a:endParaRPr lang="en-US" sz="3200" b="1" dirty="0">
              <a:solidFill>
                <a:schemeClr val="tx2"/>
              </a:solidFill>
              <a:latin typeface="Segoe UI" pitchFamily="34" charset="0"/>
              <a:ea typeface="Roboto"/>
              <a:cs typeface="Segoe UI" pitchFamily="34" charset="0"/>
            </a:endParaRPr>
          </a:p>
        </p:txBody>
      </p:sp>
      <p:pic>
        <p:nvPicPr>
          <p:cNvPr id="2050" name="Picture 2" descr="C:\Users\vietnq\Downloads\poly - gir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4754" y="2366063"/>
            <a:ext cx="4519246" cy="4456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778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D:\Poly\TAI LIEU CUA BAC\Anh sinh vien\Anh sinh vien\SV T9.2012\IMG_4208.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r="94474"/>
          <a:stretch/>
        </p:blipFill>
        <p:spPr bwMode="auto">
          <a:xfrm>
            <a:off x="0" y="12700"/>
            <a:ext cx="505326" cy="6845300"/>
          </a:xfrm>
          <a:prstGeom prst="rect">
            <a:avLst/>
          </a:prstGeom>
          <a:noFill/>
          <a:extLst>
            <a:ext uri="{909E8E84-426E-40DD-AFC4-6F175D3DCCD1}">
              <a14:hiddenFill xmlns:a14="http://schemas.microsoft.com/office/drawing/2010/main">
                <a:solidFill>
                  <a:srgbClr val="FFFFFF"/>
                </a:solidFill>
              </a14:hiddenFill>
            </a:ext>
          </a:extLst>
        </p:spPr>
      </p:pic>
      <p:pic>
        <p:nvPicPr>
          <p:cNvPr id="18435" name="Picture 3" descr="D:\Poly\TAI LIEU CUA BAC\Anh sinh vien\Anh sinh vien\SV T9.2012\IMG_4208.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r="5527"/>
          <a:stretch/>
        </p:blipFill>
        <p:spPr bwMode="auto">
          <a:xfrm>
            <a:off x="505326" y="12700"/>
            <a:ext cx="8638674" cy="68453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2400" y="3236494"/>
            <a:ext cx="4924926" cy="3541295"/>
          </a:xfrm>
          <a:prstGeom prst="rect">
            <a:avLst/>
          </a:prstGeom>
          <a:solidFill>
            <a:schemeClr val="bg1">
              <a:lumMod val="9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vi-VN" sz="4400" b="1" spc="-20" smtClean="0">
                <a:solidFill>
                  <a:schemeClr val="tx2"/>
                </a:solidFill>
                <a:latin typeface="Segoe UI" pitchFamily="34" charset="0"/>
                <a:ea typeface="Segoe UI" pitchFamily="34" charset="0"/>
                <a:cs typeface="Segoe UI" pitchFamily="34" charset="0"/>
              </a:rPr>
              <a:t>KẾT THÚC</a:t>
            </a:r>
            <a:endParaRPr lang="en-US" sz="4400" spc="-20" smtClean="0">
              <a:solidFill>
                <a:schemeClr val="tx2"/>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40392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101600"/>
            <a:ext cx="8686802" cy="1113462"/>
          </a:xfrm>
          <a:prstGeom prst="rect">
            <a:avLst/>
          </a:prstGeom>
        </p:spPr>
        <p:txBody>
          <a:bodyPr vert="horz" lIns="91440" tIns="45720" rIns="91440" bIns="45720" rtlCol="0">
            <a:noAutofit/>
          </a:bodyPr>
          <a:lstStyle/>
          <a:p>
            <a:pPr algn="ctr">
              <a:lnSpc>
                <a:spcPct val="110000"/>
              </a:lnSpc>
              <a:spcBef>
                <a:spcPts val="600"/>
              </a:spcBef>
              <a:defRPr/>
            </a:pPr>
            <a:r>
              <a:rPr lang="vi-VN" sz="2800" b="1" dirty="0">
                <a:latin typeface="Segoe UI" pitchFamily="34" charset="0"/>
                <a:ea typeface="Roboto" pitchFamily="2" charset="0"/>
                <a:cs typeface="Segoe UI" pitchFamily="34" charset="0"/>
              </a:rPr>
              <a:t>Từ Tầm nhìn Kiến trúc đến Lập kế hoạch Phát hành và Lập kế </a:t>
            </a:r>
            <a:r>
              <a:rPr lang="vi-VN" sz="2800" b="1">
                <a:latin typeface="Segoe UI" pitchFamily="34" charset="0"/>
                <a:ea typeface="Roboto" pitchFamily="2" charset="0"/>
                <a:cs typeface="Segoe UI" pitchFamily="34" charset="0"/>
              </a:rPr>
              <a:t>hoạch </a:t>
            </a:r>
            <a:r>
              <a:rPr lang="vi-VN" sz="2800" b="1" smtClean="0">
                <a:latin typeface="Segoe UI" pitchFamily="34" charset="0"/>
                <a:ea typeface="Roboto" pitchFamily="2" charset="0"/>
                <a:cs typeface="Segoe UI" pitchFamily="34" charset="0"/>
              </a:rPr>
              <a:t>Sprint</a:t>
            </a:r>
            <a:endParaRPr lang="en-US" sz="2800" b="1" dirty="0">
              <a:latin typeface="Segoe UI" pitchFamily="34" charset="0"/>
              <a:ea typeface="Roboto" pitchFamily="2" charset="0"/>
              <a:cs typeface="Segoe UI" pitchFamily="34" charset="0"/>
            </a:endParaRPr>
          </a:p>
        </p:txBody>
      </p:sp>
      <p:sp>
        <p:nvSpPr>
          <p:cNvPr id="10" name="Content Placeholder 2"/>
          <p:cNvSpPr txBox="1">
            <a:spLocks/>
          </p:cNvSpPr>
          <p:nvPr/>
        </p:nvSpPr>
        <p:spPr>
          <a:xfrm>
            <a:off x="155575" y="1127234"/>
            <a:ext cx="8686802" cy="853966"/>
          </a:xfrm>
          <a:prstGeom prst="rect">
            <a:avLst/>
          </a:prstGeom>
        </p:spPr>
        <p:txBody>
          <a:bodyPr vert="horz" lIns="91440" tIns="45720" rIns="91440" bIns="45720" rtlCol="0">
            <a:noAutofit/>
          </a:bodyPr>
          <a:lstStyle/>
          <a:p>
            <a:pPr>
              <a:lnSpc>
                <a:spcPct val="110000"/>
              </a:lnSpc>
              <a:spcBef>
                <a:spcPts val="600"/>
              </a:spcBef>
              <a:buClr>
                <a:schemeClr val="tx2"/>
              </a:buClr>
              <a:defRPr/>
            </a:pPr>
            <a:r>
              <a:rPr lang="en-US" sz="2400" dirty="0" err="1" smtClean="0">
                <a:latin typeface="Segoe UI" pitchFamily="34" charset="0"/>
                <a:ea typeface="Roboto" pitchFamily="2" charset="0"/>
                <a:cs typeface="Segoe UI" pitchFamily="34" charset="0"/>
              </a:rPr>
              <a:t>Nhóm</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thể</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lướt</a:t>
            </a:r>
            <a:r>
              <a:rPr lang="en-US" sz="2400" dirty="0" smtClean="0">
                <a:latin typeface="Segoe UI" pitchFamily="34" charset="0"/>
                <a:ea typeface="Roboto" pitchFamily="2" charset="0"/>
                <a:cs typeface="Segoe UI" pitchFamily="34" charset="0"/>
              </a:rPr>
              <a:t> qua </a:t>
            </a:r>
            <a:r>
              <a:rPr lang="en-US" sz="2400" dirty="0" err="1" smtClean="0">
                <a:latin typeface="Segoe UI" pitchFamily="34" charset="0"/>
                <a:ea typeface="Roboto" pitchFamily="2" charset="0"/>
                <a:cs typeface="Segoe UI" pitchFamily="34" charset="0"/>
              </a:rPr>
              <a:t>tập</a:t>
            </a:r>
            <a:r>
              <a:rPr lang="en-US" sz="2400" dirty="0" smtClean="0">
                <a:latin typeface="Segoe UI" pitchFamily="34" charset="0"/>
                <a:ea typeface="Roboto" pitchFamily="2" charset="0"/>
                <a:cs typeface="Segoe UI" pitchFamily="34" charset="0"/>
              </a:rPr>
              <a:t> user story </a:t>
            </a:r>
            <a:r>
              <a:rPr lang="en-US" sz="2400" dirty="0" err="1" smtClean="0">
                <a:latin typeface="Segoe UI" pitchFamily="34" charset="0"/>
                <a:ea typeface="Roboto" pitchFamily="2" charset="0"/>
                <a:cs typeface="Segoe UI" pitchFamily="34" charset="0"/>
              </a:rPr>
              <a:t>và</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xác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định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được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một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kiến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trúc</a:t>
            </a:r>
            <a:r>
              <a:rPr lang="en-US" sz="2400" dirty="0" smtClean="0">
                <a:latin typeface="Segoe UI" pitchFamily="34" charset="0"/>
                <a:ea typeface="Roboto" pitchFamily="2" charset="0"/>
                <a:cs typeface="Segoe UI" pitchFamily="34" charset="0"/>
              </a:rPr>
              <a:t> ở </a:t>
            </a:r>
            <a:r>
              <a:rPr lang="en-US" sz="2400" dirty="0" err="1" smtClean="0">
                <a:latin typeface="Segoe UI" pitchFamily="34" charset="0"/>
                <a:ea typeface="Roboto" pitchFamily="2" charset="0"/>
                <a:cs typeface="Segoe UI" pitchFamily="34" charset="0"/>
              </a:rPr>
              <a:t>mức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cao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như</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sau</a:t>
            </a:r>
            <a:r>
              <a:rPr lang="en-US" sz="2400" dirty="0" smtClean="0">
                <a:latin typeface="Segoe UI" pitchFamily="34" charset="0"/>
                <a:ea typeface="Roboto" pitchFamily="2" charset="0"/>
                <a:cs typeface="Segoe UI" pitchFamily="34" charset="0"/>
              </a:rPr>
              <a:t>:</a:t>
            </a: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sp>
        <p:nvSpPr>
          <p:cNvPr id="8" name="Content Placeholder 2"/>
          <p:cNvSpPr txBox="1">
            <a:spLocks/>
          </p:cNvSpPr>
          <p:nvPr/>
        </p:nvSpPr>
        <p:spPr>
          <a:xfrm>
            <a:off x="173420" y="6214242"/>
            <a:ext cx="8818179" cy="567558"/>
          </a:xfrm>
          <a:prstGeom prst="rect">
            <a:avLst/>
          </a:prstGeom>
        </p:spPr>
        <p:txBody>
          <a:bodyPr vert="horz" lIns="91440" tIns="45720" rIns="91440" bIns="45720" rtlCol="0">
            <a:noAutofit/>
          </a:bodyPr>
          <a:lstStyle/>
          <a:p>
            <a:pPr algn="ctr">
              <a:lnSpc>
                <a:spcPct val="110000"/>
              </a:lnSpc>
              <a:spcBef>
                <a:spcPts val="600"/>
              </a:spcBef>
              <a:buClr>
                <a:schemeClr val="tx2"/>
              </a:buClr>
              <a:defRPr/>
            </a:pPr>
            <a:r>
              <a:rPr lang="en-US" sz="2400" dirty="0" err="1">
                <a:latin typeface="Segoe UI" pitchFamily="34" charset="0"/>
                <a:cs typeface="Segoe UI" pitchFamily="34" charset="0"/>
              </a:rPr>
              <a:t>Xác</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định</a:t>
            </a:r>
            <a:r>
              <a:rPr lang="en-US" sz="2400" dirty="0">
                <a:latin typeface="Segoe UI" pitchFamily="34" charset="0"/>
                <a:cs typeface="Segoe UI" pitchFamily="34" charset="0"/>
              </a:rPr>
              <a:t> ý </a:t>
            </a:r>
            <a:r>
              <a:rPr lang="en-US" sz="2400" dirty="0" err="1">
                <a:latin typeface="Segoe UI" pitchFamily="34" charset="0"/>
                <a:cs typeface="Segoe UI" pitchFamily="34" charset="0"/>
              </a:rPr>
              <a:t>đồ</a:t>
            </a:r>
            <a:r>
              <a:rPr lang="en-US" sz="2400" dirty="0">
                <a:latin typeface="Segoe UI" pitchFamily="34" charset="0"/>
                <a:cs typeface="Segoe UI" pitchFamily="34" charset="0"/>
              </a:rPr>
              <a:t> </a:t>
            </a:r>
            <a:r>
              <a:rPr lang="en-US" sz="2400" dirty="0" err="1">
                <a:latin typeface="Segoe UI" pitchFamily="34" charset="0"/>
                <a:cs typeface="Segoe UI" pitchFamily="34" charset="0"/>
              </a:rPr>
              <a:t>kiến</a:t>
            </a:r>
            <a:r>
              <a:rPr lang="en-US" sz="2400" dirty="0">
                <a:latin typeface="Segoe UI" pitchFamily="34" charset="0"/>
                <a:cs typeface="Segoe UI" pitchFamily="34" charset="0"/>
              </a:rPr>
              <a:t> </a:t>
            </a:r>
            <a:r>
              <a:rPr lang="en-US" sz="2400" dirty="0" err="1">
                <a:latin typeface="Segoe UI" pitchFamily="34" charset="0"/>
                <a:cs typeface="Segoe UI" pitchFamily="34" charset="0"/>
              </a:rPr>
              <a:t>trúc</a:t>
            </a:r>
            <a:r>
              <a:rPr lang="en-US" sz="2400" dirty="0">
                <a:latin typeface="Segoe UI" pitchFamily="34" charset="0"/>
                <a:cs typeface="Segoe UI" pitchFamily="34" charset="0"/>
              </a:rPr>
              <a:t> </a:t>
            </a:r>
            <a:r>
              <a:rPr lang="en-US" sz="2400" dirty="0" err="1">
                <a:latin typeface="Segoe UI" pitchFamily="34" charset="0"/>
                <a:cs typeface="Segoe UI" pitchFamily="34" charset="0"/>
              </a:rPr>
              <a:t>cho</a:t>
            </a:r>
            <a:r>
              <a:rPr lang="en-US" sz="2400" dirty="0">
                <a:latin typeface="Segoe UI" pitchFamily="34" charset="0"/>
                <a:cs typeface="Segoe UI" pitchFamily="34" charset="0"/>
              </a:rPr>
              <a:t> </a:t>
            </a:r>
            <a:r>
              <a:rPr lang="en-US" sz="2400" dirty="0" err="1">
                <a:latin typeface="Segoe UI" pitchFamily="34" charset="0"/>
                <a:cs typeface="Segoe UI" pitchFamily="34" charset="0"/>
              </a:rPr>
              <a:t>hệ</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thống</a:t>
            </a:r>
            <a:r>
              <a:rPr lang="en-US" sz="2400" dirty="0">
                <a:latin typeface="Segoe UI" pitchFamily="34" charset="0"/>
                <a:cs typeface="Segoe UI" pitchFamily="34" charset="0"/>
              </a:rPr>
              <a:t> </a:t>
            </a:r>
            <a:r>
              <a:rPr lang="en-US" sz="2400" dirty="0" err="1">
                <a:latin typeface="Segoe UI" pitchFamily="34" charset="0"/>
                <a:cs typeface="Segoe UI" pitchFamily="34" charset="0"/>
              </a:rPr>
              <a:t>thư</a:t>
            </a:r>
            <a:r>
              <a:rPr lang="en-US" sz="2400" dirty="0">
                <a:latin typeface="Segoe UI" pitchFamily="34" charset="0"/>
                <a:cs typeface="Segoe UI" pitchFamily="34" charset="0"/>
              </a:rPr>
              <a:t> </a:t>
            </a:r>
            <a:r>
              <a:rPr lang="en-US" sz="2400" dirty="0" err="1">
                <a:latin typeface="Segoe UI" pitchFamily="34" charset="0"/>
                <a:cs typeface="Segoe UI" pitchFamily="34" charset="0"/>
              </a:rPr>
              <a:t>viện</a:t>
            </a:r>
            <a:r>
              <a:rPr lang="en-US" sz="2400" dirty="0">
                <a:latin typeface="Segoe UI" pitchFamily="34" charset="0"/>
                <a:cs typeface="Segoe UI" pitchFamily="34" charset="0"/>
              </a:rPr>
              <a:t> </a:t>
            </a:r>
            <a:r>
              <a:rPr lang="en-US" sz="2400" dirty="0" err="1">
                <a:latin typeface="Segoe UI" pitchFamily="34" charset="0"/>
                <a:cs typeface="Segoe UI" pitchFamily="34" charset="0"/>
              </a:rPr>
              <a:t>trung</a:t>
            </a:r>
            <a:r>
              <a:rPr lang="en-US" sz="2400" dirty="0">
                <a:latin typeface="Segoe UI" pitchFamily="34" charset="0"/>
                <a:cs typeface="Segoe UI" pitchFamily="34" charset="0"/>
              </a:rPr>
              <a:t> </a:t>
            </a:r>
            <a:r>
              <a:rPr lang="en-US" sz="2400" dirty="0" err="1">
                <a:latin typeface="Segoe UI" pitchFamily="34" charset="0"/>
                <a:cs typeface="Segoe UI" pitchFamily="34" charset="0"/>
              </a:rPr>
              <a:t>tâm</a:t>
            </a:r>
            <a:endParaRPr lang="en-US" sz="2400" dirty="0">
              <a:latin typeface="Segoe UI" pitchFamily="34" charset="0"/>
              <a:ea typeface="Roboto" pitchFamily="2" charset="0"/>
              <a:cs typeface="Segoe U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5795" y="1981200"/>
            <a:ext cx="4657725"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0028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152399"/>
            <a:ext cx="8686802" cy="1905001"/>
          </a:xfrm>
          <a:prstGeom prst="rect">
            <a:avLst/>
          </a:prstGeom>
        </p:spPr>
        <p:txBody>
          <a:bodyPr vert="horz" lIns="91440" tIns="45720" rIns="91440" bIns="45720" rtlCol="0">
            <a:noAutofit/>
          </a:bodyPr>
          <a:lstStyle/>
          <a:p>
            <a:pPr algn="ctr">
              <a:lnSpc>
                <a:spcPct val="110000"/>
              </a:lnSpc>
              <a:spcBef>
                <a:spcPts val="600"/>
              </a:spcBef>
              <a:defRPr/>
            </a:pPr>
            <a:r>
              <a:rPr lang="vi-VN" sz="2800" b="1" dirty="0">
                <a:latin typeface="Segoe UI" pitchFamily="34" charset="0"/>
                <a:ea typeface="Roboto" pitchFamily="2" charset="0"/>
                <a:cs typeface="Segoe UI" pitchFamily="34" charset="0"/>
              </a:rPr>
              <a:t>Từ Tầm nhìn Kiến trúc đến Lập kế hoạch Phát hành và Lập kế hoạch Sprint</a:t>
            </a:r>
            <a:endParaRPr lang="en-US" sz="2800" b="1" dirty="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Sử</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dụng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cách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tiếp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cận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thành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phần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dữ</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liệu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chung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nhóm</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thể</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phân</a:t>
            </a:r>
            <a:r>
              <a:rPr lang="en-US" sz="2400" dirty="0" smtClean="0">
                <a:latin typeface="Segoe UI" pitchFamily="34" charset="0"/>
                <a:ea typeface="Roboto" pitchFamily="2" charset="0"/>
                <a:cs typeface="Segoe UI" pitchFamily="34" charset="0"/>
              </a:rPr>
              <a:t> chia </a:t>
            </a:r>
            <a:r>
              <a:rPr lang="en-US" sz="2400" dirty="0" err="1" smtClean="0">
                <a:latin typeface="Segoe UI" pitchFamily="34" charset="0"/>
                <a:ea typeface="Roboto" pitchFamily="2" charset="0"/>
                <a:cs typeface="Segoe UI" pitchFamily="34" charset="0"/>
              </a:rPr>
              <a:t>các</a:t>
            </a:r>
            <a:r>
              <a:rPr lang="en-US" sz="2400" dirty="0" smtClean="0">
                <a:latin typeface="Segoe UI" pitchFamily="34" charset="0"/>
                <a:ea typeface="Roboto" pitchFamily="2" charset="0"/>
                <a:cs typeface="Segoe UI" pitchFamily="34" charset="0"/>
              </a:rPr>
              <a:t> user story </a:t>
            </a:r>
            <a:r>
              <a:rPr lang="en-US" sz="2400" dirty="0" err="1" smtClean="0">
                <a:latin typeface="Segoe UI" pitchFamily="34" charset="0"/>
                <a:ea typeface="Roboto" pitchFamily="2" charset="0"/>
                <a:cs typeface="Segoe UI" pitchFamily="34" charset="0"/>
              </a:rPr>
              <a:t>thành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vòng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khác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nhau</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sp>
        <p:nvSpPr>
          <p:cNvPr id="6" name="Content Placeholder 2"/>
          <p:cNvSpPr txBox="1">
            <a:spLocks/>
          </p:cNvSpPr>
          <p:nvPr/>
        </p:nvSpPr>
        <p:spPr>
          <a:xfrm>
            <a:off x="99558" y="5943600"/>
            <a:ext cx="8988425" cy="762000"/>
          </a:xfrm>
          <a:prstGeom prst="rect">
            <a:avLst/>
          </a:prstGeom>
        </p:spPr>
        <p:txBody>
          <a:bodyPr vert="horz" lIns="91440" tIns="45720" rIns="91440" bIns="45720" rtlCol="0">
            <a:noAutofit/>
          </a:bodyPr>
          <a:lstStyle/>
          <a:p>
            <a:pPr algn="ctr">
              <a:lnSpc>
                <a:spcPct val="110000"/>
              </a:lnSpc>
              <a:spcBef>
                <a:spcPts val="600"/>
              </a:spcBef>
              <a:buClr>
                <a:schemeClr val="tx2"/>
              </a:buClr>
              <a:defRPr/>
            </a:pPr>
            <a:r>
              <a:rPr lang="en-US" sz="2400" dirty="0" err="1" smtClean="0">
                <a:latin typeface="Segoe UI" pitchFamily="34" charset="0"/>
                <a:cs typeface="Segoe UI" pitchFamily="34" charset="0"/>
              </a:rPr>
              <a:t>Tiếp</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tục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phân</a:t>
            </a:r>
            <a:r>
              <a:rPr lang="en-US" sz="2400" dirty="0" smtClean="0">
                <a:latin typeface="Segoe UI" pitchFamily="34" charset="0"/>
                <a:cs typeface="Segoe UI" pitchFamily="34" charset="0"/>
              </a:rPr>
              <a:t> chia </a:t>
            </a:r>
            <a:r>
              <a:rPr lang="en-US" sz="2400" dirty="0" err="1" smtClean="0">
                <a:latin typeface="Segoe UI" pitchFamily="34" charset="0"/>
                <a:cs typeface="Segoe UI" pitchFamily="34" charset="0"/>
              </a:rPr>
              <a:t>các</a:t>
            </a:r>
            <a:r>
              <a:rPr lang="en-US" sz="2400" dirty="0" smtClean="0">
                <a:latin typeface="Segoe UI" pitchFamily="34" charset="0"/>
                <a:cs typeface="Segoe UI" pitchFamily="34" charset="0"/>
              </a:rPr>
              <a:t> User Story </a:t>
            </a:r>
            <a:r>
              <a:rPr lang="en-US" sz="2400" dirty="0" err="1" smtClean="0">
                <a:latin typeface="Segoe UI" pitchFamily="34" charset="0"/>
                <a:cs typeface="Segoe UI" pitchFamily="34" charset="0"/>
              </a:rPr>
              <a:t>theo</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các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thành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phần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dữ</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liệu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chung</a:t>
            </a:r>
            <a:endParaRPr lang="en-US" sz="2400" dirty="0">
              <a:latin typeface="Segoe UI" pitchFamily="34" charset="0"/>
              <a:ea typeface="Roboto" pitchFamily="2" charset="0"/>
              <a:cs typeface="Segoe UI"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2796" y="2253342"/>
            <a:ext cx="3421947"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7666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152400"/>
            <a:ext cx="8686802" cy="5562600"/>
          </a:xfrm>
          <a:prstGeom prst="rect">
            <a:avLst/>
          </a:prstGeom>
        </p:spPr>
        <p:txBody>
          <a:bodyPr vert="horz" lIns="91440" tIns="45720" rIns="91440" bIns="45720" rtlCol="0">
            <a:noAutofit/>
          </a:bodyPr>
          <a:lstStyle/>
          <a:p>
            <a:pPr algn="ctr">
              <a:lnSpc>
                <a:spcPct val="110000"/>
              </a:lnSpc>
              <a:spcBef>
                <a:spcPts val="600"/>
              </a:spcBef>
              <a:defRPr/>
            </a:pPr>
            <a:r>
              <a:rPr lang="vi-VN" sz="2800" b="1" dirty="0">
                <a:latin typeface="Segoe UI" pitchFamily="34" charset="0"/>
                <a:ea typeface="Roboto" pitchFamily="2" charset="0"/>
                <a:cs typeface="Segoe UI" pitchFamily="34" charset="0"/>
              </a:rPr>
              <a:t>Từ Tầm nhìn Kiến trúc đến Lập kế hoạch Phát hành và Lập kế hoạch Sprint</a:t>
            </a:r>
            <a:endParaRPr lang="en-US" sz="2800" b="1" dirty="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Lát</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cắt</a:t>
            </a:r>
            <a:r>
              <a:rPr lang="en-US" sz="2400" dirty="0">
                <a:latin typeface="Segoe UI" pitchFamily="34" charset="0"/>
                <a:cs typeface="Segoe UI" pitchFamily="34" charset="0"/>
              </a:rPr>
              <a:t> </a:t>
            </a:r>
            <a:r>
              <a:rPr lang="en-US" sz="2400" dirty="0" err="1">
                <a:latin typeface="Segoe UI" pitchFamily="34" charset="0"/>
                <a:cs typeface="Segoe UI" pitchFamily="34" charset="0"/>
              </a:rPr>
              <a:t>chiều</a:t>
            </a:r>
            <a:r>
              <a:rPr lang="en-US" sz="2400" dirty="0">
                <a:latin typeface="Segoe UI" pitchFamily="34" charset="0"/>
                <a:cs typeface="Segoe UI" pitchFamily="34" charset="0"/>
              </a:rPr>
              <a:t> </a:t>
            </a:r>
            <a:r>
              <a:rPr lang="en-US" sz="2400" dirty="0" err="1">
                <a:latin typeface="Segoe UI" pitchFamily="34" charset="0"/>
                <a:cs typeface="Segoe UI" pitchFamily="34" charset="0"/>
              </a:rPr>
              <a:t>ngang</a:t>
            </a:r>
            <a:r>
              <a:rPr lang="en-US" sz="2400" dirty="0">
                <a:latin typeface="Segoe UI" pitchFamily="34" charset="0"/>
                <a:cs typeface="Segoe UI" pitchFamily="34" charset="0"/>
              </a:rPr>
              <a:t>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nghĩa</a:t>
            </a:r>
            <a:r>
              <a:rPr lang="en-US" sz="2400" dirty="0">
                <a:latin typeface="Segoe UI" pitchFamily="34" charset="0"/>
                <a:cs typeface="Segoe UI" pitchFamily="34" charset="0"/>
              </a:rPr>
              <a:t>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thể</a:t>
            </a:r>
            <a:r>
              <a:rPr lang="en-US" sz="2400" dirty="0">
                <a:latin typeface="Segoe UI" pitchFamily="34" charset="0"/>
                <a:cs typeface="Segoe UI" pitchFamily="34" charset="0"/>
              </a:rPr>
              <a:t> </a:t>
            </a:r>
            <a:r>
              <a:rPr lang="en-US" sz="2400" dirty="0" err="1">
                <a:latin typeface="Segoe UI" pitchFamily="34" charset="0"/>
                <a:cs typeface="Segoe UI" pitchFamily="34" charset="0"/>
              </a:rPr>
              <a:t>hình</a:t>
            </a:r>
            <a:r>
              <a:rPr lang="en-US" sz="2400" dirty="0">
                <a:latin typeface="Segoe UI" pitchFamily="34" charset="0"/>
                <a:cs typeface="Segoe UI" pitchFamily="34" charset="0"/>
              </a:rPr>
              <a:t> dung </a:t>
            </a:r>
            <a:r>
              <a:rPr lang="en-US" sz="2400" dirty="0" err="1">
                <a:latin typeface="Segoe UI" pitchFamily="34" charset="0"/>
                <a:cs typeface="Segoe UI" pitchFamily="34" charset="0"/>
              </a:rPr>
              <a:t>được</a:t>
            </a:r>
            <a:r>
              <a:rPr lang="en-US" sz="2400" dirty="0">
                <a:latin typeface="Segoe UI" pitchFamily="34" charset="0"/>
                <a:cs typeface="Segoe UI" pitchFamily="34" charset="0"/>
              </a:rPr>
              <a:t> </a:t>
            </a:r>
            <a:r>
              <a:rPr lang="en-US" sz="2400" dirty="0" err="1">
                <a:latin typeface="Segoe UI" pitchFamily="34" charset="0"/>
                <a:cs typeface="Segoe UI" pitchFamily="34" charset="0"/>
              </a:rPr>
              <a:t>việc</a:t>
            </a:r>
            <a:r>
              <a:rPr lang="en-US" sz="2400" dirty="0">
                <a:latin typeface="Segoe UI" pitchFamily="34" charset="0"/>
                <a:cs typeface="Segoe UI" pitchFamily="34" charset="0"/>
              </a:rPr>
              <a:t> </a:t>
            </a:r>
            <a:r>
              <a:rPr lang="en-US" sz="2400" dirty="0" err="1">
                <a:latin typeface="Segoe UI" pitchFamily="34" charset="0"/>
                <a:cs typeface="Segoe UI" pitchFamily="34" charset="0"/>
              </a:rPr>
              <a:t>phát</a:t>
            </a:r>
            <a:r>
              <a:rPr lang="en-US" sz="2400" dirty="0">
                <a:latin typeface="Segoe UI" pitchFamily="34" charset="0"/>
                <a:cs typeface="Segoe UI" pitchFamily="34" charset="0"/>
              </a:rPr>
              <a:t> </a:t>
            </a:r>
            <a:r>
              <a:rPr lang="en-US" sz="2400" dirty="0" err="1">
                <a:latin typeface="Segoe UI" pitchFamily="34" charset="0"/>
                <a:cs typeface="Segoe UI" pitchFamily="34" charset="0"/>
              </a:rPr>
              <a:t>triển</a:t>
            </a:r>
            <a:r>
              <a:rPr lang="en-US" sz="2400" dirty="0">
                <a:latin typeface="Segoe UI" pitchFamily="34" charset="0"/>
                <a:cs typeface="Segoe UI" pitchFamily="34" charset="0"/>
              </a:rPr>
              <a:t> </a:t>
            </a:r>
            <a:r>
              <a:rPr lang="en-US" sz="2400" dirty="0" err="1">
                <a:latin typeface="Segoe UI" pitchFamily="34" charset="0"/>
                <a:cs typeface="Segoe UI" pitchFamily="34" charset="0"/>
              </a:rPr>
              <a:t>sản</a:t>
            </a:r>
            <a:r>
              <a:rPr lang="en-US" sz="2400" dirty="0">
                <a:latin typeface="Segoe UI" pitchFamily="34" charset="0"/>
                <a:cs typeface="Segoe UI" pitchFamily="34" charset="0"/>
              </a:rPr>
              <a:t> </a:t>
            </a:r>
            <a:r>
              <a:rPr lang="en-US" sz="2400" dirty="0" err="1">
                <a:latin typeface="Segoe UI" pitchFamily="34" charset="0"/>
                <a:cs typeface="Segoe UI" pitchFamily="34" charset="0"/>
              </a:rPr>
              <a:t>phẩm</a:t>
            </a:r>
            <a:r>
              <a:rPr lang="en-US" sz="2400" dirty="0">
                <a:latin typeface="Segoe UI" pitchFamily="34" charset="0"/>
                <a:cs typeface="Segoe UI" pitchFamily="34" charset="0"/>
              </a:rPr>
              <a:t> </a:t>
            </a:r>
            <a:r>
              <a:rPr lang="en-US" sz="2400" dirty="0" err="1">
                <a:latin typeface="Segoe UI" pitchFamily="34" charset="0"/>
                <a:cs typeface="Segoe UI" pitchFamily="34" charset="0"/>
              </a:rPr>
              <a:t>phần</a:t>
            </a:r>
            <a:r>
              <a:rPr lang="en-US" sz="2400" dirty="0">
                <a:latin typeface="Segoe UI" pitchFamily="34" charset="0"/>
                <a:cs typeface="Segoe UI" pitchFamily="34" charset="0"/>
              </a:rPr>
              <a:t> </a:t>
            </a:r>
            <a:r>
              <a:rPr lang="en-US" sz="2400" dirty="0" err="1">
                <a:latin typeface="Segoe UI" pitchFamily="34" charset="0"/>
                <a:cs typeface="Segoe UI" pitchFamily="34" charset="0"/>
              </a:rPr>
              <a:t>mềm</a:t>
            </a:r>
            <a:r>
              <a:rPr lang="en-US" sz="2400" dirty="0">
                <a:latin typeface="Segoe UI" pitchFamily="34" charset="0"/>
                <a:cs typeface="Segoe UI" pitchFamily="34" charset="0"/>
              </a:rPr>
              <a:t> </a:t>
            </a:r>
            <a:r>
              <a:rPr lang="en-US" sz="2400" dirty="0" err="1">
                <a:latin typeface="Segoe UI" pitchFamily="34" charset="0"/>
                <a:cs typeface="Segoe UI" pitchFamily="34" charset="0"/>
              </a:rPr>
              <a:t>bằng</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cách</a:t>
            </a:r>
            <a:r>
              <a:rPr lang="en-US" sz="2400" dirty="0">
                <a:latin typeface="Segoe UI" pitchFamily="34" charset="0"/>
                <a:cs typeface="Segoe UI" pitchFamily="34" charset="0"/>
              </a:rPr>
              <a:t> </a:t>
            </a:r>
            <a:r>
              <a:rPr lang="en-US" sz="2400" dirty="0" err="1">
                <a:latin typeface="Segoe UI" pitchFamily="34" charset="0"/>
                <a:cs typeface="Segoe UI" pitchFamily="34" charset="0"/>
              </a:rPr>
              <a:t>tạo</a:t>
            </a:r>
            <a:r>
              <a:rPr lang="en-US" sz="2400" dirty="0">
                <a:latin typeface="Segoe UI" pitchFamily="34" charset="0"/>
                <a:cs typeface="Segoe UI" pitchFamily="34" charset="0"/>
              </a:rPr>
              <a:t> </a:t>
            </a:r>
            <a:r>
              <a:rPr lang="en-US" sz="2400" dirty="0" err="1">
                <a:latin typeface="Segoe UI" pitchFamily="34" charset="0"/>
                <a:cs typeface="Segoe UI" pitchFamily="34" charset="0"/>
              </a:rPr>
              <a:t>nền</a:t>
            </a:r>
            <a:r>
              <a:rPr lang="en-US" sz="2400" dirty="0">
                <a:latin typeface="Segoe UI" pitchFamily="34" charset="0"/>
                <a:cs typeface="Segoe UI" pitchFamily="34" charset="0"/>
              </a:rPr>
              <a:t> </a:t>
            </a:r>
            <a:r>
              <a:rPr lang="en-US" sz="2400" dirty="0" err="1">
                <a:latin typeface="Segoe UI" pitchFamily="34" charset="0"/>
                <a:cs typeface="Segoe UI" pitchFamily="34" charset="0"/>
              </a:rPr>
              <a:t>tảng</a:t>
            </a:r>
            <a:r>
              <a:rPr lang="en-US" sz="2400" dirty="0">
                <a:latin typeface="Segoe UI" pitchFamily="34" charset="0"/>
                <a:cs typeface="Segoe UI" pitchFamily="34" charset="0"/>
              </a:rPr>
              <a:t> </a:t>
            </a:r>
            <a:r>
              <a:rPr lang="en-US" sz="2400" dirty="0" err="1">
                <a:latin typeface="Segoe UI" pitchFamily="34" charset="0"/>
                <a:cs typeface="Segoe UI" pitchFamily="34" charset="0"/>
              </a:rPr>
              <a:t>cho</a:t>
            </a:r>
            <a:r>
              <a:rPr lang="en-US" sz="2400" dirty="0">
                <a:latin typeface="Segoe UI" pitchFamily="34" charset="0"/>
                <a:cs typeface="Segoe UI" pitchFamily="34" charset="0"/>
              </a:rPr>
              <a:t> </a:t>
            </a:r>
            <a:r>
              <a:rPr lang="en-US" sz="2400" dirty="0" err="1">
                <a:latin typeface="Segoe UI" pitchFamily="34" charset="0"/>
                <a:cs typeface="Segoe UI" pitchFamily="34" charset="0"/>
              </a:rPr>
              <a:t>những</a:t>
            </a:r>
            <a:r>
              <a:rPr lang="en-US" sz="2400" dirty="0">
                <a:latin typeface="Segoe UI" pitchFamily="34" charset="0"/>
                <a:cs typeface="Segoe UI" pitchFamily="34" charset="0"/>
              </a:rPr>
              <a:t> </a:t>
            </a:r>
            <a:r>
              <a:rPr lang="en-US" sz="2400" dirty="0" err="1">
                <a:latin typeface="Segoe UI" pitchFamily="34" charset="0"/>
                <a:cs typeface="Segoe UI" pitchFamily="34" charset="0"/>
              </a:rPr>
              <a:t>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phần</a:t>
            </a:r>
            <a:r>
              <a:rPr lang="en-US" sz="2400" dirty="0">
                <a:latin typeface="Segoe UI" pitchFamily="34" charset="0"/>
                <a:cs typeface="Segoe UI" pitchFamily="34" charset="0"/>
              </a:rPr>
              <a:t> </a:t>
            </a:r>
            <a:r>
              <a:rPr lang="en-US" sz="2400" dirty="0" err="1">
                <a:latin typeface="Segoe UI" pitchFamily="34" charset="0"/>
                <a:cs typeface="Segoe UI" pitchFamily="34" charset="0"/>
              </a:rPr>
              <a:t>dữ</a:t>
            </a:r>
            <a:r>
              <a:rPr lang="en-US" sz="2400" dirty="0">
                <a:latin typeface="Segoe UI" pitchFamily="34" charset="0"/>
                <a:cs typeface="Segoe UI" pitchFamily="34" charset="0"/>
              </a:rPr>
              <a:t> </a:t>
            </a:r>
            <a:r>
              <a:rPr lang="en-US" sz="2400" dirty="0" err="1">
                <a:latin typeface="Segoe UI" pitchFamily="34" charset="0"/>
                <a:cs typeface="Segoe UI" pitchFamily="34" charset="0"/>
              </a:rPr>
              <a:t>liệu</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thực</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thể</a:t>
            </a:r>
            <a:r>
              <a:rPr lang="en-US" sz="2400" dirty="0">
                <a:latin typeface="Segoe UI" pitchFamily="34" charset="0"/>
                <a:cs typeface="Segoe UI" pitchFamily="34" charset="0"/>
              </a:rPr>
              <a:t> </a:t>
            </a:r>
            <a:r>
              <a:rPr lang="en-US" sz="2400" dirty="0" err="1">
                <a:latin typeface="Segoe UI" pitchFamily="34" charset="0"/>
                <a:cs typeface="Segoe UI" pitchFamily="34" charset="0"/>
              </a:rPr>
              <a:t>quan</a:t>
            </a:r>
            <a:r>
              <a:rPr lang="en-US" sz="2400" dirty="0">
                <a:latin typeface="Segoe UI" pitchFamily="34" charset="0"/>
                <a:cs typeface="Segoe UI" pitchFamily="34" charset="0"/>
              </a:rPr>
              <a:t> </a:t>
            </a:r>
            <a:r>
              <a:rPr lang="en-US" sz="2400" dirty="0" err="1">
                <a:latin typeface="Segoe UI" pitchFamily="34" charset="0"/>
                <a:cs typeface="Segoe UI" pitchFamily="34" charset="0"/>
              </a:rPr>
              <a:t>trọng</a:t>
            </a:r>
            <a:r>
              <a:rPr lang="en-US" sz="2400" dirty="0">
                <a:latin typeface="Segoe UI" pitchFamily="34" charset="0"/>
                <a:cs typeface="Segoe UI" pitchFamily="34" charset="0"/>
              </a:rPr>
              <a:t> </a:t>
            </a:r>
            <a:r>
              <a:rPr lang="en-US" sz="2400" dirty="0" err="1">
                <a:latin typeface="Segoe UI" pitchFamily="34" charset="0"/>
                <a:cs typeface="Segoe UI" pitchFamily="34" charset="0"/>
              </a:rPr>
              <a:t>trên</a:t>
            </a:r>
            <a:r>
              <a:rPr lang="en-US" sz="2400" dirty="0">
                <a:latin typeface="Segoe UI" pitchFamily="34" charset="0"/>
                <a:cs typeface="Segoe UI" pitchFamily="34" charset="0"/>
              </a:rPr>
              <a:t> </a:t>
            </a:r>
            <a:r>
              <a:rPr lang="en-US" sz="2400" dirty="0" err="1">
                <a:latin typeface="Segoe UI" pitchFamily="34" charset="0"/>
                <a:cs typeface="Segoe UI" pitchFamily="34" charset="0"/>
              </a:rPr>
              <a:t>toàn</a:t>
            </a:r>
            <a:r>
              <a:rPr lang="en-US" sz="2400" dirty="0">
                <a:latin typeface="Segoe UI" pitchFamily="34" charset="0"/>
                <a:cs typeface="Segoe UI" pitchFamily="34" charset="0"/>
              </a:rPr>
              <a:t> </a:t>
            </a:r>
            <a:r>
              <a:rPr lang="en-US" sz="2400" dirty="0" err="1">
                <a:latin typeface="Segoe UI" pitchFamily="34" charset="0"/>
                <a:cs typeface="Segoe UI" pitchFamily="34" charset="0"/>
              </a:rPr>
              <a:t>bộ</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vòng</a:t>
            </a:r>
            <a:r>
              <a:rPr lang="en-US" sz="2400" dirty="0">
                <a:latin typeface="Segoe UI" pitchFamily="34" charset="0"/>
                <a:cs typeface="Segoe UI" pitchFamily="34" charset="0"/>
              </a:rPr>
              <a:t>, </a:t>
            </a:r>
            <a:r>
              <a:rPr lang="en-US" sz="2400" dirty="0" err="1">
                <a:latin typeface="Segoe UI" pitchFamily="34" charset="0"/>
                <a:cs typeface="Segoe UI" pitchFamily="34" charset="0"/>
              </a:rPr>
              <a:t>bắt</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đầu</a:t>
            </a:r>
            <a:r>
              <a:rPr lang="en-US" sz="2400" dirty="0">
                <a:latin typeface="Segoe UI" pitchFamily="34" charset="0"/>
                <a:cs typeface="Segoe UI" pitchFamily="34" charset="0"/>
              </a:rPr>
              <a:t> </a:t>
            </a:r>
            <a:r>
              <a:rPr lang="en-US" sz="2400" dirty="0" err="1">
                <a:latin typeface="Segoe UI" pitchFamily="34" charset="0"/>
                <a:cs typeface="Segoe UI" pitchFamily="34" charset="0"/>
              </a:rPr>
              <a:t>từ</a:t>
            </a:r>
            <a:r>
              <a:rPr lang="en-US" sz="2400" dirty="0">
                <a:latin typeface="Segoe UI" pitchFamily="34" charset="0"/>
                <a:cs typeface="Segoe UI" pitchFamily="34" charset="0"/>
              </a:rPr>
              <a:t> </a:t>
            </a:r>
            <a:r>
              <a:rPr lang="en-US" sz="2400" dirty="0" err="1">
                <a:latin typeface="Segoe UI" pitchFamily="34" charset="0"/>
                <a:cs typeface="Segoe UI" pitchFamily="34" charset="0"/>
              </a:rPr>
              <a:t>phần</a:t>
            </a:r>
            <a:r>
              <a:rPr lang="en-US" sz="2400" dirty="0">
                <a:latin typeface="Segoe UI" pitchFamily="34" charset="0"/>
                <a:cs typeface="Segoe UI" pitchFamily="34" charset="0"/>
              </a:rPr>
              <a:t> </a:t>
            </a:r>
            <a:r>
              <a:rPr lang="en-US" sz="2400" dirty="0" err="1">
                <a:latin typeface="Segoe UI" pitchFamily="34" charset="0"/>
                <a:cs typeface="Segoe UI" pitchFamily="34" charset="0"/>
              </a:rPr>
              <a:t>lõi</a:t>
            </a:r>
            <a:r>
              <a:rPr lang="en-US" sz="2400" dirty="0">
                <a:latin typeface="Segoe UI" pitchFamily="34" charset="0"/>
                <a:cs typeface="Segoe UI" pitchFamily="34" charset="0"/>
              </a:rPr>
              <a:t> ở </a:t>
            </a:r>
            <a:r>
              <a:rPr lang="en-US" sz="2400" dirty="0" err="1">
                <a:latin typeface="Segoe UI" pitchFamily="34" charset="0"/>
                <a:cs typeface="Segoe UI" pitchFamily="34" charset="0"/>
              </a:rPr>
              <a:t>giữa</a:t>
            </a:r>
            <a:r>
              <a:rPr lang="en-US" sz="2400" dirty="0">
                <a:latin typeface="Segoe UI" pitchFamily="34" charset="0"/>
                <a:cs typeface="Segoe UI" pitchFamily="34" charset="0"/>
              </a:rPr>
              <a:t> </a:t>
            </a:r>
            <a:r>
              <a:rPr lang="en-US" sz="2400" dirty="0" err="1">
                <a:latin typeface="Segoe UI" pitchFamily="34" charset="0"/>
                <a:cs typeface="Segoe UI" pitchFamily="34" charset="0"/>
              </a:rPr>
              <a:t>cho</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đến</a:t>
            </a:r>
            <a:r>
              <a:rPr lang="en-US" sz="2400" dirty="0">
                <a:latin typeface="Segoe UI" pitchFamily="34" charset="0"/>
                <a:cs typeface="Segoe UI" pitchFamily="34" charset="0"/>
              </a:rPr>
              <a:t> </a:t>
            </a:r>
            <a:r>
              <a:rPr lang="en-US" sz="2400" dirty="0" err="1">
                <a:latin typeface="Segoe UI" pitchFamily="34" charset="0"/>
                <a:cs typeface="Segoe UI" pitchFamily="34" charset="0"/>
              </a:rPr>
              <a:t>vòng</a:t>
            </a:r>
            <a:r>
              <a:rPr lang="en-US" sz="2400" dirty="0">
                <a:latin typeface="Segoe UI" pitchFamily="34" charset="0"/>
                <a:cs typeface="Segoe UI" pitchFamily="34" charset="0"/>
              </a:rPr>
              <a:t> </a:t>
            </a:r>
            <a:r>
              <a:rPr lang="en-US" sz="2400" dirty="0" err="1">
                <a:latin typeface="Segoe UI" pitchFamily="34" charset="0"/>
                <a:cs typeface="Segoe UI" pitchFamily="34" charset="0"/>
              </a:rPr>
              <a:t>ngoài</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cùng</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a:latin typeface="Segoe UI" pitchFamily="34" charset="0"/>
                <a:cs typeface="Segoe UI" pitchFamily="34" charset="0"/>
              </a:rPr>
              <a:t>trường</a:t>
            </a:r>
            <a:r>
              <a:rPr lang="en-US" sz="2400" dirty="0">
                <a:latin typeface="Segoe UI" pitchFamily="34" charset="0"/>
                <a:cs typeface="Segoe UI" pitchFamily="34" charset="0"/>
              </a:rPr>
              <a:t> </a:t>
            </a:r>
            <a:r>
              <a:rPr lang="en-US" sz="2400" dirty="0" err="1">
                <a:latin typeface="Segoe UI" pitchFamily="34" charset="0"/>
                <a:cs typeface="Segoe UI" pitchFamily="34" charset="0"/>
              </a:rPr>
              <a:t>hợp</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hệ</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thống</a:t>
            </a:r>
            <a:r>
              <a:rPr lang="en-US" sz="2400" dirty="0">
                <a:latin typeface="Segoe UI" pitchFamily="34" charset="0"/>
                <a:cs typeface="Segoe UI" pitchFamily="34" charset="0"/>
              </a:rPr>
              <a:t> </a:t>
            </a:r>
            <a:r>
              <a:rPr lang="en-US" sz="2400" dirty="0" err="1">
                <a:latin typeface="Segoe UI" pitchFamily="34" charset="0"/>
                <a:cs typeface="Segoe UI" pitchFamily="34" charset="0"/>
              </a:rPr>
              <a:t>thư</a:t>
            </a:r>
            <a:r>
              <a:rPr lang="en-US" sz="2400" dirty="0">
                <a:latin typeface="Segoe UI" pitchFamily="34" charset="0"/>
                <a:cs typeface="Segoe UI" pitchFamily="34" charset="0"/>
              </a:rPr>
              <a:t> </a:t>
            </a:r>
            <a:r>
              <a:rPr lang="en-US" sz="2400" dirty="0" err="1">
                <a:latin typeface="Segoe UI" pitchFamily="34" charset="0"/>
                <a:cs typeface="Segoe UI" pitchFamily="34" charset="0"/>
              </a:rPr>
              <a:t>viện</a:t>
            </a:r>
            <a:r>
              <a:rPr lang="en-US" sz="2400" dirty="0">
                <a:latin typeface="Segoe UI" pitchFamily="34" charset="0"/>
                <a:cs typeface="Segoe UI" pitchFamily="34" charset="0"/>
              </a:rPr>
              <a:t> </a:t>
            </a:r>
            <a:r>
              <a:rPr lang="en-US" sz="2400" dirty="0" err="1">
                <a:latin typeface="Segoe UI" pitchFamily="34" charset="0"/>
                <a:cs typeface="Segoe UI" pitchFamily="34" charset="0"/>
              </a:rPr>
              <a:t>trung</a:t>
            </a:r>
            <a:r>
              <a:rPr lang="en-US" sz="2400" dirty="0">
                <a:latin typeface="Segoe UI" pitchFamily="34" charset="0"/>
                <a:cs typeface="Segoe UI" pitchFamily="34" charset="0"/>
              </a:rPr>
              <a:t> </a:t>
            </a:r>
            <a:r>
              <a:rPr lang="en-US" sz="2400" dirty="0" err="1">
                <a:latin typeface="Segoe UI" pitchFamily="34" charset="0"/>
                <a:cs typeface="Segoe UI" pitchFamily="34" charset="0"/>
              </a:rPr>
              <a:t>tâm</a:t>
            </a:r>
            <a:r>
              <a:rPr lang="en-US" sz="2400" dirty="0">
                <a:latin typeface="Segoe UI" pitchFamily="34" charset="0"/>
                <a:cs typeface="Segoe UI" pitchFamily="34" charset="0"/>
              </a:rPr>
              <a:t>, </a:t>
            </a:r>
            <a:r>
              <a:rPr lang="en-US" sz="2400" dirty="0" err="1">
                <a:latin typeface="Segoe UI" pitchFamily="34" charset="0"/>
                <a:cs typeface="Segoe UI" pitchFamily="34" charset="0"/>
              </a:rPr>
              <a:t>việc</a:t>
            </a:r>
            <a:r>
              <a:rPr lang="en-US" sz="2400" dirty="0">
                <a:latin typeface="Segoe UI" pitchFamily="34" charset="0"/>
                <a:cs typeface="Segoe UI" pitchFamily="34" charset="0"/>
              </a:rPr>
              <a:t> </a:t>
            </a:r>
            <a:r>
              <a:rPr lang="en-US" sz="2400" dirty="0" err="1">
                <a:latin typeface="Segoe UI" pitchFamily="34" charset="0"/>
                <a:cs typeface="Segoe UI" pitchFamily="34" charset="0"/>
              </a:rPr>
              <a:t>này</a:t>
            </a:r>
            <a:r>
              <a:rPr lang="en-US" sz="2400" dirty="0">
                <a:latin typeface="Segoe UI" pitchFamily="34" charset="0"/>
                <a:cs typeface="Segoe UI" pitchFamily="34" charset="0"/>
              </a:rPr>
              <a:t>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thể</a:t>
            </a:r>
            <a:r>
              <a:rPr lang="en-US" sz="2400" dirty="0">
                <a:latin typeface="Segoe UI" pitchFamily="34" charset="0"/>
                <a:cs typeface="Segoe UI" pitchFamily="34" charset="0"/>
              </a:rPr>
              <a:t> </a:t>
            </a:r>
            <a:r>
              <a:rPr lang="en-US" sz="2400" dirty="0" err="1">
                <a:latin typeface="Segoe UI" pitchFamily="34" charset="0"/>
                <a:cs typeface="Segoe UI" pitchFamily="34" charset="0"/>
              </a:rPr>
              <a:t>mang</a:t>
            </a:r>
            <a:r>
              <a:rPr lang="en-US" sz="2400" dirty="0">
                <a:latin typeface="Segoe UI" pitchFamily="34" charset="0"/>
                <a:cs typeface="Segoe UI" pitchFamily="34" charset="0"/>
              </a:rPr>
              <a:t> ý </a:t>
            </a:r>
            <a:r>
              <a:rPr lang="en-US" sz="2400" dirty="0" err="1">
                <a:latin typeface="Segoe UI" pitchFamily="34" charset="0"/>
                <a:cs typeface="Segoe UI" pitchFamily="34" charset="0"/>
              </a:rPr>
              <a:t>nghĩa</a:t>
            </a:r>
            <a:r>
              <a:rPr lang="en-US" sz="2400" dirty="0">
                <a:latin typeface="Segoe UI" pitchFamily="34" charset="0"/>
                <a:cs typeface="Segoe UI" pitchFamily="34" charset="0"/>
              </a:rPr>
              <a:t>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đặt</a:t>
            </a:r>
            <a:r>
              <a:rPr lang="en-US" sz="2400" dirty="0">
                <a:latin typeface="Segoe UI" pitchFamily="34" charset="0"/>
                <a:cs typeface="Segoe UI" pitchFamily="34" charset="0"/>
              </a:rPr>
              <a:t> </a:t>
            </a:r>
            <a:r>
              <a:rPr lang="en-US" sz="2400" dirty="0" err="1">
                <a:latin typeface="Segoe UI" pitchFamily="34" charset="0"/>
                <a:cs typeface="Segoe UI" pitchFamily="34" charset="0"/>
              </a:rPr>
              <a:t>nền</a:t>
            </a:r>
            <a:r>
              <a:rPr lang="en-US" sz="2400" dirty="0">
                <a:latin typeface="Segoe UI" pitchFamily="34" charset="0"/>
                <a:cs typeface="Segoe UI" pitchFamily="34" charset="0"/>
              </a:rPr>
              <a:t> </a:t>
            </a:r>
            <a:r>
              <a:rPr lang="en-US" sz="2400" dirty="0" err="1">
                <a:latin typeface="Segoe UI" pitchFamily="34" charset="0"/>
                <a:cs typeface="Segoe UI" pitchFamily="34" charset="0"/>
              </a:rPr>
              <a:t>tảng</a:t>
            </a:r>
            <a:r>
              <a:rPr lang="en-US" sz="2400" dirty="0">
                <a:latin typeface="Segoe UI" pitchFamily="34" charset="0"/>
                <a:cs typeface="Segoe UI" pitchFamily="34" charset="0"/>
              </a:rPr>
              <a:t> </a:t>
            </a:r>
            <a:r>
              <a:rPr lang="en-US" sz="2400" dirty="0" err="1">
                <a:latin typeface="Segoe UI" pitchFamily="34" charset="0"/>
                <a:cs typeface="Segoe UI" pitchFamily="34" charset="0"/>
              </a:rPr>
              <a:t>cho</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thực</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thể</a:t>
            </a:r>
            <a:r>
              <a:rPr lang="en-US" sz="2400" dirty="0">
                <a:latin typeface="Segoe UI" pitchFamily="34" charset="0"/>
                <a:cs typeface="Segoe UI" pitchFamily="34" charset="0"/>
              </a:rPr>
              <a:t> Book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Patron </a:t>
            </a:r>
            <a:r>
              <a:rPr lang="en-US" sz="2400" dirty="0" err="1">
                <a:latin typeface="Segoe UI" pitchFamily="34" charset="0"/>
                <a:cs typeface="Segoe UI" pitchFamily="34" charset="0"/>
              </a:rPr>
              <a:t>đầu</a:t>
            </a:r>
            <a:r>
              <a:rPr lang="en-US" sz="2400" dirty="0">
                <a:latin typeface="Segoe UI" pitchFamily="34" charset="0"/>
                <a:cs typeface="Segoe UI" pitchFamily="34" charset="0"/>
              </a:rPr>
              <a:t> </a:t>
            </a:r>
            <a:r>
              <a:rPr lang="en-US" sz="2400" dirty="0" err="1">
                <a:latin typeface="Segoe UI" pitchFamily="34" charset="0"/>
                <a:cs typeface="Segoe UI" pitchFamily="34" charset="0"/>
              </a:rPr>
              <a:t>tiên</a:t>
            </a:r>
            <a:r>
              <a:rPr lang="en-US" sz="2400" dirty="0">
                <a:latin typeface="Segoe UI" pitchFamily="34" charset="0"/>
                <a:cs typeface="Segoe UI" pitchFamily="34" charset="0"/>
              </a:rPr>
              <a:t>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a:latin typeface="Segoe UI" pitchFamily="34" charset="0"/>
                <a:cs typeface="Segoe UI" pitchFamily="34" charset="0"/>
              </a:rPr>
              <a:t>bản</a:t>
            </a:r>
            <a:r>
              <a:rPr lang="en-US" sz="2400" dirty="0">
                <a:latin typeface="Segoe UI" pitchFamily="34" charset="0"/>
                <a:cs typeface="Segoe UI" pitchFamily="34" charset="0"/>
              </a:rPr>
              <a:t> </a:t>
            </a:r>
            <a:r>
              <a:rPr lang="en-US" sz="2400" dirty="0" err="1">
                <a:latin typeface="Segoe UI" pitchFamily="34" charset="0"/>
                <a:cs typeface="Segoe UI" pitchFamily="34" charset="0"/>
              </a:rPr>
              <a:t>phát</a:t>
            </a:r>
            <a:r>
              <a:rPr lang="en-US" sz="2400" dirty="0">
                <a:latin typeface="Segoe UI" pitchFamily="34" charset="0"/>
                <a:cs typeface="Segoe UI" pitchFamily="34" charset="0"/>
              </a:rPr>
              <a:t> </a:t>
            </a:r>
            <a:r>
              <a:rPr lang="en-US" sz="2400" dirty="0" err="1">
                <a:latin typeface="Segoe UI" pitchFamily="34" charset="0"/>
                <a:cs typeface="Segoe UI" pitchFamily="34" charset="0"/>
              </a:rPr>
              <a: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số</a:t>
            </a:r>
            <a:r>
              <a:rPr lang="en-US" sz="2400" dirty="0">
                <a:latin typeface="Segoe UI" pitchFamily="34" charset="0"/>
                <a:cs typeface="Segoe UI" pitchFamily="34" charset="0"/>
              </a:rPr>
              <a:t> 1, </a:t>
            </a:r>
            <a:r>
              <a:rPr lang="en-US" sz="2400" dirty="0" err="1">
                <a:latin typeface="Segoe UI" pitchFamily="34" charset="0"/>
                <a:cs typeface="Segoe UI" pitchFamily="34" charset="0"/>
              </a:rPr>
              <a:t>còn</a:t>
            </a:r>
            <a:r>
              <a:rPr lang="en-US" sz="2400" dirty="0">
                <a:latin typeface="Segoe UI" pitchFamily="34" charset="0"/>
                <a:cs typeface="Segoe UI" pitchFamily="34" charset="0"/>
              </a:rPr>
              <a:t> Reservation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Location </a:t>
            </a:r>
            <a:r>
              <a:rPr lang="en-US" sz="2400" dirty="0" err="1">
                <a:latin typeface="Segoe UI" pitchFamily="34" charset="0"/>
                <a:cs typeface="Segoe UI" pitchFamily="34" charset="0"/>
              </a:rPr>
              <a:t>thì</a:t>
            </a:r>
            <a:r>
              <a:rPr lang="en-US" sz="2400" dirty="0">
                <a:latin typeface="Segoe UI" pitchFamily="34" charset="0"/>
                <a:cs typeface="Segoe UI" pitchFamily="34" charset="0"/>
              </a:rPr>
              <a:t>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a:latin typeface="Segoe UI" pitchFamily="34" charset="0"/>
                <a:cs typeface="Segoe UI" pitchFamily="34" charset="0"/>
              </a:rPr>
              <a:t>bản</a:t>
            </a:r>
            <a:r>
              <a:rPr lang="en-US" sz="2400" dirty="0">
                <a:latin typeface="Segoe UI" pitchFamily="34" charset="0"/>
                <a:cs typeface="Segoe UI" pitchFamily="34" charset="0"/>
              </a:rPr>
              <a:t> </a:t>
            </a:r>
            <a:r>
              <a:rPr lang="en-US" sz="2400" dirty="0" err="1">
                <a:latin typeface="Segoe UI" pitchFamily="34" charset="0"/>
                <a:cs typeface="Segoe UI" pitchFamily="34" charset="0"/>
              </a:rPr>
              <a:t>phát</a:t>
            </a:r>
            <a:r>
              <a:rPr lang="en-US" sz="2400" dirty="0">
                <a:latin typeface="Segoe UI" pitchFamily="34" charset="0"/>
                <a:cs typeface="Segoe UI" pitchFamily="34" charset="0"/>
              </a:rPr>
              <a:t> </a:t>
            </a:r>
            <a:r>
              <a:rPr lang="en-US" sz="2400" dirty="0" err="1">
                <a:latin typeface="Segoe UI" pitchFamily="34" charset="0"/>
                <a:cs typeface="Segoe UI" pitchFamily="34" charset="0"/>
              </a:rPr>
              <a: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số</a:t>
            </a:r>
            <a:r>
              <a:rPr lang="en-US" sz="2400" dirty="0">
                <a:latin typeface="Segoe UI" pitchFamily="34" charset="0"/>
                <a:cs typeface="Segoe UI" pitchFamily="34" charset="0"/>
              </a:rPr>
              <a:t> 2</a:t>
            </a:r>
          </a:p>
        </p:txBody>
      </p:sp>
    </p:spTree>
    <p:extLst>
      <p:ext uri="{BB962C8B-B14F-4D97-AF65-F5344CB8AC3E}">
        <p14:creationId xmlns:p14="http://schemas.microsoft.com/office/powerpoint/2010/main" val="1032968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152400"/>
            <a:ext cx="8686802" cy="1066800"/>
          </a:xfrm>
          <a:prstGeom prst="rect">
            <a:avLst/>
          </a:prstGeom>
        </p:spPr>
        <p:txBody>
          <a:bodyPr vert="horz" lIns="91440" tIns="45720" rIns="91440" bIns="45720" rtlCol="0">
            <a:noAutofit/>
          </a:bodyPr>
          <a:lstStyle/>
          <a:p>
            <a:pPr algn="ctr">
              <a:lnSpc>
                <a:spcPct val="110000"/>
              </a:lnSpc>
              <a:spcBef>
                <a:spcPts val="600"/>
              </a:spcBef>
              <a:defRPr/>
            </a:pPr>
            <a:r>
              <a:rPr lang="vi-VN" sz="2800" b="1" dirty="0">
                <a:latin typeface="Segoe UI" pitchFamily="34" charset="0"/>
                <a:ea typeface="Roboto" pitchFamily="2" charset="0"/>
                <a:cs typeface="Segoe UI" pitchFamily="34" charset="0"/>
              </a:rPr>
              <a:t>Từ Tầm nhìn Kiến trúc đến Lập kế hoạch Phát hành và Lập kế hoạch </a:t>
            </a:r>
            <a:r>
              <a:rPr lang="vi-VN" sz="2800" b="1" dirty="0" smtClean="0">
                <a:latin typeface="Segoe UI" pitchFamily="34" charset="0"/>
                <a:ea typeface="Roboto" pitchFamily="2" charset="0"/>
                <a:cs typeface="Segoe UI" pitchFamily="34" charset="0"/>
              </a:rPr>
              <a:t>Sprint</a:t>
            </a:r>
            <a:endParaRPr lang="en-US" sz="2800" b="1" dirty="0">
              <a:latin typeface="Segoe UI" pitchFamily="34" charset="0"/>
              <a:ea typeface="Roboto" pitchFamily="2" charset="0"/>
              <a:cs typeface="Segoe UI" pitchFamily="34" charset="0"/>
            </a:endParaRPr>
          </a:p>
        </p:txBody>
      </p:sp>
      <p:pic>
        <p:nvPicPr>
          <p:cNvPr id="6" name="image07.png"/>
          <p:cNvPicPr>
            <a:picLocks noChangeAspect="1" noChangeArrowheads="1"/>
          </p:cNvPicPr>
          <p:nvPr/>
        </p:nvPicPr>
        <p:blipFill rotWithShape="1">
          <a:blip r:embed="rId3">
            <a:extLst>
              <a:ext uri="{28A0092B-C50C-407E-A947-70E740481C1C}">
                <a14:useLocalDpi xmlns:a14="http://schemas.microsoft.com/office/drawing/2010/main" val="0"/>
              </a:ext>
            </a:extLst>
          </a:blip>
          <a:srcRect b="4588"/>
          <a:stretch/>
        </p:blipFill>
        <p:spPr bwMode="auto">
          <a:xfrm>
            <a:off x="2333964" y="1447800"/>
            <a:ext cx="4519611" cy="410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txBox="1">
            <a:spLocks/>
          </p:cNvSpPr>
          <p:nvPr/>
        </p:nvSpPr>
        <p:spPr>
          <a:xfrm>
            <a:off x="99558" y="5943600"/>
            <a:ext cx="8988425" cy="762000"/>
          </a:xfrm>
          <a:prstGeom prst="rect">
            <a:avLst/>
          </a:prstGeom>
        </p:spPr>
        <p:txBody>
          <a:bodyPr vert="horz" lIns="91440" tIns="45720" rIns="91440" bIns="45720" rtlCol="0">
            <a:noAutofit/>
          </a:bodyPr>
          <a:lstStyle/>
          <a:p>
            <a:pPr algn="ctr">
              <a:lnSpc>
                <a:spcPct val="110000"/>
              </a:lnSpc>
              <a:spcBef>
                <a:spcPts val="600"/>
              </a:spcBef>
              <a:buClr>
                <a:schemeClr val="tx2"/>
              </a:buClr>
              <a:defRPr/>
            </a:pPr>
            <a:r>
              <a:rPr lang="en-US" sz="2400" dirty="0" err="1" smtClean="0">
                <a:latin typeface="Segoe UI" pitchFamily="34" charset="0"/>
                <a:cs typeface="Segoe UI" pitchFamily="34" charset="0"/>
              </a:rPr>
              <a:t>Tổ</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chức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bản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phát</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hành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theo</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lát</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cắt</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ngang</a:t>
            </a:r>
            <a:endParaRPr lang="en-US" sz="2400" dirty="0">
              <a:latin typeface="Segoe UI" pitchFamily="34" charset="0"/>
              <a:ea typeface="Roboto" pitchFamily="2" charset="0"/>
              <a:cs typeface="Segoe UI" pitchFamily="34" charset="0"/>
            </a:endParaRPr>
          </a:p>
        </p:txBody>
      </p:sp>
    </p:spTree>
    <p:extLst>
      <p:ext uri="{BB962C8B-B14F-4D97-AF65-F5344CB8AC3E}">
        <p14:creationId xmlns:p14="http://schemas.microsoft.com/office/powerpoint/2010/main" val="639462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152400"/>
            <a:ext cx="8686802" cy="6172200"/>
          </a:xfrm>
          <a:prstGeom prst="rect">
            <a:avLst/>
          </a:prstGeom>
        </p:spPr>
        <p:txBody>
          <a:bodyPr vert="horz" lIns="91440" tIns="45720" rIns="91440" bIns="45720" rtlCol="0">
            <a:noAutofit/>
          </a:bodyPr>
          <a:lstStyle/>
          <a:p>
            <a:pPr algn="ctr">
              <a:lnSpc>
                <a:spcPct val="110000"/>
              </a:lnSpc>
              <a:spcBef>
                <a:spcPts val="600"/>
              </a:spcBef>
              <a:defRPr/>
            </a:pPr>
            <a:r>
              <a:rPr lang="vi-VN" sz="2800" b="1" dirty="0">
                <a:latin typeface="Segoe UI" pitchFamily="34" charset="0"/>
                <a:ea typeface="Roboto" pitchFamily="2" charset="0"/>
                <a:cs typeface="Segoe UI" pitchFamily="34" charset="0"/>
              </a:rPr>
              <a:t>Từ Tầm nhìn Kiến trúc đến Lập kế hoạch Phát hành và Lập kế hoạch Sprint</a:t>
            </a:r>
            <a:endParaRPr lang="en-US" sz="2800" b="1" dirty="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a:latin typeface="Segoe UI" pitchFamily="34" charset="0"/>
                <a:cs typeface="Segoe UI" pitchFamily="34" charset="0"/>
              </a:rPr>
              <a:t>Tiếp</a:t>
            </a:r>
            <a:r>
              <a:rPr lang="en-US" sz="2400" dirty="0">
                <a:latin typeface="Segoe UI" pitchFamily="34" charset="0"/>
                <a:cs typeface="Segoe UI" pitchFamily="34" charset="0"/>
              </a:rPr>
              <a:t> </a:t>
            </a:r>
            <a:r>
              <a:rPr lang="en-US" sz="2400" dirty="0" err="1">
                <a:latin typeface="Segoe UI" pitchFamily="34" charset="0"/>
                <a:cs typeface="Segoe UI" pitchFamily="34" charset="0"/>
              </a:rPr>
              <a:t>theo</a:t>
            </a:r>
            <a:r>
              <a:rPr lang="en-US" sz="2400" dirty="0">
                <a:latin typeface="Segoe UI" pitchFamily="34" charset="0"/>
                <a:cs typeface="Segoe UI" pitchFamily="34" charset="0"/>
              </a:rPr>
              <a:t>, </a:t>
            </a:r>
            <a:r>
              <a:rPr lang="en-US" sz="2400" dirty="0" err="1">
                <a:latin typeface="Segoe UI" pitchFamily="34" charset="0"/>
                <a:cs typeface="Segoe UI" pitchFamily="34" charset="0"/>
              </a:rPr>
              <a:t>tùy</a:t>
            </a:r>
            <a:r>
              <a:rPr lang="en-US" sz="2400" dirty="0">
                <a:latin typeface="Segoe UI" pitchFamily="34" charset="0"/>
                <a:cs typeface="Segoe UI" pitchFamily="34" charset="0"/>
              </a:rPr>
              <a:t> </a:t>
            </a:r>
            <a:r>
              <a:rPr lang="en-US" sz="2400" dirty="0" err="1">
                <a:latin typeface="Segoe UI" pitchFamily="34" charset="0"/>
                <a:cs typeface="Segoe UI" pitchFamily="34" charset="0"/>
              </a:rPr>
              <a:t>theo</a:t>
            </a:r>
            <a:r>
              <a:rPr lang="en-US" sz="2400" dirty="0">
                <a:latin typeface="Segoe UI" pitchFamily="34" charset="0"/>
                <a:cs typeface="Segoe UI" pitchFamily="34" charset="0"/>
              </a:rPr>
              <a:t> </a:t>
            </a:r>
            <a:r>
              <a:rPr lang="en-US" sz="2400" dirty="0" err="1">
                <a:latin typeface="Segoe UI" pitchFamily="34" charset="0"/>
                <a:cs typeface="Segoe UI" pitchFamily="34" charset="0"/>
              </a:rPr>
              <a:t>tính</a:t>
            </a:r>
            <a:r>
              <a:rPr lang="en-US" sz="2400" dirty="0">
                <a:latin typeface="Segoe UI" pitchFamily="34" charset="0"/>
                <a:cs typeface="Segoe UI" pitchFamily="34" charset="0"/>
              </a:rPr>
              <a:t> </a:t>
            </a:r>
            <a:r>
              <a:rPr lang="en-US" sz="2400" dirty="0" err="1">
                <a:latin typeface="Segoe UI" pitchFamily="34" charset="0"/>
                <a:cs typeface="Segoe UI" pitchFamily="34" charset="0"/>
              </a:rPr>
              <a:t>chất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dữ</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liệu</a:t>
            </a:r>
            <a:r>
              <a:rPr lang="en-US" sz="2400" dirty="0">
                <a:latin typeface="Segoe UI" pitchFamily="34" charset="0"/>
                <a:cs typeface="Segoe UI" pitchFamily="34" charset="0"/>
              </a:rPr>
              <a:t> </a:t>
            </a:r>
            <a:r>
              <a:rPr lang="en-US" sz="2400" dirty="0" err="1">
                <a:latin typeface="Segoe UI" pitchFamily="34" charset="0"/>
                <a:cs typeface="Segoe UI" pitchFamily="34" charset="0"/>
              </a:rPr>
              <a:t>chung</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thể</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cả</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tốc</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độ</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r>
              <a:rPr lang="en-US" sz="2400" dirty="0" err="1">
                <a:latin typeface="Segoe UI" pitchFamily="34" charset="0"/>
                <a:cs typeface="Segoe UI" pitchFamily="34" charset="0"/>
              </a:rPr>
              <a:t>mà</a:t>
            </a:r>
            <a:r>
              <a:rPr lang="en-US" sz="2400" dirty="0">
                <a:latin typeface="Segoe UI" pitchFamily="34" charset="0"/>
                <a:cs typeface="Segoe UI" pitchFamily="34" charset="0"/>
              </a:rPr>
              <a:t> </a:t>
            </a:r>
            <a:r>
              <a:rPr lang="en-US" sz="2400" dirty="0" err="1">
                <a:latin typeface="Segoe UI" pitchFamily="34" charset="0"/>
                <a:cs typeface="Segoe UI" pitchFamily="34" charset="0"/>
              </a:rPr>
              <a:t>bản</a:t>
            </a:r>
            <a:r>
              <a:rPr lang="en-US" sz="2400" dirty="0">
                <a:latin typeface="Segoe UI" pitchFamily="34" charset="0"/>
                <a:cs typeface="Segoe UI" pitchFamily="34" charset="0"/>
              </a:rPr>
              <a:t> </a:t>
            </a:r>
            <a:r>
              <a:rPr lang="en-US" sz="2400" dirty="0" err="1">
                <a:latin typeface="Segoe UI" pitchFamily="34" charset="0"/>
                <a:cs typeface="Segoe UI" pitchFamily="34" charset="0"/>
              </a:rPr>
              <a:t>phát</a:t>
            </a:r>
            <a:r>
              <a:rPr lang="en-US" sz="2400" dirty="0">
                <a:latin typeface="Segoe UI" pitchFamily="34" charset="0"/>
                <a:cs typeface="Segoe UI" pitchFamily="34" charset="0"/>
              </a:rPr>
              <a:t> </a:t>
            </a:r>
            <a:r>
              <a:rPr lang="en-US" sz="2400" dirty="0" err="1">
                <a:latin typeface="Segoe UI" pitchFamily="34" charset="0"/>
                <a:cs typeface="Segoe UI" pitchFamily="34" charset="0"/>
              </a:rPr>
              <a: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số</a:t>
            </a:r>
            <a:r>
              <a:rPr lang="en-US" sz="2400" dirty="0">
                <a:latin typeface="Segoe UI" pitchFamily="34" charset="0"/>
                <a:cs typeface="Segoe UI" pitchFamily="34" charset="0"/>
              </a:rPr>
              <a:t> 1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thể</a:t>
            </a:r>
            <a:r>
              <a:rPr lang="en-US" sz="2400" dirty="0">
                <a:latin typeface="Segoe UI" pitchFamily="34" charset="0"/>
                <a:cs typeface="Segoe UI" pitchFamily="34" charset="0"/>
              </a:rPr>
              <a:t> </a:t>
            </a:r>
            <a:r>
              <a:rPr lang="en-US" sz="2400" dirty="0" err="1">
                <a:latin typeface="Segoe UI" pitchFamily="34" charset="0"/>
                <a:cs typeface="Segoe UI" pitchFamily="34" charset="0"/>
              </a:rPr>
              <a:t>được</a:t>
            </a:r>
            <a:r>
              <a:rPr lang="en-US" sz="2400" dirty="0">
                <a:latin typeface="Segoe UI" pitchFamily="34" charset="0"/>
                <a:cs typeface="Segoe UI" pitchFamily="34" charset="0"/>
              </a:rPr>
              <a:t> chia </a:t>
            </a:r>
            <a:r>
              <a:rPr lang="en-US" sz="2400" dirty="0" err="1">
                <a:latin typeface="Segoe UI" pitchFamily="34" charset="0"/>
                <a:cs typeface="Segoe UI" pitchFamily="34" charset="0"/>
              </a:rPr>
              <a:t>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hai</a:t>
            </a:r>
            <a:r>
              <a:rPr lang="en-US" sz="2400" dirty="0">
                <a:latin typeface="Segoe UI" pitchFamily="34" charset="0"/>
                <a:cs typeface="Segoe UI" pitchFamily="34" charset="0"/>
              </a:rPr>
              <a:t> Sprint. </a:t>
            </a:r>
            <a:endParaRPr lang="en-US" sz="2400" dirty="0" smtClean="0">
              <a:latin typeface="Segoe UI" pitchFamily="34" charset="0"/>
              <a:cs typeface="Segoe UI" pitchFamily="34" charset="0"/>
            </a:endParaRPr>
          </a:p>
          <a:p>
            <a:pPr marL="800100" lvl="1" indent="-342900">
              <a:lnSpc>
                <a:spcPct val="110000"/>
              </a:lnSpc>
              <a:spcBef>
                <a:spcPts val="600"/>
              </a:spcBef>
              <a:buClr>
                <a:schemeClr val="tx2"/>
              </a:buClr>
              <a:buFont typeface="Wingdings" pitchFamily="2" charset="2"/>
              <a:buChar char="l"/>
              <a:defRPr/>
            </a:pPr>
            <a:r>
              <a:rPr lang="en-US" sz="2400" dirty="0" smtClean="0">
                <a:latin typeface="Segoe UI" pitchFamily="34" charset="0"/>
                <a:cs typeface="Segoe UI" pitchFamily="34" charset="0"/>
              </a:rPr>
              <a:t>Sprint </a:t>
            </a:r>
            <a:r>
              <a:rPr lang="en-US" sz="2400" dirty="0">
                <a:latin typeface="Segoe UI" pitchFamily="34" charset="0"/>
                <a:cs typeface="Segoe UI" pitchFamily="34" charset="0"/>
              </a:rPr>
              <a:t>1 </a:t>
            </a:r>
            <a:r>
              <a:rPr lang="en-US" sz="2400" dirty="0" err="1">
                <a:latin typeface="Segoe UI" pitchFamily="34" charset="0"/>
                <a:cs typeface="Segoe UI" pitchFamily="34" charset="0"/>
              </a:rPr>
              <a:t>sẽ</a:t>
            </a:r>
            <a:r>
              <a:rPr lang="en-US" sz="2400" dirty="0">
                <a:latin typeface="Segoe UI" pitchFamily="34" charset="0"/>
                <a:cs typeface="Segoe UI" pitchFamily="34" charset="0"/>
              </a:rPr>
              <a:t> </a:t>
            </a:r>
            <a:r>
              <a:rPr lang="en-US" sz="2400" dirty="0" err="1">
                <a:latin typeface="Segoe UI" pitchFamily="34" charset="0"/>
                <a:cs typeface="Segoe UI" pitchFamily="34" charset="0"/>
              </a:rPr>
              <a:t>tập</a:t>
            </a:r>
            <a:r>
              <a:rPr lang="en-US" sz="2400" dirty="0">
                <a:latin typeface="Segoe UI" pitchFamily="34" charset="0"/>
                <a:cs typeface="Segoe UI" pitchFamily="34" charset="0"/>
              </a:rPr>
              <a:t> </a:t>
            </a:r>
            <a:r>
              <a:rPr lang="en-US" sz="2400" dirty="0" err="1">
                <a:latin typeface="Segoe UI" pitchFamily="34" charset="0"/>
                <a:cs typeface="Segoe UI" pitchFamily="34" charset="0"/>
              </a:rPr>
              <a:t>trung</a:t>
            </a:r>
            <a:r>
              <a:rPr lang="en-US" sz="2400" dirty="0">
                <a:latin typeface="Segoe UI" pitchFamily="34" charset="0"/>
                <a:cs typeface="Segoe UI" pitchFamily="34" charset="0"/>
              </a:rPr>
              <a:t> </a:t>
            </a:r>
            <a:r>
              <a:rPr lang="en-US" sz="2400" dirty="0" err="1">
                <a:latin typeface="Segoe UI" pitchFamily="34" charset="0"/>
                <a:cs typeface="Segoe UI" pitchFamily="34" charset="0"/>
              </a:rPr>
              <a:t>vào</a:t>
            </a:r>
            <a:r>
              <a:rPr lang="en-US" sz="2400" dirty="0">
                <a:latin typeface="Segoe UI" pitchFamily="34" charset="0"/>
                <a:cs typeface="Segoe UI" pitchFamily="34" charset="0"/>
              </a:rPr>
              <a:t> </a:t>
            </a:r>
            <a:r>
              <a:rPr lang="en-US" sz="2400" dirty="0" err="1">
                <a:latin typeface="Segoe UI" pitchFamily="34" charset="0"/>
                <a:cs typeface="Segoe UI" pitchFamily="34" charset="0"/>
              </a:rPr>
              <a:t>phần</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đầu</a:t>
            </a:r>
            <a:r>
              <a:rPr lang="en-US" sz="2400" dirty="0">
                <a:latin typeface="Segoe UI" pitchFamily="34" charset="0"/>
                <a:cs typeface="Segoe UI" pitchFamily="34" charset="0"/>
              </a:rPr>
              <a:t> </a:t>
            </a:r>
            <a:r>
              <a:rPr lang="en-US" sz="2400" dirty="0" err="1">
                <a:latin typeface="Segoe UI" pitchFamily="34" charset="0"/>
                <a:cs typeface="Segoe UI" pitchFamily="34" charset="0"/>
              </a:rPr>
              <a:t>tiên</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khái</a:t>
            </a:r>
            <a:r>
              <a:rPr lang="en-US" sz="2400" dirty="0">
                <a:latin typeface="Segoe UI" pitchFamily="34" charset="0"/>
                <a:cs typeface="Segoe UI" pitchFamily="34" charset="0"/>
              </a:rPr>
              <a:t> </a:t>
            </a:r>
            <a:r>
              <a:rPr lang="en-US" sz="2400" dirty="0" err="1">
                <a:latin typeface="Segoe UI" pitchFamily="34" charset="0"/>
                <a:cs typeface="Segoe UI" pitchFamily="34" charset="0"/>
              </a:rPr>
              <a:t>niệm</a:t>
            </a:r>
            <a:r>
              <a:rPr lang="en-US" sz="2400" dirty="0">
                <a:latin typeface="Segoe UI" pitchFamily="34" charset="0"/>
                <a:cs typeface="Segoe UI" pitchFamily="34" charset="0"/>
              </a:rPr>
              <a:t> </a:t>
            </a:r>
            <a:r>
              <a:rPr lang="en-US" sz="2400" dirty="0" smtClean="0">
                <a:latin typeface="Segoe UI" pitchFamily="34" charset="0"/>
                <a:cs typeface="Segoe UI" pitchFamily="34" charset="0"/>
              </a:rPr>
              <a:t>Book</a:t>
            </a:r>
          </a:p>
          <a:p>
            <a:pPr marL="800100" lvl="1" indent="-342900">
              <a:lnSpc>
                <a:spcPct val="110000"/>
              </a:lnSpc>
              <a:spcBef>
                <a:spcPts val="600"/>
              </a:spcBef>
              <a:buClr>
                <a:schemeClr val="tx2"/>
              </a:buClr>
              <a:buFont typeface="Wingdings" pitchFamily="2" charset="2"/>
              <a:buChar char="l"/>
              <a:defRPr/>
            </a:pPr>
            <a:r>
              <a:rPr lang="en-US" sz="2400" dirty="0" smtClean="0">
                <a:latin typeface="Segoe UI" pitchFamily="34" charset="0"/>
                <a:cs typeface="Segoe UI" pitchFamily="34" charset="0"/>
              </a:rPr>
              <a:t>Sprint </a:t>
            </a:r>
            <a:r>
              <a:rPr lang="en-US" sz="2400" dirty="0">
                <a:latin typeface="Segoe UI" pitchFamily="34" charset="0"/>
                <a:cs typeface="Segoe UI" pitchFamily="34" charset="0"/>
              </a:rPr>
              <a:t>2 </a:t>
            </a:r>
            <a:r>
              <a:rPr lang="en-US" sz="2400" dirty="0" err="1">
                <a:latin typeface="Segoe UI" pitchFamily="34" charset="0"/>
                <a:cs typeface="Segoe UI" pitchFamily="34" charset="0"/>
              </a:rPr>
              <a:t>thì</a:t>
            </a:r>
            <a:r>
              <a:rPr lang="en-US" sz="2400" dirty="0">
                <a:latin typeface="Segoe UI" pitchFamily="34" charset="0"/>
                <a:cs typeface="Segoe UI" pitchFamily="34" charset="0"/>
              </a:rPr>
              <a:t> </a:t>
            </a:r>
            <a:r>
              <a:rPr lang="en-US" sz="2400" dirty="0" err="1">
                <a:latin typeface="Segoe UI" pitchFamily="34" charset="0"/>
                <a:cs typeface="Segoe UI" pitchFamily="34" charset="0"/>
              </a:rPr>
              <a:t>tập</a:t>
            </a:r>
            <a:r>
              <a:rPr lang="en-US" sz="2400" dirty="0">
                <a:latin typeface="Segoe UI" pitchFamily="34" charset="0"/>
                <a:cs typeface="Segoe UI" pitchFamily="34" charset="0"/>
              </a:rPr>
              <a:t> </a:t>
            </a:r>
            <a:r>
              <a:rPr lang="en-US" sz="2400" dirty="0" err="1">
                <a:latin typeface="Segoe UI" pitchFamily="34" charset="0"/>
                <a:cs typeface="Segoe UI" pitchFamily="34" charset="0"/>
              </a:rPr>
              <a:t>trung</a:t>
            </a:r>
            <a:r>
              <a:rPr lang="en-US" sz="2400" dirty="0">
                <a:latin typeface="Segoe UI" pitchFamily="34" charset="0"/>
                <a:cs typeface="Segoe UI" pitchFamily="34" charset="0"/>
              </a:rPr>
              <a:t> </a:t>
            </a:r>
            <a:r>
              <a:rPr lang="en-US" sz="2400" dirty="0" err="1">
                <a:latin typeface="Segoe UI" pitchFamily="34" charset="0"/>
                <a:cs typeface="Segoe UI" pitchFamily="34" charset="0"/>
              </a:rPr>
              <a:t>vào</a:t>
            </a:r>
            <a:r>
              <a:rPr lang="en-US" sz="2400" dirty="0">
                <a:latin typeface="Segoe UI" pitchFamily="34" charset="0"/>
                <a:cs typeface="Segoe UI" pitchFamily="34" charset="0"/>
              </a:rPr>
              <a:t> </a:t>
            </a:r>
            <a:r>
              <a:rPr lang="en-US" sz="2400" dirty="0" err="1">
                <a:latin typeface="Segoe UI" pitchFamily="34" charset="0"/>
                <a:cs typeface="Segoe UI" pitchFamily="34" charset="0"/>
              </a:rPr>
              <a:t>phần</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đầu</a:t>
            </a:r>
            <a:r>
              <a:rPr lang="en-US" sz="2400" dirty="0">
                <a:latin typeface="Segoe UI" pitchFamily="34" charset="0"/>
                <a:cs typeface="Segoe UI" pitchFamily="34" charset="0"/>
              </a:rPr>
              <a:t> </a:t>
            </a:r>
            <a:r>
              <a:rPr lang="en-US" sz="2400" dirty="0" err="1">
                <a:latin typeface="Segoe UI" pitchFamily="34" charset="0"/>
                <a:cs typeface="Segoe UI" pitchFamily="34" charset="0"/>
              </a:rPr>
              <a:t>tiên</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khái</a:t>
            </a:r>
            <a:r>
              <a:rPr lang="en-US" sz="2400" dirty="0">
                <a:latin typeface="Segoe UI" pitchFamily="34" charset="0"/>
                <a:cs typeface="Segoe UI" pitchFamily="34" charset="0"/>
              </a:rPr>
              <a:t> </a:t>
            </a:r>
            <a:r>
              <a:rPr lang="en-US" sz="2400" dirty="0" err="1">
                <a:latin typeface="Segoe UI" pitchFamily="34" charset="0"/>
                <a:cs typeface="Segoe UI" pitchFamily="34" charset="0"/>
              </a:rPr>
              <a:t>niệm</a:t>
            </a:r>
            <a:r>
              <a:rPr lang="en-US" sz="2400" dirty="0">
                <a:latin typeface="Segoe UI" pitchFamily="34" charset="0"/>
                <a:cs typeface="Segoe UI" pitchFamily="34" charset="0"/>
              </a:rPr>
              <a:t> </a:t>
            </a:r>
            <a:r>
              <a:rPr lang="en-US" sz="2400" dirty="0" smtClean="0">
                <a:latin typeface="Segoe UI" pitchFamily="34" charset="0"/>
                <a:cs typeface="Segoe UI" pitchFamily="34" charset="0"/>
              </a:rPr>
              <a:t>Patron</a:t>
            </a:r>
          </a:p>
          <a:p>
            <a:pPr marL="342900" indent="-342900">
              <a:lnSpc>
                <a:spcPct val="110000"/>
              </a:lnSpc>
              <a:spcBef>
                <a:spcPts val="600"/>
              </a:spcBef>
              <a:buClr>
                <a:schemeClr val="tx2"/>
              </a:buClr>
              <a:buFont typeface="Wingdings" pitchFamily="2" charset="2"/>
              <a:buChar char="l"/>
              <a:defRPr/>
            </a:pP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thể</a:t>
            </a:r>
            <a:r>
              <a:rPr lang="en-US" sz="2400" dirty="0">
                <a:latin typeface="Segoe UI" pitchFamily="34" charset="0"/>
                <a:cs typeface="Segoe UI" pitchFamily="34" charset="0"/>
              </a:rPr>
              <a:t> </a:t>
            </a:r>
            <a:r>
              <a:rPr lang="en-US" sz="2400" dirty="0" err="1">
                <a:latin typeface="Segoe UI" pitchFamily="34" charset="0"/>
                <a:cs typeface="Segoe UI" pitchFamily="34" charset="0"/>
              </a:rPr>
              <a:t>áp</a:t>
            </a:r>
            <a:r>
              <a:rPr lang="en-US" sz="2400" dirty="0">
                <a:latin typeface="Segoe UI" pitchFamily="34" charset="0"/>
                <a:cs typeface="Segoe UI" pitchFamily="34" charset="0"/>
              </a:rPr>
              <a:t> </a:t>
            </a:r>
            <a:r>
              <a:rPr lang="en-US" sz="2400" dirty="0" err="1">
                <a:latin typeface="Segoe UI" pitchFamily="34" charset="0"/>
                <a:cs typeface="Segoe UI" pitchFamily="34" charset="0"/>
              </a:rPr>
              <a:t>dụng</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cách</a:t>
            </a:r>
            <a:r>
              <a:rPr lang="en-US" sz="2400" dirty="0">
                <a:latin typeface="Segoe UI" pitchFamily="34" charset="0"/>
                <a:cs typeface="Segoe UI" pitchFamily="34" charset="0"/>
              </a:rPr>
              <a:t> </a:t>
            </a:r>
            <a:r>
              <a:rPr lang="en-US" sz="2400" dirty="0" err="1">
                <a:latin typeface="Segoe UI" pitchFamily="34" charset="0"/>
                <a:cs typeface="Segoe UI" pitchFamily="34" charset="0"/>
              </a:rPr>
              <a:t>tiếp</a:t>
            </a:r>
            <a:r>
              <a:rPr lang="en-US" sz="2400" dirty="0">
                <a:latin typeface="Segoe UI" pitchFamily="34" charset="0"/>
                <a:cs typeface="Segoe UI" pitchFamily="34" charset="0"/>
              </a:rPr>
              <a:t> </a:t>
            </a:r>
            <a:r>
              <a:rPr lang="en-US" sz="2400" dirty="0" err="1">
                <a:latin typeface="Segoe UI" pitchFamily="34" charset="0"/>
                <a:cs typeface="Segoe UI" pitchFamily="34" charset="0"/>
              </a:rPr>
              <a:t>cận</a:t>
            </a:r>
            <a:r>
              <a:rPr lang="en-US" sz="2400" dirty="0">
                <a:latin typeface="Segoe UI" pitchFamily="34" charset="0"/>
                <a:cs typeface="Segoe UI" pitchFamily="34" charset="0"/>
              </a:rPr>
              <a:t> </a:t>
            </a:r>
            <a:r>
              <a:rPr lang="en-US" sz="2400" dirty="0" err="1">
                <a:latin typeface="Segoe UI" pitchFamily="34" charset="0"/>
                <a:cs typeface="Segoe UI" pitchFamily="34" charset="0"/>
              </a:rPr>
              <a:t>đó</a:t>
            </a:r>
            <a:r>
              <a:rPr lang="en-US" sz="2400" dirty="0">
                <a:latin typeface="Segoe UI" pitchFamily="34" charset="0"/>
                <a:cs typeface="Segoe UI" pitchFamily="34" charset="0"/>
              </a:rPr>
              <a:t> </a:t>
            </a:r>
            <a:r>
              <a:rPr lang="en-US" sz="2400" dirty="0" err="1">
                <a:latin typeface="Segoe UI" pitchFamily="34" charset="0"/>
                <a:cs typeface="Segoe UI" pitchFamily="34" charset="0"/>
              </a:rPr>
              <a:t>cho</a:t>
            </a:r>
            <a:r>
              <a:rPr lang="en-US" sz="2400" dirty="0">
                <a:latin typeface="Segoe UI" pitchFamily="34" charset="0"/>
                <a:cs typeface="Segoe UI" pitchFamily="34" charset="0"/>
              </a:rPr>
              <a:t> </a:t>
            </a:r>
            <a:r>
              <a:rPr lang="en-US" sz="2400" dirty="0" err="1">
                <a:latin typeface="Segoe UI" pitchFamily="34" charset="0"/>
                <a:cs typeface="Segoe UI" pitchFamily="34" charset="0"/>
              </a:rPr>
              <a:t>bản</a:t>
            </a:r>
            <a:r>
              <a:rPr lang="en-US" sz="2400" dirty="0">
                <a:latin typeface="Segoe UI" pitchFamily="34" charset="0"/>
                <a:cs typeface="Segoe UI" pitchFamily="34" charset="0"/>
              </a:rPr>
              <a:t> </a:t>
            </a:r>
            <a:r>
              <a:rPr lang="en-US" sz="2400" dirty="0" err="1">
                <a:latin typeface="Segoe UI" pitchFamily="34" charset="0"/>
                <a:cs typeface="Segoe UI" pitchFamily="34" charset="0"/>
              </a:rPr>
              <a:t>phát</a:t>
            </a:r>
            <a:r>
              <a:rPr lang="en-US" sz="2400" dirty="0">
                <a:latin typeface="Segoe UI" pitchFamily="34" charset="0"/>
                <a:cs typeface="Segoe UI" pitchFamily="34" charset="0"/>
              </a:rPr>
              <a:t> </a:t>
            </a:r>
            <a:r>
              <a:rPr lang="en-US" sz="2400" dirty="0" err="1">
                <a:latin typeface="Segoe UI" pitchFamily="34" charset="0"/>
                <a:cs typeface="Segoe UI" pitchFamily="34" charset="0"/>
              </a:rPr>
              <a: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số</a:t>
            </a:r>
            <a:r>
              <a:rPr lang="en-US" sz="2400" dirty="0">
                <a:latin typeface="Segoe UI" pitchFamily="34" charset="0"/>
                <a:cs typeface="Segoe UI" pitchFamily="34" charset="0"/>
              </a:rPr>
              <a:t> 2. </a:t>
            </a:r>
            <a:r>
              <a:rPr lang="en-US" sz="2400" dirty="0" err="1">
                <a:latin typeface="Segoe UI" pitchFamily="34" charset="0"/>
                <a:cs typeface="Segoe UI" pitchFamily="34" charset="0"/>
              </a:rPr>
              <a:t>Nó</a:t>
            </a:r>
            <a:r>
              <a:rPr lang="en-US" sz="2400" dirty="0">
                <a:latin typeface="Segoe UI" pitchFamily="34" charset="0"/>
                <a:cs typeface="Segoe UI" pitchFamily="34" charset="0"/>
              </a:rPr>
              <a:t> </a:t>
            </a:r>
            <a:r>
              <a:rPr lang="en-US" sz="2400" dirty="0" err="1">
                <a:latin typeface="Segoe UI" pitchFamily="34" charset="0"/>
                <a:cs typeface="Segoe UI" pitchFamily="34" charset="0"/>
              </a:rPr>
              <a:t>cũng</a:t>
            </a:r>
            <a:r>
              <a:rPr lang="en-US" sz="2400" dirty="0">
                <a:latin typeface="Segoe UI" pitchFamily="34" charset="0"/>
                <a:cs typeface="Segoe UI" pitchFamily="34" charset="0"/>
              </a:rPr>
              <a:t> </a:t>
            </a:r>
            <a:r>
              <a:rPr lang="en-US" sz="2400" dirty="0" err="1">
                <a:latin typeface="Segoe UI" pitchFamily="34" charset="0"/>
                <a:cs typeface="Segoe UI" pitchFamily="34" charset="0"/>
              </a:rPr>
              <a:t>được</a:t>
            </a:r>
            <a:r>
              <a:rPr lang="en-US" sz="2400" dirty="0">
                <a:latin typeface="Segoe UI" pitchFamily="34" charset="0"/>
                <a:cs typeface="Segoe UI" pitchFamily="34" charset="0"/>
              </a:rPr>
              <a:t> chia </a:t>
            </a:r>
            <a:r>
              <a:rPr lang="en-US" sz="2400" dirty="0" err="1">
                <a:latin typeface="Segoe UI" pitchFamily="34" charset="0"/>
                <a:cs typeface="Segoe UI" pitchFamily="34" charset="0"/>
              </a:rPr>
              <a:t>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hai</a:t>
            </a:r>
            <a:r>
              <a:rPr lang="en-US" sz="2400" dirty="0">
                <a:latin typeface="Segoe UI" pitchFamily="34" charset="0"/>
                <a:cs typeface="Segoe UI" pitchFamily="34" charset="0"/>
              </a:rPr>
              <a:t> </a:t>
            </a:r>
            <a:r>
              <a:rPr lang="en-US" sz="2400" dirty="0" smtClean="0">
                <a:latin typeface="Segoe UI" pitchFamily="34" charset="0"/>
                <a:cs typeface="Segoe UI" pitchFamily="34" charset="0"/>
              </a:rPr>
              <a:t>Sprint</a:t>
            </a:r>
          </a:p>
          <a:p>
            <a:pPr marL="800100" lvl="1" indent="-342900">
              <a:lnSpc>
                <a:spcPct val="110000"/>
              </a:lnSpc>
              <a:spcBef>
                <a:spcPts val="600"/>
              </a:spcBef>
              <a:buClr>
                <a:schemeClr val="tx2"/>
              </a:buClr>
              <a:buFont typeface="Wingdings" pitchFamily="2" charset="2"/>
              <a:buChar char="l"/>
              <a:defRPr/>
            </a:pPr>
            <a:r>
              <a:rPr lang="en-US" sz="2400" dirty="0" smtClean="0">
                <a:latin typeface="Segoe UI" pitchFamily="34" charset="0"/>
                <a:cs typeface="Segoe UI" pitchFamily="34" charset="0"/>
              </a:rPr>
              <a:t>Sprint </a:t>
            </a:r>
            <a:r>
              <a:rPr lang="en-US" sz="2400" dirty="0">
                <a:latin typeface="Segoe UI" pitchFamily="34" charset="0"/>
                <a:cs typeface="Segoe UI" pitchFamily="34" charset="0"/>
              </a:rPr>
              <a:t>3 </a:t>
            </a:r>
            <a:r>
              <a:rPr lang="en-US" sz="2400" dirty="0" err="1">
                <a:latin typeface="Segoe UI" pitchFamily="34" charset="0"/>
                <a:cs typeface="Segoe UI" pitchFamily="34" charset="0"/>
              </a:rPr>
              <a:t>tập</a:t>
            </a:r>
            <a:r>
              <a:rPr lang="en-US" sz="2400" dirty="0">
                <a:latin typeface="Segoe UI" pitchFamily="34" charset="0"/>
                <a:cs typeface="Segoe UI" pitchFamily="34" charset="0"/>
              </a:rPr>
              <a:t> </a:t>
            </a:r>
            <a:r>
              <a:rPr lang="en-US" sz="2400" dirty="0" err="1">
                <a:latin typeface="Segoe UI" pitchFamily="34" charset="0"/>
                <a:cs typeface="Segoe UI" pitchFamily="34" charset="0"/>
              </a:rPr>
              <a:t>trung</a:t>
            </a:r>
            <a:r>
              <a:rPr lang="en-US" sz="2400" dirty="0">
                <a:latin typeface="Segoe UI" pitchFamily="34" charset="0"/>
                <a:cs typeface="Segoe UI" pitchFamily="34" charset="0"/>
              </a:rPr>
              <a:t> </a:t>
            </a:r>
            <a:r>
              <a:rPr lang="en-US" sz="2400" dirty="0" err="1">
                <a:latin typeface="Segoe UI" pitchFamily="34" charset="0"/>
                <a:cs typeface="Segoe UI" pitchFamily="34" charset="0"/>
              </a:rPr>
              <a:t>vào</a:t>
            </a:r>
            <a:r>
              <a:rPr lang="en-US" sz="2400" dirty="0">
                <a:latin typeface="Segoe UI" pitchFamily="34" charset="0"/>
                <a:cs typeface="Segoe UI" pitchFamily="34" charset="0"/>
              </a:rPr>
              <a:t> </a:t>
            </a:r>
            <a:r>
              <a:rPr lang="en-US" sz="2400" dirty="0" err="1">
                <a:latin typeface="Segoe UI" pitchFamily="34" charset="0"/>
                <a:cs typeface="Segoe UI" pitchFamily="34" charset="0"/>
              </a:rPr>
              <a:t>khái</a:t>
            </a:r>
            <a:r>
              <a:rPr lang="en-US" sz="2400" dirty="0">
                <a:latin typeface="Segoe UI" pitchFamily="34" charset="0"/>
                <a:cs typeface="Segoe UI" pitchFamily="34" charset="0"/>
              </a:rPr>
              <a:t> </a:t>
            </a:r>
            <a:r>
              <a:rPr lang="en-US" sz="2400" dirty="0" err="1">
                <a:latin typeface="Segoe UI" pitchFamily="34" charset="0"/>
                <a:cs typeface="Segoe UI" pitchFamily="34" charset="0"/>
              </a:rPr>
              <a:t>niệm</a:t>
            </a:r>
            <a:r>
              <a:rPr lang="en-US" sz="2400" dirty="0">
                <a:latin typeface="Segoe UI" pitchFamily="34" charset="0"/>
                <a:cs typeface="Segoe UI" pitchFamily="34" charset="0"/>
              </a:rPr>
              <a:t> </a:t>
            </a:r>
            <a:r>
              <a:rPr lang="en-US" sz="2400" dirty="0" smtClean="0">
                <a:latin typeface="Segoe UI" pitchFamily="34" charset="0"/>
                <a:cs typeface="Segoe UI" pitchFamily="34" charset="0"/>
              </a:rPr>
              <a:t>Reservation</a:t>
            </a:r>
          </a:p>
          <a:p>
            <a:pPr marL="800100" lvl="1" indent="-342900">
              <a:lnSpc>
                <a:spcPct val="110000"/>
              </a:lnSpc>
              <a:spcBef>
                <a:spcPts val="600"/>
              </a:spcBef>
              <a:buClr>
                <a:schemeClr val="tx2"/>
              </a:buClr>
              <a:buFont typeface="Wingdings" pitchFamily="2" charset="2"/>
              <a:buChar char="l"/>
              <a:defRPr/>
            </a:pPr>
            <a:r>
              <a:rPr lang="en-US" sz="2400" dirty="0" smtClean="0">
                <a:latin typeface="Segoe UI" pitchFamily="34" charset="0"/>
                <a:cs typeface="Segoe UI" pitchFamily="34" charset="0"/>
              </a:rPr>
              <a:t>Sprint </a:t>
            </a:r>
            <a:r>
              <a:rPr lang="en-US" sz="2400" dirty="0">
                <a:latin typeface="Segoe UI" pitchFamily="34" charset="0"/>
                <a:cs typeface="Segoe UI" pitchFamily="34" charset="0"/>
              </a:rPr>
              <a:t>4 </a:t>
            </a:r>
            <a:r>
              <a:rPr lang="en-US" sz="2400" dirty="0" err="1">
                <a:latin typeface="Segoe UI" pitchFamily="34" charset="0"/>
                <a:cs typeface="Segoe UI" pitchFamily="34" charset="0"/>
              </a:rPr>
              <a:t>nhấn</a:t>
            </a:r>
            <a:r>
              <a:rPr lang="en-US" sz="2400" dirty="0">
                <a:latin typeface="Segoe UI" pitchFamily="34" charset="0"/>
                <a:cs typeface="Segoe UI" pitchFamily="34" charset="0"/>
              </a:rPr>
              <a:t> </a:t>
            </a:r>
            <a:r>
              <a:rPr lang="en-US" sz="2400" dirty="0" err="1">
                <a:latin typeface="Segoe UI" pitchFamily="34" charset="0"/>
                <a:cs typeface="Segoe UI" pitchFamily="34" charset="0"/>
              </a:rPr>
              <a:t>mạnh</a:t>
            </a:r>
            <a:r>
              <a:rPr lang="en-US" sz="2400" dirty="0">
                <a:latin typeface="Segoe UI" pitchFamily="34" charset="0"/>
                <a:cs typeface="Segoe UI" pitchFamily="34" charset="0"/>
              </a:rPr>
              <a:t> </a:t>
            </a:r>
            <a:r>
              <a:rPr lang="en-US" sz="2400" dirty="0" err="1">
                <a:latin typeface="Segoe UI" pitchFamily="34" charset="0"/>
                <a:cs typeface="Segoe UI" pitchFamily="34" charset="0"/>
              </a:rPr>
              <a:t>vào</a:t>
            </a:r>
            <a:r>
              <a:rPr lang="en-US" sz="2400" dirty="0">
                <a:latin typeface="Segoe UI" pitchFamily="34" charset="0"/>
                <a:cs typeface="Segoe UI" pitchFamily="34" charset="0"/>
              </a:rPr>
              <a:t> </a:t>
            </a:r>
            <a:r>
              <a:rPr lang="en-US" sz="2400" dirty="0" err="1">
                <a:latin typeface="Segoe UI" pitchFamily="34" charset="0"/>
                <a:cs typeface="Segoe UI" pitchFamily="34" charset="0"/>
              </a:rPr>
              <a:t>khái</a:t>
            </a:r>
            <a:r>
              <a:rPr lang="en-US" sz="2400" dirty="0">
                <a:latin typeface="Segoe UI" pitchFamily="34" charset="0"/>
                <a:cs typeface="Segoe UI" pitchFamily="34" charset="0"/>
              </a:rPr>
              <a:t> </a:t>
            </a:r>
            <a:r>
              <a:rPr lang="en-US" sz="2400" dirty="0" err="1">
                <a:latin typeface="Segoe UI" pitchFamily="34" charset="0"/>
                <a:cs typeface="Segoe UI" pitchFamily="34" charset="0"/>
              </a:rPr>
              <a:t>niệm</a:t>
            </a:r>
            <a:r>
              <a:rPr lang="en-US" sz="2400" dirty="0">
                <a:latin typeface="Segoe UI" pitchFamily="34" charset="0"/>
                <a:cs typeface="Segoe UI" pitchFamily="34" charset="0"/>
              </a:rPr>
              <a:t> Location </a:t>
            </a:r>
          </a:p>
        </p:txBody>
      </p:sp>
    </p:spTree>
    <p:extLst>
      <p:ext uri="{BB962C8B-B14F-4D97-AF65-F5344CB8AC3E}">
        <p14:creationId xmlns:p14="http://schemas.microsoft.com/office/powerpoint/2010/main" val="2484222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152400"/>
            <a:ext cx="8686802" cy="1219200"/>
          </a:xfrm>
          <a:prstGeom prst="rect">
            <a:avLst/>
          </a:prstGeom>
        </p:spPr>
        <p:txBody>
          <a:bodyPr vert="horz" lIns="91440" tIns="45720" rIns="91440" bIns="45720" rtlCol="0">
            <a:noAutofit/>
          </a:bodyPr>
          <a:lstStyle/>
          <a:p>
            <a:pPr algn="ctr">
              <a:lnSpc>
                <a:spcPct val="110000"/>
              </a:lnSpc>
              <a:spcBef>
                <a:spcPts val="600"/>
              </a:spcBef>
              <a:defRPr/>
            </a:pPr>
            <a:r>
              <a:rPr lang="vi-VN" sz="2800" b="1" dirty="0">
                <a:latin typeface="Segoe UI" pitchFamily="34" charset="0"/>
                <a:ea typeface="Roboto" pitchFamily="2" charset="0"/>
                <a:cs typeface="Segoe UI" pitchFamily="34" charset="0"/>
              </a:rPr>
              <a:t>Từ Tầm nhìn Kiến trúc đến Lập kế hoạch Phát hành và Lập kế hoạch </a:t>
            </a:r>
            <a:r>
              <a:rPr lang="vi-VN" sz="2800" b="1" dirty="0" smtClean="0">
                <a:latin typeface="Segoe UI" pitchFamily="34" charset="0"/>
                <a:ea typeface="Roboto" pitchFamily="2" charset="0"/>
                <a:cs typeface="Segoe UI" pitchFamily="34" charset="0"/>
              </a:rPr>
              <a:t>Sprint</a:t>
            </a:r>
            <a:endParaRPr lang="en-US" sz="2800" b="1" dirty="0">
              <a:latin typeface="Segoe UI" pitchFamily="34" charset="0"/>
              <a:ea typeface="Roboto" pitchFamily="2" charset="0"/>
              <a:cs typeface="Segoe UI" pitchFamily="34" charset="0"/>
            </a:endParaRPr>
          </a:p>
        </p:txBody>
      </p:sp>
      <p:pic>
        <p:nvPicPr>
          <p:cNvPr id="6" name="image06.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4791"/>
          <a:stretch/>
        </p:blipFill>
        <p:spPr bwMode="auto">
          <a:xfrm>
            <a:off x="2057400" y="1219200"/>
            <a:ext cx="5262065" cy="4630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txBox="1">
            <a:spLocks/>
          </p:cNvSpPr>
          <p:nvPr/>
        </p:nvSpPr>
        <p:spPr>
          <a:xfrm>
            <a:off x="99558" y="5943600"/>
            <a:ext cx="8988425" cy="762000"/>
          </a:xfrm>
          <a:prstGeom prst="rect">
            <a:avLst/>
          </a:prstGeom>
        </p:spPr>
        <p:txBody>
          <a:bodyPr vert="horz" lIns="91440" tIns="45720" rIns="91440" bIns="45720" rtlCol="0">
            <a:noAutofit/>
          </a:bodyPr>
          <a:lstStyle/>
          <a:p>
            <a:pPr algn="ctr">
              <a:lnSpc>
                <a:spcPct val="110000"/>
              </a:lnSpc>
              <a:spcBef>
                <a:spcPts val="600"/>
              </a:spcBef>
              <a:buClr>
                <a:schemeClr val="tx2"/>
              </a:buClr>
              <a:defRPr/>
            </a:pPr>
            <a:r>
              <a:rPr lang="en-US" sz="2400" dirty="0" err="1" smtClean="0">
                <a:latin typeface="Segoe UI" pitchFamily="34" charset="0"/>
                <a:cs typeface="Segoe UI" pitchFamily="34" charset="0"/>
              </a:rPr>
              <a:t>Tổ</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chức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bản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phát</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hành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theo</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lát</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cắt</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dọc</a:t>
            </a:r>
            <a:endParaRPr lang="en-US" sz="2400" dirty="0">
              <a:latin typeface="Segoe UI" pitchFamily="34" charset="0"/>
              <a:ea typeface="Roboto" pitchFamily="2" charset="0"/>
              <a:cs typeface="Segoe UI" pitchFamily="34" charset="0"/>
            </a:endParaRPr>
          </a:p>
        </p:txBody>
      </p:sp>
    </p:spTree>
    <p:extLst>
      <p:ext uri="{BB962C8B-B14F-4D97-AF65-F5344CB8AC3E}">
        <p14:creationId xmlns:p14="http://schemas.microsoft.com/office/powerpoint/2010/main" val="3159612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FPT Poly White">
  <a:themeElements>
    <a:clrScheme name="Custom 3">
      <a:dk1>
        <a:sysClr val="windowText" lastClr="000000"/>
      </a:dk1>
      <a:lt1>
        <a:sysClr val="window" lastClr="FFFFFF"/>
      </a:lt1>
      <a:dk2>
        <a:srgbClr val="F16521"/>
      </a:dk2>
      <a:lt2>
        <a:srgbClr val="50B946"/>
      </a:lt2>
      <a:accent1>
        <a:srgbClr val="0A52A0"/>
      </a:accent1>
      <a:accent2>
        <a:srgbClr val="F16521"/>
      </a:accent2>
      <a:accent3>
        <a:srgbClr val="50B946"/>
      </a:accent3>
      <a:accent4>
        <a:srgbClr val="0A52A0"/>
      </a:accent4>
      <a:accent5>
        <a:srgbClr val="000000"/>
      </a:accent5>
      <a:accent6>
        <a:srgbClr val="F9C1A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FPT Poly White</Template>
  <TotalTime>9331</TotalTime>
  <Words>1894</Words>
  <Application>Microsoft Office PowerPoint</Application>
  <PresentationFormat>On-screen Show (4:3)</PresentationFormat>
  <Paragraphs>147</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FPT Poly White</vt:lpstr>
      <vt:lpstr>QUẢN LÝ DỰ ÁN VỚI PHẦN MỀM AGILE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cuongch2002</cp:lastModifiedBy>
  <cp:revision>2558</cp:revision>
  <dcterms:created xsi:type="dcterms:W3CDTF">2013-04-23T08:05:33Z</dcterms:created>
  <dcterms:modified xsi:type="dcterms:W3CDTF">2014-04-18T04:07:41Z</dcterms:modified>
</cp:coreProperties>
</file>