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5"/>
  </p:notesMasterIdLst>
  <p:sldIdLst>
    <p:sldId id="256" r:id="rId2"/>
    <p:sldId id="484" r:id="rId3"/>
    <p:sldId id="543" r:id="rId4"/>
    <p:sldId id="565" r:id="rId5"/>
    <p:sldId id="544" r:id="rId6"/>
    <p:sldId id="546" r:id="rId7"/>
    <p:sldId id="547" r:id="rId8"/>
    <p:sldId id="548" r:id="rId9"/>
    <p:sldId id="549" r:id="rId10"/>
    <p:sldId id="550" r:id="rId11"/>
    <p:sldId id="551" r:id="rId12"/>
    <p:sldId id="552" r:id="rId13"/>
    <p:sldId id="553" r:id="rId14"/>
    <p:sldId id="554" r:id="rId15"/>
    <p:sldId id="555" r:id="rId16"/>
    <p:sldId id="556" r:id="rId17"/>
    <p:sldId id="557" r:id="rId18"/>
    <p:sldId id="558" r:id="rId19"/>
    <p:sldId id="559" r:id="rId20"/>
    <p:sldId id="560" r:id="rId21"/>
    <p:sldId id="561" r:id="rId22"/>
    <p:sldId id="562" r:id="rId23"/>
    <p:sldId id="563" r:id="rId24"/>
    <p:sldId id="571" r:id="rId25"/>
    <p:sldId id="572" r:id="rId26"/>
    <p:sldId id="573" r:id="rId27"/>
    <p:sldId id="566" r:id="rId28"/>
    <p:sldId id="567" r:id="rId29"/>
    <p:sldId id="568" r:id="rId30"/>
    <p:sldId id="569" r:id="rId31"/>
    <p:sldId id="570" r:id="rId32"/>
    <p:sldId id="541" r:id="rId33"/>
    <p:sldId id="54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81EE"/>
    <a:srgbClr val="CEAC64"/>
    <a:srgbClr val="FFD1D1"/>
    <a:srgbClr val="FFB9B9"/>
    <a:srgbClr val="FF9797"/>
    <a:srgbClr val="5C0000"/>
    <a:srgbClr val="FF8F8F"/>
    <a:srgbClr val="DCD9F1"/>
    <a:srgbClr val="DEDCEE"/>
    <a:srgbClr val="D0CD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398" autoAdjust="0"/>
  </p:normalViewPr>
  <p:slideViewPr>
    <p:cSldViewPr>
      <p:cViewPr>
        <p:scale>
          <a:sx n="66" d="100"/>
          <a:sy n="66" d="100"/>
        </p:scale>
        <p:origin x="-1692" y="-282"/>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4/18/2014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FC5752C-FF44-424A-A94F-D19A83A07182}"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Yêu</a:t>
            </a:r>
            <a:r>
              <a:rPr lang="en-US" baseline="0" dirty="0" smtClean="0"/>
              <a:t> </a:t>
            </a:r>
            <a:r>
              <a:rPr lang="en-US" baseline="0" dirty="0" err="1" smtClean="0"/>
              <a:t>cầu</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trao</a:t>
            </a:r>
            <a:r>
              <a:rPr lang="en-US" baseline="0" dirty="0" smtClean="0"/>
              <a:t> </a:t>
            </a:r>
            <a:r>
              <a:rPr lang="en-US" baseline="0" dirty="0" err="1" smtClean="0"/>
              <a:t>đổi</a:t>
            </a:r>
            <a:r>
              <a:rPr lang="en-US" baseline="0" dirty="0" smtClean="0"/>
              <a:t> </a:t>
            </a:r>
            <a:r>
              <a:rPr lang="en-US" baseline="0" dirty="0" err="1" smtClean="0"/>
              <a:t>và</a:t>
            </a:r>
            <a:r>
              <a:rPr lang="en-US" baseline="0" dirty="0" smtClean="0"/>
              <a:t> </a:t>
            </a:r>
            <a:r>
              <a:rPr lang="en-US" baseline="0" dirty="0" err="1" smtClean="0"/>
              <a:t>thảo</a:t>
            </a:r>
            <a:r>
              <a:rPr lang="en-US" baseline="0" dirty="0" smtClean="0"/>
              <a:t> </a:t>
            </a:r>
            <a:r>
              <a:rPr lang="en-US" baseline="0" dirty="0" err="1" smtClean="0"/>
              <a:t>luận</a:t>
            </a:r>
            <a:r>
              <a:rPr lang="en-US" baseline="0" dirty="0" smtClean="0"/>
              <a:t> </a:t>
            </a:r>
            <a:r>
              <a:rPr lang="en-US" baseline="0" dirty="0" err="1" smtClean="0"/>
              <a:t>về</a:t>
            </a:r>
            <a:r>
              <a:rPr lang="en-US" baseline="0" dirty="0" smtClean="0"/>
              <a:t> </a:t>
            </a:r>
            <a:r>
              <a:rPr lang="en-US" baseline="0" dirty="0" err="1" smtClean="0"/>
              <a:t>tình</a:t>
            </a:r>
            <a:r>
              <a:rPr lang="en-US" baseline="0" dirty="0" smtClean="0"/>
              <a:t> </a:t>
            </a:r>
            <a:r>
              <a:rPr lang="en-US" baseline="0" dirty="0" err="1" smtClean="0"/>
              <a:t>huống</a:t>
            </a:r>
            <a:endParaRPr lang="en-US" baseline="0" dirty="0" smtClean="0"/>
          </a:p>
          <a:p>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biện</a:t>
            </a:r>
            <a:r>
              <a:rPr lang="en-US" baseline="0" dirty="0" smtClean="0"/>
              <a:t> </a:t>
            </a:r>
            <a:r>
              <a:rPr lang="en-US" baseline="0" dirty="0" err="1" smtClean="0"/>
              <a:t>pháp</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khi</a:t>
            </a:r>
            <a:r>
              <a:rPr lang="en-US" baseline="0" dirty="0" smtClean="0"/>
              <a:t> </a:t>
            </a:r>
            <a:r>
              <a:rPr lang="en-US" baseline="0" dirty="0" err="1" smtClean="0"/>
              <a:t>các</a:t>
            </a:r>
            <a:r>
              <a:rPr lang="en-US" baseline="0" dirty="0" smtClean="0"/>
              <a:t> </a:t>
            </a:r>
            <a:r>
              <a:rPr lang="en-US" baseline="0" dirty="0" err="1" smtClean="0"/>
              <a:t>nhóm</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xa</a:t>
            </a:r>
            <a:r>
              <a:rPr lang="en-US" baseline="0" dirty="0" smtClean="0"/>
              <a:t> </a:t>
            </a:r>
            <a:r>
              <a:rPr lang="en-US" baseline="0" dirty="0" err="1" smtClean="0"/>
              <a:t>nhau</a:t>
            </a:r>
            <a:r>
              <a:rPr lang="en-US" baseline="0" dirty="0" smtClean="0"/>
              <a:t> </a:t>
            </a:r>
            <a:r>
              <a:rPr lang="en-US" baseline="0" dirty="0" err="1" smtClean="0"/>
              <a:t>về</a:t>
            </a:r>
            <a:r>
              <a:rPr lang="en-US" baseline="0" dirty="0" smtClean="0"/>
              <a:t> </a:t>
            </a:r>
            <a:r>
              <a:rPr lang="en-US" baseline="0" dirty="0" err="1" smtClean="0"/>
              <a:t>khu</a:t>
            </a:r>
            <a:r>
              <a:rPr lang="en-US" baseline="0" dirty="0" smtClean="0"/>
              <a:t> </a:t>
            </a:r>
            <a:r>
              <a:rPr lang="en-US" baseline="0" dirty="0" err="1" smtClean="0"/>
              <a:t>vực</a:t>
            </a:r>
            <a:r>
              <a:rPr lang="en-US" baseline="0" dirty="0" smtClean="0"/>
              <a:t> </a:t>
            </a:r>
            <a:r>
              <a:rPr lang="en-US" baseline="0" dirty="0" err="1" smtClean="0"/>
              <a:t>địa</a:t>
            </a:r>
            <a:r>
              <a:rPr lang="en-US" baseline="0" dirty="0" smtClean="0"/>
              <a:t> </a:t>
            </a:r>
            <a:r>
              <a:rPr lang="en-US" baseline="0" dirty="0" err="1" smtClean="0"/>
              <a:t>lý</a:t>
            </a:r>
            <a:r>
              <a:rPr lang="en-US" baseline="0" dirty="0" smtClean="0"/>
              <a:t>:</a:t>
            </a:r>
          </a:p>
          <a:p>
            <a:r>
              <a:rPr lang="en-US" baseline="0" dirty="0" smtClean="0"/>
              <a:t>+Webcam </a:t>
            </a:r>
            <a:r>
              <a:rPr lang="en-US" baseline="0" dirty="0" err="1" smtClean="0"/>
              <a:t>và</a:t>
            </a:r>
            <a:r>
              <a:rPr lang="en-US" baseline="0" dirty="0" smtClean="0"/>
              <a:t>  tai </a:t>
            </a:r>
            <a:r>
              <a:rPr lang="en-US" baseline="0" dirty="0" err="1" smtClean="0"/>
              <a:t>nghe</a:t>
            </a:r>
            <a:r>
              <a:rPr lang="en-US" baseline="0" dirty="0" smtClean="0"/>
              <a:t> </a:t>
            </a:r>
            <a:r>
              <a:rPr lang="en-US" baseline="0" dirty="0" err="1" smtClean="0"/>
              <a:t>cho</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trạm</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các</a:t>
            </a:r>
            <a:r>
              <a:rPr lang="en-US" baseline="0" dirty="0" smtClean="0"/>
              <a:t> </a:t>
            </a:r>
            <a:r>
              <a:rPr lang="en-US" baseline="0" dirty="0" err="1" smtClean="0"/>
              <a:t>công</a:t>
            </a:r>
            <a:r>
              <a:rPr lang="en-US" baseline="0" dirty="0" smtClean="0"/>
              <a:t> </a:t>
            </a:r>
            <a:r>
              <a:rPr lang="en-US" baseline="0" dirty="0" err="1" smtClean="0"/>
              <a:t>cụ</a:t>
            </a:r>
            <a:r>
              <a:rPr lang="en-US" baseline="0" dirty="0" smtClean="0"/>
              <a:t> </a:t>
            </a:r>
            <a:r>
              <a:rPr lang="en-US" baseline="0" dirty="0" err="1" smtClean="0"/>
              <a:t>trao</a:t>
            </a:r>
            <a:r>
              <a:rPr lang="en-US" baseline="0" dirty="0" smtClean="0"/>
              <a:t> </a:t>
            </a:r>
            <a:r>
              <a:rPr lang="en-US" baseline="0" dirty="0" err="1" smtClean="0"/>
              <a:t>đổi</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a:t>
            </a:r>
            <a:r>
              <a:rPr lang="en-US" baseline="0" dirty="0" err="1" smtClean="0"/>
              <a:t>như</a:t>
            </a:r>
            <a:r>
              <a:rPr lang="en-US" baseline="0" dirty="0" smtClean="0"/>
              <a:t> </a:t>
            </a:r>
            <a:r>
              <a:rPr lang="en-US" baseline="0" dirty="0" err="1" smtClean="0"/>
              <a:t>skype</a:t>
            </a:r>
            <a:r>
              <a:rPr lang="en-US" baseline="0" dirty="0" smtClean="0"/>
              <a:t>, hangout </a:t>
            </a:r>
            <a:r>
              <a:rPr lang="en-US" baseline="0" dirty="0" err="1" smtClean="0"/>
              <a:t>hoặc</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chat </a:t>
            </a:r>
            <a:r>
              <a:rPr lang="en-US" baseline="0" dirty="0" err="1" smtClean="0"/>
              <a:t>khác</a:t>
            </a:r>
            <a:r>
              <a:rPr lang="en-US" baseline="0" dirty="0" smtClean="0"/>
              <a:t> </a:t>
            </a:r>
          </a:p>
          <a:p>
            <a:r>
              <a:rPr lang="en-US" baseline="0" dirty="0" smtClean="0"/>
              <a:t>+</a:t>
            </a:r>
            <a:r>
              <a:rPr lang="en-US" baseline="0" dirty="0" err="1" smtClean="0"/>
              <a:t>Các</a:t>
            </a:r>
            <a:r>
              <a:rPr lang="en-US" baseline="0" dirty="0" smtClean="0"/>
              <a:t> </a:t>
            </a:r>
            <a:r>
              <a:rPr lang="en-US" baseline="0" dirty="0" err="1" smtClean="0"/>
              <a:t>phòng</a:t>
            </a:r>
            <a:r>
              <a:rPr lang="en-US" baseline="0" dirty="0" smtClean="0"/>
              <a:t> </a:t>
            </a:r>
            <a:r>
              <a:rPr lang="en-US" baseline="0" dirty="0" err="1" smtClean="0"/>
              <a:t>hội</a:t>
            </a:r>
            <a:r>
              <a:rPr lang="en-US" baseline="0" dirty="0" smtClean="0"/>
              <a:t> </a:t>
            </a:r>
            <a:r>
              <a:rPr lang="en-US" baseline="0" dirty="0" err="1" smtClean="0"/>
              <a:t>thảo</a:t>
            </a:r>
            <a:r>
              <a:rPr lang="en-US" baseline="0" dirty="0" smtClean="0"/>
              <a:t> “</a:t>
            </a:r>
            <a:r>
              <a:rPr lang="en-US" baseline="0" dirty="0" err="1" smtClean="0"/>
              <a:t>từ</a:t>
            </a:r>
            <a:r>
              <a:rPr lang="en-US" baseline="0" dirty="0" smtClean="0"/>
              <a:t> </a:t>
            </a:r>
            <a:r>
              <a:rPr lang="en-US" baseline="0" dirty="0" err="1" smtClean="0"/>
              <a:t>xa</a:t>
            </a:r>
            <a:r>
              <a:rPr lang="en-US" baseline="0" dirty="0" smtClean="0"/>
              <a:t>” </a:t>
            </a:r>
            <a:r>
              <a:rPr lang="en-US" baseline="0" dirty="0" err="1" smtClean="0"/>
              <a:t>với</a:t>
            </a:r>
            <a:r>
              <a:rPr lang="en-US" baseline="0" dirty="0" smtClean="0"/>
              <a:t> webcam, micro </a:t>
            </a:r>
            <a:r>
              <a:rPr lang="en-US" baseline="0" dirty="0" err="1" smtClean="0"/>
              <a:t>hội</a:t>
            </a:r>
            <a:r>
              <a:rPr lang="en-US" baseline="0" dirty="0" smtClean="0"/>
              <a:t> </a:t>
            </a:r>
            <a:r>
              <a:rPr lang="en-US" baseline="0" dirty="0" err="1" smtClean="0"/>
              <a:t>thảo</a:t>
            </a:r>
            <a:r>
              <a:rPr lang="en-US" baseline="0" dirty="0" smtClean="0"/>
              <a:t>, </a:t>
            </a:r>
            <a:r>
              <a:rPr lang="en-US" baseline="0" dirty="0" err="1" smtClean="0"/>
              <a:t>các</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luôn</a:t>
            </a:r>
            <a:r>
              <a:rPr lang="en-US" baseline="0" dirty="0" smtClean="0"/>
              <a:t> </a:t>
            </a:r>
            <a:r>
              <a:rPr lang="en-US" baseline="0" dirty="0" err="1" smtClean="0"/>
              <a:t>sẵn</a:t>
            </a:r>
            <a:r>
              <a:rPr lang="en-US" baseline="0" dirty="0" smtClean="0"/>
              <a:t> </a:t>
            </a:r>
            <a:r>
              <a:rPr lang="en-US" baseline="0" dirty="0" err="1" smtClean="0"/>
              <a:t>sàng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chia </a:t>
            </a:r>
            <a:r>
              <a:rPr lang="en-US" baseline="0" dirty="0" err="1" smtClean="0"/>
              <a:t>sẻ</a:t>
            </a:r>
            <a:r>
              <a:rPr lang="en-US" baseline="0" dirty="0" smtClean="0"/>
              <a:t> </a:t>
            </a:r>
            <a:r>
              <a:rPr lang="en-US" baseline="0" dirty="0" err="1" smtClean="0"/>
              <a:t>màn</a:t>
            </a:r>
            <a:r>
              <a:rPr lang="en-US" baseline="0" dirty="0" smtClean="0"/>
              <a:t> </a:t>
            </a:r>
            <a:r>
              <a:rPr lang="en-US" baseline="0" dirty="0" err="1" smtClean="0"/>
              <a:t>hình</a:t>
            </a:r>
            <a:endParaRPr lang="en-US" baseline="0" dirty="0" smtClean="0"/>
          </a:p>
          <a:p>
            <a:r>
              <a:rPr lang="en-US" baseline="0" dirty="0" smtClean="0"/>
              <a:t>+”</a:t>
            </a:r>
            <a:r>
              <a:rPr lang="vi-VN" baseline="0" dirty="0" smtClean="0"/>
              <a:t>Các cửa sổ từ xa</a:t>
            </a:r>
            <a:r>
              <a:rPr lang="en-US" baseline="0" dirty="0" smtClean="0"/>
              <a:t>”</a:t>
            </a:r>
            <a:r>
              <a:rPr lang="vi-VN" baseline="0" dirty="0" smtClean="0"/>
              <a:t> Các màn hình lớn tại nơi làm việc, cho phép hiển thị thường xuyên các khu vực làm việc khác. Thiết lập một dạng cửa sổ ảo giữa hai phòng ban. Bạn có thể đứng ở đó và vẫy tay ra hiệu. Bạn có thể thấy ai đang ngồi ở bàn làm việc và những ai đang nói chuyện với nhau. Điều này là để tạo ra cảm giác “này, chúng ta đang ở đây cùng với nhau”</a:t>
            </a:r>
            <a:endParaRPr lang="en-US" baseline="0" dirty="0" smtClean="0"/>
          </a:p>
          <a:p>
            <a:r>
              <a:rPr lang="en-US" baseline="0" dirty="0" smtClean="0"/>
              <a:t>+</a:t>
            </a:r>
            <a:r>
              <a:rPr lang="vi-VN" baseline="0" dirty="0" smtClean="0"/>
              <a:t>Những chương trình thuyên chuyển, để nhân viên ở chỗ này có thể đến chỗ khác theo định kì</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vi-VN" dirty="0" smtClean="0"/>
              <a:t>Chiến lược đầu tiên, các nhóm tách biệt, là một lựa chọn hấp dẫn. Tuy nhiên, </a:t>
            </a:r>
            <a:r>
              <a:rPr lang="en-US" dirty="0" smtClean="0"/>
              <a:t>B</a:t>
            </a:r>
            <a:r>
              <a:rPr lang="vi-VN" dirty="0" smtClean="0"/>
              <a:t>ắt đầu với chiến lược thứ hai, các thành viên nhóm tách biệt. Có một số lý do cho sự chọn lựa này: </a:t>
            </a:r>
            <a:endParaRPr lang="en-US" dirty="0" smtClean="0"/>
          </a:p>
          <a:p>
            <a:pPr marL="0" indent="0">
              <a:buNone/>
            </a:pPr>
            <a:r>
              <a:rPr lang="vi-VN" dirty="0" smtClean="0"/>
              <a:t>1. Chúng tôi muốn các thành viên nhóm có được sự hiểu biết rõ về nhau. </a:t>
            </a:r>
          </a:p>
          <a:p>
            <a:pPr marL="0" indent="0">
              <a:buNone/>
            </a:pPr>
            <a:r>
              <a:rPr lang="vi-VN" dirty="0" smtClean="0"/>
              <a:t>2. Chúng tôi muốn hạ tầng truyền thông tuyệt vời giữa hai địa điểm, và muốn cung cấp cho các nhóm  một động lực mạnh mẽ để thiết lập điều này. </a:t>
            </a:r>
          </a:p>
          <a:p>
            <a:pPr marL="0" indent="0">
              <a:buNone/>
            </a:pPr>
            <a:r>
              <a:rPr lang="vi-VN" dirty="0" smtClean="0"/>
              <a:t>3. Ban đầu, nhóm ở nước ngoài thường quá nhỏ để tạo thành một Nhóm Scrum hiệu quả. </a:t>
            </a:r>
          </a:p>
          <a:p>
            <a:pPr marL="0" indent="0">
              <a:buNone/>
            </a:pPr>
            <a:r>
              <a:rPr lang="vi-VN" dirty="0" smtClean="0"/>
              <a:t>4. Chúng tôi muốn có một khoảng thời gian tập trung cao độ để chia sẻ kiến thức trước khi các nhóm nước ngoài độc lập sẽ là một lựa chọn khả thi. </a:t>
            </a:r>
          </a:p>
          <a:p>
            <a:pPr marL="0" indent="0">
              <a:buNone/>
            </a:pPr>
            <a:r>
              <a:rPr lang="vi-VN" dirty="0" smtClean="0"/>
              <a:t>Sau một thời gian chúng tôi có thể thuận lợi để chuyển sang chiến lược “các nhóm tách biệt”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vi-VN" dirty="0" smtClean="0"/>
              <a:t>Đôi khi ở nhà làm việc có thể thực sự tốt. Đôi khi bạn có thể hoàn thành nhiều chương trình hơn trong một ngày làm việc ở nhà so với cả tuần làm việc ở cơ quan. Tuy nhiên, một nguyên tắc cơ bản trong Scrum đó là cả nhóm nên được sắp xếp làm việc cùng nhau. Chúng tôi phải làm gì? Về cơ bản chúng tôi để điều này cho nhóm quyết định khi nào và như thế nào là chấp nhận được để ngồi ở nhà làm việc. Một số thành viên nhóm thường thay phiên nhau làm việc ở nhà. Tuy nhiên, chúng tôi khuyến khích các nhóm làm việc cùng với nhau “hầu hết” mọi thời điểm. </a:t>
            </a:r>
          </a:p>
          <a:p>
            <a:pPr marL="0" indent="0">
              <a:buNone/>
            </a:pPr>
            <a:r>
              <a:rPr lang="vi-VN" dirty="0" smtClean="0"/>
              <a:t>Khi các thành viên nhóm làm việc ở nhà họ tham gia Họp Scrum Hằng ngày bằng cách sử dụng hội thoại qua Skype (đôi khi dùng cả video). Họ luôn luôn làm việc trực tuyến qua hệ thống tin nhắn tức thời. Không tốt bằng việc làm cùng nhau ở một phòng nhưng cũng tạm ổn.  </a:t>
            </a:r>
          </a:p>
          <a:p>
            <a:pPr marL="0" indent="0">
              <a:buNone/>
            </a:pPr>
            <a:r>
              <a:rPr lang="vi-VN" dirty="0" smtClean="0"/>
              <a:t>Một lần chúng tôi đã thử quan niệm các ngày Thứ Tư được chỉ định như là ngà</a:t>
            </a:r>
            <a:r>
              <a:rPr lang="en-US" dirty="0" smtClean="0"/>
              <a:t>y</a:t>
            </a:r>
            <a:r>
              <a:rPr lang="en-US" baseline="0" dirty="0" smtClean="0"/>
              <a:t> </a:t>
            </a:r>
            <a:r>
              <a:rPr lang="en-US" baseline="0" dirty="0" err="1" smtClean="0"/>
              <a:t>tập</a:t>
            </a:r>
            <a:r>
              <a:rPr lang="en-US" baseline="0" dirty="0" smtClean="0"/>
              <a:t> </a:t>
            </a:r>
            <a:r>
              <a:rPr lang="vi-VN" dirty="0" smtClean="0"/>
              <a:t>trung  Điều đó về cơ bản có nghĩa là “nếu bạn muốn là việc ở nhà, được thôi, nhưng hãy làm điều đó vào các ngày Thứ Tư.” Và tra soát lại với nhóm của bạn” Điều này diễn ra khá tốt với nhóm mà chúng tôi đã thử nghiệm. Thường thì hầu hết cả nhóm ở nhà vào các ngày Thứ Tư và họ hoàn thành được nhiều thứ, trong khi vẫn cộng tác tốt với nhau. Vì chỉ là một ngày, các thành viên nhóm không bị mất đi sự đồng bộ trong nhóm của mình. Mặc dù vậy, vì một số lý do điều này không bao giờ bắt gặp với những nhóm khác</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19600" y="3962400"/>
            <a:ext cx="4495800" cy="1146175"/>
          </a:xfrm>
        </p:spPr>
        <p:txBody>
          <a:bodyPr>
            <a:normAutofit/>
          </a:bodyPr>
          <a:lstStyle>
            <a:lvl1pPr algn="l">
              <a:defRPr sz="2400" normalizeH="0" baseline="0">
                <a:solidFill>
                  <a:srgbClr val="FF6600"/>
                </a:solidFill>
                <a:latin typeface="Segoe UI" pitchFamily="34" charset="0"/>
                <a:ea typeface="Roboto Lt" pitchFamily="2" charset="0"/>
                <a:cs typeface="Segoe UI" pitchFamily="34" charset="0"/>
              </a:defRPr>
            </a:lvl1pPr>
          </a:lstStyle>
          <a:p>
            <a:r>
              <a:rPr lang="en-US" dirty="0" smtClean="0"/>
              <a:t>CLICK TO EDIT MASTER</a:t>
            </a:r>
            <a:br>
              <a:rPr lang="en-US" dirty="0" smtClean="0"/>
            </a:br>
            <a:r>
              <a:rPr lang="en-US" dirty="0" smtClean="0"/>
              <a:t>TITLE STYLE</a:t>
            </a:r>
            <a:endParaRPr lang="en-US" dirty="0"/>
          </a:p>
        </p:txBody>
      </p:sp>
      <p:sp>
        <p:nvSpPr>
          <p:cNvPr id="3" name="Subtitle 2"/>
          <p:cNvSpPr>
            <a:spLocks noGrp="1"/>
          </p:cNvSpPr>
          <p:nvPr>
            <p:ph type="subTitle" idx="1" hasCustomPrompt="1"/>
          </p:nvPr>
        </p:nvSpPr>
        <p:spPr>
          <a:xfrm>
            <a:off x="4419600" y="4953000"/>
            <a:ext cx="4419600" cy="1066800"/>
          </a:xfrm>
        </p:spPr>
        <p:txBody>
          <a:bodyPr>
            <a:normAutofit/>
          </a:bodyPr>
          <a:lstStyle>
            <a:lvl1pPr marL="0" indent="0" algn="l">
              <a:buNone/>
              <a:defRPr sz="1400" b="1">
                <a:solidFill>
                  <a:srgbClr val="FF6600"/>
                </a:solidFill>
                <a:latin typeface="Segoe UI" pitchFamily="34" charset="0"/>
                <a:ea typeface="Roboto" pitchFamily="2"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38681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6" name="Content Placeholder 4"/>
          <p:cNvSpPr>
            <a:spLocks noGrp="1"/>
          </p:cNvSpPr>
          <p:nvPr/>
        </p:nvSpPr>
        <p:spPr>
          <a:xfrm>
            <a:off x="4800599" y="2057400"/>
            <a:ext cx="4191001" cy="3200400"/>
          </a:xfrm>
          <a:prstGeom prst="rect">
            <a:avLst/>
          </a:prstGeom>
        </p:spPr>
        <p:txBody>
          <a:bodyPr vert="horz" lIns="91440" tIns="45720" rIns="91440" bIns="45720" rtlCol="0">
            <a:normAutofit/>
          </a:bodyPr>
          <a:lstStyle>
            <a:lvl1pPr marL="0" indent="0" algn="l" defTabSz="914400" rtl="0" eaLnBrk="1" latinLnBrk="0" hangingPunct="1">
              <a:spcBef>
                <a:spcPct val="20000"/>
              </a:spcBef>
              <a:buFontTx/>
              <a:buNone/>
              <a:defRPr sz="2400" b="0" kern="1200" baseline="0">
                <a:solidFill>
                  <a:schemeClr val="tx1"/>
                </a:solidFill>
                <a:latin typeface="Segoe UI" pitchFamily="34" charset="0"/>
                <a:ea typeface="Roboto" pitchFamily="2" charset="0"/>
                <a:cs typeface="Segoe UI" pitchFamily="34" charset="0"/>
              </a:defRPr>
            </a:lvl1pPr>
            <a:lvl2pPr marL="514350" indent="-230188" algn="l" defTabSz="914400" rtl="0" eaLnBrk="1" latinLnBrk="0" hangingPunct="1">
              <a:spcBef>
                <a:spcPct val="20000"/>
              </a:spcBef>
              <a:buFont typeface="Arial" pitchFamily="34" charset="0"/>
              <a:buChar char="•"/>
              <a:defRPr sz="2400" kern="1200">
                <a:solidFill>
                  <a:schemeClr val="tx1"/>
                </a:solidFill>
                <a:latin typeface="Segoe UI" pitchFamily="34" charset="0"/>
                <a:ea typeface="Roboto Lt" pitchFamily="2" charset="0"/>
                <a:cs typeface="Segoe UI" pitchFamily="34" charset="0"/>
              </a:defRPr>
            </a:lvl2pPr>
            <a:lvl3pPr marL="966788" indent="-284163" algn="l" defTabSz="914400" rtl="0" eaLnBrk="1" latinLnBrk="0" hangingPunct="1">
              <a:spcBef>
                <a:spcPct val="20000"/>
              </a:spcBef>
              <a:buFont typeface="Courier New" pitchFamily="49" charset="0"/>
              <a:buChar char="o"/>
              <a:defRPr sz="2400" kern="1200">
                <a:solidFill>
                  <a:schemeClr val="tx1"/>
                </a:solidFill>
                <a:latin typeface="Segoe UI" pitchFamily="34" charset="0"/>
                <a:ea typeface="Roboto Lt" pitchFamily="2" charset="0"/>
                <a:cs typeface="Segoe UI" pitchFamily="34" charset="0"/>
              </a:defRPr>
            </a:lvl3pPr>
            <a:lvl4pPr marL="1428750" indent="-282575" algn="l" defTabSz="914400" rtl="0" eaLnBrk="1" latinLnBrk="0" hangingPunct="1">
              <a:spcBef>
                <a:spcPct val="20000"/>
              </a:spcBef>
              <a:buFont typeface="Wingdings" pitchFamily="2" charset="2"/>
              <a:buChar char="§"/>
              <a:defRPr sz="2400" kern="1200">
                <a:solidFill>
                  <a:schemeClr val="tx1"/>
                </a:solidFill>
                <a:latin typeface="Segoe UI" pitchFamily="34" charset="0"/>
                <a:ea typeface="Roboto Lt" pitchFamily="2" charset="0"/>
                <a:cs typeface="Segoe UI" pitchFamily="34" charset="0"/>
              </a:defRPr>
            </a:lvl4pPr>
            <a:lvl5pPr marL="2057400" indent="-228600" algn="just" defTabSz="914400" rtl="0" eaLnBrk="1" latinLnBrk="0" hangingPunct="1">
              <a:spcBef>
                <a:spcPct val="20000"/>
              </a:spcBef>
              <a:buFont typeface="Arial" pitchFamily="34" charset="0"/>
              <a:buChar char="»"/>
              <a:defRPr sz="1600" kern="1200">
                <a:solidFill>
                  <a:schemeClr val="tx1"/>
                </a:solidFill>
                <a:latin typeface="Roboto Lt" pitchFamily="2" charset="0"/>
                <a:ea typeface="Roboto Lt" pitchFamily="2"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smtClean="0"/>
              <a:t>Nội</a:t>
            </a:r>
            <a:r>
              <a:rPr lang="en-US" dirty="0" smtClean="0"/>
              <a:t> dung </a:t>
            </a:r>
            <a:r>
              <a:rPr lang="en-US" dirty="0" err="1" smtClean="0"/>
              <a:t>cần</a:t>
            </a:r>
            <a:r>
              <a:rPr lang="en-US" dirty="0" smtClean="0"/>
              <a:t> </a:t>
            </a:r>
            <a:r>
              <a:rPr lang="en-US" dirty="0" err="1" smtClean="0"/>
              <a:t>viết</a:t>
            </a:r>
            <a:r>
              <a:rPr lang="en-US" dirty="0" smtClean="0"/>
              <a:t> …….</a:t>
            </a:r>
          </a:p>
          <a:p>
            <a:r>
              <a:rPr lang="en-US" dirty="0" smtClean="0"/>
              <a:t>960, abstract, background, banner, bar, box, business, button, circle, clean,</a:t>
            </a:r>
          </a:p>
          <a:p>
            <a:r>
              <a:rPr lang="en-US" b="1" dirty="0" err="1" smtClean="0"/>
              <a:t>Nôi</a:t>
            </a:r>
            <a:r>
              <a:rPr lang="en-US" b="1" dirty="0" smtClean="0"/>
              <a:t> dung </a:t>
            </a:r>
            <a:r>
              <a:rPr lang="en-US" b="1" dirty="0" err="1" smtClean="0"/>
              <a:t>cần</a:t>
            </a:r>
            <a:r>
              <a:rPr lang="en-US" b="1" dirty="0" smtClean="0"/>
              <a:t> </a:t>
            </a:r>
            <a:r>
              <a:rPr lang="en-US" b="1" dirty="0" err="1" smtClean="0"/>
              <a:t>nhấn</a:t>
            </a:r>
            <a:r>
              <a:rPr lang="en-US" b="1" dirty="0" smtClean="0"/>
              <a:t> </a:t>
            </a:r>
            <a:r>
              <a:rPr lang="en-US" b="1" dirty="0" err="1" smtClean="0"/>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5" name="Content Placeholder 2"/>
          <p:cNvSpPr>
            <a:spLocks noGrp="1"/>
          </p:cNvSpPr>
          <p:nvPr>
            <p:ph idx="13" hasCustomPrompt="1"/>
          </p:nvPr>
        </p:nvSpPr>
        <p:spPr>
          <a:xfrm>
            <a:off x="1295400" y="1676400"/>
            <a:ext cx="7772400" cy="3048000"/>
          </a:xfrm>
        </p:spPr>
        <p:txBody>
          <a:bodyPr>
            <a:normAutofit/>
          </a:bodyPr>
          <a:lstStyle>
            <a:lvl1pPr marL="0" indent="0" algn="l">
              <a:buFontTx/>
              <a:buNone/>
              <a:defRPr sz="2400" b="0" baseline="0">
                <a:latin typeface="Segoe UI" pitchFamily="34" charset="0"/>
                <a:ea typeface="Roboto" pitchFamily="2" charset="0"/>
                <a:cs typeface="Segoe UI" pitchFamily="34" charset="0"/>
              </a:defRPr>
            </a:lvl1pPr>
            <a:lvl2pPr marL="514350" indent="-230188" algn="l">
              <a:buFont typeface="Arial" pitchFamily="34" charset="0"/>
              <a:buChar char="•"/>
              <a:defRPr sz="2400">
                <a:latin typeface="Segoe UI" pitchFamily="34" charset="0"/>
                <a:ea typeface="Roboto Lt" pitchFamily="2" charset="0"/>
                <a:cs typeface="Segoe UI" pitchFamily="34" charset="0"/>
              </a:defRPr>
            </a:lvl2pPr>
            <a:lvl3pPr marL="966788" indent="-284163" algn="l">
              <a:buFont typeface="Courier New" pitchFamily="49" charset="0"/>
              <a:buChar char="o"/>
              <a:defRPr sz="2400">
                <a:latin typeface="Segoe UI" pitchFamily="34" charset="0"/>
                <a:ea typeface="Roboto Lt" pitchFamily="2" charset="0"/>
                <a:cs typeface="Segoe UI" pitchFamily="34" charset="0"/>
              </a:defRPr>
            </a:lvl3pPr>
            <a:lvl4pPr marL="1428750" indent="-282575" algn="l">
              <a:buFont typeface="Wingdings" pitchFamily="2" charset="2"/>
              <a:buChar char="§"/>
              <a:defRPr sz="2400">
                <a:latin typeface="Segoe UI" pitchFamily="34" charset="0"/>
                <a:ea typeface="Roboto Lt" pitchFamily="2" charset="0"/>
                <a:cs typeface="Segoe UI" pitchFamily="34" charset="0"/>
              </a:defRPr>
            </a:lvl4pPr>
            <a:lvl5pPr algn="just">
              <a:defRPr sz="1600">
                <a:latin typeface="Roboto Lt" pitchFamily="2" charset="0"/>
                <a:ea typeface="Roboto Lt" pitchFamily="2" charset="0"/>
              </a:defRPr>
            </a:lvl5pPr>
          </a:lstStyle>
          <a:p>
            <a:pPr lvl="0"/>
            <a:r>
              <a:rPr lang="en-US" dirty="0" err="1" smtClean="0"/>
              <a:t>Nội</a:t>
            </a:r>
            <a:r>
              <a:rPr lang="en-US" dirty="0" smtClean="0"/>
              <a:t> dung</a:t>
            </a:r>
          </a:p>
          <a:p>
            <a:pPr lvl="0"/>
            <a:r>
              <a:rPr lang="en-US" dirty="0" smtClean="0"/>
              <a:t>Second level</a:t>
            </a:r>
          </a:p>
          <a:p>
            <a:pPr lvl="1"/>
            <a:r>
              <a:rPr lang="en-US" dirty="0" smtClean="0"/>
              <a:t>Third level</a:t>
            </a:r>
          </a:p>
          <a:p>
            <a:pPr lvl="2"/>
            <a:r>
              <a:rPr lang="en-US" dirty="0" smtClean="0"/>
              <a:t>Fourth level</a:t>
            </a:r>
          </a:p>
          <a:p>
            <a:pPr lvl="3"/>
            <a:r>
              <a:rPr lang="en-US" dirty="0" smtClean="0"/>
              <a:t>Fifth level</a:t>
            </a:r>
            <a:endParaRPr lang="en-US" dirty="0"/>
          </a:p>
        </p:txBody>
      </p:sp>
      <p:sp>
        <p:nvSpPr>
          <p:cNvPr id="6" name="Slide Number Placeholder 5"/>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39713893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smtClean="0"/>
              <a:t>Click to edit Master text styles</a:t>
            </a:r>
          </a:p>
        </p:txBody>
      </p:sp>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73410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Segoe UI" pitchFamily="34" charset="0"/>
          <a:ea typeface="+mj-ea"/>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19600" y="3962400"/>
            <a:ext cx="4794738" cy="1146175"/>
          </a:xfrm>
        </p:spPr>
        <p:txBody>
          <a:bodyPr/>
          <a:lstStyle/>
          <a:p>
            <a:r>
              <a:rPr lang="en-US" dirty="0" err="1" smtClean="0"/>
              <a:t>QUẢN</a:t>
            </a:r>
            <a:r>
              <a:rPr lang="en-US" dirty="0" smtClean="0"/>
              <a:t> </a:t>
            </a:r>
            <a:r>
              <a:rPr lang="en-US" dirty="0" err="1" smtClean="0"/>
              <a:t>LÝ</a:t>
            </a:r>
            <a:r>
              <a:rPr lang="en-US" dirty="0" smtClean="0"/>
              <a:t> </a:t>
            </a:r>
            <a:r>
              <a:rPr lang="en-US" dirty="0" err="1" smtClean="0"/>
              <a:t>DỰ</a:t>
            </a:r>
            <a:r>
              <a:rPr lang="en-US" dirty="0" smtClean="0"/>
              <a:t> </a:t>
            </a:r>
            <a:r>
              <a:rPr lang="en-US" dirty="0" err="1" smtClean="0"/>
              <a:t>ÁN</a:t>
            </a:r>
            <a:r>
              <a:rPr lang="en-US" dirty="0" smtClean="0"/>
              <a:t> </a:t>
            </a:r>
            <a:r>
              <a:rPr lang="en-US" dirty="0" err="1" smtClean="0"/>
              <a:t>VỚI</a:t>
            </a:r>
            <a:r>
              <a:rPr lang="en-US" dirty="0" smtClean="0"/>
              <a:t> </a:t>
            </a:r>
            <a:r>
              <a:rPr lang="en-US" dirty="0" err="1" smtClean="0"/>
              <a:t>PHẦN</a:t>
            </a:r>
            <a:r>
              <a:rPr lang="en-US" dirty="0" smtClean="0"/>
              <a:t> </a:t>
            </a:r>
            <a:r>
              <a:rPr lang="en-US" dirty="0" err="1" smtClean="0"/>
              <a:t>MỀM</a:t>
            </a:r>
            <a:r>
              <a:rPr lang="en-US" dirty="0" smtClean="0"/>
              <a:t> AGILE</a:t>
            </a:r>
            <a:endParaRPr lang="en-US" dirty="0"/>
          </a:p>
        </p:txBody>
      </p:sp>
      <p:sp>
        <p:nvSpPr>
          <p:cNvPr id="3" name="Subtitle 2"/>
          <p:cNvSpPr>
            <a:spLocks noGrp="1"/>
          </p:cNvSpPr>
          <p:nvPr>
            <p:ph type="subTitle" idx="1"/>
          </p:nvPr>
        </p:nvSpPr>
        <p:spPr>
          <a:xfrm>
            <a:off x="4495800" y="4876800"/>
            <a:ext cx="4343400" cy="1371600"/>
          </a:xfrm>
        </p:spPr>
        <p:txBody>
          <a:bodyPr>
            <a:normAutofit/>
          </a:bodyPr>
          <a:lstStyle/>
          <a:p>
            <a:r>
              <a:rPr lang="en-US" sz="2400" dirty="0" err="1" smtClean="0"/>
              <a:t>Bài</a:t>
            </a:r>
            <a:r>
              <a:rPr lang="en-US" sz="2400" dirty="0" smtClean="0"/>
              <a:t> 7: </a:t>
            </a:r>
            <a:r>
              <a:rPr lang="vi-VN" sz="2400" dirty="0"/>
              <a:t>Tầm quan trọng của </a:t>
            </a:r>
            <a:r>
              <a:rPr lang="en-US" sz="2400" dirty="0" err="1" smtClean="0"/>
              <a:t>làm</a:t>
            </a:r>
            <a:r>
              <a:rPr lang="en-US" sz="2400" dirty="0" smtClean="0"/>
              <a:t> </a:t>
            </a:r>
            <a:r>
              <a:rPr lang="en-US" sz="2400" dirty="0" err="1" smtClean="0"/>
              <a:t>việc</a:t>
            </a:r>
            <a:r>
              <a:rPr lang="en-US" sz="2400" dirty="0" smtClean="0"/>
              <a:t> </a:t>
            </a:r>
            <a:r>
              <a:rPr lang="en-US" sz="2400" dirty="0" err="1" smtClean="0"/>
              <a:t>theo</a:t>
            </a:r>
            <a:r>
              <a:rPr lang="en-US" sz="2400" dirty="0" smtClean="0"/>
              <a:t> </a:t>
            </a:r>
            <a:r>
              <a:rPr lang="en-US" sz="2400" dirty="0" err="1" smtClean="0"/>
              <a:t>nhóm</a:t>
            </a:r>
            <a:endParaRPr lang="en-US"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62484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smtClean="0">
                <a:latin typeface="Segoe UI" pitchFamily="34" charset="0"/>
                <a:ea typeface="Roboto" pitchFamily="2" charset="0"/>
                <a:cs typeface="Segoe UI" pitchFamily="34" charset="0"/>
              </a:rPr>
              <a:t>16 </a:t>
            </a:r>
            <a:r>
              <a:rPr lang="en-US" sz="2800" b="1" dirty="0" err="1" smtClean="0">
                <a:latin typeface="Segoe UI" pitchFamily="34" charset="0"/>
                <a:ea typeface="Roboto" pitchFamily="2" charset="0"/>
                <a:cs typeface="Segoe UI" pitchFamily="34" charset="0"/>
              </a:rPr>
              <a:t>loại</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tính</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cách</a:t>
            </a:r>
            <a:endParaRPr lang="en-US"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b="1" dirty="0" err="1" smtClean="0">
                <a:latin typeface="Segoe UI" pitchFamily="34" charset="0"/>
                <a:cs typeface="Segoe UI" pitchFamily="34" charset="0"/>
              </a:rPr>
              <a:t>Thanh</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tra</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là</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cẩn</a:t>
            </a:r>
            <a:r>
              <a:rPr lang="en-US" sz="2400" dirty="0">
                <a:latin typeface="Segoe UI" pitchFamily="34" charset="0"/>
                <a:cs typeface="Segoe UI" pitchFamily="34" charset="0"/>
              </a:rPr>
              <a:t> </a:t>
            </a:r>
            <a:r>
              <a:rPr lang="en-US" sz="2400" dirty="0" err="1">
                <a:latin typeface="Segoe UI" pitchFamily="34" charset="0"/>
                <a:cs typeface="Segoe UI" pitchFamily="34" charset="0"/>
              </a:rPr>
              <a:t>thận</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tỉ</a:t>
            </a:r>
            <a:r>
              <a:rPr lang="en-US" sz="2400" dirty="0">
                <a:latin typeface="Segoe UI" pitchFamily="34" charset="0"/>
                <a:cs typeface="Segoe UI" pitchFamily="34" charset="0"/>
              </a:rPr>
              <a:t> </a:t>
            </a:r>
            <a:r>
              <a:rPr lang="en-US" sz="2400" dirty="0" err="1">
                <a:latin typeface="Segoe UI" pitchFamily="34" charset="0"/>
                <a:cs typeface="Segoe UI" pitchFamily="34" charset="0"/>
              </a:rPr>
              <a:t>mỉ</a:t>
            </a:r>
            <a:r>
              <a:rPr lang="en-US" sz="2400" dirty="0">
                <a:latin typeface="Segoe UI" pitchFamily="34" charset="0"/>
                <a:cs typeface="Segoe UI" pitchFamily="34" charset="0"/>
              </a:rPr>
              <a:t>. </a:t>
            </a:r>
            <a:r>
              <a:rPr lang="en-US" sz="2400" dirty="0" err="1">
                <a:latin typeface="Segoe UI" pitchFamily="34" charset="0"/>
                <a:cs typeface="Segoe UI" pitchFamily="34" charset="0"/>
              </a:rPr>
              <a:t>Đây</a:t>
            </a:r>
            <a:r>
              <a:rPr lang="en-US" sz="2400" dirty="0">
                <a:latin typeface="Segoe UI" pitchFamily="34" charset="0"/>
                <a:cs typeface="Segoe UI" pitchFamily="34" charset="0"/>
              </a:rPr>
              <a:t>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những</a:t>
            </a:r>
            <a:r>
              <a:rPr lang="en-US" sz="2400" dirty="0">
                <a:latin typeface="Segoe UI" pitchFamily="34" charset="0"/>
                <a:cs typeface="Segoe UI" pitchFamily="34" charset="0"/>
              </a:rPr>
              <a:t> </a:t>
            </a:r>
            <a:r>
              <a:rPr lang="en-US" sz="2400" dirty="0" err="1">
                <a:latin typeface="Segoe UI" pitchFamily="34" charset="0"/>
                <a:cs typeface="Segoe UI" pitchFamily="34" charset="0"/>
              </a:rPr>
              <a:t>cá</a:t>
            </a:r>
            <a:r>
              <a:rPr lang="en-US" sz="2400" dirty="0">
                <a:latin typeface="Segoe UI" pitchFamily="34" charset="0"/>
                <a:cs typeface="Segoe UI" pitchFamily="34" charset="0"/>
              </a:rPr>
              <a:t> </a:t>
            </a:r>
            <a:r>
              <a:rPr lang="en-US" sz="2400" dirty="0" err="1">
                <a:latin typeface="Segoe UI" pitchFamily="34" charset="0"/>
                <a:cs typeface="Segoe UI" pitchFamily="34" charset="0"/>
              </a:rPr>
              <a:t>nhân</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đặc</a:t>
            </a:r>
            <a:r>
              <a:rPr lang="en-US" sz="2400" dirty="0">
                <a:latin typeface="Segoe UI" pitchFamily="34" charset="0"/>
                <a:cs typeface="Segoe UI" pitchFamily="34" charset="0"/>
              </a:rPr>
              <a:t> </a:t>
            </a:r>
            <a:r>
              <a:rPr lang="en-US" sz="2400" dirty="0" err="1">
                <a:latin typeface="Segoe UI" pitchFamily="34" charset="0"/>
                <a:cs typeface="Segoe UI" pitchFamily="34" charset="0"/>
              </a:rPr>
              <a:t>biệt</a:t>
            </a:r>
            <a:r>
              <a:rPr lang="en-US" sz="2400" dirty="0">
                <a:latin typeface="Segoe UI" pitchFamily="34" charset="0"/>
                <a:cs typeface="Segoe UI" pitchFamily="34" charset="0"/>
              </a:rPr>
              <a:t> </a:t>
            </a:r>
            <a:r>
              <a:rPr lang="en-US" sz="2400" dirty="0" err="1">
                <a:latin typeface="Segoe UI" pitchFamily="34" charset="0"/>
                <a:cs typeface="Segoe UI" pitchFamily="34" charset="0"/>
              </a:rPr>
              <a:t>đáng</a:t>
            </a:r>
            <a:r>
              <a:rPr lang="en-US" sz="2400" dirty="0">
                <a:latin typeface="Segoe UI" pitchFamily="34" charset="0"/>
                <a:cs typeface="Segoe UI" pitchFamily="34" charset="0"/>
              </a:rPr>
              <a:t> tin </a:t>
            </a:r>
            <a:r>
              <a:rPr lang="en-US" sz="2400" dirty="0" err="1">
                <a:latin typeface="Segoe UI" pitchFamily="34" charset="0"/>
                <a:cs typeface="Segoe UI" pitchFamily="34" charset="0"/>
              </a:rPr>
              <a:t>cậy</a:t>
            </a:r>
            <a:r>
              <a:rPr lang="en-US" sz="2400" dirty="0">
                <a:latin typeface="Segoe UI" pitchFamily="34" charset="0"/>
                <a:cs typeface="Segoe UI" pitchFamily="34" charset="0"/>
              </a:rPr>
              <a:t>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r>
              <a:rPr lang="en-US" sz="2400" dirty="0" err="1">
                <a:latin typeface="Segoe UI" pitchFamily="34" charset="0"/>
                <a:cs typeface="Segoe UI" pitchFamily="34" charset="0"/>
              </a:rPr>
              <a:t>theo</a:t>
            </a:r>
            <a:r>
              <a:rPr lang="en-US" sz="2400" dirty="0">
                <a:latin typeface="Segoe UI" pitchFamily="34" charset="0"/>
                <a:cs typeface="Segoe UI" pitchFamily="34" charset="0"/>
              </a:rPr>
              <a:t> </a:t>
            </a:r>
            <a:r>
              <a:rPr lang="en-US" sz="2400" dirty="0" err="1">
                <a:latin typeface="Segoe UI" pitchFamily="34" charset="0"/>
                <a:cs typeface="Segoe UI" pitchFamily="34" charset="0"/>
              </a:rPr>
              <a:t>đuổi</a:t>
            </a:r>
            <a:r>
              <a:rPr lang="en-US" sz="2400" dirty="0">
                <a:latin typeface="Segoe UI" pitchFamily="34" charset="0"/>
                <a:cs typeface="Segoe UI" pitchFamily="34" charset="0"/>
              </a:rPr>
              <a:t> </a:t>
            </a:r>
            <a:r>
              <a:rPr lang="en-US" sz="2400" dirty="0" err="1">
                <a:latin typeface="Segoe UI" pitchFamily="34" charset="0"/>
                <a:cs typeface="Segoe UI" pitchFamily="34" charset="0"/>
              </a:rPr>
              <a:t>những</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thứ</a:t>
            </a:r>
            <a:r>
              <a:rPr lang="en-US" sz="2400" dirty="0">
                <a:latin typeface="Segoe UI" pitchFamily="34" charset="0"/>
                <a:cs typeface="Segoe UI" pitchFamily="34" charset="0"/>
              </a:rPr>
              <a:t> </a:t>
            </a:r>
            <a:r>
              <a:rPr lang="en-US" sz="2400" dirty="0" err="1">
                <a:latin typeface="Segoe UI" pitchFamily="34" charset="0"/>
                <a:cs typeface="Segoe UI" pitchFamily="34" charset="0"/>
              </a:rPr>
              <a:t>mà</a:t>
            </a:r>
            <a:r>
              <a:rPr lang="en-US" sz="2400" dirty="0">
                <a:latin typeface="Segoe UI" pitchFamily="34" charset="0"/>
                <a:cs typeface="Segoe UI" pitchFamily="34" charset="0"/>
              </a:rPr>
              <a:t> </a:t>
            </a:r>
            <a:r>
              <a:rPr lang="en-US" sz="2400" dirty="0" err="1">
                <a:latin typeface="Segoe UI" pitchFamily="34" charset="0"/>
                <a:cs typeface="Segoe UI" pitchFamily="34" charset="0"/>
              </a:rPr>
              <a:t>họ</a:t>
            </a:r>
            <a:r>
              <a:rPr lang="en-US" sz="2400" dirty="0">
                <a:latin typeface="Segoe UI" pitchFamily="34" charset="0"/>
                <a:cs typeface="Segoe UI" pitchFamily="34" charset="0"/>
              </a:rPr>
              <a:t> </a:t>
            </a:r>
            <a:r>
              <a:rPr lang="en-US" sz="2400" dirty="0" err="1">
                <a:latin typeface="Segoe UI" pitchFamily="34" charset="0"/>
                <a:cs typeface="Segoe UI" pitchFamily="34" charset="0"/>
              </a:rPr>
              <a:t>đã</a:t>
            </a:r>
            <a:r>
              <a:rPr lang="en-US" sz="2400" dirty="0">
                <a:latin typeface="Segoe UI" pitchFamily="34" charset="0"/>
                <a:cs typeface="Segoe UI" pitchFamily="34" charset="0"/>
              </a:rPr>
              <a:t> </a:t>
            </a:r>
            <a:r>
              <a:rPr lang="en-US" sz="2400" dirty="0" err="1">
                <a:latin typeface="Segoe UI" pitchFamily="34" charset="0"/>
                <a:cs typeface="Segoe UI" pitchFamily="34" charset="0"/>
              </a:rPr>
              <a:t>hứa</a:t>
            </a:r>
            <a:r>
              <a:rPr lang="en-US" sz="2400" dirty="0">
                <a:latin typeface="Segoe UI" pitchFamily="34" charset="0"/>
                <a:cs typeface="Segoe UI" pitchFamily="34" charset="0"/>
              </a:rPr>
              <a:t> </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b="1" dirty="0" err="1" smtClean="0">
                <a:latin typeface="Segoe UI" pitchFamily="34" charset="0"/>
                <a:cs typeface="Segoe UI" pitchFamily="34" charset="0"/>
              </a:rPr>
              <a:t>Bảo</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vệ</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là</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rất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ấm</a:t>
            </a:r>
            <a:r>
              <a:rPr lang="en-US" sz="2400" dirty="0">
                <a:latin typeface="Segoe UI" pitchFamily="34" charset="0"/>
                <a:cs typeface="Segoe UI" pitchFamily="34" charset="0"/>
              </a:rPr>
              <a:t> </a:t>
            </a:r>
            <a:r>
              <a:rPr lang="en-US" sz="2400" dirty="0" err="1">
                <a:latin typeface="Segoe UI" pitchFamily="34" charset="0"/>
                <a:cs typeface="Segoe UI" pitchFamily="34" charset="0"/>
              </a:rPr>
              <a:t>áp</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tốt</a:t>
            </a:r>
            <a:r>
              <a:rPr lang="en-US" sz="2400" dirty="0">
                <a:latin typeface="Segoe UI" pitchFamily="34" charset="0"/>
                <a:cs typeface="Segoe UI" pitchFamily="34" charset="0"/>
              </a:rPr>
              <a:t> </a:t>
            </a:r>
            <a:r>
              <a:rPr lang="en-US" sz="2400" dirty="0" err="1">
                <a:latin typeface="Segoe UI" pitchFamily="34" charset="0"/>
                <a:cs typeface="Segoe UI" pitchFamily="34" charset="0"/>
              </a:rPr>
              <a:t>bụng</a:t>
            </a:r>
            <a:r>
              <a:rPr lang="en-US" sz="2400" dirty="0">
                <a:latin typeface="Segoe UI" pitchFamily="34" charset="0"/>
                <a:cs typeface="Segoe UI" pitchFamily="34" charset="0"/>
              </a:rPr>
              <a:t>. </a:t>
            </a:r>
            <a:r>
              <a:rPr lang="en-US" sz="2400" dirty="0" err="1">
                <a:latin typeface="Segoe UI" pitchFamily="34" charset="0"/>
                <a:cs typeface="Segoe UI" pitchFamily="34" charset="0"/>
              </a:rPr>
              <a:t>Họ</a:t>
            </a:r>
            <a:r>
              <a:rPr lang="en-US" sz="2400" dirty="0">
                <a:latin typeface="Segoe UI" pitchFamily="34" charset="0"/>
                <a:cs typeface="Segoe UI" pitchFamily="34" charset="0"/>
              </a:rPr>
              <a:t> </a:t>
            </a:r>
            <a:r>
              <a:rPr lang="en-US" sz="2400" dirty="0" err="1">
                <a:latin typeface="Segoe UI" pitchFamily="34" charset="0"/>
                <a:cs typeface="Segoe UI" pitchFamily="34" charset="0"/>
              </a:rPr>
              <a:t>coi</a:t>
            </a:r>
            <a:r>
              <a:rPr lang="en-US" sz="2400" dirty="0">
                <a:latin typeface="Segoe UI" pitchFamily="34" charset="0"/>
                <a:cs typeface="Segoe UI" pitchFamily="34" charset="0"/>
              </a:rPr>
              <a:t> </a:t>
            </a:r>
            <a:r>
              <a:rPr lang="en-US" sz="2400" dirty="0" err="1">
                <a:latin typeface="Segoe UI" pitchFamily="34" charset="0"/>
                <a:cs typeface="Segoe UI" pitchFamily="34" charset="0"/>
              </a:rPr>
              <a:t>trọng</a:t>
            </a:r>
            <a:r>
              <a:rPr lang="en-US" sz="2400" dirty="0">
                <a:latin typeface="Segoe UI" pitchFamily="34" charset="0"/>
                <a:cs typeface="Segoe UI" pitchFamily="34" charset="0"/>
              </a:rPr>
              <a:t> </a:t>
            </a:r>
            <a:r>
              <a:rPr lang="en-US" sz="2400" dirty="0" err="1">
                <a:latin typeface="Segoe UI" pitchFamily="34" charset="0"/>
                <a:cs typeface="Segoe UI" pitchFamily="34" charset="0"/>
              </a:rPr>
              <a:t>sự</a:t>
            </a:r>
            <a:r>
              <a:rPr lang="en-US" sz="2400" dirty="0">
                <a:latin typeface="Segoe UI" pitchFamily="34" charset="0"/>
                <a:cs typeface="Segoe UI" pitchFamily="34" charset="0"/>
              </a:rPr>
              <a:t> </a:t>
            </a:r>
            <a:r>
              <a:rPr lang="en-US" sz="2400" dirty="0" err="1">
                <a:latin typeface="Segoe UI" pitchFamily="34" charset="0"/>
                <a:cs typeface="Segoe UI" pitchFamily="34" charset="0"/>
              </a:rPr>
              <a:t>hợp</a:t>
            </a:r>
            <a:r>
              <a:rPr lang="en-US" sz="2400" dirty="0">
                <a:latin typeface="Segoe UI" pitchFamily="34" charset="0"/>
                <a:cs typeface="Segoe UI" pitchFamily="34" charset="0"/>
              </a:rPr>
              <a:t> </a:t>
            </a:r>
            <a:r>
              <a:rPr lang="en-US" sz="2400" dirty="0" err="1">
                <a:latin typeface="Segoe UI" pitchFamily="34" charset="0"/>
                <a:cs typeface="Segoe UI" pitchFamily="34" charset="0"/>
              </a:rPr>
              <a:t>tác</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rất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nhạy</a:t>
            </a:r>
            <a:r>
              <a:rPr lang="en-US" sz="2400" dirty="0">
                <a:latin typeface="Segoe UI" pitchFamily="34" charset="0"/>
                <a:cs typeface="Segoe UI" pitchFamily="34" charset="0"/>
              </a:rPr>
              <a:t> </a:t>
            </a:r>
            <a:r>
              <a:rPr lang="en-US" sz="2400" dirty="0" err="1">
                <a:latin typeface="Segoe UI" pitchFamily="34" charset="0"/>
                <a:cs typeface="Segoe UI" pitchFamily="34" charset="0"/>
              </a:rPr>
              <a:t>cảm</a:t>
            </a:r>
            <a:r>
              <a:rPr lang="en-US" sz="2400" dirty="0">
                <a:latin typeface="Segoe UI" pitchFamily="34" charset="0"/>
                <a:cs typeface="Segoe UI" pitchFamily="34" charset="0"/>
              </a:rPr>
              <a:t> </a:t>
            </a:r>
            <a:r>
              <a:rPr lang="en-US" sz="2400" dirty="0" err="1">
                <a:latin typeface="Segoe UI" pitchFamily="34" charset="0"/>
                <a:cs typeface="Segoe UI" pitchFamily="34" charset="0"/>
              </a:rPr>
              <a:t>với</a:t>
            </a:r>
            <a:r>
              <a:rPr lang="en-US" sz="2400" dirty="0">
                <a:latin typeface="Segoe UI" pitchFamily="34" charset="0"/>
                <a:cs typeface="Segoe UI" pitchFamily="34" charset="0"/>
              </a:rPr>
              <a:t> </a:t>
            </a:r>
            <a:r>
              <a:rPr lang="en-US" sz="2400" dirty="0" err="1">
                <a:latin typeface="Segoe UI" pitchFamily="34" charset="0"/>
                <a:cs typeface="Segoe UI" pitchFamily="34" charset="0"/>
              </a:rPr>
              <a:t>cảm</a:t>
            </a:r>
            <a:r>
              <a:rPr lang="en-US" sz="2400" dirty="0">
                <a:latin typeface="Segoe UI" pitchFamily="34" charset="0"/>
                <a:cs typeface="Segoe UI" pitchFamily="34" charset="0"/>
              </a:rPr>
              <a:t> </a:t>
            </a:r>
            <a:r>
              <a:rPr lang="en-US" sz="2400" dirty="0" err="1">
                <a:latin typeface="Segoe UI" pitchFamily="34" charset="0"/>
                <a:cs typeface="Segoe UI" pitchFamily="34" charset="0"/>
              </a:rPr>
              <a:t>giác</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đồng</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nghiệp</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b="1" dirty="0" err="1" smtClean="0">
                <a:latin typeface="Segoe UI" pitchFamily="34" charset="0"/>
                <a:cs typeface="Segoe UI" pitchFamily="34" charset="0"/>
              </a:rPr>
              <a:t>Tư</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vấn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là</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những</a:t>
            </a:r>
            <a:r>
              <a:rPr lang="en-US" sz="2400" dirty="0">
                <a:latin typeface="Segoe UI" pitchFamily="34" charset="0"/>
                <a:cs typeface="Segoe UI" pitchFamily="34" charset="0"/>
              </a:rPr>
              <a:t> </a:t>
            </a:r>
            <a:r>
              <a:rPr lang="en-US" sz="2400" dirty="0" err="1">
                <a:latin typeface="Segoe UI" pitchFamily="34" charset="0"/>
                <a:cs typeface="Segoe UI" pitchFamily="34" charset="0"/>
              </a:rPr>
              <a:t>cá</a:t>
            </a:r>
            <a:r>
              <a:rPr lang="en-US" sz="2400" dirty="0">
                <a:latin typeface="Segoe UI" pitchFamily="34" charset="0"/>
                <a:cs typeface="Segoe UI" pitchFamily="34" charset="0"/>
              </a:rPr>
              <a:t> </a:t>
            </a:r>
            <a:r>
              <a:rPr lang="en-US" sz="2400" dirty="0" err="1">
                <a:latin typeface="Segoe UI" pitchFamily="34" charset="0"/>
                <a:cs typeface="Segoe UI" pitchFamily="34" charset="0"/>
              </a:rPr>
              <a:t>nhân</a:t>
            </a:r>
            <a:r>
              <a:rPr lang="en-US" sz="2400" dirty="0">
                <a:latin typeface="Segoe UI" pitchFamily="34" charset="0"/>
                <a:cs typeface="Segoe UI" pitchFamily="34" charset="0"/>
              </a:rPr>
              <a:t> </a:t>
            </a:r>
            <a:r>
              <a:rPr lang="en-US" sz="2400" dirty="0" err="1">
                <a:latin typeface="Segoe UI" pitchFamily="34" charset="0"/>
                <a:cs typeface="Segoe UI" pitchFamily="34" charset="0"/>
              </a:rPr>
              <a:t>rất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nhẹ</a:t>
            </a:r>
            <a:r>
              <a:rPr lang="en-US" sz="2400" dirty="0">
                <a:latin typeface="Segoe UI" pitchFamily="34" charset="0"/>
                <a:cs typeface="Segoe UI" pitchFamily="34" charset="0"/>
              </a:rPr>
              <a:t> </a:t>
            </a:r>
            <a:r>
              <a:rPr lang="en-US" sz="2400" dirty="0" err="1">
                <a:latin typeface="Segoe UI" pitchFamily="34" charset="0"/>
                <a:cs typeface="Segoe UI" pitchFamily="34" charset="0"/>
              </a:rPr>
              <a:t>nhàng</a:t>
            </a:r>
            <a:r>
              <a:rPr lang="en-US" sz="2400" dirty="0">
                <a:latin typeface="Segoe UI" pitchFamily="34" charset="0"/>
                <a:cs typeface="Segoe UI" pitchFamily="34" charset="0"/>
              </a:rPr>
              <a:t>, </a:t>
            </a:r>
            <a:r>
              <a:rPr lang="en-US" sz="2400" dirty="0" err="1">
                <a:latin typeface="Segoe UI" pitchFamily="34" charset="0"/>
                <a:cs typeface="Segoe UI" pitchFamily="34" charset="0"/>
              </a:rPr>
              <a:t>cẩn</a:t>
            </a:r>
            <a:r>
              <a:rPr lang="en-US" sz="2400" dirty="0">
                <a:latin typeface="Segoe UI" pitchFamily="34" charset="0"/>
                <a:cs typeface="Segoe UI" pitchFamily="34" charset="0"/>
              </a:rPr>
              <a:t> </a:t>
            </a:r>
            <a:r>
              <a:rPr lang="en-US" sz="2400" dirty="0" err="1">
                <a:latin typeface="Segoe UI" pitchFamily="34" charset="0"/>
                <a:cs typeface="Segoe UI" pitchFamily="34" charset="0"/>
              </a:rPr>
              <a:t>thận</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rất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trực</a:t>
            </a:r>
            <a:r>
              <a:rPr lang="en-US" sz="2400" dirty="0">
                <a:latin typeface="Segoe UI" pitchFamily="34" charset="0"/>
                <a:cs typeface="Segoe UI" pitchFamily="34" charset="0"/>
              </a:rPr>
              <a:t> </a:t>
            </a:r>
            <a:r>
              <a:rPr lang="en-US" sz="2400" dirty="0" err="1">
                <a:latin typeface="Segoe UI" pitchFamily="34" charset="0"/>
                <a:cs typeface="Segoe UI" pitchFamily="34" charset="0"/>
              </a:rPr>
              <a:t>quan</a:t>
            </a:r>
            <a:r>
              <a:rPr lang="en-US" sz="2400" dirty="0">
                <a:latin typeface="Segoe UI" pitchFamily="34" charset="0"/>
                <a:cs typeface="Segoe UI" pitchFamily="34" charset="0"/>
              </a:rPr>
              <a:t>. </a:t>
            </a:r>
            <a:r>
              <a:rPr lang="en-US" sz="2400" dirty="0" err="1">
                <a:latin typeface="Segoe UI" pitchFamily="34" charset="0"/>
                <a:cs typeface="Segoe UI" pitchFamily="34" charset="0"/>
              </a:rPr>
              <a:t>Họ</a:t>
            </a:r>
            <a:r>
              <a:rPr lang="en-US" sz="2400" dirty="0">
                <a:latin typeface="Segoe UI" pitchFamily="34" charset="0"/>
                <a:cs typeface="Segoe UI" pitchFamily="34" charset="0"/>
              </a:rPr>
              <a:t>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những</a:t>
            </a:r>
            <a:r>
              <a:rPr lang="en-US" sz="2400" dirty="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theo</a:t>
            </a:r>
            <a:r>
              <a:rPr lang="en-US" sz="2400" dirty="0">
                <a:latin typeface="Segoe UI" pitchFamily="34" charset="0"/>
                <a:cs typeface="Segoe UI" pitchFamily="34" charset="0"/>
              </a:rPr>
              <a:t> </a:t>
            </a:r>
            <a:r>
              <a:rPr lang="en-US" sz="2400" dirty="0" err="1">
                <a:latin typeface="Segoe UI" pitchFamily="34" charset="0"/>
                <a:cs typeface="Segoe UI" pitchFamily="34" charset="0"/>
              </a:rPr>
              <a:t>thuyết</a:t>
            </a:r>
            <a:r>
              <a:rPr lang="en-US" sz="2400" dirty="0">
                <a:latin typeface="Segoe UI" pitchFamily="34" charset="0"/>
                <a:cs typeface="Segoe UI" pitchFamily="34" charset="0"/>
              </a:rPr>
              <a:t> </a:t>
            </a:r>
            <a:r>
              <a:rPr lang="en-US" sz="2400" dirty="0" err="1">
                <a:latin typeface="Segoe UI" pitchFamily="34" charset="0"/>
                <a:cs typeface="Segoe UI" pitchFamily="34" charset="0"/>
              </a:rPr>
              <a:t>hoàn</a:t>
            </a:r>
            <a:r>
              <a:rPr lang="en-US" sz="2400" dirty="0">
                <a:latin typeface="Segoe UI" pitchFamily="34" charset="0"/>
                <a:cs typeface="Segoe UI" pitchFamily="34" charset="0"/>
              </a:rPr>
              <a:t> </a:t>
            </a:r>
            <a:r>
              <a:rPr lang="en-US" sz="2400" dirty="0" err="1">
                <a:latin typeface="Segoe UI" pitchFamily="34" charset="0"/>
                <a:cs typeface="Segoe UI" pitchFamily="34" charset="0"/>
              </a:rPr>
              <a:t>hảo</a:t>
            </a:r>
            <a:r>
              <a:rPr lang="en-US" sz="2400" dirty="0">
                <a:latin typeface="Segoe UI" pitchFamily="34" charset="0"/>
                <a:cs typeface="Segoe UI" pitchFamily="34" charset="0"/>
              </a:rPr>
              <a:t>, </a:t>
            </a:r>
            <a:r>
              <a:rPr lang="en-US" sz="2400" dirty="0" err="1">
                <a:latin typeface="Segoe UI" pitchFamily="34" charset="0"/>
                <a:cs typeface="Segoe UI" pitchFamily="34" charset="0"/>
              </a:rPr>
              <a:t>cứng</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đầu</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xu</a:t>
            </a:r>
            <a:r>
              <a:rPr lang="en-US" sz="2400" dirty="0">
                <a:latin typeface="Segoe UI" pitchFamily="34" charset="0"/>
                <a:cs typeface="Segoe UI" pitchFamily="34" charset="0"/>
              </a:rPr>
              <a:t> </a:t>
            </a:r>
            <a:r>
              <a:rPr lang="en-US" sz="2400" dirty="0" err="1">
                <a:latin typeface="Segoe UI" pitchFamily="34" charset="0"/>
                <a:cs typeface="Segoe UI" pitchFamily="34" charset="0"/>
              </a:rPr>
              <a:t>hướng</a:t>
            </a:r>
            <a:r>
              <a:rPr lang="en-US" sz="2400" dirty="0">
                <a:latin typeface="Segoe UI" pitchFamily="34" charset="0"/>
                <a:cs typeface="Segoe UI" pitchFamily="34" charset="0"/>
              </a:rPr>
              <a:t> </a:t>
            </a:r>
            <a:r>
              <a:rPr lang="en-US" sz="2400" dirty="0" err="1">
                <a:latin typeface="Segoe UI" pitchFamily="34" charset="0"/>
                <a:cs typeface="Segoe UI" pitchFamily="34" charset="0"/>
              </a:rPr>
              <a:t>bỏ</a:t>
            </a:r>
            <a:r>
              <a:rPr lang="en-US" sz="2400" dirty="0">
                <a:latin typeface="Segoe UI" pitchFamily="34" charset="0"/>
                <a:cs typeface="Segoe UI" pitchFamily="34" charset="0"/>
              </a:rPr>
              <a:t> qua ý </a:t>
            </a:r>
            <a:r>
              <a:rPr lang="en-US" sz="2400" dirty="0" err="1">
                <a:latin typeface="Segoe UI" pitchFamily="34" charset="0"/>
                <a:cs typeface="Segoe UI" pitchFamily="34" charset="0"/>
              </a:rPr>
              <a:t>kiến</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những</a:t>
            </a:r>
            <a:r>
              <a:rPr lang="en-US" sz="2400" dirty="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khác</a:t>
            </a:r>
            <a:r>
              <a:rPr lang="en-US" sz="2400" dirty="0">
                <a:latin typeface="Segoe UI" pitchFamily="34" charset="0"/>
                <a:cs typeface="Segoe UI" pitchFamily="34" charset="0"/>
              </a:rPr>
              <a:t>, </a:t>
            </a:r>
            <a:r>
              <a:rPr lang="en-US" sz="2400" dirty="0" err="1">
                <a:latin typeface="Segoe UI" pitchFamily="34" charset="0"/>
                <a:cs typeface="Segoe UI" pitchFamily="34" charset="0"/>
              </a:rPr>
              <a:t>họ</a:t>
            </a:r>
            <a:r>
              <a:rPr lang="en-US" sz="2400" dirty="0">
                <a:latin typeface="Segoe UI" pitchFamily="34" charset="0"/>
                <a:cs typeface="Segoe UI" pitchFamily="34" charset="0"/>
              </a:rPr>
              <a:t> </a:t>
            </a:r>
            <a:r>
              <a:rPr lang="en-US" sz="2400" dirty="0" err="1">
                <a:latin typeface="Segoe UI" pitchFamily="34" charset="0"/>
                <a:cs typeface="Segoe UI" pitchFamily="34" charset="0"/>
              </a:rPr>
              <a:t>luôn</a:t>
            </a:r>
            <a:r>
              <a:rPr lang="en-US" sz="2400" dirty="0">
                <a:latin typeface="Segoe UI" pitchFamily="34" charset="0"/>
                <a:cs typeface="Segoe UI" pitchFamily="34" charset="0"/>
              </a:rPr>
              <a:t> </a:t>
            </a:r>
            <a:r>
              <a:rPr lang="en-US" sz="2400" dirty="0" err="1">
                <a:latin typeface="Segoe UI" pitchFamily="34" charset="0"/>
                <a:cs typeface="Segoe UI" pitchFamily="34" charset="0"/>
              </a:rPr>
              <a:t>nghĩ</a:t>
            </a:r>
            <a:r>
              <a:rPr lang="en-US" sz="2400" dirty="0">
                <a:latin typeface="Segoe UI" pitchFamily="34" charset="0"/>
                <a:cs typeface="Segoe UI" pitchFamily="34" charset="0"/>
              </a:rPr>
              <a:t>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mình</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đúng</a:t>
            </a:r>
            <a:endParaRPr lang="en-US" sz="2400" dirty="0" smtClean="0">
              <a:latin typeface="Segoe UI" pitchFamily="34" charset="0"/>
              <a:cs typeface="Segoe UI" pitchFamily="34" charset="0"/>
            </a:endParaRPr>
          </a:p>
          <a:p>
            <a:pPr marL="342900" lvl="0" indent="-342900">
              <a:lnSpc>
                <a:spcPct val="110000"/>
              </a:lnSpc>
              <a:spcBef>
                <a:spcPts val="600"/>
              </a:spcBef>
              <a:buClr>
                <a:schemeClr val="tx2"/>
              </a:buClr>
              <a:buFont typeface="Wingdings" pitchFamily="2" charset="2"/>
              <a:buChar char="l"/>
              <a:defRPr/>
            </a:pPr>
            <a:r>
              <a:rPr lang="en-US" sz="2400" b="1" dirty="0" err="1" smtClean="0">
                <a:latin typeface="Segoe UI" pitchFamily="34" charset="0"/>
                <a:cs typeface="Segoe UI" pitchFamily="34" charset="0"/>
              </a:rPr>
              <a:t>Đạo</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diễn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là</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sống</a:t>
            </a:r>
            <a:r>
              <a:rPr lang="en-US" sz="2400" dirty="0">
                <a:latin typeface="Segoe UI" pitchFamily="34" charset="0"/>
                <a:cs typeface="Segoe UI" pitchFamily="34" charset="0"/>
              </a:rPr>
              <a:t> </a:t>
            </a:r>
            <a:r>
              <a:rPr lang="en-US" sz="2400" dirty="0" err="1">
                <a:latin typeface="Segoe UI" pitchFamily="34" charset="0"/>
                <a:cs typeface="Segoe UI" pitchFamily="34" charset="0"/>
              </a:rPr>
              <a:t>nội</a:t>
            </a:r>
            <a:r>
              <a:rPr lang="en-US" sz="2400" dirty="0">
                <a:latin typeface="Segoe UI" pitchFamily="34" charset="0"/>
                <a:cs typeface="Segoe UI" pitchFamily="34" charset="0"/>
              </a:rPr>
              <a:t> </a:t>
            </a:r>
            <a:r>
              <a:rPr lang="en-US" sz="2400" dirty="0" err="1">
                <a:latin typeface="Segoe UI" pitchFamily="34" charset="0"/>
                <a:cs typeface="Segoe UI" pitchFamily="34" charset="0"/>
              </a:rPr>
              <a:t>tâm</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thực</a:t>
            </a:r>
            <a:r>
              <a:rPr lang="en-US" sz="2400" dirty="0">
                <a:latin typeface="Segoe UI" pitchFamily="34" charset="0"/>
                <a:cs typeface="Segoe UI" pitchFamily="34" charset="0"/>
              </a:rPr>
              <a:t> </a:t>
            </a:r>
            <a:r>
              <a:rPr lang="en-US" sz="2400" dirty="0" err="1">
                <a:latin typeface="Segoe UI" pitchFamily="34" charset="0"/>
                <a:cs typeface="Segoe UI" pitchFamily="34" charset="0"/>
              </a:rPr>
              <a:t>dụng</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chu</a:t>
            </a:r>
            <a:r>
              <a:rPr lang="en-US" sz="2400" dirty="0">
                <a:latin typeface="Segoe UI" pitchFamily="34" charset="0"/>
                <a:cs typeface="Segoe UI" pitchFamily="34" charset="0"/>
              </a:rPr>
              <a:t> </a:t>
            </a:r>
            <a:r>
              <a:rPr lang="en-US" sz="2400" dirty="0" err="1">
                <a:latin typeface="Segoe UI" pitchFamily="34" charset="0"/>
                <a:cs typeface="Segoe UI" pitchFamily="34" charset="0"/>
              </a:rPr>
              <a:t>đáo</a:t>
            </a:r>
            <a:r>
              <a:rPr lang="en-US" sz="2400" dirty="0">
                <a:latin typeface="Segoe UI" pitchFamily="34" charset="0"/>
                <a:cs typeface="Segoe UI" pitchFamily="34" charset="0"/>
              </a:rPr>
              <a:t>. </a:t>
            </a:r>
            <a:r>
              <a:rPr lang="en-US" sz="2400" dirty="0" err="1">
                <a:latin typeface="Segoe UI" pitchFamily="34" charset="0"/>
                <a:cs typeface="Segoe UI" pitchFamily="34" charset="0"/>
              </a:rPr>
              <a:t>Họ</a:t>
            </a:r>
            <a:r>
              <a:rPr lang="en-US" sz="2400" dirty="0">
                <a:latin typeface="Segoe UI" pitchFamily="34" charset="0"/>
                <a:cs typeface="Segoe UI" pitchFamily="34" charset="0"/>
              </a:rPr>
              <a:t> </a:t>
            </a:r>
            <a:r>
              <a:rPr lang="en-US" sz="2400" dirty="0" err="1">
                <a:latin typeface="Segoe UI" pitchFamily="34" charset="0"/>
                <a:cs typeface="Segoe UI" pitchFamily="34" charset="0"/>
              </a:rPr>
              <a:t>quan</a:t>
            </a:r>
            <a:r>
              <a:rPr lang="en-US" sz="2400" dirty="0">
                <a:latin typeface="Segoe UI" pitchFamily="34" charset="0"/>
                <a:cs typeface="Segoe UI" pitchFamily="34" charset="0"/>
              </a:rPr>
              <a:t> </a:t>
            </a:r>
            <a:r>
              <a:rPr lang="en-US" sz="2400" dirty="0" err="1">
                <a:latin typeface="Segoe UI" pitchFamily="34" charset="0"/>
                <a:cs typeface="Segoe UI" pitchFamily="34" charset="0"/>
              </a:rPr>
              <a:t>sát</a:t>
            </a:r>
            <a:r>
              <a:rPr lang="en-US" sz="2400" dirty="0">
                <a:latin typeface="Segoe UI" pitchFamily="34" charset="0"/>
                <a:cs typeface="Segoe UI" pitchFamily="34" charset="0"/>
              </a:rPr>
              <a:t> </a:t>
            </a:r>
            <a:r>
              <a:rPr lang="en-US" sz="2400" dirty="0" err="1">
                <a:latin typeface="Segoe UI" pitchFamily="34" charset="0"/>
                <a:cs typeface="Segoe UI" pitchFamily="34" charset="0"/>
              </a:rPr>
              <a:t>thế</a:t>
            </a:r>
            <a:r>
              <a:rPr lang="en-US" sz="2400" dirty="0">
                <a:latin typeface="Segoe UI" pitchFamily="34" charset="0"/>
                <a:cs typeface="Segoe UI" pitchFamily="34" charset="0"/>
              </a:rPr>
              <a:t> </a:t>
            </a:r>
            <a:r>
              <a:rPr lang="en-US" sz="2400" dirty="0" err="1">
                <a:latin typeface="Segoe UI" pitchFamily="34" charset="0"/>
                <a:cs typeface="Segoe UI" pitchFamily="34" charset="0"/>
              </a:rPr>
              <a:t>giới</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để</a:t>
            </a:r>
            <a:r>
              <a:rPr lang="en-US" sz="2400" dirty="0">
                <a:latin typeface="Segoe UI" pitchFamily="34" charset="0"/>
                <a:cs typeface="Segoe UI" pitchFamily="34" charset="0"/>
              </a:rPr>
              <a:t> </a:t>
            </a:r>
            <a:r>
              <a:rPr lang="en-US" sz="2400" dirty="0" err="1">
                <a:latin typeface="Segoe UI" pitchFamily="34" charset="0"/>
                <a:cs typeface="Segoe UI" pitchFamily="34" charset="0"/>
              </a:rPr>
              <a:t>tìm</a:t>
            </a:r>
            <a:r>
              <a:rPr lang="en-US" sz="2400" dirty="0">
                <a:latin typeface="Segoe UI" pitchFamily="34" charset="0"/>
                <a:cs typeface="Segoe UI" pitchFamily="34" charset="0"/>
              </a:rPr>
              <a:t> </a:t>
            </a:r>
            <a:r>
              <a:rPr lang="en-US" sz="2400" dirty="0" err="1">
                <a:latin typeface="Segoe UI" pitchFamily="34" charset="0"/>
                <a:cs typeface="Segoe UI" pitchFamily="34" charset="0"/>
              </a:rPr>
              <a:t>kiếm</a:t>
            </a:r>
            <a:r>
              <a:rPr lang="en-US" sz="2400" dirty="0">
                <a:latin typeface="Segoe UI" pitchFamily="34" charset="0"/>
                <a:cs typeface="Segoe UI" pitchFamily="34" charset="0"/>
              </a:rPr>
              <a:t> ý </a:t>
            </a:r>
            <a:r>
              <a:rPr lang="en-US" sz="2400" dirty="0" err="1">
                <a:latin typeface="Segoe UI" pitchFamily="34" charset="0"/>
                <a:cs typeface="Segoe UI" pitchFamily="34" charset="0"/>
              </a:rPr>
              <a:t>tưởng</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cơ</a:t>
            </a:r>
            <a:r>
              <a:rPr lang="en-US" sz="2400" dirty="0">
                <a:latin typeface="Segoe UI" pitchFamily="34" charset="0"/>
                <a:cs typeface="Segoe UI" pitchFamily="34" charset="0"/>
              </a:rPr>
              <a:t> </a:t>
            </a:r>
            <a:r>
              <a:rPr lang="en-US" sz="2400" dirty="0" err="1">
                <a:latin typeface="Segoe UI" pitchFamily="34" charset="0"/>
                <a:cs typeface="Segoe UI" pitchFamily="34" charset="0"/>
              </a:rPr>
              <a:t>hội</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Đầu</a:t>
            </a:r>
            <a:r>
              <a:rPr lang="en-US" sz="2400" dirty="0">
                <a:latin typeface="Segoe UI" pitchFamily="34" charset="0"/>
                <a:cs typeface="Segoe UI" pitchFamily="34" charset="0"/>
              </a:rPr>
              <a:t> </a:t>
            </a:r>
            <a:r>
              <a:rPr lang="en-US" sz="2400" dirty="0" err="1">
                <a:latin typeface="Segoe UI" pitchFamily="34" charset="0"/>
                <a:cs typeface="Segoe UI" pitchFamily="34" charset="0"/>
              </a:rPr>
              <a:t>óc</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họ</a:t>
            </a:r>
            <a:r>
              <a:rPr lang="en-US" sz="2400" dirty="0">
                <a:latin typeface="Segoe UI" pitchFamily="34" charset="0"/>
                <a:cs typeface="Segoe UI" pitchFamily="34" charset="0"/>
              </a:rPr>
              <a:t> </a:t>
            </a:r>
            <a:r>
              <a:rPr lang="en-US" sz="2400" dirty="0" err="1">
                <a:latin typeface="Segoe UI" pitchFamily="34" charset="0"/>
                <a:cs typeface="Segoe UI" pitchFamily="34" charset="0"/>
              </a:rPr>
              <a:t>luôn</a:t>
            </a:r>
            <a:r>
              <a:rPr lang="en-US" sz="2400" dirty="0">
                <a:latin typeface="Segoe UI" pitchFamily="34" charset="0"/>
                <a:cs typeface="Segoe UI" pitchFamily="34" charset="0"/>
              </a:rPr>
              <a:t> </a:t>
            </a:r>
            <a:r>
              <a:rPr lang="en-US" sz="2400" dirty="0" err="1">
                <a:latin typeface="Segoe UI" pitchFamily="34" charset="0"/>
                <a:cs typeface="Segoe UI" pitchFamily="34" charset="0"/>
              </a:rPr>
              <a:t>luôn</a:t>
            </a:r>
            <a:r>
              <a:rPr lang="en-US" sz="2400" dirty="0">
                <a:latin typeface="Segoe UI" pitchFamily="34" charset="0"/>
                <a:cs typeface="Segoe UI" pitchFamily="34" charset="0"/>
              </a:rPr>
              <a:t> </a:t>
            </a:r>
            <a:r>
              <a:rPr lang="en-US" sz="2400" dirty="0" err="1">
                <a:latin typeface="Segoe UI" pitchFamily="34" charset="0"/>
                <a:cs typeface="Segoe UI" pitchFamily="34" charset="0"/>
              </a:rPr>
              <a:t>thu</a:t>
            </a:r>
            <a:r>
              <a:rPr lang="en-US" sz="2400" dirty="0">
                <a:latin typeface="Segoe UI" pitchFamily="34" charset="0"/>
                <a:cs typeface="Segoe UI" pitchFamily="34" charset="0"/>
              </a:rPr>
              <a:t> </a:t>
            </a:r>
            <a:r>
              <a:rPr lang="en-US" sz="2400" dirty="0" err="1">
                <a:latin typeface="Segoe UI" pitchFamily="34" charset="0"/>
                <a:cs typeface="Segoe UI" pitchFamily="34" charset="0"/>
              </a:rPr>
              <a:t>thập</a:t>
            </a:r>
            <a:r>
              <a:rPr lang="en-US" sz="2400" dirty="0">
                <a:latin typeface="Segoe UI" pitchFamily="34" charset="0"/>
                <a:cs typeface="Segoe UI" pitchFamily="34" charset="0"/>
              </a:rPr>
              <a:t> </a:t>
            </a:r>
            <a:r>
              <a:rPr lang="en-US" sz="2400" dirty="0" err="1">
                <a:latin typeface="Segoe UI" pitchFamily="34" charset="0"/>
                <a:cs typeface="Segoe UI" pitchFamily="34" charset="0"/>
              </a:rPr>
              <a:t>thông</a:t>
            </a:r>
            <a:r>
              <a:rPr lang="en-US" sz="2400" dirty="0">
                <a:latin typeface="Segoe UI" pitchFamily="34" charset="0"/>
                <a:cs typeface="Segoe UI" pitchFamily="34" charset="0"/>
              </a:rPr>
              <a:t> </a:t>
            </a:r>
            <a:r>
              <a:rPr lang="en-US" sz="2400" dirty="0" smtClean="0">
                <a:latin typeface="Segoe UI" pitchFamily="34" charset="0"/>
                <a:cs typeface="Segoe UI" pitchFamily="34" charset="0"/>
              </a:rPr>
              <a:t>tin</a:t>
            </a:r>
            <a:endParaRPr lang="en-US" sz="2400"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a:latin typeface="Segoe UI" pitchFamily="34" charset="0"/>
              <a:cs typeface="Segoe UI" pitchFamily="34" charset="0"/>
            </a:endParaRPr>
          </a:p>
        </p:txBody>
      </p:sp>
    </p:spTree>
    <p:extLst>
      <p:ext uri="{BB962C8B-B14F-4D97-AF65-F5344CB8AC3E}">
        <p14:creationId xmlns:p14="http://schemas.microsoft.com/office/powerpoint/2010/main" val="2647004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62484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smtClean="0">
                <a:latin typeface="Segoe UI" pitchFamily="34" charset="0"/>
                <a:ea typeface="Roboto" pitchFamily="2" charset="0"/>
                <a:cs typeface="Segoe UI" pitchFamily="34" charset="0"/>
              </a:rPr>
              <a:t>16 </a:t>
            </a:r>
            <a:r>
              <a:rPr lang="en-US" sz="2800" b="1" dirty="0" err="1" smtClean="0">
                <a:latin typeface="Segoe UI" pitchFamily="34" charset="0"/>
                <a:ea typeface="Roboto" pitchFamily="2" charset="0"/>
                <a:cs typeface="Segoe UI" pitchFamily="34" charset="0"/>
              </a:rPr>
              <a:t>loại</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tính</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cách</a:t>
            </a:r>
            <a:endParaRPr lang="en-US"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b="1" dirty="0" err="1" smtClean="0">
                <a:latin typeface="Segoe UI" pitchFamily="34" charset="0"/>
                <a:cs typeface="Segoe UI" pitchFamily="34" charset="0"/>
              </a:rPr>
              <a:t>Thợ</a:t>
            </a:r>
            <a:r>
              <a:rPr lang="en-US" sz="2400" b="1" dirty="0" smtClean="0">
                <a:latin typeface="Segoe UI" pitchFamily="34" charset="0"/>
                <a:cs typeface="Segoe UI" pitchFamily="34" charset="0"/>
              </a:rPr>
              <a:t> </a:t>
            </a:r>
            <a:r>
              <a:rPr lang="en-US" sz="2400" b="1" dirty="0" err="1">
                <a:latin typeface="Segoe UI" pitchFamily="34" charset="0"/>
                <a:cs typeface="Segoe UI" pitchFamily="34" charset="0"/>
              </a:rPr>
              <a:t>thủ</a:t>
            </a:r>
            <a:r>
              <a:rPr lang="en-US" sz="2400" b="1" dirty="0">
                <a:latin typeface="Segoe UI" pitchFamily="34" charset="0"/>
                <a:cs typeface="Segoe UI" pitchFamily="34" charset="0"/>
              </a:rPr>
              <a:t> </a:t>
            </a:r>
            <a:r>
              <a:rPr lang="en-US" sz="2400" b="1" dirty="0" err="1" smtClean="0">
                <a:latin typeface="Segoe UI" pitchFamily="34" charset="0"/>
                <a:cs typeface="Segoe UI" pitchFamily="34" charset="0"/>
              </a:rPr>
              <a:t>công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là</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hướng</a:t>
            </a:r>
            <a:r>
              <a:rPr lang="en-US" sz="2400" dirty="0">
                <a:latin typeface="Segoe UI" pitchFamily="34" charset="0"/>
                <a:cs typeface="Segoe UI" pitchFamily="34" charset="0"/>
              </a:rPr>
              <a:t> </a:t>
            </a:r>
            <a:r>
              <a:rPr lang="en-US" sz="2400" dirty="0" err="1">
                <a:latin typeface="Segoe UI" pitchFamily="34" charset="0"/>
                <a:cs typeface="Segoe UI" pitchFamily="34" charset="0"/>
              </a:rPr>
              <a:t>lôi</a:t>
            </a:r>
            <a:r>
              <a:rPr lang="en-US" sz="2400" dirty="0">
                <a:latin typeface="Segoe UI" pitchFamily="34" charset="0"/>
                <a:cs typeface="Segoe UI" pitchFamily="34" charset="0"/>
              </a:rPr>
              <a:t> </a:t>
            </a:r>
            <a:r>
              <a:rPr lang="en-US" sz="2400" dirty="0" err="1">
                <a:latin typeface="Segoe UI" pitchFamily="34" charset="0"/>
                <a:cs typeface="Segoe UI" pitchFamily="34" charset="0"/>
              </a:rPr>
              <a:t>cuốn</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để</a:t>
            </a:r>
            <a:r>
              <a:rPr lang="en-US" sz="2400" dirty="0">
                <a:latin typeface="Segoe UI" pitchFamily="34" charset="0"/>
                <a:cs typeface="Segoe UI" pitchFamily="34" charset="0"/>
              </a:rPr>
              <a:t> </a:t>
            </a:r>
            <a:r>
              <a:rPr lang="en-US" sz="2400" dirty="0" err="1">
                <a:latin typeface="Segoe UI" pitchFamily="34" charset="0"/>
                <a:cs typeface="Segoe UI" pitchFamily="34" charset="0"/>
              </a:rPr>
              <a:t>hiểu</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mọi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thứ</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Họ</a:t>
            </a:r>
            <a:r>
              <a:rPr lang="en-US" sz="2400" dirty="0">
                <a:latin typeface="Segoe UI" pitchFamily="34" charset="0"/>
                <a:cs typeface="Segoe UI" pitchFamily="34" charset="0"/>
              </a:rPr>
              <a:t> </a:t>
            </a:r>
            <a:r>
              <a:rPr lang="en-US" sz="2400" dirty="0" err="1">
                <a:latin typeface="Segoe UI" pitchFamily="34" charset="0"/>
                <a:cs typeface="Segoe UI" pitchFamily="34" charset="0"/>
              </a:rPr>
              <a:t>rất</a:t>
            </a:r>
            <a:r>
              <a:rPr lang="en-US" sz="2400" dirty="0">
                <a:latin typeface="Segoe UI" pitchFamily="34" charset="0"/>
                <a:cs typeface="Segoe UI" pitchFamily="34" charset="0"/>
              </a:rPr>
              <a:t> logic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mạnh</a:t>
            </a:r>
            <a:r>
              <a:rPr lang="en-US" sz="2400" dirty="0">
                <a:latin typeface="Segoe UI" pitchFamily="34" charset="0"/>
                <a:cs typeface="Segoe UI" pitchFamily="34" charset="0"/>
              </a:rPr>
              <a:t> </a:t>
            </a:r>
            <a:r>
              <a:rPr lang="en-US" sz="2400" dirty="0" err="1">
                <a:latin typeface="Segoe UI" pitchFamily="34" charset="0"/>
                <a:cs typeface="Segoe UI" pitchFamily="34" charset="0"/>
              </a:rPr>
              <a:t>mẽ</a:t>
            </a:r>
            <a:r>
              <a:rPr lang="en-US" sz="2400" dirty="0">
                <a:latin typeface="Segoe UI" pitchFamily="34" charset="0"/>
                <a:cs typeface="Segoe UI" pitchFamily="34" charset="0"/>
              </a:rPr>
              <a:t>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công</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r>
              <a:rPr lang="en-US" sz="2400" dirty="0" err="1">
                <a:latin typeface="Segoe UI" pitchFamily="34" charset="0"/>
                <a:cs typeface="Segoe UI" pitchFamily="34" charset="0"/>
              </a:rPr>
              <a:t>Họ</a:t>
            </a:r>
            <a:r>
              <a:rPr lang="en-US" sz="2400" dirty="0">
                <a:latin typeface="Segoe UI" pitchFamily="34" charset="0"/>
                <a:cs typeface="Segoe UI" pitchFamily="34" charset="0"/>
              </a:rPr>
              <a:t> </a:t>
            </a:r>
            <a:r>
              <a:rPr lang="en-US" sz="2400" dirty="0" err="1">
                <a:latin typeface="Segoe UI" pitchFamily="34" charset="0"/>
                <a:cs typeface="Segoe UI" pitchFamily="34" charset="0"/>
              </a:rPr>
              <a:t>thường</a:t>
            </a:r>
            <a:r>
              <a:rPr lang="en-US" sz="2400" dirty="0">
                <a:latin typeface="Segoe UI" pitchFamily="34" charset="0"/>
                <a:cs typeface="Segoe UI" pitchFamily="34" charset="0"/>
              </a:rPr>
              <a:t> </a:t>
            </a:r>
            <a:r>
              <a:rPr lang="en-US" sz="2400" dirty="0" err="1">
                <a:latin typeface="Segoe UI" pitchFamily="34" charset="0"/>
                <a:cs typeface="Segoe UI" pitchFamily="34" charset="0"/>
              </a:rPr>
              <a:t>không</a:t>
            </a:r>
            <a:r>
              <a:rPr lang="en-US" sz="2400" dirty="0">
                <a:latin typeface="Segoe UI" pitchFamily="34" charset="0"/>
                <a:cs typeface="Segoe UI" pitchFamily="34" charset="0"/>
              </a:rPr>
              <a:t> </a:t>
            </a:r>
            <a:r>
              <a:rPr lang="en-US" sz="2400" dirty="0" err="1">
                <a:latin typeface="Segoe UI" pitchFamily="34" charset="0"/>
                <a:cs typeface="Segoe UI" pitchFamily="34" charset="0"/>
              </a:rPr>
              <a:t>biết</a:t>
            </a:r>
            <a:r>
              <a:rPr lang="en-US" sz="2400" dirty="0">
                <a:latin typeface="Segoe UI" pitchFamily="34" charset="0"/>
                <a:cs typeface="Segoe UI" pitchFamily="34" charset="0"/>
              </a:rPr>
              <a:t> </a:t>
            </a:r>
            <a:r>
              <a:rPr lang="en-US" sz="2400" dirty="0" err="1">
                <a:latin typeface="Segoe UI" pitchFamily="34" charset="0"/>
                <a:cs typeface="Segoe UI" pitchFamily="34" charset="0"/>
              </a:rPr>
              <a:t>sợ</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rất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độc</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lập</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b="1" dirty="0" err="1">
                <a:latin typeface="Segoe UI" pitchFamily="34" charset="0"/>
                <a:cs typeface="Segoe UI" pitchFamily="34" charset="0"/>
              </a:rPr>
              <a:t>Nhạc</a:t>
            </a:r>
            <a:r>
              <a:rPr lang="en-US" sz="2400" b="1" dirty="0">
                <a:latin typeface="Segoe UI" pitchFamily="34" charset="0"/>
                <a:cs typeface="Segoe UI" pitchFamily="34" charset="0"/>
              </a:rPr>
              <a:t> </a:t>
            </a:r>
            <a:r>
              <a:rPr lang="en-US" sz="2400" b="1" dirty="0" err="1">
                <a:latin typeface="Segoe UI" pitchFamily="34" charset="0"/>
                <a:cs typeface="Segoe UI" pitchFamily="34" charset="0"/>
              </a:rPr>
              <a:t>sĩ</a:t>
            </a:r>
            <a:r>
              <a:rPr lang="en-US" sz="2400" dirty="0">
                <a:latin typeface="Segoe UI" pitchFamily="34" charset="0"/>
                <a:cs typeface="Segoe UI" pitchFamily="34" charset="0"/>
              </a:rPr>
              <a:t>: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trầm</a:t>
            </a:r>
            <a:r>
              <a:rPr lang="en-US" sz="2400" dirty="0">
                <a:latin typeface="Segoe UI" pitchFamily="34" charset="0"/>
                <a:cs typeface="Segoe UI" pitchFamily="34" charset="0"/>
              </a:rPr>
              <a:t> </a:t>
            </a:r>
            <a:r>
              <a:rPr lang="en-US" sz="2400" dirty="0" err="1">
                <a:latin typeface="Segoe UI" pitchFamily="34" charset="0"/>
                <a:cs typeface="Segoe UI" pitchFamily="34" charset="0"/>
              </a:rPr>
              <a:t>tính</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kín</a:t>
            </a:r>
            <a:r>
              <a:rPr lang="en-US" sz="2400" dirty="0">
                <a:latin typeface="Segoe UI" pitchFamily="34" charset="0"/>
                <a:cs typeface="Segoe UI" pitchFamily="34" charset="0"/>
              </a:rPr>
              <a:t> </a:t>
            </a:r>
            <a:r>
              <a:rPr lang="en-US" sz="2400" dirty="0" err="1">
                <a:latin typeface="Segoe UI" pitchFamily="34" charset="0"/>
                <a:cs typeface="Segoe UI" pitchFamily="34" charset="0"/>
              </a:rPr>
              <a:t>đáo</a:t>
            </a:r>
            <a:r>
              <a:rPr lang="en-US" sz="2400" dirty="0">
                <a:latin typeface="Segoe UI" pitchFamily="34" charset="0"/>
                <a:cs typeface="Segoe UI" pitchFamily="34" charset="0"/>
              </a:rPr>
              <a:t>, </a:t>
            </a:r>
            <a:r>
              <a:rPr lang="en-US" sz="2400" dirty="0" err="1">
                <a:latin typeface="Segoe UI" pitchFamily="34" charset="0"/>
                <a:cs typeface="Segoe UI" pitchFamily="34" charset="0"/>
              </a:rPr>
              <a:t>rất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khó</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để</a:t>
            </a:r>
            <a:r>
              <a:rPr lang="en-US" sz="2400" dirty="0">
                <a:latin typeface="Segoe UI" pitchFamily="34" charset="0"/>
                <a:cs typeface="Segoe UI" pitchFamily="34" charset="0"/>
              </a:rPr>
              <a:t> </a:t>
            </a:r>
            <a:r>
              <a:rPr lang="en-US" sz="2400" dirty="0" err="1">
                <a:latin typeface="Segoe UI" pitchFamily="34" charset="0"/>
                <a:cs typeface="Segoe UI" pitchFamily="34" charset="0"/>
              </a:rPr>
              <a:t>hiểu</a:t>
            </a:r>
            <a:r>
              <a:rPr lang="en-US" sz="2400" dirty="0">
                <a:latin typeface="Segoe UI" pitchFamily="34" charset="0"/>
                <a:cs typeface="Segoe UI" pitchFamily="34" charset="0"/>
              </a:rPr>
              <a:t> </a:t>
            </a:r>
            <a:r>
              <a:rPr lang="en-US" sz="2400" dirty="0" err="1">
                <a:latin typeface="Segoe UI" pitchFamily="34" charset="0"/>
                <a:cs typeface="Segoe UI" pitchFamily="34" charset="0"/>
              </a:rPr>
              <a:t>họ</a:t>
            </a:r>
            <a:r>
              <a:rPr lang="en-US" sz="2400" dirty="0">
                <a:latin typeface="Segoe UI" pitchFamily="34" charset="0"/>
                <a:cs typeface="Segoe UI" pitchFamily="34" charset="0"/>
              </a:rPr>
              <a:t>. </a:t>
            </a:r>
            <a:r>
              <a:rPr lang="en-US" sz="2400" dirty="0" err="1">
                <a:latin typeface="Segoe UI" pitchFamily="34" charset="0"/>
                <a:cs typeface="Segoe UI" pitchFamily="34" charset="0"/>
              </a:rPr>
              <a:t>Họ</a:t>
            </a:r>
            <a:r>
              <a:rPr lang="en-US" sz="2400" dirty="0">
                <a:latin typeface="Segoe UI" pitchFamily="34" charset="0"/>
                <a:cs typeface="Segoe UI" pitchFamily="34" charset="0"/>
              </a:rPr>
              <a:t> </a:t>
            </a:r>
            <a:r>
              <a:rPr lang="en-US" sz="2400" dirty="0" err="1">
                <a:latin typeface="Segoe UI" pitchFamily="34" charset="0"/>
                <a:cs typeface="Segoe UI" pitchFamily="34" charset="0"/>
              </a:rPr>
              <a:t>giữ</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ý </a:t>
            </a:r>
            <a:r>
              <a:rPr lang="en-US" sz="2400" dirty="0" err="1">
                <a:latin typeface="Segoe UI" pitchFamily="34" charset="0"/>
                <a:cs typeface="Segoe UI" pitchFamily="34" charset="0"/>
              </a:rPr>
              <a:t>tưởng</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ý </a:t>
            </a:r>
            <a:r>
              <a:rPr lang="en-US" sz="2400" dirty="0" err="1">
                <a:latin typeface="Segoe UI" pitchFamily="34" charset="0"/>
                <a:cs typeface="Segoe UI" pitchFamily="34" charset="0"/>
              </a:rPr>
              <a:t>kiến</a:t>
            </a:r>
            <a:r>
              <a:rPr lang="en-US" sz="2400" dirty="0">
                <a:latin typeface="Segoe UI" pitchFamily="34" charset="0"/>
                <a:cs typeface="Segoe UI" pitchFamily="34" charset="0"/>
              </a:rPr>
              <a:t> </a:t>
            </a:r>
            <a:r>
              <a:rPr lang="en-US" sz="2400" dirty="0" err="1">
                <a:latin typeface="Segoe UI" pitchFamily="34" charset="0"/>
                <a:cs typeface="Segoe UI" pitchFamily="34" charset="0"/>
              </a:rPr>
              <a:t>cho</a:t>
            </a:r>
            <a:r>
              <a:rPr lang="en-US" sz="2400" dirty="0">
                <a:latin typeface="Segoe UI" pitchFamily="34" charset="0"/>
                <a:cs typeface="Segoe UI" pitchFamily="34" charset="0"/>
              </a:rPr>
              <a:t> </a:t>
            </a:r>
            <a:r>
              <a:rPr lang="en-US" sz="2400" dirty="0" err="1">
                <a:latin typeface="Segoe UI" pitchFamily="34" charset="0"/>
                <a:cs typeface="Segoe UI" pitchFamily="34" charset="0"/>
              </a:rPr>
              <a:t>riêng</a:t>
            </a:r>
            <a:r>
              <a:rPr lang="en-US" sz="2400" dirty="0">
                <a:latin typeface="Segoe UI" pitchFamily="34" charset="0"/>
                <a:cs typeface="Segoe UI" pitchFamily="34" charset="0"/>
              </a:rPr>
              <a:t> </a:t>
            </a:r>
            <a:r>
              <a:rPr lang="en-US" sz="2400" dirty="0" err="1">
                <a:latin typeface="Segoe UI" pitchFamily="34" charset="0"/>
                <a:cs typeface="Segoe UI" pitchFamily="34" charset="0"/>
              </a:rPr>
              <a:t>mình</a:t>
            </a:r>
            <a:r>
              <a:rPr lang="en-US" sz="2400" dirty="0">
                <a:latin typeface="Segoe UI" pitchFamily="34" charset="0"/>
                <a:cs typeface="Segoe UI" pitchFamily="34" charset="0"/>
              </a:rPr>
              <a:t>, </a:t>
            </a:r>
            <a:r>
              <a:rPr lang="en-US" sz="2400" dirty="0" err="1">
                <a:latin typeface="Segoe UI" pitchFamily="34" charset="0"/>
                <a:cs typeface="Segoe UI" pitchFamily="34" charset="0"/>
              </a:rPr>
              <a:t>ngoại</a:t>
            </a:r>
            <a:r>
              <a:rPr lang="en-US" sz="2400" dirty="0">
                <a:latin typeface="Segoe UI" pitchFamily="34" charset="0"/>
                <a:cs typeface="Segoe UI" pitchFamily="34" charset="0"/>
              </a:rPr>
              <a:t> </a:t>
            </a:r>
            <a:r>
              <a:rPr lang="en-US" sz="2400" dirty="0" err="1">
                <a:latin typeface="Segoe UI" pitchFamily="34" charset="0"/>
                <a:cs typeface="Segoe UI" pitchFamily="34" charset="0"/>
              </a:rPr>
              <a:t>trừ</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đối</a:t>
            </a:r>
            <a:r>
              <a:rPr lang="en-US" sz="2400" dirty="0">
                <a:latin typeface="Segoe UI" pitchFamily="34" charset="0"/>
                <a:cs typeface="Segoe UI" pitchFamily="34" charset="0"/>
              </a:rPr>
              <a:t> </a:t>
            </a:r>
            <a:r>
              <a:rPr lang="en-US" sz="2400" dirty="0" err="1">
                <a:latin typeface="Segoe UI" pitchFamily="34" charset="0"/>
                <a:cs typeface="Segoe UI" pitchFamily="34" charset="0"/>
              </a:rPr>
              <a:t>với</a:t>
            </a:r>
            <a:r>
              <a:rPr lang="en-US" sz="2400" dirty="0">
                <a:latin typeface="Segoe UI" pitchFamily="34" charset="0"/>
                <a:cs typeface="Segoe UI" pitchFamily="34" charset="0"/>
              </a:rPr>
              <a:t> </a:t>
            </a:r>
            <a:r>
              <a:rPr lang="en-US" sz="2400" dirty="0" err="1">
                <a:latin typeface="Segoe UI" pitchFamily="34" charset="0"/>
                <a:cs typeface="Segoe UI" pitchFamily="34" charset="0"/>
              </a:rPr>
              <a:t>những</a:t>
            </a:r>
            <a:r>
              <a:rPr lang="en-US" sz="2400" dirty="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rất</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thân</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b="1" dirty="0" err="1" smtClean="0">
                <a:latin typeface="Segoe UI" pitchFamily="34" charset="0"/>
                <a:cs typeface="Segoe UI" pitchFamily="34" charset="0"/>
              </a:rPr>
              <a:t>Thầy</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thuốc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là</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sống</a:t>
            </a:r>
            <a:r>
              <a:rPr lang="en-US" sz="2400" dirty="0">
                <a:latin typeface="Segoe UI" pitchFamily="34" charset="0"/>
                <a:cs typeface="Segoe UI" pitchFamily="34" charset="0"/>
              </a:rPr>
              <a:t> </a:t>
            </a:r>
            <a:r>
              <a:rPr lang="en-US" sz="2400" dirty="0" err="1">
                <a:latin typeface="Segoe UI" pitchFamily="34" charset="0"/>
                <a:cs typeface="Segoe UI" pitchFamily="34" charset="0"/>
              </a:rPr>
              <a:t>nội</a:t>
            </a:r>
            <a:r>
              <a:rPr lang="en-US" sz="2400" dirty="0">
                <a:latin typeface="Segoe UI" pitchFamily="34" charset="0"/>
                <a:cs typeface="Segoe UI" pitchFamily="34" charset="0"/>
              </a:rPr>
              <a:t> </a:t>
            </a:r>
            <a:r>
              <a:rPr lang="en-US" sz="2400" dirty="0" err="1">
                <a:latin typeface="Segoe UI" pitchFamily="34" charset="0"/>
                <a:cs typeface="Segoe UI" pitchFamily="34" charset="0"/>
              </a:rPr>
              <a:t>tâm</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hợp</a:t>
            </a:r>
            <a:r>
              <a:rPr lang="en-US" sz="2400" dirty="0">
                <a:latin typeface="Segoe UI" pitchFamily="34" charset="0"/>
                <a:cs typeface="Segoe UI" pitchFamily="34" charset="0"/>
              </a:rPr>
              <a:t> </a:t>
            </a:r>
            <a:r>
              <a:rPr lang="en-US" sz="2400" dirty="0" err="1">
                <a:latin typeface="Segoe UI" pitchFamily="34" charset="0"/>
                <a:cs typeface="Segoe UI" pitchFamily="34" charset="0"/>
              </a:rPr>
              <a:t>tác</a:t>
            </a:r>
            <a:r>
              <a:rPr lang="en-US" sz="2400" dirty="0">
                <a:latin typeface="Segoe UI" pitchFamily="34" charset="0"/>
                <a:cs typeface="Segoe UI" pitchFamily="34" charset="0"/>
              </a:rPr>
              <a:t>. </a:t>
            </a:r>
            <a:r>
              <a:rPr lang="en-US" sz="2400" dirty="0" err="1">
                <a:latin typeface="Segoe UI" pitchFamily="34" charset="0"/>
                <a:cs typeface="Segoe UI" pitchFamily="34" charset="0"/>
              </a:rPr>
              <a:t>Họ</a:t>
            </a:r>
            <a:r>
              <a:rPr lang="en-US" sz="2400" dirty="0">
                <a:latin typeface="Segoe UI" pitchFamily="34" charset="0"/>
                <a:cs typeface="Segoe UI" pitchFamily="34" charset="0"/>
              </a:rPr>
              <a:t> </a:t>
            </a:r>
            <a:r>
              <a:rPr lang="en-US" sz="2400" dirty="0" err="1">
                <a:latin typeface="Segoe UI" pitchFamily="34" charset="0"/>
                <a:cs typeface="Segoe UI" pitchFamily="34" charset="0"/>
              </a:rPr>
              <a:t>không</a:t>
            </a:r>
            <a:r>
              <a:rPr lang="en-US" sz="2400" dirty="0">
                <a:latin typeface="Segoe UI" pitchFamily="34" charset="0"/>
                <a:cs typeface="Segoe UI" pitchFamily="34" charset="0"/>
              </a:rPr>
              <a:t> </a:t>
            </a:r>
            <a:r>
              <a:rPr lang="en-US" sz="2400" dirty="0" err="1">
                <a:latin typeface="Segoe UI" pitchFamily="34" charset="0"/>
                <a:cs typeface="Segoe UI" pitchFamily="34" charset="0"/>
              </a:rPr>
              <a:t>thích</a:t>
            </a:r>
            <a:r>
              <a:rPr lang="en-US" sz="2400" dirty="0">
                <a:latin typeface="Segoe UI" pitchFamily="34" charset="0"/>
                <a:cs typeface="Segoe UI" pitchFamily="34" charset="0"/>
              </a:rPr>
              <a:t> </a:t>
            </a:r>
            <a:r>
              <a:rPr lang="en-US" sz="2400" dirty="0" err="1">
                <a:latin typeface="Segoe UI" pitchFamily="34" charset="0"/>
                <a:cs typeface="Segoe UI" pitchFamily="34" charset="0"/>
              </a:rPr>
              <a:t>sự</a:t>
            </a:r>
            <a:r>
              <a:rPr lang="en-US" sz="2400" dirty="0">
                <a:latin typeface="Segoe UI" pitchFamily="34" charset="0"/>
                <a:cs typeface="Segoe UI" pitchFamily="34" charset="0"/>
              </a:rPr>
              <a:t> </a:t>
            </a:r>
            <a:r>
              <a:rPr lang="en-US" sz="2400" dirty="0" err="1">
                <a:latin typeface="Segoe UI" pitchFamily="34" charset="0"/>
                <a:cs typeface="Segoe UI" pitchFamily="34" charset="0"/>
              </a:rPr>
              <a:t>xung</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họ</a:t>
            </a:r>
            <a:r>
              <a:rPr lang="en-US" sz="2400" dirty="0">
                <a:latin typeface="Segoe UI" pitchFamily="34" charset="0"/>
                <a:cs typeface="Segoe UI" pitchFamily="34" charset="0"/>
              </a:rPr>
              <a:t> </a:t>
            </a:r>
            <a:r>
              <a:rPr lang="en-US" sz="2400" dirty="0" err="1">
                <a:latin typeface="Segoe UI" pitchFamily="34" charset="0"/>
                <a:cs typeface="Segoe UI" pitchFamily="34" charset="0"/>
              </a:rPr>
              <a:t>sẽ</a:t>
            </a:r>
            <a:r>
              <a:rPr lang="en-US" sz="2400" dirty="0">
                <a:latin typeface="Segoe UI" pitchFamily="34" charset="0"/>
                <a:cs typeface="Segoe UI" pitchFamily="34" charset="0"/>
              </a:rPr>
              <a:t> </a:t>
            </a:r>
            <a:r>
              <a:rPr lang="en-US" sz="2400" dirty="0" err="1">
                <a:latin typeface="Segoe UI" pitchFamily="34" charset="0"/>
                <a:cs typeface="Segoe UI" pitchFamily="34" charset="0"/>
              </a:rPr>
              <a:t>đi</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đến</a:t>
            </a:r>
            <a:r>
              <a:rPr lang="en-US" sz="2400" dirty="0">
                <a:latin typeface="Segoe UI" pitchFamily="34" charset="0"/>
                <a:cs typeface="Segoe UI" pitchFamily="34" charset="0"/>
              </a:rPr>
              <a:t> </a:t>
            </a:r>
            <a:r>
              <a:rPr lang="en-US" sz="2400" dirty="0" err="1">
                <a:latin typeface="Segoe UI" pitchFamily="34" charset="0"/>
                <a:cs typeface="Segoe UI" pitchFamily="34" charset="0"/>
              </a:rPr>
              <a:t>cùng</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để</a:t>
            </a:r>
            <a:r>
              <a:rPr lang="en-US" sz="2400" dirty="0">
                <a:latin typeface="Segoe UI" pitchFamily="34" charset="0"/>
                <a:cs typeface="Segoe UI" pitchFamily="34" charset="0"/>
              </a:rPr>
              <a:t> </a:t>
            </a:r>
            <a:r>
              <a:rPr lang="en-US" sz="2400" dirty="0" err="1">
                <a:latin typeface="Segoe UI" pitchFamily="34" charset="0"/>
                <a:cs typeface="Segoe UI" pitchFamily="34" charset="0"/>
              </a:rPr>
              <a:t>loại</a:t>
            </a:r>
            <a:r>
              <a:rPr lang="en-US" sz="2400" dirty="0">
                <a:latin typeface="Segoe UI" pitchFamily="34" charset="0"/>
                <a:cs typeface="Segoe UI" pitchFamily="34" charset="0"/>
              </a:rPr>
              <a:t> </a:t>
            </a:r>
            <a:r>
              <a:rPr lang="en-US" sz="2400" dirty="0" err="1">
                <a:latin typeface="Segoe UI" pitchFamily="34" charset="0"/>
                <a:cs typeface="Segoe UI" pitchFamily="34" charset="0"/>
              </a:rPr>
              <a:t>bỏ</a:t>
            </a:r>
            <a:r>
              <a:rPr lang="en-US" sz="2400" dirty="0">
                <a:latin typeface="Segoe UI" pitchFamily="34" charset="0"/>
                <a:cs typeface="Segoe UI" pitchFamily="34" charset="0"/>
              </a:rPr>
              <a:t> </a:t>
            </a:r>
            <a:r>
              <a:rPr lang="en-US" sz="2400" dirty="0" err="1">
                <a:latin typeface="Segoe UI" pitchFamily="34" charset="0"/>
                <a:cs typeface="Segoe UI" pitchFamily="34" charset="0"/>
              </a:rPr>
              <a:t>chúng</a:t>
            </a:r>
            <a:r>
              <a:rPr lang="en-US" sz="2400" dirty="0">
                <a:latin typeface="Segoe UI" pitchFamily="34" charset="0"/>
                <a:cs typeface="Segoe UI" pitchFamily="34" charset="0"/>
              </a:rPr>
              <a:t>. </a:t>
            </a:r>
            <a:r>
              <a:rPr lang="en-US" sz="2400" dirty="0" err="1">
                <a:latin typeface="Segoe UI" pitchFamily="34" charset="0"/>
                <a:cs typeface="Segoe UI" pitchFamily="34" charset="0"/>
              </a:rPr>
              <a:t>Nếu</a:t>
            </a:r>
            <a:r>
              <a:rPr lang="en-US" sz="2400" dirty="0">
                <a:latin typeface="Segoe UI" pitchFamily="34" charset="0"/>
                <a:cs typeface="Segoe UI" pitchFamily="34" charset="0"/>
              </a:rPr>
              <a:t> </a:t>
            </a:r>
            <a:r>
              <a:rPr lang="en-US" sz="2400" dirty="0" err="1">
                <a:latin typeface="Segoe UI" pitchFamily="34" charset="0"/>
                <a:cs typeface="Segoe UI" pitchFamily="34" charset="0"/>
              </a:rPr>
              <a:t>phải</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đối</a:t>
            </a:r>
            <a:r>
              <a:rPr lang="en-US" sz="2400" dirty="0">
                <a:latin typeface="Segoe UI" pitchFamily="34" charset="0"/>
                <a:cs typeface="Segoe UI" pitchFamily="34" charset="0"/>
              </a:rPr>
              <a:t> </a:t>
            </a:r>
            <a:r>
              <a:rPr lang="en-US" sz="2400" dirty="0" err="1">
                <a:latin typeface="Segoe UI" pitchFamily="34" charset="0"/>
                <a:cs typeface="Segoe UI" pitchFamily="34" charset="0"/>
              </a:rPr>
              <a:t>mặt</a:t>
            </a:r>
            <a:r>
              <a:rPr lang="en-US" sz="2400" dirty="0">
                <a:latin typeface="Segoe UI" pitchFamily="34" charset="0"/>
                <a:cs typeface="Segoe UI" pitchFamily="34" charset="0"/>
              </a:rPr>
              <a:t> </a:t>
            </a:r>
            <a:r>
              <a:rPr lang="en-US" sz="2400" dirty="0" err="1">
                <a:latin typeface="Segoe UI" pitchFamily="34" charset="0"/>
                <a:cs typeface="Segoe UI" pitchFamily="34" charset="0"/>
              </a:rPr>
              <a:t>thì</a:t>
            </a:r>
            <a:r>
              <a:rPr lang="en-US" sz="2400" dirty="0">
                <a:latin typeface="Segoe UI" pitchFamily="34" charset="0"/>
                <a:cs typeface="Segoe UI" pitchFamily="34" charset="0"/>
              </a:rPr>
              <a:t> </a:t>
            </a:r>
            <a:r>
              <a:rPr lang="en-US" sz="2400" dirty="0" err="1">
                <a:latin typeface="Segoe UI" pitchFamily="34" charset="0"/>
                <a:cs typeface="Segoe UI" pitchFamily="34" charset="0"/>
              </a:rPr>
              <a:t>họ</a:t>
            </a:r>
            <a:r>
              <a:rPr lang="en-US" sz="2400" dirty="0">
                <a:latin typeface="Segoe UI" pitchFamily="34" charset="0"/>
                <a:cs typeface="Segoe UI" pitchFamily="34" charset="0"/>
              </a:rPr>
              <a:t> </a:t>
            </a:r>
            <a:r>
              <a:rPr lang="en-US" sz="2400" dirty="0" err="1">
                <a:latin typeface="Segoe UI" pitchFamily="34" charset="0"/>
                <a:cs typeface="Segoe UI" pitchFamily="34" charset="0"/>
              </a:rPr>
              <a:t>sẽ</a:t>
            </a:r>
            <a:r>
              <a:rPr lang="en-US" sz="2400" dirty="0">
                <a:latin typeface="Segoe UI" pitchFamily="34" charset="0"/>
                <a:cs typeface="Segoe UI" pitchFamily="34" charset="0"/>
              </a:rPr>
              <a:t> </a:t>
            </a:r>
            <a:r>
              <a:rPr lang="en-US" sz="2400" dirty="0" err="1">
                <a:latin typeface="Segoe UI" pitchFamily="34" charset="0"/>
                <a:cs typeface="Segoe UI" pitchFamily="34" charset="0"/>
              </a:rPr>
              <a:t>luôn</a:t>
            </a:r>
            <a:r>
              <a:rPr lang="en-US" sz="2400" dirty="0">
                <a:latin typeface="Segoe UI" pitchFamily="34" charset="0"/>
                <a:cs typeface="Segoe UI" pitchFamily="34" charset="0"/>
              </a:rPr>
              <a:t> </a:t>
            </a:r>
            <a:r>
              <a:rPr lang="en-US" sz="2400" dirty="0" err="1">
                <a:latin typeface="Segoe UI" pitchFamily="34" charset="0"/>
                <a:cs typeface="Segoe UI" pitchFamily="34" charset="0"/>
              </a:rPr>
              <a:t>tiếp</a:t>
            </a:r>
            <a:r>
              <a:rPr lang="en-US" sz="2400" dirty="0">
                <a:latin typeface="Segoe UI" pitchFamily="34" charset="0"/>
                <a:cs typeface="Segoe UI" pitchFamily="34" charset="0"/>
              </a:rPr>
              <a:t> </a:t>
            </a:r>
            <a:r>
              <a:rPr lang="en-US" sz="2400" dirty="0" err="1">
                <a:latin typeface="Segoe UI" pitchFamily="34" charset="0"/>
                <a:cs typeface="Segoe UI" pitchFamily="34" charset="0"/>
              </a:rPr>
              <a:t>cận</a:t>
            </a:r>
            <a:r>
              <a:rPr lang="en-US" sz="2400" dirty="0">
                <a:latin typeface="Segoe UI" pitchFamily="34" charset="0"/>
                <a:cs typeface="Segoe UI" pitchFamily="34" charset="0"/>
              </a:rPr>
              <a:t> </a:t>
            </a:r>
            <a:r>
              <a:rPr lang="en-US" sz="2400" dirty="0" err="1">
                <a:latin typeface="Segoe UI" pitchFamily="34" charset="0"/>
                <a:cs typeface="Segoe UI" pitchFamily="34" charset="0"/>
              </a:rPr>
              <a:t>từ</a:t>
            </a:r>
            <a:r>
              <a:rPr lang="en-US" sz="2400" dirty="0">
                <a:latin typeface="Segoe UI" pitchFamily="34" charset="0"/>
                <a:cs typeface="Segoe UI" pitchFamily="34" charset="0"/>
              </a:rPr>
              <a:t> </a:t>
            </a:r>
            <a:r>
              <a:rPr lang="en-US" sz="2400" dirty="0" err="1">
                <a:latin typeface="Segoe UI" pitchFamily="34" charset="0"/>
                <a:cs typeface="Segoe UI" pitchFamily="34" charset="0"/>
              </a:rPr>
              <a:t>quan</a:t>
            </a:r>
            <a:r>
              <a:rPr lang="en-US" sz="2400" dirty="0">
                <a:latin typeface="Segoe UI" pitchFamily="34" charset="0"/>
                <a:cs typeface="Segoe UI" pitchFamily="34" charset="0"/>
              </a:rPr>
              <a:t> </a:t>
            </a:r>
            <a:r>
              <a:rPr lang="en-US" sz="2400" dirty="0" err="1">
                <a:latin typeface="Segoe UI" pitchFamily="34" charset="0"/>
                <a:cs typeface="Segoe UI" pitchFamily="34" charset="0"/>
              </a:rPr>
              <a:t>điểm</a:t>
            </a:r>
            <a:r>
              <a:rPr lang="en-US" sz="2400" dirty="0">
                <a:latin typeface="Segoe UI" pitchFamily="34" charset="0"/>
                <a:cs typeface="Segoe UI" pitchFamily="34" charset="0"/>
              </a:rPr>
              <a:t> </a:t>
            </a:r>
            <a:r>
              <a:rPr lang="en-US" sz="2400" dirty="0" err="1">
                <a:latin typeface="Segoe UI" pitchFamily="34" charset="0"/>
                <a:cs typeface="Segoe UI" pitchFamily="34" charset="0"/>
              </a:rPr>
              <a:t>cảm</a:t>
            </a:r>
            <a:r>
              <a:rPr lang="en-US" sz="2400" dirty="0">
                <a:latin typeface="Segoe UI" pitchFamily="34" charset="0"/>
                <a:cs typeface="Segoe UI" pitchFamily="34" charset="0"/>
              </a:rPr>
              <a:t> </a:t>
            </a:r>
            <a:r>
              <a:rPr lang="en-US" sz="2400" dirty="0" err="1">
                <a:latin typeface="Segoe UI" pitchFamily="34" charset="0"/>
                <a:cs typeface="Segoe UI" pitchFamily="34" charset="0"/>
              </a:rPr>
              <a:t>xúc</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mình</a:t>
            </a:r>
            <a:endParaRPr lang="en-US" sz="2400" dirty="0">
              <a:latin typeface="Segoe UI" pitchFamily="34" charset="0"/>
              <a:cs typeface="Segoe UI" pitchFamily="34" charset="0"/>
            </a:endParaRPr>
          </a:p>
        </p:txBody>
      </p:sp>
    </p:spTree>
    <p:extLst>
      <p:ext uri="{BB962C8B-B14F-4D97-AF65-F5344CB8AC3E}">
        <p14:creationId xmlns:p14="http://schemas.microsoft.com/office/powerpoint/2010/main" val="4006814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62484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smtClean="0">
                <a:latin typeface="Segoe UI" pitchFamily="34" charset="0"/>
                <a:ea typeface="Roboto" pitchFamily="2" charset="0"/>
                <a:cs typeface="Segoe UI" pitchFamily="34" charset="0"/>
              </a:rPr>
              <a:t>16 </a:t>
            </a:r>
            <a:r>
              <a:rPr lang="en-US" sz="2800" b="1" dirty="0" err="1" smtClean="0">
                <a:latin typeface="Segoe UI" pitchFamily="34" charset="0"/>
                <a:ea typeface="Roboto" pitchFamily="2" charset="0"/>
                <a:cs typeface="Segoe UI" pitchFamily="34" charset="0"/>
              </a:rPr>
              <a:t>loại</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tính</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cách</a:t>
            </a:r>
            <a:endParaRPr lang="en-US"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b="1" dirty="0" err="1" smtClean="0">
                <a:latin typeface="Segoe UI" pitchFamily="34" charset="0"/>
                <a:cs typeface="Segoe UI" pitchFamily="34" charset="0"/>
              </a:rPr>
              <a:t>Kiến</a:t>
            </a:r>
            <a:r>
              <a:rPr lang="en-US" sz="2400" b="1" dirty="0" smtClean="0">
                <a:latin typeface="Segoe UI" pitchFamily="34" charset="0"/>
                <a:cs typeface="Segoe UI" pitchFamily="34" charset="0"/>
              </a:rPr>
              <a:t> </a:t>
            </a:r>
            <a:r>
              <a:rPr lang="en-US" sz="2400" b="1" dirty="0" err="1">
                <a:latin typeface="Segoe UI" pitchFamily="34" charset="0"/>
                <a:cs typeface="Segoe UI" pitchFamily="34" charset="0"/>
              </a:rPr>
              <a:t>trúc</a:t>
            </a:r>
            <a:r>
              <a:rPr lang="en-US" sz="2400" b="1" dirty="0">
                <a:latin typeface="Segoe UI" pitchFamily="34" charset="0"/>
                <a:cs typeface="Segoe UI" pitchFamily="34" charset="0"/>
              </a:rPr>
              <a:t> </a:t>
            </a:r>
            <a:r>
              <a:rPr lang="en-US" sz="2400" b="1" dirty="0" err="1" smtClean="0">
                <a:latin typeface="Segoe UI" pitchFamily="34" charset="0"/>
                <a:cs typeface="Segoe UI" pitchFamily="34" charset="0"/>
              </a:rPr>
              <a:t>sư</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là</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sống</a:t>
            </a:r>
            <a:r>
              <a:rPr lang="en-US" sz="2400" dirty="0">
                <a:latin typeface="Segoe UI" pitchFamily="34" charset="0"/>
                <a:cs typeface="Segoe UI" pitchFamily="34" charset="0"/>
              </a:rPr>
              <a:t> </a:t>
            </a:r>
            <a:r>
              <a:rPr lang="en-US" sz="2400" dirty="0" err="1">
                <a:latin typeface="Segoe UI" pitchFamily="34" charset="0"/>
                <a:cs typeface="Segoe UI" pitchFamily="34" charset="0"/>
              </a:rPr>
              <a:t>nội</a:t>
            </a:r>
            <a:r>
              <a:rPr lang="en-US" sz="2400" dirty="0">
                <a:latin typeface="Segoe UI" pitchFamily="34" charset="0"/>
                <a:cs typeface="Segoe UI" pitchFamily="34" charset="0"/>
              </a:rPr>
              <a:t> </a:t>
            </a:r>
            <a:r>
              <a:rPr lang="en-US" sz="2400" dirty="0" err="1">
                <a:latin typeface="Segoe UI" pitchFamily="34" charset="0"/>
                <a:cs typeface="Segoe UI" pitchFamily="34" charset="0"/>
              </a:rPr>
              <a:t>tâm</a:t>
            </a:r>
            <a:r>
              <a:rPr lang="en-US" sz="2400" dirty="0">
                <a:latin typeface="Segoe UI" pitchFamily="34" charset="0"/>
                <a:cs typeface="Segoe UI" pitchFamily="34" charset="0"/>
              </a:rPr>
              <a:t> </a:t>
            </a:r>
            <a:r>
              <a:rPr lang="en-US" sz="2400" dirty="0" err="1">
                <a:latin typeface="Segoe UI" pitchFamily="34" charset="0"/>
                <a:cs typeface="Segoe UI" pitchFamily="34" charset="0"/>
              </a:rPr>
              <a:t>nhưng</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thực</a:t>
            </a:r>
            <a:r>
              <a:rPr lang="en-US" sz="2400" dirty="0">
                <a:latin typeface="Segoe UI" pitchFamily="34" charset="0"/>
                <a:cs typeface="Segoe UI" pitchFamily="34" charset="0"/>
              </a:rPr>
              <a:t> </a:t>
            </a:r>
            <a:r>
              <a:rPr lang="en-US" sz="2400" dirty="0" err="1">
                <a:latin typeface="Segoe UI" pitchFamily="34" charset="0"/>
                <a:cs typeface="Segoe UI" pitchFamily="34" charset="0"/>
              </a:rPr>
              <a:t>dụng</a:t>
            </a:r>
            <a:r>
              <a:rPr lang="en-US" sz="2400" dirty="0">
                <a:latin typeface="Segoe UI" pitchFamily="34" charset="0"/>
                <a:cs typeface="Segoe UI" pitchFamily="34" charset="0"/>
              </a:rPr>
              <a:t>. </a:t>
            </a:r>
            <a:r>
              <a:rPr lang="en-US" sz="2400" dirty="0" err="1">
                <a:latin typeface="Segoe UI" pitchFamily="34" charset="0"/>
                <a:cs typeface="Segoe UI" pitchFamily="34" charset="0"/>
              </a:rPr>
              <a:t>Quan</a:t>
            </a:r>
            <a:r>
              <a:rPr lang="en-US" sz="2400" dirty="0">
                <a:latin typeface="Segoe UI" pitchFamily="34" charset="0"/>
                <a:cs typeface="Segoe UI" pitchFamily="34" charset="0"/>
              </a:rPr>
              <a:t> </a:t>
            </a:r>
            <a:r>
              <a:rPr lang="en-US" sz="2400" dirty="0" err="1">
                <a:latin typeface="Segoe UI" pitchFamily="34" charset="0"/>
                <a:cs typeface="Segoe UI" pitchFamily="34" charset="0"/>
              </a:rPr>
              <a:t>tâm</a:t>
            </a:r>
            <a:r>
              <a:rPr lang="en-US" sz="2400" dirty="0">
                <a:latin typeface="Segoe UI" pitchFamily="34" charset="0"/>
                <a:cs typeface="Segoe UI" pitchFamily="34" charset="0"/>
              </a:rPr>
              <a:t> </a:t>
            </a:r>
            <a:r>
              <a:rPr lang="en-US" sz="2400" dirty="0" err="1">
                <a:latin typeface="Segoe UI" pitchFamily="34" charset="0"/>
                <a:cs typeface="Segoe UI" pitchFamily="34" charset="0"/>
              </a:rPr>
              <a:t>lớn</a:t>
            </a:r>
            <a:r>
              <a:rPr lang="en-US" sz="2400" dirty="0">
                <a:latin typeface="Segoe UI" pitchFamily="34" charset="0"/>
                <a:cs typeface="Segoe UI" pitchFamily="34" charset="0"/>
              </a:rPr>
              <a:t> </a:t>
            </a:r>
            <a:r>
              <a:rPr lang="en-US" sz="2400" dirty="0" err="1">
                <a:latin typeface="Segoe UI" pitchFamily="34" charset="0"/>
                <a:cs typeface="Segoe UI" pitchFamily="34" charset="0"/>
              </a:rPr>
              <a:t>nhất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họ</a:t>
            </a:r>
            <a:r>
              <a:rPr lang="en-US" sz="2400" dirty="0">
                <a:latin typeface="Segoe UI" pitchFamily="34" charset="0"/>
                <a:cs typeface="Segoe UI" pitchFamily="34" charset="0"/>
              </a:rPr>
              <a:t>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xác</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định</a:t>
            </a:r>
            <a:r>
              <a:rPr lang="en-US" sz="2400" dirty="0">
                <a:latin typeface="Segoe UI" pitchFamily="34" charset="0"/>
                <a:cs typeface="Segoe UI" pitchFamily="34" charset="0"/>
              </a:rPr>
              <a:t> </a:t>
            </a:r>
            <a:r>
              <a:rPr lang="en-US" sz="2400" dirty="0" err="1">
                <a:latin typeface="Segoe UI" pitchFamily="34" charset="0"/>
                <a:cs typeface="Segoe UI" pitchFamily="34" charset="0"/>
              </a:rPr>
              <a:t>xem</a:t>
            </a:r>
            <a:r>
              <a:rPr lang="en-US" sz="2400" dirty="0">
                <a:latin typeface="Segoe UI" pitchFamily="34" charset="0"/>
                <a:cs typeface="Segoe UI" pitchFamily="34" charset="0"/>
              </a:rPr>
              <a:t> </a:t>
            </a:r>
            <a:r>
              <a:rPr lang="en-US" sz="2400" dirty="0" err="1">
                <a:latin typeface="Segoe UI" pitchFamily="34" charset="0"/>
                <a:cs typeface="Segoe UI" pitchFamily="34" charset="0"/>
              </a:rPr>
              <a:t>mọi</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thứ</a:t>
            </a:r>
            <a:r>
              <a:rPr lang="en-US" sz="2400" dirty="0">
                <a:latin typeface="Segoe UI" pitchFamily="34" charset="0"/>
                <a:cs typeface="Segoe UI" pitchFamily="34" charset="0"/>
              </a:rPr>
              <a:t> </a:t>
            </a:r>
            <a:r>
              <a:rPr lang="en-US" sz="2400" dirty="0" err="1">
                <a:latin typeface="Segoe UI" pitchFamily="34" charset="0"/>
                <a:cs typeface="Segoe UI" pitchFamily="34" charset="0"/>
              </a:rPr>
              <a:t>được</a:t>
            </a:r>
            <a:r>
              <a:rPr lang="en-US" sz="2400" dirty="0">
                <a:latin typeface="Segoe UI" pitchFamily="34" charset="0"/>
                <a:cs typeface="Segoe UI" pitchFamily="34" charset="0"/>
              </a:rPr>
              <a:t> </a:t>
            </a:r>
            <a:r>
              <a:rPr lang="en-US" sz="2400" dirty="0" err="1">
                <a:latin typeface="Segoe UI" pitchFamily="34" charset="0"/>
                <a:cs typeface="Segoe UI" pitchFamily="34" charset="0"/>
              </a:rPr>
              <a:t>cấu</a:t>
            </a:r>
            <a:r>
              <a:rPr lang="en-US" sz="2400" dirty="0">
                <a:latin typeface="Segoe UI" pitchFamily="34" charset="0"/>
                <a:cs typeface="Segoe UI" pitchFamily="34" charset="0"/>
              </a:rPr>
              <a:t> </a:t>
            </a:r>
            <a:r>
              <a:rPr lang="en-US" sz="2400" dirty="0" err="1">
                <a:latin typeface="Segoe UI" pitchFamily="34" charset="0"/>
                <a:cs typeface="Segoe UI" pitchFamily="34" charset="0"/>
              </a:rPr>
              <a:t>trúc</a:t>
            </a:r>
            <a:r>
              <a:rPr lang="en-US" sz="2400" dirty="0">
                <a:latin typeface="Segoe UI" pitchFamily="34" charset="0"/>
                <a:cs typeface="Segoe UI" pitchFamily="34" charset="0"/>
              </a:rPr>
              <a:t>, </a:t>
            </a:r>
            <a:r>
              <a:rPr lang="en-US" sz="2400" dirty="0" err="1">
                <a:latin typeface="Segoe UI" pitchFamily="34" charset="0"/>
                <a:cs typeface="Segoe UI" pitchFamily="34" charset="0"/>
              </a:rPr>
              <a:t>xây</a:t>
            </a:r>
            <a:r>
              <a:rPr lang="en-US" sz="2400" dirty="0">
                <a:latin typeface="Segoe UI" pitchFamily="34" charset="0"/>
                <a:cs typeface="Segoe UI" pitchFamily="34" charset="0"/>
              </a:rPr>
              <a:t> </a:t>
            </a:r>
            <a:r>
              <a:rPr lang="en-US" sz="2400" dirty="0" err="1">
                <a:latin typeface="Segoe UI" pitchFamily="34" charset="0"/>
                <a:cs typeface="Segoe UI" pitchFamily="34" charset="0"/>
              </a:rPr>
              <a:t>dựng</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cài</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đặt</a:t>
            </a:r>
            <a:r>
              <a:rPr lang="en-US" sz="2400" dirty="0">
                <a:latin typeface="Segoe UI" pitchFamily="34" charset="0"/>
                <a:cs typeface="Segoe UI" pitchFamily="34" charset="0"/>
              </a:rPr>
              <a:t> </a:t>
            </a:r>
            <a:r>
              <a:rPr lang="en-US" sz="2400" dirty="0" err="1">
                <a:latin typeface="Segoe UI" pitchFamily="34" charset="0"/>
                <a:cs typeface="Segoe UI" pitchFamily="34" charset="0"/>
              </a:rPr>
              <a:t>như</a:t>
            </a:r>
            <a:r>
              <a:rPr lang="en-US" sz="2400" dirty="0">
                <a:latin typeface="Segoe UI" pitchFamily="34" charset="0"/>
                <a:cs typeface="Segoe UI" pitchFamily="34" charset="0"/>
              </a:rPr>
              <a:t> </a:t>
            </a:r>
            <a:r>
              <a:rPr lang="en-US" sz="2400" dirty="0" err="1">
                <a:latin typeface="Segoe UI" pitchFamily="34" charset="0"/>
                <a:cs typeface="Segoe UI" pitchFamily="34" charset="0"/>
              </a:rPr>
              <a:t>thế</a:t>
            </a:r>
            <a:r>
              <a:rPr lang="en-US" sz="2400" dirty="0">
                <a:latin typeface="Segoe UI" pitchFamily="34" charset="0"/>
                <a:cs typeface="Segoe UI" pitchFamily="34" charset="0"/>
              </a:rPr>
              <a:t> </a:t>
            </a:r>
            <a:r>
              <a:rPr lang="en-US" sz="2400" dirty="0" err="1">
                <a:latin typeface="Segoe UI" pitchFamily="34" charset="0"/>
                <a:cs typeface="Segoe UI" pitchFamily="34" charset="0"/>
              </a:rPr>
              <a:t>nào</a:t>
            </a:r>
            <a:r>
              <a:rPr lang="en-US" sz="2400" dirty="0">
                <a:latin typeface="Segoe UI" pitchFamily="34" charset="0"/>
                <a:cs typeface="Segoe UI" pitchFamily="34" charset="0"/>
              </a:rPr>
              <a:t>. </a:t>
            </a:r>
            <a:r>
              <a:rPr lang="en-US" sz="2400" dirty="0" err="1">
                <a:latin typeface="Segoe UI" pitchFamily="34" charset="0"/>
                <a:cs typeface="Segoe UI" pitchFamily="34" charset="0"/>
              </a:rPr>
              <a:t>Họ</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tận</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hưởng</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r>
              <a:rPr lang="en-US" sz="2400" dirty="0" err="1">
                <a:latin typeface="Segoe UI" pitchFamily="34" charset="0"/>
                <a:cs typeface="Segoe UI" pitchFamily="34" charset="0"/>
              </a:rPr>
              <a:t>phân</a:t>
            </a:r>
            <a:r>
              <a:rPr lang="en-US" sz="2400" dirty="0">
                <a:latin typeface="Segoe UI" pitchFamily="34" charset="0"/>
                <a:cs typeface="Segoe UI" pitchFamily="34" charset="0"/>
              </a:rPr>
              <a:t> </a:t>
            </a:r>
            <a:r>
              <a:rPr lang="en-US" sz="2400" dirty="0" err="1">
                <a:latin typeface="Segoe UI" pitchFamily="34" charset="0"/>
                <a:cs typeface="Segoe UI" pitchFamily="34" charset="0"/>
              </a:rPr>
              <a:t>tích</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vấn</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đề</a:t>
            </a:r>
            <a:r>
              <a:rPr lang="en-US" sz="2400" dirty="0">
                <a:latin typeface="Segoe UI" pitchFamily="34" charset="0"/>
                <a:cs typeface="Segoe UI" pitchFamily="34" charset="0"/>
              </a:rPr>
              <a:t> </a:t>
            </a:r>
            <a:r>
              <a:rPr lang="en-US" sz="2400" dirty="0" err="1">
                <a:latin typeface="Segoe UI" pitchFamily="34" charset="0"/>
                <a:cs typeface="Segoe UI" pitchFamily="34" charset="0"/>
              </a:rPr>
              <a:t>khó</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để</a:t>
            </a:r>
            <a:r>
              <a:rPr lang="en-US" sz="2400" dirty="0">
                <a:latin typeface="Segoe UI" pitchFamily="34" charset="0"/>
                <a:cs typeface="Segoe UI" pitchFamily="34" charset="0"/>
              </a:rPr>
              <a:t> </a:t>
            </a:r>
            <a:r>
              <a:rPr lang="en-US" sz="2400" dirty="0" err="1">
                <a:latin typeface="Segoe UI" pitchFamily="34" charset="0"/>
                <a:cs typeface="Segoe UI" pitchFamily="34" charset="0"/>
              </a:rPr>
              <a:t>đi</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đến</a:t>
            </a:r>
            <a:r>
              <a:rPr lang="en-US" sz="2400" dirty="0">
                <a:latin typeface="Segoe UI" pitchFamily="34" charset="0"/>
                <a:cs typeface="Segoe UI" pitchFamily="34" charset="0"/>
              </a:rPr>
              <a:t> </a:t>
            </a:r>
            <a:r>
              <a:rPr lang="en-US" sz="2400" dirty="0" err="1">
                <a:latin typeface="Segoe UI" pitchFamily="34" charset="0"/>
                <a:cs typeface="Segoe UI" pitchFamily="34" charset="0"/>
              </a:rPr>
              <a:t>những</a:t>
            </a:r>
            <a:r>
              <a:rPr lang="en-US" sz="2400" dirty="0">
                <a:latin typeface="Segoe UI" pitchFamily="34" charset="0"/>
                <a:cs typeface="Segoe UI" pitchFamily="34" charset="0"/>
              </a:rPr>
              <a:t> </a:t>
            </a:r>
            <a:r>
              <a:rPr lang="en-US" sz="2400" dirty="0" err="1">
                <a:latin typeface="Segoe UI" pitchFamily="34" charset="0"/>
                <a:cs typeface="Segoe UI" pitchFamily="34" charset="0"/>
              </a:rPr>
              <a:t>giải</a:t>
            </a:r>
            <a:r>
              <a:rPr lang="en-US" sz="2400" dirty="0">
                <a:latin typeface="Segoe UI" pitchFamily="34" charset="0"/>
                <a:cs typeface="Segoe UI" pitchFamily="34" charset="0"/>
              </a:rPr>
              <a:t> </a:t>
            </a:r>
            <a:r>
              <a:rPr lang="en-US" sz="2400" dirty="0" err="1">
                <a:latin typeface="Segoe UI" pitchFamily="34" charset="0"/>
                <a:cs typeface="Segoe UI" pitchFamily="34" charset="0"/>
              </a:rPr>
              <a:t>pháp</a:t>
            </a:r>
            <a:r>
              <a:rPr lang="en-US" sz="2400" dirty="0">
                <a:latin typeface="Segoe UI" pitchFamily="34" charset="0"/>
                <a:cs typeface="Segoe UI" pitchFamily="34" charset="0"/>
              </a:rPr>
              <a:t> </a:t>
            </a:r>
            <a:r>
              <a:rPr lang="en-US" sz="2400" dirty="0" err="1">
                <a:latin typeface="Segoe UI" pitchFamily="34" charset="0"/>
                <a:cs typeface="Segoe UI" pitchFamily="34" charset="0"/>
              </a:rPr>
              <a:t>hợp</a:t>
            </a:r>
            <a:r>
              <a:rPr lang="en-US" sz="2400" dirty="0">
                <a:latin typeface="Segoe UI" pitchFamily="34" charset="0"/>
                <a:cs typeface="Segoe UI" pitchFamily="34" charset="0"/>
              </a:rPr>
              <a:t> </a:t>
            </a:r>
            <a:r>
              <a:rPr lang="en-US" sz="2400" dirty="0" err="1">
                <a:latin typeface="Segoe UI" pitchFamily="34" charset="0"/>
                <a:cs typeface="Segoe UI" pitchFamily="34" charset="0"/>
              </a:rPr>
              <a:t>lý</a:t>
            </a:r>
            <a:r>
              <a:rPr lang="en-US" sz="2400" dirty="0">
                <a:latin typeface="Segoe UI" pitchFamily="34" charset="0"/>
                <a:cs typeface="Segoe UI" pitchFamily="34" charset="0"/>
              </a:rPr>
              <a:t>. </a:t>
            </a:r>
            <a:r>
              <a:rPr lang="en-US" sz="2400" dirty="0" err="1">
                <a:latin typeface="Segoe UI" pitchFamily="34" charset="0"/>
                <a:cs typeface="Segoe UI" pitchFamily="34" charset="0"/>
              </a:rPr>
              <a:t>H</a:t>
            </a:r>
            <a:r>
              <a:rPr lang="en-US" sz="2400" dirty="0" err="1" smtClean="0">
                <a:latin typeface="Segoe UI" pitchFamily="34" charset="0"/>
                <a:cs typeface="Segoe UI" pitchFamily="34" charset="0"/>
              </a:rPr>
              <a:t>ọ</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rất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khoan</a:t>
            </a:r>
            <a:r>
              <a:rPr lang="en-US" sz="2400" dirty="0">
                <a:latin typeface="Segoe UI" pitchFamily="34" charset="0"/>
                <a:cs typeface="Segoe UI" pitchFamily="34" charset="0"/>
              </a:rPr>
              <a:t> dung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linh</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hoạt</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b="1" dirty="0" err="1">
                <a:latin typeface="Segoe UI" pitchFamily="34" charset="0"/>
                <a:cs typeface="Segoe UI" pitchFamily="34" charset="0"/>
              </a:rPr>
              <a:t>Người</a:t>
            </a:r>
            <a:r>
              <a:rPr lang="en-US" sz="2400" b="1" dirty="0">
                <a:latin typeface="Segoe UI" pitchFamily="34" charset="0"/>
                <a:cs typeface="Segoe UI" pitchFamily="34" charset="0"/>
              </a:rPr>
              <a:t> </a:t>
            </a:r>
            <a:r>
              <a:rPr lang="en-US" sz="2400" b="1" dirty="0" err="1">
                <a:latin typeface="Segoe UI" pitchFamily="34" charset="0"/>
                <a:cs typeface="Segoe UI" pitchFamily="34" charset="0"/>
              </a:rPr>
              <a:t>khởi</a:t>
            </a:r>
            <a:r>
              <a:rPr lang="en-US" sz="2400" b="1" dirty="0">
                <a:latin typeface="Segoe UI" pitchFamily="34" charset="0"/>
                <a:cs typeface="Segoe UI" pitchFamily="34" charset="0"/>
              </a:rPr>
              <a:t> </a:t>
            </a:r>
            <a:r>
              <a:rPr lang="en-US" sz="2400" b="1" dirty="0" err="1">
                <a:latin typeface="Segoe UI" pitchFamily="34" charset="0"/>
                <a:cs typeface="Segoe UI" pitchFamily="34" charset="0"/>
              </a:rPr>
              <a:t>xướng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là</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người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sống</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với</a:t>
            </a:r>
            <a:r>
              <a:rPr lang="en-US" sz="2400" dirty="0">
                <a:latin typeface="Segoe UI" pitchFamily="34" charset="0"/>
                <a:cs typeface="Segoe UI" pitchFamily="34" charset="0"/>
              </a:rPr>
              <a:t> </a:t>
            </a:r>
            <a:r>
              <a:rPr lang="en-US" sz="2400" dirty="0" err="1">
                <a:latin typeface="Segoe UI" pitchFamily="34" charset="0"/>
                <a:cs typeface="Segoe UI" pitchFamily="34" charset="0"/>
              </a:rPr>
              <a: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động</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Họ</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sẵn</a:t>
            </a:r>
            <a:r>
              <a:rPr lang="en-US" sz="2400" dirty="0">
                <a:latin typeface="Segoe UI" pitchFamily="34" charset="0"/>
                <a:cs typeface="Segoe UI" pitchFamily="34" charset="0"/>
              </a:rPr>
              <a:t> </a:t>
            </a:r>
            <a:r>
              <a:rPr lang="en-US" sz="2400" dirty="0" err="1">
                <a:latin typeface="Segoe UI" pitchFamily="34" charset="0"/>
                <a:cs typeface="Segoe UI" pitchFamily="34" charset="0"/>
              </a:rPr>
              <a:t>sàng</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mạo</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hiểm</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nhảy</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vào</a:t>
            </a:r>
            <a:r>
              <a:rPr lang="en-US" sz="2400" dirty="0">
                <a:latin typeface="Segoe UI" pitchFamily="34" charset="0"/>
                <a:cs typeface="Segoe UI" pitchFamily="34" charset="0"/>
              </a:rPr>
              <a:t> </a:t>
            </a:r>
            <a:r>
              <a:rPr lang="en-US" sz="2400" dirty="0" err="1">
                <a:latin typeface="Segoe UI" pitchFamily="34" charset="0"/>
                <a:cs typeface="Segoe UI" pitchFamily="34" charset="0"/>
              </a:rPr>
              <a:t>mọi</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thứ</a:t>
            </a:r>
            <a:r>
              <a:rPr lang="en-US" sz="2400" dirty="0">
                <a:latin typeface="Segoe UI" pitchFamily="34" charset="0"/>
                <a:cs typeface="Segoe UI" pitchFamily="34" charset="0"/>
              </a:rPr>
              <a:t> </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b="1" dirty="0" err="1" smtClean="0">
                <a:latin typeface="Segoe UI" pitchFamily="34" charset="0"/>
                <a:cs typeface="Segoe UI" pitchFamily="34" charset="0"/>
              </a:rPr>
              <a:t>Diễn</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viên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họ</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thích</a:t>
            </a:r>
            <a:r>
              <a:rPr lang="en-US" sz="2400" dirty="0">
                <a:latin typeface="Segoe UI" pitchFamily="34" charset="0"/>
                <a:cs typeface="Segoe UI" pitchFamily="34" charset="0"/>
              </a:rPr>
              <a:t> </a:t>
            </a:r>
            <a:r>
              <a:rPr lang="en-US" sz="2400" dirty="0" err="1">
                <a:latin typeface="Segoe UI" pitchFamily="34" charset="0"/>
                <a:cs typeface="Segoe UI" pitchFamily="34" charset="0"/>
              </a:rPr>
              <a:t>trở</a:t>
            </a:r>
            <a:r>
              <a:rPr lang="en-US" sz="2400" dirty="0">
                <a:latin typeface="Segoe UI" pitchFamily="34" charset="0"/>
                <a:cs typeface="Segoe UI" pitchFamily="34" charset="0"/>
              </a:rPr>
              <a:t> </a:t>
            </a:r>
            <a:r>
              <a:rPr lang="en-US" sz="2400" dirty="0" err="1">
                <a:latin typeface="Segoe UI" pitchFamily="34" charset="0"/>
                <a:cs typeface="Segoe UI" pitchFamily="34" charset="0"/>
              </a:rPr>
              <a:t>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trung</a:t>
            </a:r>
            <a:r>
              <a:rPr lang="en-US" sz="2400" dirty="0">
                <a:latin typeface="Segoe UI" pitchFamily="34" charset="0"/>
                <a:cs typeface="Segoe UI" pitchFamily="34" charset="0"/>
              </a:rPr>
              <a:t> </a:t>
            </a:r>
            <a:r>
              <a:rPr lang="en-US" sz="2400" dirty="0" err="1">
                <a:latin typeface="Segoe UI" pitchFamily="34" charset="0"/>
                <a:cs typeface="Segoe UI" pitchFamily="34" charset="0"/>
              </a:rPr>
              <a:t>tâm</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sự</a:t>
            </a:r>
            <a:r>
              <a:rPr lang="en-US" sz="2400" dirty="0">
                <a:latin typeface="Segoe UI" pitchFamily="34" charset="0"/>
                <a:cs typeface="Segoe UI" pitchFamily="34" charset="0"/>
              </a:rPr>
              <a:t> </a:t>
            </a:r>
            <a:r>
              <a:rPr lang="en-US" sz="2400" dirty="0" err="1">
                <a:latin typeface="Segoe UI" pitchFamily="34" charset="0"/>
                <a:cs typeface="Segoe UI" pitchFamily="34" charset="0"/>
              </a:rPr>
              <a:t>chú</a:t>
            </a:r>
            <a:r>
              <a:rPr lang="en-US" sz="2400" dirty="0">
                <a:latin typeface="Segoe UI" pitchFamily="34" charset="0"/>
                <a:cs typeface="Segoe UI" pitchFamily="34" charset="0"/>
              </a:rPr>
              <a:t> ý.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những</a:t>
            </a:r>
            <a:r>
              <a:rPr lang="en-US" sz="2400" dirty="0">
                <a:latin typeface="Segoe UI" pitchFamily="34" charset="0"/>
                <a:cs typeface="Segoe UI" pitchFamily="34" charset="0"/>
              </a:rPr>
              <a:t> </a:t>
            </a:r>
            <a:r>
              <a:rPr lang="en-US" sz="2400" dirty="0" err="1">
                <a:latin typeface="Segoe UI" pitchFamily="34" charset="0"/>
                <a:cs typeface="Segoe UI" pitchFamily="34" charset="0"/>
              </a:rPr>
              <a:t>tình</a:t>
            </a:r>
            <a:r>
              <a:rPr lang="en-US" sz="2400" dirty="0">
                <a:latin typeface="Segoe UI" pitchFamily="34" charset="0"/>
                <a:cs typeface="Segoe UI" pitchFamily="34" charset="0"/>
              </a:rPr>
              <a:t> </a:t>
            </a:r>
            <a:r>
              <a:rPr lang="en-US" sz="2400" dirty="0" err="1">
                <a:latin typeface="Segoe UI" pitchFamily="34" charset="0"/>
                <a:cs typeface="Segoe UI" pitchFamily="34" charset="0"/>
              </a:rPr>
              <a:t>huống</a:t>
            </a:r>
            <a:r>
              <a:rPr lang="en-US" sz="2400" dirty="0">
                <a:latin typeface="Segoe UI" pitchFamily="34" charset="0"/>
                <a:cs typeface="Segoe UI" pitchFamily="34" charset="0"/>
              </a:rPr>
              <a:t> </a:t>
            </a:r>
            <a:r>
              <a:rPr lang="en-US" sz="2400" dirty="0" err="1">
                <a:latin typeface="Segoe UI" pitchFamily="34" charset="0"/>
                <a:cs typeface="Segoe UI" pitchFamily="34" charset="0"/>
              </a:rPr>
              <a:t>xã</a:t>
            </a:r>
            <a:r>
              <a:rPr lang="en-US" sz="2400" dirty="0">
                <a:latin typeface="Segoe UI" pitchFamily="34" charset="0"/>
                <a:cs typeface="Segoe UI" pitchFamily="34" charset="0"/>
              </a:rPr>
              <a:t> </a:t>
            </a:r>
            <a:r>
              <a:rPr lang="en-US" sz="2400" dirty="0" err="1">
                <a:latin typeface="Segoe UI" pitchFamily="34" charset="0"/>
                <a:cs typeface="Segoe UI" pitchFamily="34" charset="0"/>
              </a:rPr>
              <a:t>hội</a:t>
            </a:r>
            <a:r>
              <a:rPr lang="en-US" sz="2400" dirty="0">
                <a:latin typeface="Segoe UI" pitchFamily="34" charset="0"/>
                <a:cs typeface="Segoe UI" pitchFamily="34" charset="0"/>
              </a:rPr>
              <a:t>, </a:t>
            </a:r>
            <a:r>
              <a:rPr lang="en-US" sz="2400" dirty="0" err="1">
                <a:latin typeface="Segoe UI" pitchFamily="34" charset="0"/>
                <a:cs typeface="Segoe UI" pitchFamily="34" charset="0"/>
              </a:rPr>
              <a:t>họ</a:t>
            </a:r>
            <a:r>
              <a:rPr lang="en-US" sz="2400" dirty="0">
                <a:latin typeface="Segoe UI" pitchFamily="34" charset="0"/>
                <a:cs typeface="Segoe UI" pitchFamily="34" charset="0"/>
              </a:rPr>
              <a:t> </a:t>
            </a:r>
            <a:r>
              <a:rPr lang="en-US" sz="2400" dirty="0" err="1">
                <a:latin typeface="Segoe UI" pitchFamily="34" charset="0"/>
                <a:cs typeface="Segoe UI" pitchFamily="34" charset="0"/>
              </a:rPr>
              <a:t>hoạt</a:t>
            </a:r>
            <a:r>
              <a:rPr lang="en-US" sz="2400" dirty="0">
                <a:latin typeface="Segoe UI" pitchFamily="34" charset="0"/>
                <a:cs typeface="Segoe UI" pitchFamily="34" charset="0"/>
              </a:rPr>
              <a:t> </a:t>
            </a:r>
            <a:r>
              <a:rPr lang="en-US" sz="2400" dirty="0" err="1">
                <a:latin typeface="Segoe UI" pitchFamily="34" charset="0"/>
                <a:cs typeface="Segoe UI" pitchFamily="34" charset="0"/>
              </a:rPr>
              <a:t>bát</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biểu</a:t>
            </a:r>
            <a:r>
              <a:rPr lang="en-US" sz="2400" dirty="0">
                <a:latin typeface="Segoe UI" pitchFamily="34" charset="0"/>
                <a:cs typeface="Segoe UI" pitchFamily="34" charset="0"/>
              </a:rPr>
              <a:t> </a:t>
            </a:r>
            <a:r>
              <a:rPr lang="en-US" sz="2400" dirty="0" err="1">
                <a:latin typeface="Segoe UI" pitchFamily="34" charset="0"/>
                <a:cs typeface="Segoe UI" pitchFamily="34" charset="0"/>
              </a:rPr>
              <a:t>cảm</a:t>
            </a:r>
            <a:r>
              <a:rPr lang="en-US" sz="2400" dirty="0">
                <a:latin typeface="Segoe UI" pitchFamily="34" charset="0"/>
                <a:cs typeface="Segoe UI" pitchFamily="34" charset="0"/>
              </a:rPr>
              <a:t>. </a:t>
            </a:r>
            <a:r>
              <a:rPr lang="en-US" sz="2400" dirty="0" err="1">
                <a:latin typeface="Segoe UI" pitchFamily="34" charset="0"/>
                <a:cs typeface="Segoe UI" pitchFamily="34" charset="0"/>
              </a:rPr>
              <a:t>Sống</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động</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vui</a:t>
            </a:r>
            <a:r>
              <a:rPr lang="en-US" sz="2400" dirty="0">
                <a:latin typeface="Segoe UI" pitchFamily="34" charset="0"/>
                <a:cs typeface="Segoe UI" pitchFamily="34" charset="0"/>
              </a:rPr>
              <a:t> </a:t>
            </a:r>
            <a:r>
              <a:rPr lang="en-US" sz="2400" dirty="0" err="1">
                <a:latin typeface="Segoe UI" pitchFamily="34" charset="0"/>
                <a:cs typeface="Segoe UI" pitchFamily="34" charset="0"/>
              </a:rPr>
              <a:t>nhộn</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diễn</a:t>
            </a:r>
            <a:r>
              <a:rPr lang="en-US" sz="2400" dirty="0">
                <a:latin typeface="Segoe UI" pitchFamily="34" charset="0"/>
                <a:cs typeface="Segoe UI" pitchFamily="34" charset="0"/>
              </a:rPr>
              <a:t> </a:t>
            </a:r>
            <a:r>
              <a:rPr lang="en-US" sz="2400" dirty="0" err="1">
                <a:latin typeface="Segoe UI" pitchFamily="34" charset="0"/>
                <a:cs typeface="Segoe UI" pitchFamily="34" charset="0"/>
              </a:rPr>
              <a:t>viên</a:t>
            </a:r>
            <a:r>
              <a:rPr lang="en-US" sz="2400" dirty="0">
                <a:latin typeface="Segoe UI" pitchFamily="34" charset="0"/>
                <a:cs typeface="Segoe UI" pitchFamily="34" charset="0"/>
              </a:rPr>
              <a:t> </a:t>
            </a:r>
            <a:r>
              <a:rPr lang="en-US" sz="2400" dirty="0" err="1">
                <a:latin typeface="Segoe UI" pitchFamily="34" charset="0"/>
                <a:cs typeface="Segoe UI" pitchFamily="34" charset="0"/>
              </a:rPr>
              <a:t>thường</a:t>
            </a:r>
            <a:r>
              <a:rPr lang="en-US" sz="2400" dirty="0">
                <a:latin typeface="Segoe UI" pitchFamily="34" charset="0"/>
                <a:cs typeface="Segoe UI" pitchFamily="34" charset="0"/>
              </a:rPr>
              <a:t> </a:t>
            </a:r>
            <a:r>
              <a:rPr lang="en-US" sz="2400" dirty="0" err="1">
                <a:latin typeface="Segoe UI" pitchFamily="34" charset="0"/>
                <a:cs typeface="Segoe UI" pitchFamily="34" charset="0"/>
              </a:rPr>
              <a:t>muốn</a:t>
            </a:r>
            <a:r>
              <a:rPr lang="en-US" sz="2400" dirty="0">
                <a:latin typeface="Segoe UI" pitchFamily="34" charset="0"/>
                <a:cs typeface="Segoe UI" pitchFamily="34" charset="0"/>
              </a:rPr>
              <a:t> </a:t>
            </a:r>
            <a:r>
              <a:rPr lang="en-US" sz="2400" dirty="0" err="1">
                <a:latin typeface="Segoe UI" pitchFamily="34" charset="0"/>
                <a:cs typeface="Segoe UI" pitchFamily="34" charset="0"/>
              </a:rPr>
              <a:t>thu</a:t>
            </a:r>
            <a:r>
              <a:rPr lang="en-US" sz="2400" dirty="0">
                <a:latin typeface="Segoe UI" pitchFamily="34" charset="0"/>
                <a:cs typeface="Segoe UI" pitchFamily="34" charset="0"/>
              </a:rPr>
              <a:t> </a:t>
            </a:r>
            <a:r>
              <a:rPr lang="en-US" sz="2400" dirty="0" err="1">
                <a:latin typeface="Segoe UI" pitchFamily="34" charset="0"/>
                <a:cs typeface="Segoe UI" pitchFamily="34" charset="0"/>
              </a:rPr>
              <a:t>hút</a:t>
            </a:r>
            <a:r>
              <a:rPr lang="en-US" sz="2400" dirty="0">
                <a:latin typeface="Segoe UI" pitchFamily="34" charset="0"/>
                <a:cs typeface="Segoe UI" pitchFamily="34" charset="0"/>
              </a:rPr>
              <a:t> </a:t>
            </a:r>
            <a:r>
              <a:rPr lang="en-US" sz="2400" dirty="0" err="1">
                <a:latin typeface="Segoe UI" pitchFamily="34" charset="0"/>
                <a:cs typeface="Segoe UI" pitchFamily="34" charset="0"/>
              </a:rPr>
              <a:t>sự</a:t>
            </a:r>
            <a:r>
              <a:rPr lang="en-US" sz="2400" dirty="0">
                <a:latin typeface="Segoe UI" pitchFamily="34" charset="0"/>
                <a:cs typeface="Segoe UI" pitchFamily="34" charset="0"/>
              </a:rPr>
              <a:t> </a:t>
            </a:r>
            <a:r>
              <a:rPr lang="en-US" sz="2400" dirty="0" err="1">
                <a:latin typeface="Segoe UI" pitchFamily="34" charset="0"/>
                <a:cs typeface="Segoe UI" pitchFamily="34" charset="0"/>
              </a:rPr>
              <a:t>chú</a:t>
            </a:r>
            <a:r>
              <a:rPr lang="en-US" sz="2400" dirty="0">
                <a:latin typeface="Segoe UI" pitchFamily="34" charset="0"/>
                <a:cs typeface="Segoe UI" pitchFamily="34" charset="0"/>
              </a:rPr>
              <a:t> ý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khác</a:t>
            </a:r>
            <a:r>
              <a:rPr lang="en-US" sz="2400" dirty="0">
                <a:latin typeface="Segoe UI" pitchFamily="34" charset="0"/>
                <a:cs typeface="Segoe UI" pitchFamily="34" charset="0"/>
              </a:rPr>
              <a:t>. </a:t>
            </a:r>
            <a:r>
              <a:rPr lang="en-US" sz="2400" dirty="0" err="1">
                <a:latin typeface="Segoe UI" pitchFamily="34" charset="0"/>
                <a:cs typeface="Segoe UI" pitchFamily="34" charset="0"/>
              </a:rPr>
              <a:t>Họ</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luôn</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giữ</a:t>
            </a:r>
            <a:r>
              <a:rPr lang="en-US" sz="2400" dirty="0">
                <a:latin typeface="Segoe UI" pitchFamily="34" charset="0"/>
                <a:cs typeface="Segoe UI" pitchFamily="34" charset="0"/>
              </a:rPr>
              <a:t> </a:t>
            </a:r>
            <a:r>
              <a:rPr lang="en-US" sz="2400" dirty="0" err="1">
                <a:latin typeface="Segoe UI" pitchFamily="34" charset="0"/>
                <a:cs typeface="Segoe UI" pitchFamily="34" charset="0"/>
              </a:rPr>
              <a:t>mình</a:t>
            </a:r>
            <a:r>
              <a:rPr lang="en-US" sz="2400" dirty="0">
                <a:latin typeface="Segoe UI" pitchFamily="34" charset="0"/>
                <a:cs typeface="Segoe UI" pitchFamily="34" charset="0"/>
              </a:rPr>
              <a:t> </a:t>
            </a:r>
            <a:r>
              <a:rPr lang="en-US" sz="2400" dirty="0" err="1">
                <a:latin typeface="Segoe UI" pitchFamily="34" charset="0"/>
                <a:cs typeface="Segoe UI" pitchFamily="34" charset="0"/>
              </a:rPr>
              <a:t>cập</a:t>
            </a:r>
            <a:r>
              <a:rPr lang="en-US" sz="2400" dirty="0">
                <a:latin typeface="Segoe UI" pitchFamily="34" charset="0"/>
                <a:cs typeface="Segoe UI" pitchFamily="34" charset="0"/>
              </a:rPr>
              <a:t> </a:t>
            </a:r>
            <a:r>
              <a:rPr lang="en-US" sz="2400" dirty="0" err="1">
                <a:latin typeface="Segoe UI" pitchFamily="34" charset="0"/>
                <a:cs typeface="Segoe UI" pitchFamily="34" charset="0"/>
              </a:rPr>
              <a:t>nhật</a:t>
            </a:r>
            <a:r>
              <a:rPr lang="en-US" sz="2400" dirty="0">
                <a:latin typeface="Segoe UI" pitchFamily="34" charset="0"/>
                <a:cs typeface="Segoe UI" pitchFamily="34" charset="0"/>
              </a:rPr>
              <a:t> </a:t>
            </a:r>
            <a:r>
              <a:rPr lang="en-US" sz="2400" dirty="0" err="1">
                <a:latin typeface="Segoe UI" pitchFamily="34" charset="0"/>
                <a:cs typeface="Segoe UI" pitchFamily="34" charset="0"/>
              </a:rPr>
              <a:t>với</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xu</a:t>
            </a:r>
            <a:r>
              <a:rPr lang="en-US" sz="2400" dirty="0">
                <a:latin typeface="Segoe UI" pitchFamily="34" charset="0"/>
                <a:cs typeface="Segoe UI" pitchFamily="34" charset="0"/>
              </a:rPr>
              <a:t> </a:t>
            </a:r>
            <a:r>
              <a:rPr lang="en-US" sz="2400" dirty="0" err="1">
                <a:latin typeface="Segoe UI" pitchFamily="34" charset="0"/>
                <a:cs typeface="Segoe UI" pitchFamily="34" charset="0"/>
              </a:rPr>
              <a:t>hướng</a:t>
            </a:r>
            <a:r>
              <a:rPr lang="en-US" sz="2400" dirty="0">
                <a:latin typeface="Segoe UI" pitchFamily="34" charset="0"/>
                <a:cs typeface="Segoe UI" pitchFamily="34" charset="0"/>
              </a:rPr>
              <a:t> </a:t>
            </a:r>
            <a:r>
              <a:rPr lang="en-US" sz="2400" dirty="0" err="1">
                <a:latin typeface="Segoe UI" pitchFamily="34" charset="0"/>
                <a:cs typeface="Segoe UI" pitchFamily="34" charset="0"/>
              </a:rPr>
              <a:t>mới</a:t>
            </a:r>
            <a:r>
              <a:rPr lang="en-US" sz="2400" dirty="0">
                <a:latin typeface="Segoe UI" pitchFamily="34" charset="0"/>
                <a:cs typeface="Segoe UI" pitchFamily="34" charset="0"/>
              </a:rPr>
              <a:t> </a:t>
            </a:r>
            <a:r>
              <a:rPr lang="en-US" sz="2400" dirty="0" err="1">
                <a:latin typeface="Segoe UI" pitchFamily="34" charset="0"/>
                <a:cs typeface="Segoe UI" pitchFamily="34" charset="0"/>
              </a:rPr>
              <a:t>nhất</a:t>
            </a:r>
            <a:endParaRPr lang="en-US" sz="2400" dirty="0">
              <a:latin typeface="Segoe UI" pitchFamily="34" charset="0"/>
              <a:cs typeface="Segoe UI" pitchFamily="34" charset="0"/>
            </a:endParaRPr>
          </a:p>
        </p:txBody>
      </p:sp>
    </p:spTree>
    <p:extLst>
      <p:ext uri="{BB962C8B-B14F-4D97-AF65-F5344CB8AC3E}">
        <p14:creationId xmlns:p14="http://schemas.microsoft.com/office/powerpoint/2010/main" val="1643662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62484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smtClean="0">
                <a:latin typeface="Segoe UI" pitchFamily="34" charset="0"/>
                <a:ea typeface="Roboto" pitchFamily="2" charset="0"/>
                <a:cs typeface="Segoe UI" pitchFamily="34" charset="0"/>
              </a:rPr>
              <a:t>16 </a:t>
            </a:r>
            <a:r>
              <a:rPr lang="en-US" sz="2800" b="1" dirty="0" err="1" smtClean="0">
                <a:latin typeface="Segoe UI" pitchFamily="34" charset="0"/>
                <a:ea typeface="Roboto" pitchFamily="2" charset="0"/>
                <a:cs typeface="Segoe UI" pitchFamily="34" charset="0"/>
              </a:rPr>
              <a:t>loại</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tính</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cách</a:t>
            </a:r>
            <a:endParaRPr lang="en-US" sz="2800" b="1" dirty="0" smtClean="0">
              <a:latin typeface="Segoe UI" pitchFamily="34" charset="0"/>
              <a:ea typeface="Roboto" pitchFamily="2" charset="0"/>
              <a:cs typeface="Segoe UI" pitchFamily="34" charset="0"/>
            </a:endParaRPr>
          </a:p>
          <a:p>
            <a:pPr marL="342900" lvl="0" indent="-342900">
              <a:lnSpc>
                <a:spcPct val="110000"/>
              </a:lnSpc>
              <a:spcBef>
                <a:spcPts val="600"/>
              </a:spcBef>
              <a:buClr>
                <a:schemeClr val="tx2"/>
              </a:buClr>
              <a:buFont typeface="Wingdings" pitchFamily="2" charset="2"/>
              <a:buChar char="l"/>
              <a:defRPr/>
            </a:pPr>
            <a:r>
              <a:rPr lang="en-US" sz="2400" b="1" dirty="0" err="1" smtClean="0">
                <a:latin typeface="Segoe UI" pitchFamily="34" charset="0"/>
                <a:cs typeface="Segoe UI" pitchFamily="34" charset="0"/>
              </a:rPr>
              <a:t>Nhà</a:t>
            </a:r>
            <a:r>
              <a:rPr lang="en-US" sz="2400" b="1" dirty="0" smtClean="0">
                <a:latin typeface="Segoe UI" pitchFamily="34" charset="0"/>
                <a:cs typeface="Segoe UI" pitchFamily="34" charset="0"/>
              </a:rPr>
              <a:t> </a:t>
            </a:r>
            <a:r>
              <a:rPr lang="en-US" sz="2400" b="1" dirty="0" err="1">
                <a:latin typeface="Segoe UI" pitchFamily="34" charset="0"/>
                <a:cs typeface="Segoe UI" pitchFamily="34" charset="0"/>
              </a:rPr>
              <a:t>vô</a:t>
            </a:r>
            <a:r>
              <a:rPr lang="en-US" sz="2400" b="1" dirty="0">
                <a:latin typeface="Segoe UI" pitchFamily="34" charset="0"/>
                <a:cs typeface="Segoe UI" pitchFamily="34" charset="0"/>
              </a:rPr>
              <a:t> </a:t>
            </a:r>
            <a:r>
              <a:rPr lang="en-US" sz="2400" b="1" dirty="0" err="1" smtClean="0">
                <a:latin typeface="Segoe UI" pitchFamily="34" charset="0"/>
                <a:cs typeface="Segoe UI" pitchFamily="34" charset="0"/>
              </a:rPr>
              <a:t>địch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là</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rất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nhiệt</a:t>
            </a:r>
            <a:r>
              <a:rPr lang="en-US" sz="2400" dirty="0">
                <a:latin typeface="Segoe UI" pitchFamily="34" charset="0"/>
                <a:cs typeface="Segoe UI" pitchFamily="34" charset="0"/>
              </a:rPr>
              <a:t> </a:t>
            </a:r>
            <a:r>
              <a:rPr lang="en-US" sz="2400" dirty="0" err="1">
                <a:latin typeface="Segoe UI" pitchFamily="34" charset="0"/>
                <a:cs typeface="Segoe UI" pitchFamily="34" charset="0"/>
              </a:rPr>
              <a:t>tình</a:t>
            </a:r>
            <a:r>
              <a:rPr lang="en-US" sz="2400" dirty="0">
                <a:latin typeface="Segoe UI" pitchFamily="34" charset="0"/>
                <a:cs typeface="Segoe UI" pitchFamily="34" charset="0"/>
              </a:rPr>
              <a:t>, </a:t>
            </a:r>
            <a:r>
              <a:rPr lang="en-US" sz="2400" dirty="0" err="1">
                <a:latin typeface="Segoe UI" pitchFamily="34" charset="0"/>
                <a:cs typeface="Segoe UI" pitchFamily="34" charset="0"/>
              </a:rPr>
              <a:t>thường</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tỏa</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sáng</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đầy</a:t>
            </a:r>
            <a:r>
              <a:rPr lang="en-US" sz="2400" dirty="0">
                <a:latin typeface="Segoe UI" pitchFamily="34" charset="0"/>
                <a:cs typeface="Segoe UI" pitchFamily="34" charset="0"/>
              </a:rPr>
              <a:t> </a:t>
            </a:r>
            <a:r>
              <a:rPr lang="en-US" sz="2400" dirty="0" err="1">
                <a:latin typeface="Segoe UI" pitchFamily="34" charset="0"/>
                <a:cs typeface="Segoe UI" pitchFamily="34" charset="0"/>
              </a:rPr>
              <a:t>tiềm</a:t>
            </a:r>
            <a:r>
              <a:rPr lang="en-US" sz="2400" dirty="0">
                <a:latin typeface="Segoe UI" pitchFamily="34" charset="0"/>
                <a:cs typeface="Segoe UI" pitchFamily="34" charset="0"/>
              </a:rPr>
              <a:t> </a:t>
            </a:r>
            <a:r>
              <a:rPr lang="en-US" sz="2400" dirty="0" err="1">
                <a:latin typeface="Segoe UI" pitchFamily="34" charset="0"/>
                <a:cs typeface="Segoe UI" pitchFamily="34" charset="0"/>
              </a:rPr>
              <a:t>năng</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nhà</a:t>
            </a:r>
            <a:r>
              <a:rPr lang="en-US" sz="2400" dirty="0">
                <a:latin typeface="Segoe UI" pitchFamily="34" charset="0"/>
                <a:cs typeface="Segoe UI" pitchFamily="34" charset="0"/>
              </a:rPr>
              <a:t> </a:t>
            </a:r>
            <a:r>
              <a:rPr lang="en-US" sz="2400" dirty="0" err="1">
                <a:latin typeface="Segoe UI" pitchFamily="34" charset="0"/>
                <a:cs typeface="Segoe UI" pitchFamily="34" charset="0"/>
              </a:rPr>
              <a:t>vô</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địch</a:t>
            </a:r>
            <a:r>
              <a:rPr lang="en-US" sz="2400" dirty="0">
                <a:latin typeface="Segoe UI" pitchFamily="34" charset="0"/>
                <a:cs typeface="Segoe UI" pitchFamily="34" charset="0"/>
              </a:rPr>
              <a:t> </a:t>
            </a:r>
            <a:r>
              <a:rPr lang="en-US" sz="2400" dirty="0" err="1">
                <a:latin typeface="Segoe UI" pitchFamily="34" charset="0"/>
                <a:cs typeface="Segoe UI" pitchFamily="34" charset="0"/>
              </a:rPr>
              <a:t>luôn</a:t>
            </a:r>
            <a:r>
              <a:rPr lang="en-US" sz="2400" dirty="0">
                <a:latin typeface="Segoe UI" pitchFamily="34" charset="0"/>
                <a:cs typeface="Segoe UI" pitchFamily="34" charset="0"/>
              </a:rPr>
              <a:t> </a:t>
            </a:r>
            <a:r>
              <a:rPr lang="en-US" sz="2400" dirty="0" err="1">
                <a:latin typeface="Segoe UI" pitchFamily="34" charset="0"/>
                <a:cs typeface="Segoe UI" pitchFamily="34" charset="0"/>
              </a:rPr>
              <a:t>muốn</a:t>
            </a:r>
            <a:r>
              <a:rPr lang="en-US" sz="2400" dirty="0">
                <a:latin typeface="Segoe UI" pitchFamily="34" charset="0"/>
                <a:cs typeface="Segoe UI" pitchFamily="34" charset="0"/>
              </a:rPr>
              <a:t> </a:t>
            </a:r>
            <a:r>
              <a:rPr lang="en-US" sz="2400" dirty="0" err="1">
                <a:latin typeface="Segoe UI" pitchFamily="34" charset="0"/>
                <a:cs typeface="Segoe UI" pitchFamily="34" charset="0"/>
              </a:rPr>
              <a:t>cả</a:t>
            </a:r>
            <a:r>
              <a:rPr lang="en-US" sz="2400" dirty="0">
                <a:latin typeface="Segoe UI" pitchFamily="34" charset="0"/>
                <a:cs typeface="Segoe UI" pitchFamily="34" charset="0"/>
              </a:rPr>
              <a:t> </a:t>
            </a:r>
            <a:r>
              <a:rPr lang="en-US" sz="2400" dirty="0" err="1">
                <a:latin typeface="Segoe UI" pitchFamily="34" charset="0"/>
                <a:cs typeface="Segoe UI" pitchFamily="34" charset="0"/>
              </a:rPr>
              <a:t>thế</a:t>
            </a:r>
            <a:r>
              <a:rPr lang="en-US" sz="2400" dirty="0">
                <a:latin typeface="Segoe UI" pitchFamily="34" charset="0"/>
                <a:cs typeface="Segoe UI" pitchFamily="34" charset="0"/>
              </a:rPr>
              <a:t> </a:t>
            </a:r>
            <a:r>
              <a:rPr lang="en-US" sz="2400" dirty="0" err="1">
                <a:latin typeface="Segoe UI" pitchFamily="34" charset="0"/>
                <a:cs typeface="Segoe UI" pitchFamily="34" charset="0"/>
              </a:rPr>
              <a:t>giới</a:t>
            </a:r>
            <a:r>
              <a:rPr lang="en-US" sz="2400" dirty="0">
                <a:latin typeface="Segoe UI" pitchFamily="34" charset="0"/>
                <a:cs typeface="Segoe UI" pitchFamily="34" charset="0"/>
              </a:rPr>
              <a:t> </a:t>
            </a:r>
            <a:r>
              <a:rPr lang="en-US" sz="2400" dirty="0" err="1">
                <a:latin typeface="Segoe UI" pitchFamily="34" charset="0"/>
                <a:cs typeface="Segoe UI" pitchFamily="34" charset="0"/>
              </a:rPr>
              <a:t>biết</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đến</a:t>
            </a:r>
            <a:r>
              <a:rPr lang="en-US" sz="2400" dirty="0">
                <a:latin typeface="Segoe UI" pitchFamily="34" charset="0"/>
                <a:cs typeface="Segoe UI" pitchFamily="34" charset="0"/>
              </a:rPr>
              <a:t> </a:t>
            </a:r>
            <a:r>
              <a:rPr lang="en-US" sz="2400" dirty="0" err="1">
                <a:latin typeface="Segoe UI" pitchFamily="34" charset="0"/>
                <a:cs typeface="Segoe UI" pitchFamily="34" charset="0"/>
              </a:rPr>
              <a:t>suy</a:t>
            </a:r>
            <a:r>
              <a:rPr lang="en-US" sz="2400" dirty="0">
                <a:latin typeface="Segoe UI" pitchFamily="34" charset="0"/>
                <a:cs typeface="Segoe UI" pitchFamily="34" charset="0"/>
              </a:rPr>
              <a:t> </a:t>
            </a:r>
            <a:r>
              <a:rPr lang="en-US" sz="2400" dirty="0" err="1">
                <a:latin typeface="Segoe UI" pitchFamily="34" charset="0"/>
                <a:cs typeface="Segoe UI" pitchFamily="34" charset="0"/>
              </a:rPr>
              <a:t>nghĩ</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mình</a:t>
            </a:r>
            <a:r>
              <a:rPr lang="en-US" sz="2400" dirty="0">
                <a:latin typeface="Segoe UI" pitchFamily="34" charset="0"/>
                <a:cs typeface="Segoe UI" pitchFamily="34" charset="0"/>
              </a:rPr>
              <a:t>, </a:t>
            </a:r>
            <a:r>
              <a:rPr lang="en-US" sz="2400" dirty="0" err="1">
                <a:latin typeface="Segoe UI" pitchFamily="34" charset="0"/>
                <a:cs typeface="Segoe UI" pitchFamily="34" charset="0"/>
              </a:rPr>
              <a:t>sự</a:t>
            </a:r>
            <a:r>
              <a:rPr lang="en-US" sz="2400" dirty="0">
                <a:latin typeface="Segoe UI" pitchFamily="34" charset="0"/>
                <a:cs typeface="Segoe UI" pitchFamily="34" charset="0"/>
              </a:rPr>
              <a:t> </a:t>
            </a:r>
            <a:r>
              <a:rPr lang="en-US" sz="2400" dirty="0" err="1">
                <a:latin typeface="Segoe UI" pitchFamily="34" charset="0"/>
                <a:cs typeface="Segoe UI" pitchFamily="34" charset="0"/>
              </a:rPr>
              <a:t>nhiệt</a:t>
            </a:r>
            <a:r>
              <a:rPr lang="en-US" sz="2400" dirty="0">
                <a:latin typeface="Segoe UI" pitchFamily="34" charset="0"/>
                <a:cs typeface="Segoe UI" pitchFamily="34" charset="0"/>
              </a:rPr>
              <a:t> </a:t>
            </a:r>
            <a:r>
              <a:rPr lang="en-US" sz="2400" dirty="0" err="1">
                <a:latin typeface="Segoe UI" pitchFamily="34" charset="0"/>
                <a:cs typeface="Segoe UI" pitchFamily="34" charset="0"/>
              </a:rPr>
              <a:t>tình</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họ</a:t>
            </a:r>
            <a:r>
              <a:rPr lang="en-US" sz="2400" dirty="0">
                <a:latin typeface="Segoe UI" pitchFamily="34" charset="0"/>
                <a:cs typeface="Segoe UI" pitchFamily="34" charset="0"/>
              </a:rPr>
              <a:t> </a:t>
            </a:r>
            <a:r>
              <a:rPr lang="en-US" sz="2400" dirty="0" err="1">
                <a:latin typeface="Segoe UI" pitchFamily="34" charset="0"/>
                <a:cs typeface="Segoe UI" pitchFamily="34" charset="0"/>
              </a:rPr>
              <a:t>thường</a:t>
            </a:r>
            <a:r>
              <a:rPr lang="en-US" sz="2400" dirty="0">
                <a:latin typeface="Segoe UI" pitchFamily="34" charset="0"/>
                <a:cs typeface="Segoe UI" pitchFamily="34" charset="0"/>
              </a:rPr>
              <a:t> </a:t>
            </a:r>
            <a:r>
              <a:rPr lang="en-US" sz="2400" dirty="0" err="1">
                <a:latin typeface="Segoe UI" pitchFamily="34" charset="0"/>
                <a:cs typeface="Segoe UI" pitchFamily="34" charset="0"/>
              </a:rPr>
              <a:t>truyền</a:t>
            </a:r>
            <a:r>
              <a:rPr lang="en-US" sz="2400" dirty="0">
                <a:latin typeface="Segoe UI" pitchFamily="34" charset="0"/>
                <a:cs typeface="Segoe UI" pitchFamily="34" charset="0"/>
              </a:rPr>
              <a:t> </a:t>
            </a:r>
            <a:r>
              <a:rPr lang="en-US" sz="2400" dirty="0" err="1">
                <a:latin typeface="Segoe UI" pitchFamily="34" charset="0"/>
                <a:cs typeface="Segoe UI" pitchFamily="34" charset="0"/>
              </a:rPr>
              <a:t>cảm</a:t>
            </a:r>
            <a:r>
              <a:rPr lang="en-US" sz="2400" dirty="0">
                <a:latin typeface="Segoe UI" pitchFamily="34" charset="0"/>
                <a:cs typeface="Segoe UI" pitchFamily="34" charset="0"/>
              </a:rPr>
              <a:t> </a:t>
            </a:r>
            <a:r>
              <a:rPr lang="en-US" sz="2400" dirty="0" err="1">
                <a:latin typeface="Segoe UI" pitchFamily="34" charset="0"/>
                <a:cs typeface="Segoe UI" pitchFamily="34" charset="0"/>
              </a:rPr>
              <a:t>hứng</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thúc</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đẩy</a:t>
            </a:r>
            <a:r>
              <a:rPr lang="en-US" sz="2400" dirty="0">
                <a:latin typeface="Segoe UI" pitchFamily="34" charset="0"/>
                <a:cs typeface="Segoe UI" pitchFamily="34" charset="0"/>
              </a:rPr>
              <a:t> </a:t>
            </a:r>
            <a:r>
              <a:rPr lang="en-US" sz="2400" dirty="0" err="1">
                <a:latin typeface="Segoe UI" pitchFamily="34" charset="0"/>
                <a:cs typeface="Segoe UI" pitchFamily="34" charset="0"/>
              </a:rPr>
              <a:t>những</a:t>
            </a:r>
            <a:r>
              <a:rPr lang="en-US" sz="2400" dirty="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khác</a:t>
            </a:r>
            <a:endParaRPr lang="en-US" sz="2400" dirty="0">
              <a:latin typeface="Segoe UI" pitchFamily="34" charset="0"/>
              <a:cs typeface="Segoe UI" pitchFamily="34" charset="0"/>
            </a:endParaRPr>
          </a:p>
          <a:p>
            <a:pPr marL="342900" lvl="0" indent="-342900">
              <a:lnSpc>
                <a:spcPct val="110000"/>
              </a:lnSpc>
              <a:spcBef>
                <a:spcPts val="600"/>
              </a:spcBef>
              <a:buClr>
                <a:schemeClr val="tx2"/>
              </a:buClr>
              <a:buFont typeface="Wingdings" pitchFamily="2" charset="2"/>
              <a:buChar char="l"/>
              <a:defRPr/>
            </a:pPr>
            <a:r>
              <a:rPr lang="en-US" sz="2400" b="1" dirty="0" err="1" smtClean="0">
                <a:latin typeface="Segoe UI" pitchFamily="34" charset="0"/>
                <a:cs typeface="Segoe UI" pitchFamily="34" charset="0"/>
              </a:rPr>
              <a:t>Nhà</a:t>
            </a:r>
            <a:r>
              <a:rPr lang="en-US" sz="2400" b="1" dirty="0" smtClean="0">
                <a:latin typeface="Segoe UI" pitchFamily="34" charset="0"/>
                <a:cs typeface="Segoe UI" pitchFamily="34" charset="0"/>
              </a:rPr>
              <a:t> </a:t>
            </a:r>
            <a:r>
              <a:rPr lang="en-US" sz="2400" b="1" dirty="0" err="1">
                <a:latin typeface="Segoe UI" pitchFamily="34" charset="0"/>
                <a:cs typeface="Segoe UI" pitchFamily="34" charset="0"/>
              </a:rPr>
              <a:t>sáng</a:t>
            </a:r>
            <a:r>
              <a:rPr lang="en-US" sz="2400" b="1" dirty="0">
                <a:latin typeface="Segoe UI" pitchFamily="34" charset="0"/>
                <a:cs typeface="Segoe UI" pitchFamily="34" charset="0"/>
              </a:rPr>
              <a:t> </a:t>
            </a:r>
            <a:r>
              <a:rPr lang="en-US" sz="2400" b="1" dirty="0" err="1" smtClean="0">
                <a:latin typeface="Segoe UI" pitchFamily="34" charset="0"/>
                <a:cs typeface="Segoe UI" pitchFamily="34" charset="0"/>
              </a:rPr>
              <a:t>chế</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thường</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ít</a:t>
            </a:r>
            <a:r>
              <a:rPr lang="en-US" sz="2400" dirty="0">
                <a:latin typeface="Segoe UI" pitchFamily="34" charset="0"/>
                <a:cs typeface="Segoe UI" pitchFamily="34" charset="0"/>
              </a:rPr>
              <a:t> </a:t>
            </a:r>
            <a:r>
              <a:rPr lang="en-US" sz="2400" dirty="0" err="1">
                <a:latin typeface="Segoe UI" pitchFamily="34" charset="0"/>
                <a:cs typeface="Segoe UI" pitchFamily="34" charset="0"/>
              </a:rPr>
              <a:t>quan</a:t>
            </a:r>
            <a:r>
              <a:rPr lang="en-US" sz="2400" dirty="0">
                <a:latin typeface="Segoe UI" pitchFamily="34" charset="0"/>
                <a:cs typeface="Segoe UI" pitchFamily="34" charset="0"/>
              </a:rPr>
              <a:t> </a:t>
            </a:r>
            <a:r>
              <a:rPr lang="en-US" sz="2400" dirty="0" err="1">
                <a:latin typeface="Segoe UI" pitchFamily="34" charset="0"/>
                <a:cs typeface="Segoe UI" pitchFamily="34" charset="0"/>
              </a:rPr>
              <a:t>tâm</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đến</a:t>
            </a:r>
            <a:r>
              <a:rPr lang="en-US" sz="2400" dirty="0">
                <a:latin typeface="Segoe UI" pitchFamily="34" charset="0"/>
                <a:cs typeface="Segoe UI" pitchFamily="34" charset="0"/>
              </a:rPr>
              <a:t> </a:t>
            </a:r>
            <a:r>
              <a:rPr lang="en-US" sz="2400" dirty="0" err="1">
                <a:latin typeface="Segoe UI" pitchFamily="34" charset="0"/>
                <a:cs typeface="Segoe UI" pitchFamily="34" charset="0"/>
              </a:rPr>
              <a:t>phát</a:t>
            </a:r>
            <a:r>
              <a:rPr lang="en-US" sz="2400" dirty="0">
                <a:latin typeface="Segoe UI" pitchFamily="34" charset="0"/>
                <a:cs typeface="Segoe UI" pitchFamily="34" charset="0"/>
              </a:rPr>
              <a:t> </a:t>
            </a:r>
            <a:r>
              <a:rPr lang="en-US" sz="2400" dirty="0" err="1">
                <a:latin typeface="Segoe UI" pitchFamily="34" charset="0"/>
                <a:cs typeface="Segoe UI" pitchFamily="34" charset="0"/>
              </a:rPr>
              <a:t>triển</a:t>
            </a:r>
            <a:r>
              <a:rPr lang="en-US" sz="2400" dirty="0">
                <a:latin typeface="Segoe UI" pitchFamily="34" charset="0"/>
                <a:cs typeface="Segoe UI" pitchFamily="34" charset="0"/>
              </a:rPr>
              <a:t> </a:t>
            </a:r>
            <a:r>
              <a:rPr lang="en-US" sz="2400" dirty="0" err="1">
                <a:latin typeface="Segoe UI" pitchFamily="34" charset="0"/>
                <a:cs typeface="Segoe UI" pitchFamily="34" charset="0"/>
              </a:rPr>
              <a:t>kế</a:t>
            </a:r>
            <a:r>
              <a:rPr lang="en-US" sz="2400" dirty="0">
                <a:latin typeface="Segoe UI" pitchFamily="34" charset="0"/>
                <a:cs typeface="Segoe UI" pitchFamily="34" charset="0"/>
              </a:rPr>
              <a:t> </a:t>
            </a:r>
            <a:r>
              <a:rPr lang="en-US" sz="2400" dirty="0" err="1">
                <a:latin typeface="Segoe UI" pitchFamily="34" charset="0"/>
                <a:cs typeface="Segoe UI" pitchFamily="34" charset="0"/>
              </a:rPr>
              <a:t>hoạch</a:t>
            </a:r>
            <a:r>
              <a:rPr lang="en-US" sz="2400" dirty="0">
                <a:latin typeface="Segoe UI" pitchFamily="34" charset="0"/>
                <a:cs typeface="Segoe UI" pitchFamily="34" charset="0"/>
              </a:rPr>
              <a:t> </a:t>
            </a:r>
            <a:r>
              <a:rPr lang="en-US" sz="2400" dirty="0" err="1">
                <a:latin typeface="Segoe UI" pitchFamily="34" charset="0"/>
                <a:cs typeface="Segoe UI" pitchFamily="34" charset="0"/>
              </a:rPr>
              <a:t>hoặc</a:t>
            </a:r>
            <a:r>
              <a:rPr lang="en-US" sz="2400" dirty="0">
                <a:latin typeface="Segoe UI" pitchFamily="34" charset="0"/>
                <a:cs typeface="Segoe UI" pitchFamily="34" charset="0"/>
              </a:rPr>
              <a:t> </a:t>
            </a:r>
            <a:r>
              <a:rPr lang="en-US" sz="2400" dirty="0" err="1">
                <a:latin typeface="Segoe UI" pitchFamily="34" charset="0"/>
                <a:cs typeface="Segoe UI" pitchFamily="34" charset="0"/>
              </a:rPr>
              <a:t>đưa</a:t>
            </a:r>
            <a:r>
              <a:rPr lang="en-US" sz="2400" dirty="0">
                <a:latin typeface="Segoe UI" pitchFamily="34" charset="0"/>
                <a:cs typeface="Segoe UI" pitchFamily="34" charset="0"/>
              </a:rPr>
              <a:t> </a:t>
            </a:r>
            <a:r>
              <a:rPr lang="en-US" sz="2400" dirty="0" err="1">
                <a:latin typeface="Segoe UI" pitchFamily="34" charset="0"/>
                <a:cs typeface="Segoe UI" pitchFamily="34" charset="0"/>
              </a:rPr>
              <a:t>ra</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quyết</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định</a:t>
            </a:r>
            <a:r>
              <a:rPr lang="en-US" sz="2400" dirty="0">
                <a:latin typeface="Segoe UI" pitchFamily="34" charset="0"/>
                <a:cs typeface="Segoe UI" pitchFamily="34" charset="0"/>
              </a:rPr>
              <a:t> so </a:t>
            </a:r>
            <a:r>
              <a:rPr lang="en-US" sz="2400" dirty="0" err="1">
                <a:latin typeface="Segoe UI" pitchFamily="34" charset="0"/>
                <a:cs typeface="Segoe UI" pitchFamily="34" charset="0"/>
              </a:rPr>
              <a:t>với</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r>
              <a:rPr lang="en-US" sz="2400" dirty="0" err="1">
                <a:latin typeface="Segoe UI" pitchFamily="34" charset="0"/>
                <a:cs typeface="Segoe UI" pitchFamily="34" charset="0"/>
              </a:rPr>
              <a:t>tạo</a:t>
            </a:r>
            <a:r>
              <a:rPr lang="en-US" sz="2400" dirty="0">
                <a:latin typeface="Segoe UI" pitchFamily="34" charset="0"/>
                <a:cs typeface="Segoe UI" pitchFamily="34" charset="0"/>
              </a:rPr>
              <a:t> </a:t>
            </a:r>
            <a:r>
              <a:rPr lang="en-US" sz="2400" dirty="0" err="1">
                <a:latin typeface="Segoe UI" pitchFamily="34" charset="0"/>
                <a:cs typeface="Segoe UI" pitchFamily="34" charset="0"/>
              </a:rPr>
              <a:t>ra</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ý </a:t>
            </a:r>
            <a:r>
              <a:rPr lang="en-US" sz="2400" dirty="0" err="1">
                <a:latin typeface="Segoe UI" pitchFamily="34" charset="0"/>
                <a:cs typeface="Segoe UI" pitchFamily="34" charset="0"/>
              </a:rPr>
              <a:t>tưởng</a:t>
            </a:r>
            <a:r>
              <a:rPr lang="en-US" sz="2400" dirty="0">
                <a:latin typeface="Segoe UI" pitchFamily="34" charset="0"/>
                <a:cs typeface="Segoe UI" pitchFamily="34" charset="0"/>
              </a:rPr>
              <a:t>. </a:t>
            </a:r>
            <a:r>
              <a:rPr lang="en-US" sz="2400" dirty="0" err="1">
                <a:latin typeface="Segoe UI" pitchFamily="34" charset="0"/>
                <a:cs typeface="Segoe UI" pitchFamily="34" charset="0"/>
              </a:rPr>
              <a:t>Rất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kỳ</a:t>
            </a:r>
            <a:r>
              <a:rPr lang="en-US" sz="2400" dirty="0">
                <a:latin typeface="Segoe UI" pitchFamily="34" charset="0"/>
                <a:cs typeface="Segoe UI" pitchFamily="34" charset="0"/>
              </a:rPr>
              <a:t> </a:t>
            </a:r>
            <a:r>
              <a:rPr lang="en-US" sz="2400" dirty="0" err="1">
                <a:latin typeface="Segoe UI" pitchFamily="34" charset="0"/>
                <a:cs typeface="Segoe UI" pitchFamily="34" charset="0"/>
              </a:rPr>
              <a:t>lạ</a:t>
            </a:r>
            <a:r>
              <a:rPr lang="en-US" sz="2400" dirty="0">
                <a:latin typeface="Segoe UI" pitchFamily="34" charset="0"/>
                <a:cs typeface="Segoe UI" pitchFamily="34" charset="0"/>
              </a:rPr>
              <a:t>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họ</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tính</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cách</a:t>
            </a:r>
            <a:r>
              <a:rPr lang="en-US" sz="2400" dirty="0">
                <a:latin typeface="Segoe UI" pitchFamily="34" charset="0"/>
                <a:cs typeface="Segoe UI" pitchFamily="34" charset="0"/>
              </a:rPr>
              <a:t> </a:t>
            </a:r>
            <a:r>
              <a:rPr lang="en-US" sz="2400" dirty="0" err="1">
                <a:latin typeface="Segoe UI" pitchFamily="34" charset="0"/>
                <a:cs typeface="Segoe UI" pitchFamily="34" charset="0"/>
              </a:rPr>
              <a:t>kinh</a:t>
            </a:r>
            <a:r>
              <a:rPr lang="en-US" sz="2400" dirty="0">
                <a:latin typeface="Segoe UI" pitchFamily="34" charset="0"/>
                <a:cs typeface="Segoe UI" pitchFamily="34" charset="0"/>
              </a:rPr>
              <a:t> </a:t>
            </a:r>
            <a:r>
              <a:rPr lang="en-US" sz="2400" dirty="0" err="1">
                <a:latin typeface="Segoe UI" pitchFamily="34" charset="0"/>
                <a:cs typeface="Segoe UI" pitchFamily="34" charset="0"/>
              </a:rPr>
              <a:t>doanh</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thường</a:t>
            </a:r>
            <a:r>
              <a:rPr lang="en-US" sz="2400" dirty="0">
                <a:latin typeface="Segoe UI" pitchFamily="34" charset="0"/>
                <a:cs typeface="Segoe UI" pitchFamily="34" charset="0"/>
              </a:rPr>
              <a:t> </a:t>
            </a:r>
            <a:r>
              <a:rPr lang="en-US" sz="2400" dirty="0" err="1">
                <a:latin typeface="Segoe UI" pitchFamily="34" charset="0"/>
                <a:cs typeface="Segoe UI" pitchFamily="34" charset="0"/>
              </a:rPr>
              <a:t>tìm</a:t>
            </a:r>
            <a:r>
              <a:rPr lang="en-US" sz="2400" dirty="0">
                <a:latin typeface="Segoe UI" pitchFamily="34" charset="0"/>
                <a:cs typeface="Segoe UI" pitchFamily="34" charset="0"/>
              </a:rPr>
              <a:t> </a:t>
            </a:r>
            <a:r>
              <a:rPr lang="en-US" sz="2400" dirty="0" err="1">
                <a:latin typeface="Segoe UI" pitchFamily="34" charset="0"/>
                <a:cs typeface="Segoe UI" pitchFamily="34" charset="0"/>
              </a:rPr>
              <a:t>kiếm</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dự</a:t>
            </a:r>
            <a:r>
              <a:rPr lang="en-US" sz="2400" dirty="0">
                <a:latin typeface="Segoe UI" pitchFamily="34" charset="0"/>
                <a:cs typeface="Segoe UI" pitchFamily="34" charset="0"/>
              </a:rPr>
              <a:t> </a:t>
            </a:r>
            <a:r>
              <a:rPr lang="en-US" sz="2400" dirty="0" err="1">
                <a:latin typeface="Segoe UI" pitchFamily="34" charset="0"/>
                <a:cs typeface="Segoe UI" pitchFamily="34" charset="0"/>
              </a:rPr>
              <a:t>án</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mới</a:t>
            </a:r>
            <a:endParaRPr lang="en-US" sz="2400" dirty="0" smtClean="0">
              <a:latin typeface="Segoe UI" pitchFamily="34" charset="0"/>
              <a:cs typeface="Segoe UI" pitchFamily="34" charset="0"/>
            </a:endParaRPr>
          </a:p>
          <a:p>
            <a:pPr marL="342900" lvl="0" indent="-342900">
              <a:lnSpc>
                <a:spcPct val="110000"/>
              </a:lnSpc>
              <a:spcBef>
                <a:spcPts val="600"/>
              </a:spcBef>
              <a:buClr>
                <a:schemeClr val="tx2"/>
              </a:buClr>
              <a:buFont typeface="Wingdings" pitchFamily="2" charset="2"/>
              <a:buChar char="l"/>
              <a:defRPr/>
            </a:pPr>
            <a:r>
              <a:rPr lang="en-US" sz="2400" b="1" dirty="0" err="1">
                <a:latin typeface="Segoe UI" pitchFamily="34" charset="0"/>
                <a:cs typeface="Segoe UI" pitchFamily="34" charset="0"/>
              </a:rPr>
              <a:t>Giám</a:t>
            </a:r>
            <a:r>
              <a:rPr lang="en-US" sz="2400" b="1" dirty="0">
                <a:latin typeface="Segoe UI" pitchFamily="34" charset="0"/>
                <a:cs typeface="Segoe UI" pitchFamily="34" charset="0"/>
              </a:rPr>
              <a:t> </a:t>
            </a:r>
            <a:r>
              <a:rPr lang="en-US" sz="2400" b="1" dirty="0" err="1">
                <a:latin typeface="Segoe UI" pitchFamily="34" charset="0"/>
                <a:cs typeface="Segoe UI" pitchFamily="34" charset="0"/>
              </a:rPr>
              <a:t>sát</a:t>
            </a:r>
            <a:r>
              <a:rPr lang="en-US" sz="2400" b="1" dirty="0">
                <a:latin typeface="Segoe UI" pitchFamily="34" charset="0"/>
                <a:cs typeface="Segoe UI" pitchFamily="34" charset="0"/>
              </a:rPr>
              <a:t> </a:t>
            </a:r>
            <a:r>
              <a:rPr lang="en-US" sz="2400" b="1" dirty="0" err="1">
                <a:latin typeface="Segoe UI" pitchFamily="34" charset="0"/>
                <a:cs typeface="Segoe UI" pitchFamily="34" charset="0"/>
              </a:rPr>
              <a:t>viên</a:t>
            </a:r>
            <a:r>
              <a:rPr lang="en-US" sz="2400" dirty="0">
                <a:latin typeface="Segoe UI" pitchFamily="34" charset="0"/>
                <a:cs typeface="Segoe UI" pitchFamily="34" charset="0"/>
              </a:rPr>
              <a:t>: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sống</a:t>
            </a:r>
            <a:r>
              <a:rPr lang="en-US" sz="2400" dirty="0">
                <a:latin typeface="Segoe UI" pitchFamily="34" charset="0"/>
                <a:cs typeface="Segoe UI" pitchFamily="34" charset="0"/>
              </a:rPr>
              <a:t>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hiện</a:t>
            </a:r>
            <a:r>
              <a:rPr lang="en-US" sz="2400" dirty="0">
                <a:latin typeface="Segoe UI" pitchFamily="34" charset="0"/>
                <a:cs typeface="Segoe UI" pitchFamily="34" charset="0"/>
              </a:rPr>
              <a:t> </a:t>
            </a:r>
            <a:r>
              <a:rPr lang="en-US" sz="2400" dirty="0" err="1">
                <a:latin typeface="Segoe UI" pitchFamily="34" charset="0"/>
                <a:cs typeface="Segoe UI" pitchFamily="34" charset="0"/>
              </a:rPr>
              <a:t>tại</a:t>
            </a:r>
            <a:r>
              <a:rPr lang="en-US" sz="2400" dirty="0">
                <a:latin typeface="Segoe UI" pitchFamily="34" charset="0"/>
                <a:cs typeface="Segoe UI" pitchFamily="34" charset="0"/>
              </a:rPr>
              <a:t> </a:t>
            </a:r>
            <a:r>
              <a:rPr lang="en-US" sz="2400" dirty="0" err="1">
                <a:latin typeface="Segoe UI" pitchFamily="34" charset="0"/>
                <a:cs typeface="Segoe UI" pitchFamily="34" charset="0"/>
              </a:rPr>
              <a:t>với</a:t>
            </a:r>
            <a:r>
              <a:rPr lang="en-US" sz="2400" dirty="0">
                <a:latin typeface="Segoe UI" pitchFamily="34" charset="0"/>
                <a:cs typeface="Segoe UI" pitchFamily="34" charset="0"/>
              </a:rPr>
              <a:t> </a:t>
            </a:r>
            <a:r>
              <a:rPr lang="en-US" sz="2400" dirty="0" err="1">
                <a:latin typeface="Segoe UI" pitchFamily="34" charset="0"/>
                <a:cs typeface="Segoe UI" pitchFamily="34" charset="0"/>
              </a:rPr>
              <a:t>đôi</a:t>
            </a:r>
            <a:r>
              <a:rPr lang="en-US" sz="2400" dirty="0">
                <a:latin typeface="Segoe UI" pitchFamily="34" charset="0"/>
                <a:cs typeface="Segoe UI" pitchFamily="34" charset="0"/>
              </a:rPr>
              <a:t> </a:t>
            </a:r>
            <a:r>
              <a:rPr lang="en-US" sz="2400" dirty="0" err="1">
                <a:latin typeface="Segoe UI" pitchFamily="34" charset="0"/>
                <a:cs typeface="Segoe UI" pitchFamily="34" charset="0"/>
              </a:rPr>
              <a:t>mắt</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họ</a:t>
            </a:r>
            <a:r>
              <a:rPr lang="en-US" sz="2400" dirty="0">
                <a:latin typeface="Segoe UI" pitchFamily="34" charset="0"/>
                <a:cs typeface="Segoe UI" pitchFamily="34" charset="0"/>
              </a:rPr>
              <a:t> </a:t>
            </a:r>
            <a:r>
              <a:rPr lang="en-US" sz="2400" dirty="0" err="1">
                <a:latin typeface="Segoe UI" pitchFamily="34" charset="0"/>
                <a:cs typeface="Segoe UI" pitchFamily="34" charset="0"/>
              </a:rPr>
              <a:t>luôn</a:t>
            </a:r>
            <a:r>
              <a:rPr lang="en-US" sz="2400" dirty="0">
                <a:latin typeface="Segoe UI" pitchFamily="34" charset="0"/>
                <a:cs typeface="Segoe UI" pitchFamily="34" charset="0"/>
              </a:rPr>
              <a:t> </a:t>
            </a:r>
            <a:r>
              <a:rPr lang="en-US" sz="2400" dirty="0" err="1">
                <a:latin typeface="Segoe UI" pitchFamily="34" charset="0"/>
                <a:cs typeface="Segoe UI" pitchFamily="34" charset="0"/>
              </a:rPr>
              <a:t>quan</a:t>
            </a:r>
            <a:r>
              <a:rPr lang="en-US" sz="2400" dirty="0">
                <a:latin typeface="Segoe UI" pitchFamily="34" charset="0"/>
                <a:cs typeface="Segoe UI" pitchFamily="34" charset="0"/>
              </a:rPr>
              <a:t> </a:t>
            </a:r>
            <a:r>
              <a:rPr lang="en-US" sz="2400" dirty="0" err="1">
                <a:latin typeface="Segoe UI" pitchFamily="34" charset="0"/>
                <a:cs typeface="Segoe UI" pitchFamily="34" charset="0"/>
              </a:rPr>
              <a:t>sát</a:t>
            </a:r>
            <a:r>
              <a:rPr lang="en-US" sz="2400" dirty="0">
                <a:latin typeface="Segoe UI" pitchFamily="34" charset="0"/>
                <a:cs typeface="Segoe UI" pitchFamily="34" charset="0"/>
              </a:rPr>
              <a:t> </a:t>
            </a:r>
            <a:r>
              <a:rPr lang="en-US" sz="2400" dirty="0" err="1">
                <a:latin typeface="Segoe UI" pitchFamily="34" charset="0"/>
                <a:cs typeface="Segoe UI" pitchFamily="34" charset="0"/>
              </a:rPr>
              <a:t>môi</a:t>
            </a:r>
            <a:r>
              <a:rPr lang="en-US" sz="2400" dirty="0">
                <a:latin typeface="Segoe UI" pitchFamily="34" charset="0"/>
                <a:cs typeface="Segoe UI" pitchFamily="34" charset="0"/>
              </a:rPr>
              <a:t> </a:t>
            </a:r>
            <a:r>
              <a:rPr lang="en-US" sz="2400" dirty="0" err="1">
                <a:latin typeface="Segoe UI" pitchFamily="34" charset="0"/>
                <a:cs typeface="Segoe UI" pitchFamily="34" charset="0"/>
              </a:rPr>
              <a:t>trường</a:t>
            </a:r>
            <a:r>
              <a:rPr lang="en-US" sz="2400" dirty="0">
                <a:latin typeface="Segoe UI" pitchFamily="34" charset="0"/>
                <a:cs typeface="Segoe UI" pitchFamily="34" charset="0"/>
              </a:rPr>
              <a:t> </a:t>
            </a:r>
            <a:r>
              <a:rPr lang="en-US" sz="2400" dirty="0" err="1">
                <a:latin typeface="Segoe UI" pitchFamily="34" charset="0"/>
                <a:cs typeface="Segoe UI" pitchFamily="34" charset="0"/>
              </a:rPr>
              <a:t>xung</a:t>
            </a:r>
            <a:r>
              <a:rPr lang="en-US" sz="2400" dirty="0">
                <a:latin typeface="Segoe UI" pitchFamily="34" charset="0"/>
                <a:cs typeface="Segoe UI" pitchFamily="34" charset="0"/>
              </a:rPr>
              <a:t> </a:t>
            </a:r>
            <a:r>
              <a:rPr lang="en-US" sz="2400" dirty="0" err="1">
                <a:latin typeface="Segoe UI" pitchFamily="34" charset="0"/>
                <a:cs typeface="Segoe UI" pitchFamily="34" charset="0"/>
              </a:rPr>
              <a:t>quanh</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để</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đảm</a:t>
            </a:r>
            <a:r>
              <a:rPr lang="en-US" sz="2400" dirty="0">
                <a:latin typeface="Segoe UI" pitchFamily="34" charset="0"/>
                <a:cs typeface="Segoe UI" pitchFamily="34" charset="0"/>
              </a:rPr>
              <a:t> </a:t>
            </a:r>
            <a:r>
              <a:rPr lang="en-US" sz="2400" dirty="0" err="1">
                <a:latin typeface="Segoe UI" pitchFamily="34" charset="0"/>
                <a:cs typeface="Segoe UI" pitchFamily="34" charset="0"/>
              </a:rPr>
              <a:t>bảo</a:t>
            </a:r>
            <a:r>
              <a:rPr lang="en-US" sz="2400" dirty="0">
                <a:latin typeface="Segoe UI" pitchFamily="34" charset="0"/>
                <a:cs typeface="Segoe UI" pitchFamily="34" charset="0"/>
              </a:rPr>
              <a:t> </a:t>
            </a:r>
            <a:r>
              <a:rPr lang="en-US" sz="2400" dirty="0" err="1">
                <a:latin typeface="Segoe UI" pitchFamily="34" charset="0"/>
                <a:cs typeface="Segoe UI" pitchFamily="34" charset="0"/>
              </a:rPr>
              <a:t>rằng</a:t>
            </a:r>
            <a:r>
              <a:rPr lang="en-US" sz="2400" dirty="0">
                <a:latin typeface="Segoe UI" pitchFamily="34" charset="0"/>
                <a:cs typeface="Segoe UI" pitchFamily="34" charset="0"/>
              </a:rPr>
              <a:t> </a:t>
            </a:r>
            <a:r>
              <a:rPr lang="en-US" sz="2400" dirty="0" err="1">
                <a:latin typeface="Segoe UI" pitchFamily="34" charset="0"/>
                <a:cs typeface="Segoe UI" pitchFamily="34" charset="0"/>
              </a:rPr>
              <a:t>mọi</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thứ</a:t>
            </a:r>
            <a:r>
              <a:rPr lang="en-US" sz="2400" dirty="0">
                <a:latin typeface="Segoe UI" pitchFamily="34" charset="0"/>
                <a:cs typeface="Segoe UI" pitchFamily="34" charset="0"/>
              </a:rPr>
              <a:t> </a:t>
            </a:r>
            <a:r>
              <a:rPr lang="en-US" sz="2400" dirty="0" err="1">
                <a:latin typeface="Segoe UI" pitchFamily="34" charset="0"/>
                <a:cs typeface="Segoe UI" pitchFamily="34" charset="0"/>
              </a:rPr>
              <a:t>đang</a:t>
            </a:r>
            <a:r>
              <a:rPr lang="en-US" sz="2400" dirty="0">
                <a:latin typeface="Segoe UI" pitchFamily="34" charset="0"/>
                <a:cs typeface="Segoe UI" pitchFamily="34" charset="0"/>
              </a:rPr>
              <a:t> </a:t>
            </a:r>
            <a:r>
              <a:rPr lang="en-US" sz="2400" dirty="0" err="1">
                <a:latin typeface="Segoe UI" pitchFamily="34" charset="0"/>
                <a:cs typeface="Segoe UI" pitchFamily="34" charset="0"/>
              </a:rPr>
              <a:t>hoạt</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động</a:t>
            </a:r>
            <a:r>
              <a:rPr lang="en-US" sz="2400" dirty="0">
                <a:latin typeface="Segoe UI" pitchFamily="34" charset="0"/>
                <a:cs typeface="Segoe UI" pitchFamily="34" charset="0"/>
              </a:rPr>
              <a:t> </a:t>
            </a:r>
            <a:r>
              <a:rPr lang="en-US" sz="2400" dirty="0" err="1">
                <a:latin typeface="Segoe UI" pitchFamily="34" charset="0"/>
                <a:cs typeface="Segoe UI" pitchFamily="34" charset="0"/>
              </a:rPr>
              <a:t>mượt</a:t>
            </a:r>
            <a:r>
              <a:rPr lang="en-US" sz="2400" dirty="0">
                <a:latin typeface="Segoe UI" pitchFamily="34" charset="0"/>
                <a:cs typeface="Segoe UI" pitchFamily="34" charset="0"/>
              </a:rPr>
              <a:t> </a:t>
            </a:r>
            <a:r>
              <a:rPr lang="en-US" sz="2400" dirty="0" err="1">
                <a:latin typeface="Segoe UI" pitchFamily="34" charset="0"/>
                <a:cs typeface="Segoe UI" pitchFamily="34" charset="0"/>
              </a:rPr>
              <a:t>mà</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hệ</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thống</a:t>
            </a:r>
            <a:endParaRPr lang="en-US" sz="2400"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cs typeface="Segoe UI" pitchFamily="34" charset="0"/>
            </a:endParaRPr>
          </a:p>
        </p:txBody>
      </p:sp>
    </p:spTree>
    <p:extLst>
      <p:ext uri="{BB962C8B-B14F-4D97-AF65-F5344CB8AC3E}">
        <p14:creationId xmlns:p14="http://schemas.microsoft.com/office/powerpoint/2010/main" val="1105892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62484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smtClean="0">
                <a:latin typeface="Segoe UI" pitchFamily="34" charset="0"/>
                <a:ea typeface="Roboto" pitchFamily="2" charset="0"/>
                <a:cs typeface="Segoe UI" pitchFamily="34" charset="0"/>
              </a:rPr>
              <a:t>16 </a:t>
            </a:r>
            <a:r>
              <a:rPr lang="en-US" sz="2800" b="1" dirty="0" err="1" smtClean="0">
                <a:latin typeface="Segoe UI" pitchFamily="34" charset="0"/>
                <a:ea typeface="Roboto" pitchFamily="2" charset="0"/>
                <a:cs typeface="Segoe UI" pitchFamily="34" charset="0"/>
              </a:rPr>
              <a:t>loại</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tính</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cách</a:t>
            </a:r>
            <a:endParaRPr lang="en-US" sz="2800" b="1" dirty="0" smtClean="0">
              <a:latin typeface="Segoe UI" pitchFamily="34" charset="0"/>
              <a:ea typeface="Roboto" pitchFamily="2" charset="0"/>
              <a:cs typeface="Segoe UI" pitchFamily="34" charset="0"/>
            </a:endParaRPr>
          </a:p>
          <a:p>
            <a:pPr marL="342900" lvl="0" indent="-342900">
              <a:lnSpc>
                <a:spcPct val="110000"/>
              </a:lnSpc>
              <a:spcBef>
                <a:spcPts val="600"/>
              </a:spcBef>
              <a:buClr>
                <a:schemeClr val="tx2"/>
              </a:buClr>
              <a:buFont typeface="Wingdings" pitchFamily="2" charset="2"/>
              <a:buChar char="l"/>
              <a:defRPr/>
            </a:pPr>
            <a:r>
              <a:rPr lang="en-US" sz="2400" b="1" dirty="0" err="1" smtClean="0"/>
              <a:t>Nhà</a:t>
            </a:r>
            <a:r>
              <a:rPr lang="en-US" sz="2400" b="1" dirty="0" smtClean="0"/>
              <a:t> </a:t>
            </a:r>
            <a:r>
              <a:rPr lang="en-US" sz="2400" b="1" dirty="0" err="1"/>
              <a:t>cung</a:t>
            </a:r>
            <a:r>
              <a:rPr lang="en-US" sz="2400" b="1" dirty="0"/>
              <a:t> </a:t>
            </a:r>
            <a:r>
              <a:rPr lang="en-US" sz="2400" b="1" dirty="0" err="1" smtClean="0"/>
              <a:t>cấp</a:t>
            </a:r>
            <a:r>
              <a:rPr lang="en-US" sz="2400" dirty="0" smtClean="0"/>
              <a:t>: </a:t>
            </a:r>
            <a:r>
              <a:rPr lang="en-US" sz="2400" dirty="0" err="1" smtClean="0"/>
              <a:t>quan</a:t>
            </a:r>
            <a:r>
              <a:rPr lang="en-US" sz="2400" dirty="0" smtClean="0"/>
              <a:t> </a:t>
            </a:r>
            <a:r>
              <a:rPr lang="en-US" sz="2400" dirty="0" err="1"/>
              <a:t>tâm</a:t>
            </a:r>
            <a:r>
              <a:rPr lang="en-US" sz="2400" dirty="0"/>
              <a:t> </a:t>
            </a:r>
            <a:r>
              <a:rPr lang="en-US" sz="2400" dirty="0" err="1"/>
              <a:t>một</a:t>
            </a:r>
            <a:r>
              <a:rPr lang="en-US" sz="2400" dirty="0"/>
              <a:t> </a:t>
            </a:r>
            <a:r>
              <a:rPr lang="en-US" sz="2400" dirty="0" err="1"/>
              <a:t>cách</a:t>
            </a:r>
            <a:r>
              <a:rPr lang="en-US" sz="2400" dirty="0"/>
              <a:t> </a:t>
            </a:r>
            <a:r>
              <a:rPr lang="en-US" sz="2400" dirty="0" err="1"/>
              <a:t>tự</a:t>
            </a:r>
            <a:r>
              <a:rPr lang="en-US" sz="2400" dirty="0"/>
              <a:t> </a:t>
            </a:r>
            <a:r>
              <a:rPr lang="en-US" sz="2400" dirty="0" err="1"/>
              <a:t>nhiên</a:t>
            </a:r>
            <a:r>
              <a:rPr lang="en-US" sz="2400" dirty="0"/>
              <a:t> </a:t>
            </a:r>
            <a:r>
              <a:rPr lang="en-US" sz="2400" dirty="0" err="1"/>
              <a:t>đến</a:t>
            </a:r>
            <a:r>
              <a:rPr lang="en-US" sz="2400" dirty="0"/>
              <a:t> </a:t>
            </a:r>
            <a:r>
              <a:rPr lang="en-US" sz="2400" dirty="0" err="1"/>
              <a:t>những</a:t>
            </a:r>
            <a:r>
              <a:rPr lang="en-US" sz="2400" dirty="0"/>
              <a:t> </a:t>
            </a:r>
            <a:r>
              <a:rPr lang="en-US" sz="2400" dirty="0" err="1"/>
              <a:t>người</a:t>
            </a:r>
            <a:r>
              <a:rPr lang="en-US" sz="2400" dirty="0"/>
              <a:t> </a:t>
            </a:r>
            <a:r>
              <a:rPr lang="en-US" sz="2400" dirty="0" err="1"/>
              <a:t>khác</a:t>
            </a:r>
            <a:r>
              <a:rPr lang="en-US" sz="2400" dirty="0"/>
              <a:t>. </a:t>
            </a:r>
            <a:r>
              <a:rPr lang="en-US" sz="2400" dirty="0" err="1"/>
              <a:t>Họ</a:t>
            </a:r>
            <a:r>
              <a:rPr lang="en-US" sz="2400" dirty="0"/>
              <a:t> </a:t>
            </a:r>
            <a:r>
              <a:rPr lang="en-US" sz="2400" dirty="0" err="1"/>
              <a:t>thích</a:t>
            </a:r>
            <a:r>
              <a:rPr lang="en-US" sz="2400" dirty="0"/>
              <a:t> </a:t>
            </a:r>
            <a:r>
              <a:rPr lang="en-US" sz="2400" dirty="0" err="1"/>
              <a:t>mọi</a:t>
            </a:r>
            <a:r>
              <a:rPr lang="en-US" sz="2400" dirty="0"/>
              <a:t> </a:t>
            </a:r>
            <a:r>
              <a:rPr lang="en-US" sz="2400" dirty="0" err="1"/>
              <a:t>người</a:t>
            </a:r>
            <a:r>
              <a:rPr lang="en-US" sz="2400" dirty="0"/>
              <a:t> </a:t>
            </a:r>
            <a:r>
              <a:rPr lang="en-US" sz="2400" dirty="0" err="1"/>
              <a:t>và</a:t>
            </a:r>
            <a:r>
              <a:rPr lang="en-US" sz="2400" dirty="0"/>
              <a:t> </a:t>
            </a:r>
            <a:r>
              <a:rPr lang="en-US" sz="2400" dirty="0" err="1"/>
              <a:t>có</a:t>
            </a:r>
            <a:r>
              <a:rPr lang="en-US" sz="2400" dirty="0"/>
              <a:t> </a:t>
            </a:r>
            <a:r>
              <a:rPr lang="en-US" sz="2400" dirty="0" err="1"/>
              <a:t>một</a:t>
            </a:r>
            <a:r>
              <a:rPr lang="en-US" sz="2400" dirty="0"/>
              <a:t> </a:t>
            </a:r>
            <a:r>
              <a:rPr lang="en-US" sz="2400" dirty="0" err="1"/>
              <a:t>kỹ</a:t>
            </a:r>
            <a:r>
              <a:rPr lang="en-US" sz="2400" dirty="0"/>
              <a:t> </a:t>
            </a:r>
            <a:r>
              <a:rPr lang="en-US" sz="2400" dirty="0" err="1"/>
              <a:t>năng</a:t>
            </a:r>
            <a:r>
              <a:rPr lang="en-US" sz="2400" dirty="0"/>
              <a:t> </a:t>
            </a:r>
            <a:r>
              <a:rPr lang="en-US" sz="2400" dirty="0" err="1"/>
              <a:t>đặc</a:t>
            </a:r>
            <a:r>
              <a:rPr lang="en-US" sz="2400" dirty="0"/>
              <a:t> </a:t>
            </a:r>
            <a:r>
              <a:rPr lang="en-US" sz="2400" dirty="0" err="1"/>
              <a:t>biệt</a:t>
            </a:r>
            <a:r>
              <a:rPr lang="en-US" sz="2400" dirty="0"/>
              <a:t> </a:t>
            </a:r>
            <a:r>
              <a:rPr lang="en-US" sz="2400" dirty="0" err="1"/>
              <a:t>đó</a:t>
            </a:r>
            <a:r>
              <a:rPr lang="en-US" sz="2400" dirty="0"/>
              <a:t> </a:t>
            </a:r>
            <a:r>
              <a:rPr lang="en-US" sz="2400" dirty="0" err="1"/>
              <a:t>là</a:t>
            </a:r>
            <a:r>
              <a:rPr lang="en-US" sz="2400" dirty="0"/>
              <a:t> </a:t>
            </a:r>
            <a:r>
              <a:rPr lang="en-US" sz="2400" dirty="0" err="1"/>
              <a:t>lấy</a:t>
            </a:r>
            <a:r>
              <a:rPr lang="en-US" sz="2400" dirty="0"/>
              <a:t> </a:t>
            </a:r>
            <a:r>
              <a:rPr lang="en-US" sz="2400" dirty="0" err="1"/>
              <a:t>ra</a:t>
            </a:r>
            <a:r>
              <a:rPr lang="en-US" sz="2400" dirty="0"/>
              <a:t> </a:t>
            </a:r>
            <a:r>
              <a:rPr lang="en-US" sz="2400" dirty="0" err="1"/>
              <a:t>những</a:t>
            </a:r>
            <a:r>
              <a:rPr lang="en-US" sz="2400" dirty="0"/>
              <a:t> </a:t>
            </a:r>
            <a:r>
              <a:rPr lang="en-US" sz="2400" dirty="0" err="1"/>
              <a:t>điểm</a:t>
            </a:r>
            <a:r>
              <a:rPr lang="en-US" sz="2400" dirty="0"/>
              <a:t> </a:t>
            </a:r>
            <a:r>
              <a:rPr lang="en-US" sz="2400" dirty="0" err="1"/>
              <a:t>tốt</a:t>
            </a:r>
            <a:r>
              <a:rPr lang="en-US" sz="2400" dirty="0"/>
              <a:t> </a:t>
            </a:r>
            <a:r>
              <a:rPr lang="en-US" sz="2400" dirty="0" err="1"/>
              <a:t>nhất</a:t>
            </a:r>
            <a:r>
              <a:rPr lang="en-US" sz="2400" dirty="0"/>
              <a:t> ở </a:t>
            </a:r>
            <a:r>
              <a:rPr lang="en-US" sz="2400" dirty="0" err="1"/>
              <a:t>những</a:t>
            </a:r>
            <a:r>
              <a:rPr lang="en-US" sz="2400" dirty="0"/>
              <a:t> </a:t>
            </a:r>
            <a:r>
              <a:rPr lang="en-US" sz="2400" dirty="0" err="1"/>
              <a:t>người</a:t>
            </a:r>
            <a:r>
              <a:rPr lang="en-US" sz="2400" dirty="0"/>
              <a:t> </a:t>
            </a:r>
            <a:r>
              <a:rPr lang="en-US" sz="2400" dirty="0" err="1" smtClean="0"/>
              <a:t>khác</a:t>
            </a:r>
            <a:endParaRPr lang="en-US" sz="2400" dirty="0" smtClean="0"/>
          </a:p>
          <a:p>
            <a:pPr marL="342900" lvl="0" indent="-342900">
              <a:lnSpc>
                <a:spcPct val="110000"/>
              </a:lnSpc>
              <a:spcBef>
                <a:spcPts val="600"/>
              </a:spcBef>
              <a:buClr>
                <a:schemeClr val="tx2"/>
              </a:buClr>
              <a:buFont typeface="Wingdings" pitchFamily="2" charset="2"/>
              <a:buChar char="l"/>
              <a:defRPr/>
            </a:pPr>
            <a:r>
              <a:rPr lang="en-US" sz="2400" b="1" dirty="0" err="1" smtClean="0"/>
              <a:t>Giáo</a:t>
            </a:r>
            <a:r>
              <a:rPr lang="en-US" sz="2400" b="1" dirty="0" smtClean="0"/>
              <a:t> </a:t>
            </a:r>
            <a:r>
              <a:rPr lang="en-US" sz="2400" b="1" dirty="0" err="1" smtClean="0"/>
              <a:t>viên</a:t>
            </a:r>
            <a:r>
              <a:rPr lang="en-US" sz="2400" dirty="0" smtClean="0"/>
              <a:t>: </a:t>
            </a:r>
            <a:r>
              <a:rPr lang="en-US" sz="2400" dirty="0" err="1" smtClean="0"/>
              <a:t>là</a:t>
            </a:r>
            <a:r>
              <a:rPr lang="en-US" sz="2400" dirty="0" smtClean="0"/>
              <a:t> </a:t>
            </a:r>
            <a:r>
              <a:rPr lang="en-US" sz="2400" dirty="0" err="1"/>
              <a:t>người</a:t>
            </a:r>
            <a:r>
              <a:rPr lang="en-US" sz="2400" dirty="0"/>
              <a:t> </a:t>
            </a:r>
            <a:r>
              <a:rPr lang="en-US" sz="2400" dirty="0" err="1"/>
              <a:t>có</a:t>
            </a:r>
            <a:r>
              <a:rPr lang="en-US" sz="2400" dirty="0"/>
              <a:t> </a:t>
            </a:r>
            <a:r>
              <a:rPr lang="en-US" sz="2400" dirty="0" err="1"/>
              <a:t>những</a:t>
            </a:r>
            <a:r>
              <a:rPr lang="en-US" sz="2400" dirty="0"/>
              <a:t> </a:t>
            </a:r>
            <a:r>
              <a:rPr lang="en-US" sz="2400" dirty="0" err="1"/>
              <a:t>kỹ</a:t>
            </a:r>
            <a:r>
              <a:rPr lang="en-US" sz="2400" dirty="0"/>
              <a:t> </a:t>
            </a:r>
            <a:r>
              <a:rPr lang="en-US" sz="2400" dirty="0" err="1"/>
              <a:t>năng</a:t>
            </a:r>
            <a:r>
              <a:rPr lang="en-US" sz="2400" dirty="0"/>
              <a:t> con </a:t>
            </a:r>
            <a:r>
              <a:rPr lang="en-US" sz="2400" dirty="0" err="1"/>
              <a:t>người</a:t>
            </a:r>
            <a:r>
              <a:rPr lang="en-US" sz="2400" dirty="0"/>
              <a:t> </a:t>
            </a:r>
            <a:r>
              <a:rPr lang="en-US" sz="2400" dirty="0" err="1"/>
              <a:t>đặc</a:t>
            </a:r>
            <a:r>
              <a:rPr lang="en-US" sz="2400" dirty="0"/>
              <a:t> </a:t>
            </a:r>
            <a:r>
              <a:rPr lang="en-US" sz="2400" dirty="0" err="1"/>
              <a:t>biệt</a:t>
            </a:r>
            <a:r>
              <a:rPr lang="en-US" sz="2400" dirty="0"/>
              <a:t>. </a:t>
            </a:r>
            <a:r>
              <a:rPr lang="en-US" sz="2400" dirty="0" err="1"/>
              <a:t>Họ</a:t>
            </a:r>
            <a:r>
              <a:rPr lang="en-US" sz="2400" dirty="0"/>
              <a:t> </a:t>
            </a:r>
            <a:r>
              <a:rPr lang="en-US" sz="2400" dirty="0" err="1"/>
              <a:t>hiểu</a:t>
            </a:r>
            <a:r>
              <a:rPr lang="en-US" sz="2400" dirty="0"/>
              <a:t> </a:t>
            </a:r>
            <a:r>
              <a:rPr lang="en-US" sz="2400" dirty="0" err="1"/>
              <a:t>và</a:t>
            </a:r>
            <a:r>
              <a:rPr lang="en-US" sz="2400" dirty="0"/>
              <a:t> </a:t>
            </a:r>
            <a:r>
              <a:rPr lang="en-US" sz="2400" dirty="0" err="1"/>
              <a:t>quan</a:t>
            </a:r>
            <a:r>
              <a:rPr lang="en-US" sz="2400" dirty="0"/>
              <a:t> </a:t>
            </a:r>
            <a:r>
              <a:rPr lang="en-US" sz="2400" dirty="0" err="1"/>
              <a:t>tâm</a:t>
            </a:r>
            <a:r>
              <a:rPr lang="en-US" sz="2400" dirty="0"/>
              <a:t> </a:t>
            </a:r>
            <a:r>
              <a:rPr lang="en-US" sz="2400" dirty="0" err="1"/>
              <a:t>đến</a:t>
            </a:r>
            <a:r>
              <a:rPr lang="en-US" sz="2400" dirty="0"/>
              <a:t> </a:t>
            </a:r>
            <a:r>
              <a:rPr lang="en-US" sz="2400" dirty="0" err="1"/>
              <a:t>mọi</a:t>
            </a:r>
            <a:r>
              <a:rPr lang="en-US" sz="2400" dirty="0"/>
              <a:t> </a:t>
            </a:r>
            <a:r>
              <a:rPr lang="en-US" sz="2400" dirty="0" err="1"/>
              <a:t>người</a:t>
            </a:r>
            <a:r>
              <a:rPr lang="en-US" sz="2400" dirty="0"/>
              <a:t> </a:t>
            </a:r>
            <a:r>
              <a:rPr lang="en-US" sz="2400" dirty="0" err="1"/>
              <a:t>và</a:t>
            </a:r>
            <a:r>
              <a:rPr lang="en-US" sz="2400" dirty="0"/>
              <a:t> </a:t>
            </a:r>
            <a:r>
              <a:rPr lang="en-US" sz="2400" dirty="0" err="1"/>
              <a:t>có</a:t>
            </a:r>
            <a:r>
              <a:rPr lang="en-US" sz="2400" dirty="0"/>
              <a:t> </a:t>
            </a:r>
            <a:r>
              <a:rPr lang="en-US" sz="2400" dirty="0" err="1"/>
              <a:t>một</a:t>
            </a:r>
            <a:r>
              <a:rPr lang="en-US" sz="2400" dirty="0"/>
              <a:t> </a:t>
            </a:r>
            <a:r>
              <a:rPr lang="en-US" sz="2400" dirty="0" err="1"/>
              <a:t>tài</a:t>
            </a:r>
            <a:r>
              <a:rPr lang="en-US" sz="2400" dirty="0"/>
              <a:t> </a:t>
            </a:r>
            <a:r>
              <a:rPr lang="en-US" sz="2400" dirty="0" err="1"/>
              <a:t>năng</a:t>
            </a:r>
            <a:r>
              <a:rPr lang="en-US" sz="2400" dirty="0"/>
              <a:t> </a:t>
            </a:r>
            <a:r>
              <a:rPr lang="en-US" sz="2400" dirty="0" err="1"/>
              <a:t>đặc</a:t>
            </a:r>
            <a:r>
              <a:rPr lang="en-US" sz="2400" dirty="0"/>
              <a:t> </a:t>
            </a:r>
            <a:r>
              <a:rPr lang="en-US" sz="2400" dirty="0" err="1"/>
              <a:t>biệt</a:t>
            </a:r>
            <a:r>
              <a:rPr lang="en-US" sz="2400" dirty="0"/>
              <a:t> </a:t>
            </a:r>
            <a:r>
              <a:rPr lang="en-US" sz="2400" dirty="0" err="1"/>
              <a:t>trong</a:t>
            </a:r>
            <a:r>
              <a:rPr lang="en-US" sz="2400" dirty="0"/>
              <a:t> </a:t>
            </a:r>
            <a:r>
              <a:rPr lang="en-US" sz="2400" dirty="0" err="1"/>
              <a:t>việc</a:t>
            </a:r>
            <a:r>
              <a:rPr lang="en-US" sz="2400" dirty="0"/>
              <a:t> </a:t>
            </a:r>
            <a:r>
              <a:rPr lang="en-US" sz="2400" dirty="0" err="1"/>
              <a:t>lấy</a:t>
            </a:r>
            <a:r>
              <a:rPr lang="en-US" sz="2400" dirty="0"/>
              <a:t> </a:t>
            </a:r>
            <a:r>
              <a:rPr lang="en-US" sz="2400" dirty="0" err="1"/>
              <a:t>ra</a:t>
            </a:r>
            <a:r>
              <a:rPr lang="en-US" sz="2400" dirty="0"/>
              <a:t> </a:t>
            </a:r>
            <a:r>
              <a:rPr lang="en-US" sz="2400" dirty="0" err="1"/>
              <a:t>những</a:t>
            </a:r>
            <a:r>
              <a:rPr lang="en-US" sz="2400" dirty="0"/>
              <a:t> </a:t>
            </a:r>
            <a:r>
              <a:rPr lang="en-US" sz="2400" dirty="0" err="1"/>
              <a:t>điểm</a:t>
            </a:r>
            <a:r>
              <a:rPr lang="en-US" sz="2400" dirty="0"/>
              <a:t> </a:t>
            </a:r>
            <a:r>
              <a:rPr lang="en-US" sz="2400" dirty="0" err="1"/>
              <a:t>tốt</a:t>
            </a:r>
            <a:r>
              <a:rPr lang="en-US" sz="2400" dirty="0"/>
              <a:t> </a:t>
            </a:r>
            <a:r>
              <a:rPr lang="en-US" sz="2400" dirty="0" err="1"/>
              <a:t>nhất</a:t>
            </a:r>
            <a:r>
              <a:rPr lang="en-US" sz="2400" dirty="0"/>
              <a:t> ở </a:t>
            </a:r>
            <a:r>
              <a:rPr lang="en-US" sz="2400" dirty="0" err="1"/>
              <a:t>những</a:t>
            </a:r>
            <a:r>
              <a:rPr lang="en-US" sz="2400" dirty="0"/>
              <a:t> </a:t>
            </a:r>
            <a:r>
              <a:rPr lang="en-US" sz="2400" dirty="0" err="1"/>
              <a:t>người</a:t>
            </a:r>
            <a:r>
              <a:rPr lang="en-US" sz="2400" dirty="0"/>
              <a:t> </a:t>
            </a:r>
            <a:r>
              <a:rPr lang="en-US" sz="2400" dirty="0" err="1" smtClean="0"/>
              <a:t>khác</a:t>
            </a:r>
            <a:endParaRPr lang="en-US" sz="2400" dirty="0"/>
          </a:p>
          <a:p>
            <a:pPr marL="342900" lvl="0" indent="-342900">
              <a:lnSpc>
                <a:spcPct val="110000"/>
              </a:lnSpc>
              <a:spcBef>
                <a:spcPts val="600"/>
              </a:spcBef>
              <a:buClr>
                <a:schemeClr val="tx2"/>
              </a:buClr>
              <a:buFont typeface="Wingdings" pitchFamily="2" charset="2"/>
              <a:buChar char="l"/>
              <a:defRPr/>
            </a:pPr>
            <a:r>
              <a:rPr lang="en-US" sz="2400" b="1" dirty="0" err="1" smtClean="0"/>
              <a:t>Nguyên</a:t>
            </a:r>
            <a:r>
              <a:rPr lang="en-US" sz="2400" b="1" dirty="0" smtClean="0"/>
              <a:t> </a:t>
            </a:r>
            <a:r>
              <a:rPr lang="en-US" sz="2400" b="1" dirty="0" err="1" smtClean="0"/>
              <a:t>soái</a:t>
            </a:r>
            <a:r>
              <a:rPr lang="en-US" sz="2400" dirty="0" smtClean="0"/>
              <a:t>: </a:t>
            </a:r>
            <a:r>
              <a:rPr lang="en-US" sz="2400" dirty="0" err="1" smtClean="0"/>
              <a:t>là</a:t>
            </a:r>
            <a:r>
              <a:rPr lang="en-US" sz="2400" dirty="0" smtClean="0"/>
              <a:t> </a:t>
            </a:r>
            <a:r>
              <a:rPr lang="en-US" sz="2400" dirty="0" err="1"/>
              <a:t>nhà</a:t>
            </a:r>
            <a:r>
              <a:rPr lang="en-US" sz="2400" dirty="0"/>
              <a:t> </a:t>
            </a:r>
            <a:r>
              <a:rPr lang="en-US" sz="2400" dirty="0" err="1"/>
              <a:t>lãnh</a:t>
            </a:r>
            <a:r>
              <a:rPr lang="en-US" sz="2400" dirty="0"/>
              <a:t> </a:t>
            </a:r>
            <a:r>
              <a:rPr lang="en-US" sz="2400" dirty="0" err="1"/>
              <a:t>đạo</a:t>
            </a:r>
            <a:r>
              <a:rPr lang="en-US" sz="2400" dirty="0"/>
              <a:t> </a:t>
            </a:r>
            <a:r>
              <a:rPr lang="en-US" sz="2400" dirty="0" err="1"/>
              <a:t>sinh</a:t>
            </a:r>
            <a:r>
              <a:rPr lang="en-US" sz="2400" dirty="0"/>
              <a:t> </a:t>
            </a:r>
            <a:r>
              <a:rPr lang="en-US" sz="2400" dirty="0" err="1"/>
              <a:t>ra</a:t>
            </a:r>
            <a:r>
              <a:rPr lang="en-US" sz="2400" dirty="0"/>
              <a:t> </a:t>
            </a:r>
            <a:r>
              <a:rPr lang="en-US" sz="2400" dirty="0" err="1"/>
              <a:t>tự</a:t>
            </a:r>
            <a:r>
              <a:rPr lang="en-US" sz="2400" dirty="0"/>
              <a:t> </a:t>
            </a:r>
            <a:r>
              <a:rPr lang="en-US" sz="2400" dirty="0" err="1"/>
              <a:t>nhiên</a:t>
            </a:r>
            <a:r>
              <a:rPr lang="en-US" sz="2400" dirty="0"/>
              <a:t>. </a:t>
            </a:r>
            <a:r>
              <a:rPr lang="en-US" sz="2400" dirty="0" err="1"/>
              <a:t>Họ</a:t>
            </a:r>
            <a:r>
              <a:rPr lang="en-US" sz="2400" dirty="0"/>
              <a:t> </a:t>
            </a:r>
            <a:r>
              <a:rPr lang="en-US" sz="2400" dirty="0" err="1"/>
              <a:t>sống</a:t>
            </a:r>
            <a:r>
              <a:rPr lang="en-US" sz="2400" dirty="0"/>
              <a:t> </a:t>
            </a:r>
            <a:r>
              <a:rPr lang="en-US" sz="2400" dirty="0" err="1"/>
              <a:t>trong</a:t>
            </a:r>
            <a:r>
              <a:rPr lang="en-US" sz="2400" dirty="0"/>
              <a:t> </a:t>
            </a:r>
            <a:r>
              <a:rPr lang="en-US" sz="2400" dirty="0" err="1"/>
              <a:t>thế</a:t>
            </a:r>
            <a:r>
              <a:rPr lang="en-US" sz="2400" dirty="0"/>
              <a:t> </a:t>
            </a:r>
            <a:r>
              <a:rPr lang="en-US" sz="2400" dirty="0" err="1"/>
              <a:t>giới</a:t>
            </a:r>
            <a:r>
              <a:rPr lang="en-US" sz="2400" dirty="0"/>
              <a:t> </a:t>
            </a:r>
            <a:r>
              <a:rPr lang="en-US" sz="2400" dirty="0" err="1"/>
              <a:t>của</a:t>
            </a:r>
            <a:r>
              <a:rPr lang="en-US" sz="2400" dirty="0"/>
              <a:t> </a:t>
            </a:r>
            <a:r>
              <a:rPr lang="en-US" sz="2400" dirty="0" err="1"/>
              <a:t>những</a:t>
            </a:r>
            <a:r>
              <a:rPr lang="en-US" sz="2400" dirty="0"/>
              <a:t> </a:t>
            </a:r>
            <a:r>
              <a:rPr lang="en-US" sz="2400" dirty="0" err="1"/>
              <a:t>thách</a:t>
            </a:r>
            <a:r>
              <a:rPr lang="en-US" sz="2400" dirty="0"/>
              <a:t> </a:t>
            </a:r>
            <a:r>
              <a:rPr lang="en-US" sz="2400" dirty="0" err="1"/>
              <a:t>thức</a:t>
            </a:r>
            <a:r>
              <a:rPr lang="en-US" sz="2400" dirty="0"/>
              <a:t> </a:t>
            </a:r>
            <a:r>
              <a:rPr lang="en-US" sz="2400" dirty="0" err="1"/>
              <a:t>và</a:t>
            </a:r>
            <a:r>
              <a:rPr lang="en-US" sz="2400" dirty="0"/>
              <a:t> </a:t>
            </a:r>
            <a:r>
              <a:rPr lang="en-US" sz="2400" dirty="0" err="1"/>
              <a:t>muốn</a:t>
            </a:r>
            <a:r>
              <a:rPr lang="en-US" sz="2400" dirty="0"/>
              <a:t> </a:t>
            </a:r>
            <a:r>
              <a:rPr lang="en-US" sz="2400" dirty="0" err="1"/>
              <a:t>là</a:t>
            </a:r>
            <a:r>
              <a:rPr lang="en-US" sz="2400" dirty="0"/>
              <a:t> </a:t>
            </a:r>
            <a:r>
              <a:rPr lang="en-US" sz="2400" dirty="0" err="1"/>
              <a:t>người</a:t>
            </a:r>
            <a:r>
              <a:rPr lang="en-US" sz="2400" dirty="0"/>
              <a:t> </a:t>
            </a:r>
            <a:r>
              <a:rPr lang="en-US" sz="2400" dirty="0" err="1"/>
              <a:t>chịu</a:t>
            </a:r>
            <a:r>
              <a:rPr lang="en-US" sz="2400" dirty="0"/>
              <a:t> </a:t>
            </a:r>
            <a:r>
              <a:rPr lang="en-US" sz="2400" dirty="0" err="1"/>
              <a:t>trách</a:t>
            </a:r>
            <a:r>
              <a:rPr lang="en-US" sz="2400" dirty="0"/>
              <a:t> </a:t>
            </a:r>
            <a:r>
              <a:rPr lang="en-US" sz="2400" dirty="0" err="1"/>
              <a:t>nhiệm</a:t>
            </a:r>
            <a:r>
              <a:rPr lang="en-US" sz="2400" dirty="0"/>
              <a:t> </a:t>
            </a:r>
            <a:r>
              <a:rPr lang="en-US" sz="2400" dirty="0" err="1"/>
              <a:t>chinh</a:t>
            </a:r>
            <a:r>
              <a:rPr lang="en-US" sz="2400" dirty="0"/>
              <a:t> </a:t>
            </a:r>
            <a:r>
              <a:rPr lang="en-US" sz="2400" dirty="0" err="1"/>
              <a:t>phục</a:t>
            </a:r>
            <a:r>
              <a:rPr lang="en-US" sz="2400" dirty="0"/>
              <a:t> </a:t>
            </a:r>
            <a:r>
              <a:rPr lang="en-US" sz="2400" dirty="0" err="1"/>
              <a:t>chúng</a:t>
            </a:r>
            <a:r>
              <a:rPr lang="en-US" sz="2400" dirty="0"/>
              <a:t>. </a:t>
            </a:r>
            <a:r>
              <a:rPr lang="en-US" sz="2400" dirty="0" err="1"/>
              <a:t>Họ</a:t>
            </a:r>
            <a:r>
              <a:rPr lang="en-US" sz="2400" dirty="0"/>
              <a:t> </a:t>
            </a:r>
            <a:r>
              <a:rPr lang="en-US" sz="2400" dirty="0" err="1"/>
              <a:t>có</a:t>
            </a:r>
            <a:r>
              <a:rPr lang="en-US" sz="2400" dirty="0"/>
              <a:t> </a:t>
            </a:r>
            <a:r>
              <a:rPr lang="en-US" sz="2400" dirty="0" err="1"/>
              <a:t>tài</a:t>
            </a:r>
            <a:r>
              <a:rPr lang="en-US" sz="2400" dirty="0"/>
              <a:t> </a:t>
            </a:r>
            <a:r>
              <a:rPr lang="en-US" sz="2400" dirty="0" err="1"/>
              <a:t>năng</a:t>
            </a:r>
            <a:r>
              <a:rPr lang="en-US" sz="2400" dirty="0"/>
              <a:t> </a:t>
            </a:r>
            <a:r>
              <a:rPr lang="en-US" sz="2400" dirty="0" err="1"/>
              <a:t>thực</a:t>
            </a:r>
            <a:r>
              <a:rPr lang="en-US" sz="2400" dirty="0"/>
              <a:t> </a:t>
            </a:r>
            <a:r>
              <a:rPr lang="en-US" sz="2400" dirty="0" err="1"/>
              <a:t>thi</a:t>
            </a:r>
            <a:r>
              <a:rPr lang="en-US" sz="2400" dirty="0"/>
              <a:t> </a:t>
            </a:r>
            <a:r>
              <a:rPr lang="en-US" sz="2400" dirty="0" err="1"/>
              <a:t>chiến</a:t>
            </a:r>
            <a:r>
              <a:rPr lang="en-US" sz="2400" dirty="0"/>
              <a:t> </a:t>
            </a:r>
            <a:r>
              <a:rPr lang="en-US" sz="2400" dirty="0" err="1"/>
              <a:t>lược</a:t>
            </a:r>
            <a:r>
              <a:rPr lang="en-US" sz="2400" dirty="0"/>
              <a:t> </a:t>
            </a:r>
            <a:r>
              <a:rPr lang="en-US" sz="2400" dirty="0" err="1"/>
              <a:t>và</a:t>
            </a:r>
            <a:r>
              <a:rPr lang="en-US" sz="2400" dirty="0"/>
              <a:t> </a:t>
            </a:r>
            <a:r>
              <a:rPr lang="en-US" sz="2400" dirty="0" err="1"/>
              <a:t>kế</a:t>
            </a:r>
            <a:r>
              <a:rPr lang="en-US" sz="2400" dirty="0"/>
              <a:t> </a:t>
            </a:r>
            <a:r>
              <a:rPr lang="en-US" sz="2400" dirty="0" err="1"/>
              <a:t>hoạch</a:t>
            </a:r>
            <a:r>
              <a:rPr lang="en-US" sz="2400" dirty="0"/>
              <a:t> </a:t>
            </a:r>
            <a:r>
              <a:rPr lang="en-US" sz="2400" dirty="0" err="1"/>
              <a:t>hoạt</a:t>
            </a:r>
            <a:r>
              <a:rPr lang="en-US" sz="2400" dirty="0"/>
              <a:t> </a:t>
            </a:r>
            <a:r>
              <a:rPr lang="en-US" sz="2400" dirty="0" err="1"/>
              <a:t>động</a:t>
            </a:r>
            <a:r>
              <a:rPr lang="en-US" sz="2400" dirty="0"/>
              <a:t>, </a:t>
            </a:r>
            <a:r>
              <a:rPr lang="en-US" sz="2400" dirty="0" err="1"/>
              <a:t>tài</a:t>
            </a:r>
            <a:r>
              <a:rPr lang="en-US" sz="2400" dirty="0"/>
              <a:t> </a:t>
            </a:r>
            <a:r>
              <a:rPr lang="en-US" sz="2400" dirty="0" err="1"/>
              <a:t>năng</a:t>
            </a:r>
            <a:r>
              <a:rPr lang="en-US" sz="2400" dirty="0"/>
              <a:t> </a:t>
            </a:r>
            <a:r>
              <a:rPr lang="en-US" sz="2400" dirty="0" err="1"/>
              <a:t>thứ</a:t>
            </a:r>
            <a:r>
              <a:rPr lang="en-US" sz="2400" dirty="0"/>
              <a:t> </a:t>
            </a:r>
            <a:r>
              <a:rPr lang="en-US" sz="2400" dirty="0" err="1"/>
              <a:t>hai</a:t>
            </a:r>
            <a:r>
              <a:rPr lang="en-US" sz="2400" dirty="0"/>
              <a:t> </a:t>
            </a:r>
            <a:r>
              <a:rPr lang="en-US" sz="2400" dirty="0" err="1"/>
              <a:t>là</a:t>
            </a:r>
            <a:r>
              <a:rPr lang="en-US" sz="2400" dirty="0"/>
              <a:t> </a:t>
            </a:r>
            <a:r>
              <a:rPr lang="en-US" sz="2400" dirty="0" err="1"/>
              <a:t>lập</a:t>
            </a:r>
            <a:r>
              <a:rPr lang="en-US" sz="2400" dirty="0"/>
              <a:t> </a:t>
            </a:r>
            <a:r>
              <a:rPr lang="en-US" sz="2400" dirty="0" err="1"/>
              <a:t>kế</a:t>
            </a:r>
            <a:r>
              <a:rPr lang="en-US" sz="2400" dirty="0"/>
              <a:t> </a:t>
            </a:r>
            <a:r>
              <a:rPr lang="en-US" sz="2400" dirty="0" err="1"/>
              <a:t>hoạch</a:t>
            </a:r>
            <a:r>
              <a:rPr lang="en-US" sz="2400" dirty="0"/>
              <a:t> </a:t>
            </a:r>
            <a:r>
              <a:rPr lang="en-US" sz="2400" dirty="0" err="1"/>
              <a:t>dự</a:t>
            </a:r>
            <a:r>
              <a:rPr lang="en-US" sz="2400" dirty="0"/>
              <a:t> </a:t>
            </a:r>
            <a:r>
              <a:rPr lang="en-US" sz="2400" dirty="0" err="1"/>
              <a:t>phòng</a:t>
            </a:r>
            <a:endParaRPr lang="en-US" sz="2400" dirty="0"/>
          </a:p>
        </p:txBody>
      </p:sp>
    </p:spTree>
    <p:extLst>
      <p:ext uri="{BB962C8B-B14F-4D97-AF65-F5344CB8AC3E}">
        <p14:creationId xmlns:p14="http://schemas.microsoft.com/office/powerpoint/2010/main" val="27190330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6248400"/>
          </a:xfrm>
          <a:prstGeom prst="rect">
            <a:avLst/>
          </a:prstGeom>
        </p:spPr>
        <p:txBody>
          <a:bodyPr vert="horz" lIns="91440" tIns="45720" rIns="91440" bIns="45720" rtlCol="0">
            <a:noAutofit/>
          </a:bodyPr>
          <a:lstStyle/>
          <a:p>
            <a:pPr algn="ctr">
              <a:lnSpc>
                <a:spcPct val="110000"/>
              </a:lnSpc>
              <a:spcBef>
                <a:spcPts val="600"/>
              </a:spcBef>
              <a:defRPr/>
            </a:pPr>
            <a:r>
              <a:rPr lang="en-US" sz="2800" b="1" dirty="0" err="1" smtClean="0">
                <a:latin typeface="Segoe UI" pitchFamily="34" charset="0"/>
                <a:cs typeface="Segoe UI" pitchFamily="34" charset="0"/>
              </a:rPr>
              <a:t>Các</a:t>
            </a:r>
            <a:r>
              <a:rPr lang="en-US" sz="2800" b="1" dirty="0" smtClean="0">
                <a:latin typeface="Segoe UI" pitchFamily="34" charset="0"/>
                <a:cs typeface="Segoe UI" pitchFamily="34" charset="0"/>
              </a:rPr>
              <a:t> </a:t>
            </a:r>
            <a:r>
              <a:rPr lang="en-US" sz="2800" b="1" dirty="0" err="1">
                <a:latin typeface="Segoe UI" pitchFamily="34" charset="0"/>
                <a:cs typeface="Segoe UI" pitchFamily="34" charset="0"/>
              </a:rPr>
              <a:t>loại</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Tính</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cách</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Keirsey</a:t>
            </a:r>
            <a:endParaRPr lang="en-US" sz="2800" b="1"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Biết</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được</a:t>
            </a:r>
            <a:r>
              <a:rPr lang="en-US" sz="2400" dirty="0">
                <a:latin typeface="Segoe UI" pitchFamily="34" charset="0"/>
                <a:cs typeface="Segoe UI" pitchFamily="34" charset="0"/>
              </a:rPr>
              <a:t> </a:t>
            </a:r>
            <a:r>
              <a:rPr lang="en-US" sz="2400" dirty="0" err="1">
                <a:latin typeface="Segoe UI" pitchFamily="34" charset="0"/>
                <a:cs typeface="Segoe UI" pitchFamily="34" charset="0"/>
              </a:rPr>
              <a:t>loại</a:t>
            </a:r>
            <a:r>
              <a:rPr lang="en-US" sz="2400" dirty="0">
                <a:latin typeface="Segoe UI" pitchFamily="34" charset="0"/>
                <a:cs typeface="Segoe UI" pitchFamily="34" charset="0"/>
              </a:rPr>
              <a:t> </a:t>
            </a:r>
            <a:r>
              <a:rPr lang="en-US" sz="2400" dirty="0" err="1">
                <a:latin typeface="Segoe UI" pitchFamily="34" charset="0"/>
                <a:cs typeface="Segoe UI" pitchFamily="34" charset="0"/>
              </a:rPr>
              <a:t>tính</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cách</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viên</a:t>
            </a:r>
            <a:r>
              <a:rPr lang="en-US" sz="2400" dirty="0">
                <a:latin typeface="Segoe UI" pitchFamily="34" charset="0"/>
                <a:cs typeface="Segoe UI" pitchFamily="34" charset="0"/>
              </a:rPr>
              <a:t>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a:latin typeface="Segoe UI" pitchFamily="34" charset="0"/>
                <a:cs typeface="Segoe UI" pitchFamily="34" charset="0"/>
              </a:rPr>
              <a:t>sẽ</a:t>
            </a:r>
            <a:r>
              <a:rPr lang="en-US" sz="2400" dirty="0">
                <a:latin typeface="Segoe UI" pitchFamily="34" charset="0"/>
                <a:cs typeface="Segoe UI" pitchFamily="34" charset="0"/>
              </a:rPr>
              <a:t> </a:t>
            </a:r>
            <a:r>
              <a:rPr lang="en-US" sz="2400" dirty="0" err="1">
                <a:latin typeface="Segoe UI" pitchFamily="34" charset="0"/>
                <a:cs typeface="Segoe UI" pitchFamily="34" charset="0"/>
              </a:rPr>
              <a:t>giúp</a:t>
            </a:r>
            <a:r>
              <a:rPr lang="en-US" sz="2400" dirty="0">
                <a:latin typeface="Segoe UI" pitchFamily="34" charset="0"/>
                <a:cs typeface="Segoe UI" pitchFamily="34" charset="0"/>
              </a:rPr>
              <a:t> </a:t>
            </a:r>
            <a:r>
              <a:rPr lang="en-US" sz="2400" dirty="0" err="1">
                <a:latin typeface="Segoe UI" pitchFamily="34" charset="0"/>
                <a:cs typeface="Segoe UI" pitchFamily="34" charset="0"/>
              </a:rPr>
              <a:t>ích</a:t>
            </a:r>
            <a:r>
              <a:rPr lang="en-US" sz="2400" dirty="0">
                <a:latin typeface="Segoe UI" pitchFamily="34" charset="0"/>
                <a:cs typeface="Segoe UI" pitchFamily="34" charset="0"/>
              </a:rPr>
              <a:t> </a:t>
            </a:r>
            <a:r>
              <a:rPr lang="en-US" sz="2400" dirty="0" err="1">
                <a:latin typeface="Segoe UI" pitchFamily="34" charset="0"/>
                <a:cs typeface="Segoe UI" pitchFamily="34" charset="0"/>
              </a:rPr>
              <a:t>rất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nhiều</a:t>
            </a:r>
            <a:r>
              <a:rPr lang="en-US" sz="2400" dirty="0">
                <a:latin typeface="Segoe UI" pitchFamily="34" charset="0"/>
                <a:cs typeface="Segoe UI" pitchFamily="34" charset="0"/>
              </a:rPr>
              <a:t>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r>
              <a:rPr lang="en-US" sz="2400" dirty="0" err="1">
                <a:latin typeface="Segoe UI" pitchFamily="34" charset="0"/>
                <a:cs typeface="Segoe UI" pitchFamily="34" charset="0"/>
              </a:rPr>
              <a:t>tìm</a:t>
            </a:r>
            <a:r>
              <a:rPr lang="en-US" sz="2400" dirty="0">
                <a:latin typeface="Segoe UI" pitchFamily="34" charset="0"/>
                <a:cs typeface="Segoe UI" pitchFamily="34" charset="0"/>
              </a:rPr>
              <a:t> </a:t>
            </a:r>
            <a:r>
              <a:rPr lang="en-US" sz="2400" dirty="0" err="1">
                <a:latin typeface="Segoe UI" pitchFamily="34" charset="0"/>
                <a:cs typeface="Segoe UI" pitchFamily="34" charset="0"/>
              </a:rPr>
              <a:t>hiểu</a:t>
            </a:r>
            <a:r>
              <a:rPr lang="en-US" sz="2400" dirty="0">
                <a:latin typeface="Segoe UI" pitchFamily="34" charset="0"/>
                <a:cs typeface="Segoe UI" pitchFamily="34" charset="0"/>
              </a:rPr>
              <a:t> </a:t>
            </a:r>
            <a:r>
              <a:rPr lang="en-US" sz="2400" dirty="0" err="1">
                <a:latin typeface="Segoe UI" pitchFamily="34" charset="0"/>
                <a:cs typeface="Segoe UI" pitchFamily="34" charset="0"/>
              </a:rPr>
              <a:t>về</a:t>
            </a:r>
            <a:r>
              <a:rPr lang="en-US" sz="2400" dirty="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khác</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làm</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r>
              <a:rPr lang="en-US" sz="2400" dirty="0" err="1">
                <a:latin typeface="Segoe UI" pitchFamily="34" charset="0"/>
                <a:cs typeface="Segoe UI" pitchFamily="34" charset="0"/>
              </a:rPr>
              <a:t>với</a:t>
            </a:r>
            <a:r>
              <a:rPr lang="en-US" sz="2400" dirty="0">
                <a:latin typeface="Segoe UI" pitchFamily="34" charset="0"/>
                <a:cs typeface="Segoe UI" pitchFamily="34" charset="0"/>
              </a:rPr>
              <a:t> </a:t>
            </a:r>
            <a:r>
              <a:rPr lang="en-US" sz="2400" dirty="0" err="1">
                <a:latin typeface="Segoe UI" pitchFamily="34" charset="0"/>
                <a:cs typeface="Segoe UI" pitchFamily="34" charset="0"/>
              </a:rPr>
              <a:t>nhau</a:t>
            </a:r>
            <a:r>
              <a:rPr lang="en-US" sz="2400" dirty="0">
                <a:latin typeface="Segoe UI" pitchFamily="34" charset="0"/>
                <a:cs typeface="Segoe UI" pitchFamily="34" charset="0"/>
              </a:rPr>
              <a:t> </a:t>
            </a:r>
            <a:r>
              <a:rPr lang="en-US" sz="2400" dirty="0" err="1">
                <a:latin typeface="Segoe UI" pitchFamily="34" charset="0"/>
                <a:cs typeface="Segoe UI" pitchFamily="34" charset="0"/>
              </a:rPr>
              <a:t>tốt</a:t>
            </a:r>
            <a:r>
              <a:rPr lang="en-US" sz="2400" dirty="0">
                <a:latin typeface="Segoe UI" pitchFamily="34" charset="0"/>
                <a:cs typeface="Segoe UI" pitchFamily="34" charset="0"/>
              </a:rPr>
              <a:t> </a:t>
            </a:r>
            <a:r>
              <a:rPr lang="en-US" sz="2400" dirty="0" err="1">
                <a:latin typeface="Segoe UI" pitchFamily="34" charset="0"/>
                <a:cs typeface="Segoe UI" pitchFamily="34" charset="0"/>
              </a:rPr>
              <a:t>hơn</a:t>
            </a:r>
            <a:r>
              <a:rPr lang="en-US" sz="2400" dirty="0">
                <a:latin typeface="Segoe UI" pitchFamily="34" charset="0"/>
                <a:cs typeface="Segoe UI" pitchFamily="34" charset="0"/>
              </a:rPr>
              <a:t>, </a:t>
            </a:r>
            <a:r>
              <a:rPr lang="en-US" sz="2400" dirty="0" err="1">
                <a:latin typeface="Segoe UI" pitchFamily="34" charset="0"/>
                <a:cs typeface="Segoe UI" pitchFamily="34" charset="0"/>
              </a:rPr>
              <a:t>nhưng</a:t>
            </a:r>
            <a:r>
              <a:rPr lang="en-US" sz="2400" dirty="0">
                <a:latin typeface="Segoe UI" pitchFamily="34" charset="0"/>
                <a:cs typeface="Segoe UI" pitchFamily="34" charset="0"/>
              </a:rPr>
              <a:t> </a:t>
            </a:r>
            <a:r>
              <a:rPr lang="en-US" sz="2400" dirty="0" err="1">
                <a:latin typeface="Segoe UI" pitchFamily="34" charset="0"/>
                <a:cs typeface="Segoe UI" pitchFamily="34" charset="0"/>
              </a:rPr>
              <a:t>đôi</a:t>
            </a:r>
            <a:r>
              <a:rPr lang="en-US" sz="2400" dirty="0">
                <a:latin typeface="Segoe UI" pitchFamily="34" charset="0"/>
                <a:cs typeface="Segoe UI" pitchFamily="34" charset="0"/>
              </a:rPr>
              <a:t> </a:t>
            </a:r>
            <a:r>
              <a:rPr lang="en-US" sz="2400" dirty="0" err="1">
                <a:latin typeface="Segoe UI" pitchFamily="34" charset="0"/>
                <a:cs typeface="Segoe UI" pitchFamily="34" charset="0"/>
              </a:rPr>
              <a:t>khi</a:t>
            </a:r>
            <a:r>
              <a:rPr lang="en-US" sz="2400" dirty="0">
                <a:latin typeface="Segoe UI" pitchFamily="34" charset="0"/>
                <a:cs typeface="Segoe UI" pitchFamily="34" charset="0"/>
              </a:rPr>
              <a:t> </a:t>
            </a:r>
            <a:r>
              <a:rPr lang="en-US" sz="2400" dirty="0" err="1">
                <a:latin typeface="Segoe UI" pitchFamily="34" charset="0"/>
                <a:cs typeface="Segoe UI" pitchFamily="34" charset="0"/>
              </a:rPr>
              <a:t>điều</a:t>
            </a:r>
            <a:r>
              <a:rPr lang="en-US" sz="2400" dirty="0">
                <a:latin typeface="Segoe UI" pitchFamily="34" charset="0"/>
                <a:cs typeface="Segoe UI" pitchFamily="34" charset="0"/>
              </a:rPr>
              <a:t> </a:t>
            </a:r>
            <a:r>
              <a:rPr lang="en-US" sz="2400" dirty="0" err="1">
                <a:latin typeface="Segoe UI" pitchFamily="34" charset="0"/>
                <a:cs typeface="Segoe UI" pitchFamily="34" charset="0"/>
              </a:rPr>
              <a:t>này</a:t>
            </a:r>
            <a:r>
              <a:rPr lang="en-US" sz="2400" dirty="0">
                <a:latin typeface="Segoe UI" pitchFamily="34" charset="0"/>
                <a:cs typeface="Segoe UI" pitchFamily="34" charset="0"/>
              </a:rPr>
              <a:t> </a:t>
            </a:r>
            <a:r>
              <a:rPr lang="en-US" sz="2400" dirty="0" err="1">
                <a:latin typeface="Segoe UI" pitchFamily="34" charset="0"/>
                <a:cs typeface="Segoe UI" pitchFamily="34" charset="0"/>
              </a:rPr>
              <a:t>vẫn</a:t>
            </a:r>
            <a:r>
              <a:rPr lang="en-US" sz="2400" dirty="0">
                <a:latin typeface="Segoe UI" pitchFamily="34" charset="0"/>
                <a:cs typeface="Segoe UI" pitchFamily="34" charset="0"/>
              </a:rPr>
              <a:t> </a:t>
            </a:r>
            <a:r>
              <a:rPr lang="en-US" sz="2400" dirty="0" err="1">
                <a:latin typeface="Segoe UI" pitchFamily="34" charset="0"/>
                <a:cs typeface="Segoe UI" pitchFamily="34" charset="0"/>
              </a:rPr>
              <a:t>chưa</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đủ</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để</a:t>
            </a:r>
            <a:r>
              <a:rPr lang="en-US" sz="2400" dirty="0">
                <a:latin typeface="Segoe UI" pitchFamily="34" charset="0"/>
                <a:cs typeface="Segoe UI" pitchFamily="34" charset="0"/>
              </a:rPr>
              <a:t> </a:t>
            </a:r>
            <a:r>
              <a:rPr lang="en-US" sz="2400" dirty="0" err="1">
                <a:latin typeface="Segoe UI" pitchFamily="34" charset="0"/>
                <a:cs typeface="Segoe UI" pitchFamily="34" charset="0"/>
              </a:rPr>
              <a:t>loại</a:t>
            </a:r>
            <a:r>
              <a:rPr lang="en-US" sz="2400" dirty="0">
                <a:latin typeface="Segoe UI" pitchFamily="34" charset="0"/>
                <a:cs typeface="Segoe UI" pitchFamily="34" charset="0"/>
              </a:rPr>
              <a:t> </a:t>
            </a:r>
            <a:r>
              <a:rPr lang="en-US" sz="2400" dirty="0" err="1">
                <a:latin typeface="Segoe UI" pitchFamily="34" charset="0"/>
                <a:cs typeface="Segoe UI" pitchFamily="34" charset="0"/>
              </a:rPr>
              <a:t>bỏ</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vấn</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đề</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xung</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đột</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a:latin typeface="Segoe UI" pitchFamily="34" charset="0"/>
                <a:cs typeface="Segoe UI" pitchFamily="34" charset="0"/>
              </a:rPr>
              <a:t>Phụ</a:t>
            </a:r>
            <a:r>
              <a:rPr lang="en-US" sz="2400" dirty="0">
                <a:latin typeface="Segoe UI" pitchFamily="34" charset="0"/>
                <a:cs typeface="Segoe UI" pitchFamily="34" charset="0"/>
              </a:rPr>
              <a:t> </a:t>
            </a:r>
            <a:r>
              <a:rPr lang="en-US" sz="2400" dirty="0" err="1">
                <a:latin typeface="Segoe UI" pitchFamily="34" charset="0"/>
                <a:cs typeface="Segoe UI" pitchFamily="34" charset="0"/>
              </a:rPr>
              <a:t>thuộc</a:t>
            </a:r>
            <a:r>
              <a:rPr lang="en-US" sz="2400" dirty="0">
                <a:latin typeface="Segoe UI" pitchFamily="34" charset="0"/>
                <a:cs typeface="Segoe UI" pitchFamily="34" charset="0"/>
              </a:rPr>
              <a:t> </a:t>
            </a:r>
            <a:r>
              <a:rPr lang="en-US" sz="2400" dirty="0" err="1">
                <a:latin typeface="Segoe UI" pitchFamily="34" charset="0"/>
                <a:cs typeface="Segoe UI" pitchFamily="34" charset="0"/>
              </a:rPr>
              <a:t>vào</a:t>
            </a:r>
            <a:r>
              <a:rPr lang="en-US" sz="2400" dirty="0">
                <a:latin typeface="Segoe UI" pitchFamily="34" charset="0"/>
                <a:cs typeface="Segoe UI" pitchFamily="34" charset="0"/>
              </a:rPr>
              <a:t> </a:t>
            </a:r>
            <a:r>
              <a:rPr lang="en-US" sz="2400" dirty="0" err="1">
                <a:latin typeface="Segoe UI" pitchFamily="34" charset="0"/>
                <a:cs typeface="Segoe UI" pitchFamily="34" charset="0"/>
              </a:rPr>
              <a:t>từng</a:t>
            </a:r>
            <a:r>
              <a:rPr lang="en-US" sz="2400" dirty="0">
                <a:latin typeface="Segoe UI" pitchFamily="34" charset="0"/>
                <a:cs typeface="Segoe UI" pitchFamily="34" charset="0"/>
              </a:rPr>
              <a:t> </a:t>
            </a:r>
            <a:r>
              <a:rPr lang="en-US" sz="2400" dirty="0" err="1">
                <a:latin typeface="Segoe UI" pitchFamily="34" charset="0"/>
                <a:cs typeface="Segoe UI" pitchFamily="34" charset="0"/>
              </a:rPr>
              <a:t>giai</a:t>
            </a:r>
            <a:r>
              <a:rPr lang="en-US" sz="2400" dirty="0">
                <a:latin typeface="Segoe UI" pitchFamily="34" charset="0"/>
                <a:cs typeface="Segoe UI" pitchFamily="34" charset="0"/>
              </a:rPr>
              <a:t> </a:t>
            </a:r>
            <a:r>
              <a:rPr lang="en-US" sz="2400" dirty="0" err="1">
                <a:latin typeface="Segoe UI" pitchFamily="34" charset="0"/>
                <a:cs typeface="Segoe UI" pitchFamily="34" charset="0"/>
              </a:rPr>
              <a:t>đoạn</a:t>
            </a:r>
            <a:r>
              <a:rPr lang="en-US" sz="2400" dirty="0">
                <a:latin typeface="Segoe UI" pitchFamily="34" charset="0"/>
                <a:cs typeface="Segoe UI" pitchFamily="34" charset="0"/>
              </a:rPr>
              <a:t> </a:t>
            </a:r>
            <a:r>
              <a:rPr lang="en-US" sz="2400" dirty="0" err="1">
                <a:latin typeface="Segoe UI" pitchFamily="34" charset="0"/>
                <a:cs typeface="Segoe UI" pitchFamily="34" charset="0"/>
              </a:rPr>
              <a:t>mà</a:t>
            </a:r>
            <a:r>
              <a:rPr lang="en-US" sz="2400" dirty="0">
                <a:latin typeface="Segoe UI" pitchFamily="34" charset="0"/>
                <a:cs typeface="Segoe UI" pitchFamily="34" charset="0"/>
              </a:rPr>
              <a:t> </a:t>
            </a:r>
            <a:r>
              <a:rPr lang="en-US" sz="2400" dirty="0" err="1">
                <a:latin typeface="Segoe UI" pitchFamily="34" charset="0"/>
                <a:cs typeface="Segoe UI" pitchFamily="34" charset="0"/>
              </a:rPr>
              <a:t>vấn</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đề</a:t>
            </a:r>
            <a:r>
              <a:rPr lang="en-US" sz="2400" dirty="0">
                <a:latin typeface="Segoe UI" pitchFamily="34" charset="0"/>
                <a:cs typeface="Segoe UI" pitchFamily="34" charset="0"/>
              </a:rPr>
              <a:t> </a:t>
            </a:r>
            <a:r>
              <a:rPr lang="en-US" sz="2400" dirty="0" err="1">
                <a:latin typeface="Segoe UI" pitchFamily="34" charset="0"/>
                <a:cs typeface="Segoe UI" pitchFamily="34" charset="0"/>
              </a:rPr>
              <a:t>hoặc</a:t>
            </a:r>
            <a:r>
              <a:rPr lang="en-US" sz="2400" dirty="0">
                <a:latin typeface="Segoe UI" pitchFamily="34" charset="0"/>
                <a:cs typeface="Segoe UI" pitchFamily="34" charset="0"/>
              </a:rPr>
              <a:t> </a:t>
            </a:r>
            <a:r>
              <a:rPr lang="en-US" sz="2400" dirty="0" err="1">
                <a:latin typeface="Segoe UI" pitchFamily="34" charset="0"/>
                <a:cs typeface="Segoe UI" pitchFamily="34" charset="0"/>
              </a:rPr>
              <a:t>xung</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xảy</a:t>
            </a:r>
            <a:r>
              <a:rPr lang="en-US" sz="2400" dirty="0">
                <a:latin typeface="Segoe UI" pitchFamily="34" charset="0"/>
                <a:cs typeface="Segoe UI" pitchFamily="34" charset="0"/>
              </a:rPr>
              <a:t> </a:t>
            </a:r>
            <a:r>
              <a:rPr lang="en-US" sz="2400" dirty="0" err="1">
                <a:latin typeface="Segoe UI" pitchFamily="34" charset="0"/>
                <a:cs typeface="Segoe UI" pitchFamily="34" charset="0"/>
              </a:rPr>
              <a:t>ra</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nhiều</a:t>
            </a:r>
            <a:r>
              <a:rPr lang="en-US" sz="2400" dirty="0">
                <a:latin typeface="Segoe UI" pitchFamily="34" charset="0"/>
                <a:cs typeface="Segoe UI" pitchFamily="34" charset="0"/>
              </a:rPr>
              <a:t> </a:t>
            </a:r>
            <a:r>
              <a:rPr lang="en-US" sz="2400" dirty="0" err="1">
                <a:latin typeface="Segoe UI" pitchFamily="34" charset="0"/>
                <a:cs typeface="Segoe UI" pitchFamily="34" charset="0"/>
              </a:rPr>
              <a:t>kỹ</a:t>
            </a:r>
            <a:r>
              <a:rPr lang="en-US" sz="2400" dirty="0">
                <a:latin typeface="Segoe UI" pitchFamily="34" charset="0"/>
                <a:cs typeface="Segoe UI" pitchFamily="34" charset="0"/>
              </a:rPr>
              <a:t> </a:t>
            </a:r>
            <a:r>
              <a:rPr lang="en-US" sz="2400" dirty="0" err="1">
                <a:latin typeface="Segoe UI" pitchFamily="34" charset="0"/>
                <a:cs typeface="Segoe UI" pitchFamily="34" charset="0"/>
              </a:rPr>
              <a:t>thuật</a:t>
            </a:r>
            <a:r>
              <a:rPr lang="en-US" sz="2400" dirty="0">
                <a:latin typeface="Segoe UI" pitchFamily="34" charset="0"/>
                <a:cs typeface="Segoe UI" pitchFamily="34" charset="0"/>
              </a:rPr>
              <a:t> </a:t>
            </a:r>
            <a:r>
              <a:rPr lang="en-US" sz="2400" dirty="0" err="1">
                <a:latin typeface="Segoe UI" pitchFamily="34" charset="0"/>
                <a:cs typeface="Segoe UI" pitchFamily="34" charset="0"/>
              </a:rPr>
              <a:t>mà</a:t>
            </a:r>
            <a:r>
              <a:rPr lang="en-US" sz="2400" dirty="0">
                <a:latin typeface="Segoe UI" pitchFamily="34" charset="0"/>
                <a:cs typeface="Segoe UI" pitchFamily="34" charset="0"/>
              </a:rPr>
              <a:t> </a:t>
            </a:r>
            <a:r>
              <a:rPr lang="en-US" sz="2400" dirty="0" err="1">
                <a:latin typeface="Segoe UI" pitchFamily="34" charset="0"/>
                <a:cs typeface="Segoe UI" pitchFamily="34" charset="0"/>
              </a:rPr>
              <a:t>chúng</a:t>
            </a:r>
            <a:r>
              <a:rPr lang="en-US" sz="2400" dirty="0">
                <a:latin typeface="Segoe UI" pitchFamily="34" charset="0"/>
                <a:cs typeface="Segoe UI" pitchFamily="34" charset="0"/>
              </a:rPr>
              <a:t> ta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thể</a:t>
            </a:r>
            <a:r>
              <a:rPr lang="en-US" sz="2400" dirty="0">
                <a:latin typeface="Segoe UI" pitchFamily="34" charset="0"/>
                <a:cs typeface="Segoe UI" pitchFamily="34" charset="0"/>
              </a:rPr>
              <a:t> </a:t>
            </a:r>
            <a:r>
              <a:rPr lang="en-US" sz="2400" dirty="0" err="1">
                <a:latin typeface="Segoe UI" pitchFamily="34" charset="0"/>
                <a:cs typeface="Segoe UI" pitchFamily="34" charset="0"/>
              </a:rPr>
              <a:t>dùng</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để</a:t>
            </a:r>
            <a:r>
              <a:rPr lang="en-US" sz="2400" dirty="0">
                <a:latin typeface="Segoe UI" pitchFamily="34" charset="0"/>
                <a:cs typeface="Segoe UI" pitchFamily="34" charset="0"/>
              </a:rPr>
              <a:t> </a:t>
            </a:r>
            <a:r>
              <a:rPr lang="en-US" sz="2400" dirty="0" err="1">
                <a:latin typeface="Segoe UI" pitchFamily="34" charset="0"/>
                <a:cs typeface="Segoe UI" pitchFamily="34" charset="0"/>
              </a:rPr>
              <a:t>giải</a:t>
            </a:r>
            <a:r>
              <a:rPr lang="en-US" sz="2400" dirty="0">
                <a:latin typeface="Segoe UI" pitchFamily="34" charset="0"/>
                <a:cs typeface="Segoe UI" pitchFamily="34" charset="0"/>
              </a:rPr>
              <a:t> </a:t>
            </a:r>
            <a:r>
              <a:rPr lang="en-US" sz="2400" dirty="0" err="1">
                <a:latin typeface="Segoe UI" pitchFamily="34" charset="0"/>
                <a:cs typeface="Segoe UI" pitchFamily="34" charset="0"/>
              </a:rPr>
              <a:t>quyết</a:t>
            </a:r>
            <a:r>
              <a:rPr lang="en-US" sz="2400" dirty="0">
                <a:latin typeface="Segoe UI" pitchFamily="34" charset="0"/>
                <a:cs typeface="Segoe UI" pitchFamily="34" charset="0"/>
              </a:rPr>
              <a:t> </a:t>
            </a:r>
            <a:r>
              <a:rPr lang="en-US" sz="2400" dirty="0" err="1">
                <a:latin typeface="Segoe UI" pitchFamily="34" charset="0"/>
                <a:cs typeface="Segoe UI" pitchFamily="34" charset="0"/>
              </a:rPr>
              <a:t>xung</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đột</a:t>
            </a:r>
            <a:endParaRPr lang="en-US" sz="2400" dirty="0">
              <a:latin typeface="Segoe UI" pitchFamily="34" charset="0"/>
              <a:cs typeface="Segoe UI" pitchFamily="34" charset="0"/>
            </a:endParaRPr>
          </a:p>
        </p:txBody>
      </p:sp>
    </p:spTree>
    <p:extLst>
      <p:ext uri="{BB962C8B-B14F-4D97-AF65-F5344CB8AC3E}">
        <p14:creationId xmlns:p14="http://schemas.microsoft.com/office/powerpoint/2010/main" val="3906398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6248400"/>
          </a:xfrm>
          <a:prstGeom prst="rect">
            <a:avLst/>
          </a:prstGeom>
        </p:spPr>
        <p:txBody>
          <a:bodyPr vert="horz" lIns="91440" tIns="45720" rIns="91440" bIns="45720" rtlCol="0">
            <a:noAutofit/>
          </a:bodyPr>
          <a:lstStyle/>
          <a:p>
            <a:pPr algn="ctr">
              <a:lnSpc>
                <a:spcPct val="110000"/>
              </a:lnSpc>
              <a:spcBef>
                <a:spcPts val="600"/>
              </a:spcBef>
              <a:defRPr/>
            </a:pPr>
            <a:r>
              <a:rPr lang="en-US" sz="2800" b="1" dirty="0" err="1" smtClean="0">
                <a:latin typeface="Segoe UI" pitchFamily="34" charset="0"/>
                <a:cs typeface="Segoe UI" pitchFamily="34" charset="0"/>
              </a:rPr>
              <a:t>Năm</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giai</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đoạn</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của</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nhóm</a:t>
            </a:r>
            <a:endParaRPr lang="en-US" sz="2800" b="1"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Năm</a:t>
            </a:r>
            <a:r>
              <a:rPr lang="en-US" sz="2400" dirty="0" smtClean="0">
                <a:latin typeface="Segoe UI" pitchFamily="34" charset="0"/>
                <a:cs typeface="Segoe UI" pitchFamily="34" charset="0"/>
              </a:rPr>
              <a:t> </a:t>
            </a:r>
            <a:r>
              <a:rPr lang="en-US" sz="2400" dirty="0">
                <a:latin typeface="Segoe UI" pitchFamily="34" charset="0"/>
                <a:cs typeface="Segoe UI" pitchFamily="34" charset="0"/>
              </a:rPr>
              <a:t>1965, </a:t>
            </a:r>
            <a:r>
              <a:rPr lang="en-US" sz="2400" dirty="0" err="1">
                <a:latin typeface="Segoe UI" pitchFamily="34" charset="0"/>
                <a:cs typeface="Segoe UI" pitchFamily="34" charset="0"/>
              </a:rPr>
              <a:t>Broce</a:t>
            </a:r>
            <a:r>
              <a:rPr lang="en-US" sz="2400" dirty="0">
                <a:latin typeface="Segoe UI" pitchFamily="34" charset="0"/>
                <a:cs typeface="Segoe UI" pitchFamily="34" charset="0"/>
              </a:rPr>
              <a:t> </a:t>
            </a:r>
            <a:r>
              <a:rPr lang="en-US" sz="2400" dirty="0" err="1">
                <a:latin typeface="Segoe UI" pitchFamily="34" charset="0"/>
                <a:cs typeface="Segoe UI" pitchFamily="34" charset="0"/>
              </a:rPr>
              <a:t>Tuckman</a:t>
            </a:r>
            <a:r>
              <a:rPr lang="en-US" sz="2400" dirty="0">
                <a:latin typeface="Segoe UI" pitchFamily="34" charset="0"/>
                <a:cs typeface="Segoe UI" pitchFamily="34" charset="0"/>
              </a:rPr>
              <a:t> </a:t>
            </a:r>
            <a:r>
              <a:rPr lang="en-US" sz="2400" dirty="0" err="1">
                <a:latin typeface="Segoe UI" pitchFamily="34" charset="0"/>
                <a:cs typeface="Segoe UI" pitchFamily="34" charset="0"/>
              </a:rPr>
              <a:t>đã</a:t>
            </a:r>
            <a:r>
              <a:rPr lang="en-US" sz="2400" dirty="0">
                <a:latin typeface="Segoe UI" pitchFamily="34" charset="0"/>
                <a:cs typeface="Segoe UI" pitchFamily="34" charset="0"/>
              </a:rPr>
              <a:t> </a:t>
            </a:r>
            <a:r>
              <a:rPr lang="en-US" sz="2400" dirty="0" err="1">
                <a:latin typeface="Segoe UI" pitchFamily="34" charset="0"/>
                <a:cs typeface="Segoe UI" pitchFamily="34" charset="0"/>
              </a:rPr>
              <a:t>xác</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định</a:t>
            </a:r>
            <a:r>
              <a:rPr lang="en-US" sz="2400" dirty="0">
                <a:latin typeface="Segoe UI" pitchFamily="34" charset="0"/>
                <a:cs typeface="Segoe UI" pitchFamily="34" charset="0"/>
              </a:rPr>
              <a:t> </a:t>
            </a:r>
            <a:r>
              <a:rPr lang="en-US" sz="2400" dirty="0" err="1">
                <a:latin typeface="Segoe UI" pitchFamily="34" charset="0"/>
                <a:cs typeface="Segoe UI" pitchFamily="34" charset="0"/>
              </a:rPr>
              <a:t>năm</a:t>
            </a:r>
            <a:r>
              <a:rPr lang="en-US" sz="2400" dirty="0">
                <a:latin typeface="Segoe UI" pitchFamily="34" charset="0"/>
                <a:cs typeface="Segoe UI" pitchFamily="34" charset="0"/>
              </a:rPr>
              <a:t> </a:t>
            </a:r>
            <a:r>
              <a:rPr lang="en-US" sz="2400" dirty="0" err="1">
                <a:latin typeface="Segoe UI" pitchFamily="34" charset="0"/>
                <a:cs typeface="Segoe UI" pitchFamily="34" charset="0"/>
              </a:rPr>
              <a:t>giai</a:t>
            </a:r>
            <a:r>
              <a:rPr lang="en-US" sz="2400" dirty="0">
                <a:latin typeface="Segoe UI" pitchFamily="34" charset="0"/>
                <a:cs typeface="Segoe UI" pitchFamily="34" charset="0"/>
              </a:rPr>
              <a:t> </a:t>
            </a:r>
            <a:r>
              <a:rPr lang="en-US" sz="2400" dirty="0" err="1">
                <a:latin typeface="Segoe UI" pitchFamily="34" charset="0"/>
                <a:cs typeface="Segoe UI" pitchFamily="34" charset="0"/>
              </a:rPr>
              <a:t>đoạn</a:t>
            </a:r>
            <a:r>
              <a:rPr lang="en-US" sz="2400" dirty="0">
                <a:latin typeface="Segoe UI" pitchFamily="34" charset="0"/>
                <a:cs typeface="Segoe UI" pitchFamily="34" charset="0"/>
              </a:rPr>
              <a:t> </a:t>
            </a:r>
            <a:r>
              <a:rPr lang="en-US" sz="2400" dirty="0" err="1">
                <a:latin typeface="Segoe UI" pitchFamily="34" charset="0"/>
                <a:cs typeface="Segoe UI" pitchFamily="34" charset="0"/>
              </a:rPr>
              <a:t>mà</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a:latin typeface="Segoe UI" pitchFamily="34" charset="0"/>
                <a:cs typeface="Segoe UI" pitchFamily="34" charset="0"/>
              </a:rPr>
              <a:t>sẽ</a:t>
            </a:r>
            <a:r>
              <a:rPr lang="en-US" sz="2400" dirty="0">
                <a:latin typeface="Segoe UI" pitchFamily="34" charset="0"/>
                <a:cs typeface="Segoe UI" pitchFamily="34" charset="0"/>
              </a:rPr>
              <a:t> </a:t>
            </a:r>
            <a:r>
              <a:rPr lang="en-US" sz="2400" dirty="0" err="1">
                <a:latin typeface="Segoe UI" pitchFamily="34" charset="0"/>
                <a:cs typeface="Segoe UI" pitchFamily="34" charset="0"/>
              </a:rPr>
              <a:t>trải</a:t>
            </a:r>
            <a:r>
              <a:rPr lang="en-US" sz="2400" dirty="0">
                <a:latin typeface="Segoe UI" pitchFamily="34" charset="0"/>
                <a:cs typeface="Segoe UI" pitchFamily="34" charset="0"/>
              </a:rPr>
              <a:t> qua </a:t>
            </a:r>
            <a:r>
              <a:rPr lang="en-US" sz="2400" dirty="0" err="1">
                <a:latin typeface="Segoe UI" pitchFamily="34" charset="0"/>
                <a:cs typeface="Segoe UI" pitchFamily="34" charset="0"/>
              </a:rPr>
              <a:t>cùng</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nhau</a:t>
            </a:r>
            <a:endParaRPr lang="en-US" sz="2400" dirty="0" smtClean="0">
              <a:latin typeface="Segoe UI" pitchFamily="34" charset="0"/>
              <a:cs typeface="Segoe UI" pitchFamily="34" charset="0"/>
            </a:endParaRPr>
          </a:p>
          <a:p>
            <a:pPr marL="625475" lvl="1" indent="-274638">
              <a:lnSpc>
                <a:spcPct val="120000"/>
              </a:lnSpc>
              <a:buClr>
                <a:schemeClr val="accent1"/>
              </a:buClr>
              <a:buFont typeface="Wingdings" pitchFamily="2" charset="2"/>
              <a:buChar char="§"/>
            </a:pPr>
            <a:r>
              <a:rPr lang="en-US" sz="2400" b="1" dirty="0" err="1">
                <a:latin typeface="Segoe UI" pitchFamily="34" charset="0"/>
                <a:cs typeface="Segoe UI" pitchFamily="34" charset="0"/>
              </a:rPr>
              <a:t>Hình</a:t>
            </a:r>
            <a:r>
              <a:rPr lang="en-US" sz="2400" b="1" dirty="0">
                <a:latin typeface="Segoe UI" pitchFamily="34" charset="0"/>
                <a:cs typeface="Segoe UI" pitchFamily="34" charset="0"/>
              </a:rPr>
              <a:t> </a:t>
            </a:r>
            <a:r>
              <a:rPr lang="en-US" sz="2400" b="1" dirty="0" err="1">
                <a:latin typeface="Segoe UI" pitchFamily="34" charset="0"/>
                <a:cs typeface="Segoe UI" pitchFamily="34" charset="0"/>
              </a:rPr>
              <a:t>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Đây</a:t>
            </a:r>
            <a:r>
              <a:rPr lang="en-US" sz="2400" dirty="0">
                <a:latin typeface="Segoe UI" pitchFamily="34" charset="0"/>
                <a:cs typeface="Segoe UI" pitchFamily="34" charset="0"/>
              </a:rPr>
              <a:t>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lúc</a:t>
            </a:r>
            <a:r>
              <a:rPr lang="en-US" sz="2400" dirty="0">
                <a:latin typeface="Segoe UI" pitchFamily="34" charset="0"/>
                <a:cs typeface="Segoe UI" pitchFamily="34" charset="0"/>
              </a:rPr>
              <a:t> </a:t>
            </a:r>
            <a:r>
              <a:rPr lang="en-US" sz="2400" dirty="0" err="1">
                <a:latin typeface="Segoe UI" pitchFamily="34" charset="0"/>
                <a:cs typeface="Segoe UI" pitchFamily="34" charset="0"/>
              </a:rPr>
              <a:t>mà</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đến</a:t>
            </a:r>
            <a:r>
              <a:rPr lang="en-US" sz="2400" dirty="0">
                <a:latin typeface="Segoe UI" pitchFamily="34" charset="0"/>
                <a:cs typeface="Segoe UI" pitchFamily="34" charset="0"/>
              </a:rPr>
              <a:t> </a:t>
            </a:r>
            <a:r>
              <a:rPr lang="en-US" sz="2400" dirty="0" err="1">
                <a:latin typeface="Segoe UI" pitchFamily="34" charset="0"/>
                <a:cs typeface="Segoe UI" pitchFamily="34" charset="0"/>
              </a:rPr>
              <a:t>với</a:t>
            </a:r>
            <a:r>
              <a:rPr lang="en-US" sz="2400" dirty="0">
                <a:latin typeface="Segoe UI" pitchFamily="34" charset="0"/>
                <a:cs typeface="Segoe UI" pitchFamily="34" charset="0"/>
              </a:rPr>
              <a:t> </a:t>
            </a:r>
            <a:r>
              <a:rPr lang="en-US" sz="2400" dirty="0" err="1">
                <a:latin typeface="Segoe UI" pitchFamily="34" charset="0"/>
                <a:cs typeface="Segoe UI" pitchFamily="34" charset="0"/>
              </a:rPr>
              <a:t>nhau</a:t>
            </a:r>
            <a:r>
              <a:rPr lang="en-US" sz="2400" dirty="0">
                <a:latin typeface="Segoe UI" pitchFamily="34" charset="0"/>
                <a:cs typeface="Segoe UI" pitchFamily="34" charset="0"/>
              </a:rPr>
              <a:t> </a:t>
            </a:r>
            <a:r>
              <a:rPr lang="en-US" sz="2400" dirty="0" err="1">
                <a:latin typeface="Segoe UI" pitchFamily="34" charset="0"/>
                <a:cs typeface="Segoe UI" pitchFamily="34" charset="0"/>
              </a:rPr>
              <a:t>lần</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đầu</a:t>
            </a:r>
            <a:r>
              <a:rPr lang="en-US" sz="2400" dirty="0">
                <a:latin typeface="Segoe UI" pitchFamily="34" charset="0"/>
                <a:cs typeface="Segoe UI" pitchFamily="34" charset="0"/>
              </a:rPr>
              <a:t> </a:t>
            </a:r>
            <a:r>
              <a:rPr lang="en-US" sz="2400" dirty="0" err="1">
                <a:latin typeface="Segoe UI" pitchFamily="34" charset="0"/>
                <a:cs typeface="Segoe UI" pitchFamily="34" charset="0"/>
              </a:rPr>
              <a:t>tiên</a:t>
            </a:r>
            <a:r>
              <a:rPr lang="en-US" sz="2400" dirty="0">
                <a:latin typeface="Segoe UI" pitchFamily="34" charset="0"/>
                <a:cs typeface="Segoe UI" pitchFamily="34" charset="0"/>
              </a:rPr>
              <a:t>. </a:t>
            </a:r>
            <a:r>
              <a:rPr lang="en-US" sz="2400" dirty="0" err="1">
                <a:latin typeface="Segoe UI" pitchFamily="34" charset="0"/>
                <a:cs typeface="Segoe UI" pitchFamily="34" charset="0"/>
              </a:rPr>
              <a:t>Vào</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điểm</a:t>
            </a:r>
            <a:r>
              <a:rPr lang="en-US" sz="2400" dirty="0">
                <a:latin typeface="Segoe UI" pitchFamily="34" charset="0"/>
                <a:cs typeface="Segoe UI" pitchFamily="34" charset="0"/>
              </a:rPr>
              <a:t> </a:t>
            </a:r>
            <a:r>
              <a:rPr lang="en-US" sz="2400" dirty="0" err="1">
                <a:latin typeface="Segoe UI" pitchFamily="34" charset="0"/>
                <a:cs typeface="Segoe UI" pitchFamily="34" charset="0"/>
              </a:rPr>
              <a:t>này</a:t>
            </a:r>
            <a:r>
              <a:rPr lang="en-US" sz="2400" dirty="0">
                <a:latin typeface="Segoe UI" pitchFamily="34" charset="0"/>
                <a:cs typeface="Segoe UI" pitchFamily="34" charset="0"/>
              </a:rPr>
              <a:t>, </a:t>
            </a:r>
            <a:r>
              <a:rPr lang="en-US" sz="2400" dirty="0" err="1">
                <a:latin typeface="Segoe UI" pitchFamily="34" charset="0"/>
                <a:cs typeface="Segoe UI" pitchFamily="34" charset="0"/>
              </a:rPr>
              <a:t>mọi</a:t>
            </a:r>
            <a:r>
              <a:rPr lang="en-US" sz="2400" dirty="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thường</a:t>
            </a:r>
            <a:r>
              <a:rPr lang="en-US" sz="2400" dirty="0">
                <a:latin typeface="Segoe UI" pitchFamily="34" charset="0"/>
                <a:cs typeface="Segoe UI" pitchFamily="34" charset="0"/>
              </a:rPr>
              <a:t> </a:t>
            </a:r>
            <a:r>
              <a:rPr lang="en-US" sz="2400" dirty="0" err="1">
                <a:latin typeface="Segoe UI" pitchFamily="34" charset="0"/>
                <a:cs typeface="Segoe UI" pitchFamily="34" charset="0"/>
              </a:rPr>
              <a: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xử</a:t>
            </a:r>
            <a:r>
              <a:rPr lang="en-US" sz="2400" dirty="0">
                <a:latin typeface="Segoe UI" pitchFamily="34" charset="0"/>
                <a:cs typeface="Segoe UI" pitchFamily="34" charset="0"/>
              </a:rPr>
              <a:t> </a:t>
            </a:r>
            <a:r>
              <a:rPr lang="en-US" sz="2400" dirty="0" err="1">
                <a:latin typeface="Segoe UI" pitchFamily="34" charset="0"/>
                <a:cs typeface="Segoe UI" pitchFamily="34" charset="0"/>
              </a:rPr>
              <a:t>theo</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cách</a:t>
            </a:r>
            <a:r>
              <a:rPr lang="en-US" sz="2400" dirty="0">
                <a:latin typeface="Segoe UI" pitchFamily="34" charset="0"/>
                <a:cs typeface="Segoe UI" pitchFamily="34" charset="0"/>
              </a:rPr>
              <a:t> </a:t>
            </a:r>
            <a:r>
              <a:rPr lang="en-US" sz="2400" dirty="0" err="1">
                <a:latin typeface="Segoe UI" pitchFamily="34" charset="0"/>
                <a:cs typeface="Segoe UI" pitchFamily="34" charset="0"/>
              </a:rPr>
              <a:t>xã</a:t>
            </a:r>
            <a:r>
              <a:rPr lang="en-US" sz="2400" dirty="0">
                <a:latin typeface="Segoe UI" pitchFamily="34" charset="0"/>
                <a:cs typeface="Segoe UI" pitchFamily="34" charset="0"/>
              </a:rPr>
              <a:t> </a:t>
            </a:r>
            <a:r>
              <a:rPr lang="en-US" sz="2400" dirty="0" err="1">
                <a:latin typeface="Segoe UI" pitchFamily="34" charset="0"/>
                <a:cs typeface="Segoe UI" pitchFamily="34" charset="0"/>
              </a:rPr>
              <a:t>giao</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kín</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đáo</a:t>
            </a:r>
            <a:endParaRPr lang="en-US" sz="2400" dirty="0" smtClean="0">
              <a:latin typeface="Segoe UI" pitchFamily="34" charset="0"/>
              <a:cs typeface="Segoe UI" pitchFamily="34" charset="0"/>
            </a:endParaRPr>
          </a:p>
          <a:p>
            <a:pPr marL="625475" lvl="1" indent="-274638">
              <a:lnSpc>
                <a:spcPct val="120000"/>
              </a:lnSpc>
              <a:buClr>
                <a:schemeClr val="accent1"/>
              </a:buClr>
              <a:buFont typeface="Wingdings" pitchFamily="2" charset="2"/>
              <a:buChar char="§"/>
            </a:pPr>
            <a:r>
              <a:rPr lang="en-US" sz="2400" b="1" dirty="0" err="1">
                <a:latin typeface="Segoe UI" pitchFamily="34" charset="0"/>
                <a:cs typeface="Segoe UI" pitchFamily="34" charset="0"/>
              </a:rPr>
              <a:t>Giông</a:t>
            </a:r>
            <a:r>
              <a:rPr lang="en-US" sz="2400" b="1" dirty="0">
                <a:latin typeface="Segoe UI" pitchFamily="34" charset="0"/>
                <a:cs typeface="Segoe UI" pitchFamily="34" charset="0"/>
              </a:rPr>
              <a:t> </a:t>
            </a:r>
            <a:r>
              <a:rPr lang="en-US" sz="2400" b="1" dirty="0" err="1" smtClean="0">
                <a:latin typeface="Segoe UI" pitchFamily="34" charset="0"/>
                <a:cs typeface="Segoe UI" pitchFamily="34" charset="0"/>
              </a:rPr>
              <a:t>bão</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giai</a:t>
            </a:r>
            <a:r>
              <a:rPr lang="en-US" sz="2400" dirty="0">
                <a:latin typeface="Segoe UI" pitchFamily="34" charset="0"/>
                <a:cs typeface="Segoe UI" pitchFamily="34" charset="0"/>
              </a:rPr>
              <a:t> </a:t>
            </a:r>
            <a:r>
              <a:rPr lang="en-US" sz="2400" dirty="0" err="1">
                <a:latin typeface="Segoe UI" pitchFamily="34" charset="0"/>
                <a:cs typeface="Segoe UI" pitchFamily="34" charset="0"/>
              </a:rPr>
              <a:t>đoạn</a:t>
            </a:r>
            <a:r>
              <a:rPr lang="en-US" sz="2400" dirty="0">
                <a:latin typeface="Segoe UI" pitchFamily="34" charset="0"/>
                <a:cs typeface="Segoe UI" pitchFamily="34" charset="0"/>
              </a:rPr>
              <a:t> </a:t>
            </a:r>
            <a:r>
              <a:rPr lang="en-US" sz="2400" dirty="0" err="1">
                <a:latin typeface="Segoe UI" pitchFamily="34" charset="0"/>
                <a:cs typeface="Segoe UI" pitchFamily="34" charset="0"/>
              </a:rPr>
              <a:t>này</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viên</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a:latin typeface="Segoe UI" pitchFamily="34" charset="0"/>
                <a:cs typeface="Segoe UI" pitchFamily="34" charset="0"/>
              </a:rPr>
              <a:t>bắt</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đầu</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đặt</a:t>
            </a:r>
            <a:r>
              <a:rPr lang="en-US" sz="2400" dirty="0">
                <a:latin typeface="Segoe UI" pitchFamily="34" charset="0"/>
                <a:cs typeface="Segoe UI" pitchFamily="34" charset="0"/>
              </a:rPr>
              <a:t> </a:t>
            </a:r>
            <a:r>
              <a:rPr lang="en-US" sz="2400" dirty="0" err="1">
                <a:latin typeface="Segoe UI" pitchFamily="34" charset="0"/>
                <a:cs typeface="Segoe UI" pitchFamily="34" charset="0"/>
              </a:rPr>
              <a:t>mình</a:t>
            </a:r>
            <a:r>
              <a:rPr lang="en-US" sz="2400" dirty="0">
                <a:latin typeface="Segoe UI" pitchFamily="34" charset="0"/>
                <a:cs typeface="Segoe UI" pitchFamily="34" charset="0"/>
              </a:rPr>
              <a:t> </a:t>
            </a:r>
            <a:r>
              <a:rPr lang="en-US" sz="2400" dirty="0" err="1">
                <a:latin typeface="Segoe UI" pitchFamily="34" charset="0"/>
                <a:cs typeface="Segoe UI" pitchFamily="34" charset="0"/>
              </a:rPr>
              <a:t>vào</a:t>
            </a:r>
            <a:r>
              <a:rPr lang="en-US" sz="2400" dirty="0">
                <a:latin typeface="Segoe UI" pitchFamily="34" charset="0"/>
                <a:cs typeface="Segoe UI" pitchFamily="34" charset="0"/>
              </a:rPr>
              <a:t> </a:t>
            </a:r>
            <a:r>
              <a:rPr lang="en-US" sz="2400" dirty="0" err="1">
                <a:latin typeface="Segoe UI" pitchFamily="34" charset="0"/>
                <a:cs typeface="Segoe UI" pitchFamily="34" charset="0"/>
              </a:rPr>
              <a:t>vị</a:t>
            </a:r>
            <a:r>
              <a:rPr lang="en-US" sz="2400" dirty="0">
                <a:latin typeface="Segoe UI" pitchFamily="34" charset="0"/>
                <a:cs typeface="Segoe UI" pitchFamily="34" charset="0"/>
              </a:rPr>
              <a:t> </a:t>
            </a:r>
            <a:r>
              <a:rPr lang="en-US" sz="2400" dirty="0" err="1">
                <a:latin typeface="Segoe UI" pitchFamily="34" charset="0"/>
                <a:cs typeface="Segoe UI" pitchFamily="34" charset="0"/>
              </a:rPr>
              <a:t>trí</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đối</a:t>
            </a:r>
            <a:r>
              <a:rPr lang="en-US" sz="2400" dirty="0">
                <a:latin typeface="Segoe UI" pitchFamily="34" charset="0"/>
                <a:cs typeface="Segoe UI" pitchFamily="34" charset="0"/>
              </a:rPr>
              <a:t> </a:t>
            </a:r>
            <a:r>
              <a:rPr lang="en-US" sz="2400" dirty="0" err="1">
                <a:latin typeface="Segoe UI" pitchFamily="34" charset="0"/>
                <a:cs typeface="Segoe UI" pitchFamily="34" charset="0"/>
              </a:rPr>
              <a:t>nghịch</a:t>
            </a:r>
            <a:r>
              <a:rPr lang="en-US" sz="2400" dirty="0">
                <a:latin typeface="Segoe UI" pitchFamily="34" charset="0"/>
                <a:cs typeface="Segoe UI" pitchFamily="34" charset="0"/>
              </a:rPr>
              <a:t> </a:t>
            </a:r>
            <a:r>
              <a:rPr lang="en-US" sz="2400" dirty="0" err="1">
                <a:latin typeface="Segoe UI" pitchFamily="34" charset="0"/>
                <a:cs typeface="Segoe UI" pitchFamily="34" charset="0"/>
              </a:rPr>
              <a:t>với</a:t>
            </a:r>
            <a:r>
              <a:rPr lang="en-US" sz="2400" dirty="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khác</a:t>
            </a:r>
            <a:r>
              <a:rPr lang="en-US" sz="2400" dirty="0">
                <a:latin typeface="Segoe UI" pitchFamily="34" charset="0"/>
                <a:cs typeface="Segoe UI" pitchFamily="34" charset="0"/>
              </a:rPr>
              <a:t>, </a:t>
            </a:r>
            <a:r>
              <a:rPr lang="en-US" sz="2400" dirty="0" err="1">
                <a:latin typeface="Segoe UI" pitchFamily="34" charset="0"/>
                <a:cs typeface="Segoe UI" pitchFamily="34" charset="0"/>
              </a:rPr>
              <a:t>thường</a:t>
            </a:r>
            <a:r>
              <a:rPr lang="en-US" sz="2400" dirty="0">
                <a:latin typeface="Segoe UI" pitchFamily="34" charset="0"/>
                <a:cs typeface="Segoe UI" pitchFamily="34" charset="0"/>
              </a:rPr>
              <a:t>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theo</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cách</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đối</a:t>
            </a:r>
            <a:r>
              <a:rPr lang="en-US" sz="2400" dirty="0">
                <a:latin typeface="Segoe UI" pitchFamily="34" charset="0"/>
                <a:cs typeface="Segoe UI" pitchFamily="34" charset="0"/>
              </a:rPr>
              <a:t> </a:t>
            </a:r>
            <a:r>
              <a:rPr lang="en-US" sz="2400" dirty="0" err="1">
                <a:latin typeface="Segoe UI" pitchFamily="34" charset="0"/>
                <a:cs typeface="Segoe UI" pitchFamily="34" charset="0"/>
              </a:rPr>
              <a:t>lập</a:t>
            </a:r>
            <a:r>
              <a:rPr lang="en-US" sz="2400" dirty="0">
                <a:latin typeface="Segoe UI" pitchFamily="34" charset="0"/>
                <a:cs typeface="Segoe UI" pitchFamily="34" charset="0"/>
              </a:rPr>
              <a:t>. </a:t>
            </a:r>
            <a:r>
              <a:rPr lang="en-US" sz="2400" dirty="0" err="1">
                <a:latin typeface="Segoe UI" pitchFamily="34" charset="0"/>
                <a:cs typeface="Segoe UI" pitchFamily="34" charset="0"/>
              </a:rPr>
              <a:t>Đây</a:t>
            </a:r>
            <a:r>
              <a:rPr lang="en-US" sz="2400" dirty="0">
                <a:latin typeface="Segoe UI" pitchFamily="34" charset="0"/>
                <a:cs typeface="Segoe UI" pitchFamily="34" charset="0"/>
              </a:rPr>
              <a:t>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lúc</a:t>
            </a:r>
            <a:r>
              <a:rPr lang="en-US" sz="2400" dirty="0">
                <a:latin typeface="Segoe UI" pitchFamily="34" charset="0"/>
                <a:cs typeface="Segoe UI" pitchFamily="34" charset="0"/>
              </a:rPr>
              <a:t> </a:t>
            </a:r>
            <a:r>
              <a:rPr lang="en-US" sz="2400" dirty="0" err="1">
                <a:latin typeface="Segoe UI" pitchFamily="34" charset="0"/>
                <a:cs typeface="Segoe UI" pitchFamily="34" charset="0"/>
              </a:rPr>
              <a:t>mà</a:t>
            </a:r>
            <a:r>
              <a:rPr lang="en-US" sz="2400" dirty="0">
                <a:latin typeface="Segoe UI" pitchFamily="34" charset="0"/>
                <a:cs typeface="Segoe UI" pitchFamily="34" charset="0"/>
              </a:rPr>
              <a:t> </a:t>
            </a:r>
            <a:r>
              <a:rPr lang="en-US" sz="2400" dirty="0" err="1">
                <a:latin typeface="Segoe UI" pitchFamily="34" charset="0"/>
                <a:cs typeface="Segoe UI" pitchFamily="34" charset="0"/>
              </a:rPr>
              <a:t>vai</a:t>
            </a:r>
            <a:r>
              <a:rPr lang="en-US" sz="2400" dirty="0">
                <a:latin typeface="Segoe UI" pitchFamily="34" charset="0"/>
                <a:cs typeface="Segoe UI" pitchFamily="34" charset="0"/>
              </a:rPr>
              <a:t> </a:t>
            </a:r>
            <a:r>
              <a:rPr lang="en-US" sz="2400" dirty="0" err="1">
                <a:latin typeface="Segoe UI" pitchFamily="34" charset="0"/>
                <a:cs typeface="Segoe UI" pitchFamily="34" charset="0"/>
              </a:rPr>
              <a:t>trò</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quản</a:t>
            </a:r>
            <a:r>
              <a:rPr lang="en-US" sz="2400" dirty="0">
                <a:latin typeface="Segoe UI" pitchFamily="34" charset="0"/>
                <a:cs typeface="Segoe UI" pitchFamily="34" charset="0"/>
              </a:rPr>
              <a:t> </a:t>
            </a:r>
            <a:r>
              <a:rPr lang="en-US" sz="2400" dirty="0" err="1">
                <a:latin typeface="Segoe UI" pitchFamily="34" charset="0"/>
                <a:cs typeface="Segoe UI" pitchFamily="34" charset="0"/>
              </a:rPr>
              <a:t>lý</a:t>
            </a:r>
            <a:r>
              <a:rPr lang="en-US" sz="2400" dirty="0">
                <a:latin typeface="Segoe UI" pitchFamily="34" charset="0"/>
                <a:cs typeface="Segoe UI" pitchFamily="34" charset="0"/>
              </a:rPr>
              <a:t> </a:t>
            </a:r>
            <a:r>
              <a:rPr lang="en-US" sz="2400" dirty="0" err="1">
                <a:latin typeface="Segoe UI" pitchFamily="34" charset="0"/>
                <a:cs typeface="Segoe UI" pitchFamily="34" charset="0"/>
              </a:rPr>
              <a:t>hoặc</a:t>
            </a:r>
            <a:r>
              <a:rPr lang="en-US" sz="2400" dirty="0">
                <a:latin typeface="Segoe UI" pitchFamily="34" charset="0"/>
                <a:cs typeface="Segoe UI" pitchFamily="34" charset="0"/>
              </a:rPr>
              <a:t> </a:t>
            </a:r>
            <a:r>
              <a:rPr lang="en-US" sz="2400" dirty="0" err="1">
                <a:latin typeface="Segoe UI" pitchFamily="34" charset="0"/>
                <a:cs typeface="Segoe UI" pitchFamily="34" charset="0"/>
              </a:rPr>
              <a:t>lãnh</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đạo</a:t>
            </a:r>
            <a:r>
              <a:rPr lang="en-US" sz="2400" dirty="0">
                <a:latin typeface="Segoe UI" pitchFamily="34" charset="0"/>
                <a:cs typeface="Segoe UI" pitchFamily="34" charset="0"/>
              </a:rPr>
              <a:t>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rất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hữu</a:t>
            </a:r>
            <a:r>
              <a:rPr lang="en-US" sz="2400" dirty="0">
                <a:latin typeface="Segoe UI" pitchFamily="34" charset="0"/>
                <a:cs typeface="Segoe UI" pitchFamily="34" charset="0"/>
              </a:rPr>
              <a:t> </a:t>
            </a:r>
            <a:r>
              <a:rPr lang="en-US" sz="2400" dirty="0" err="1">
                <a:latin typeface="Segoe UI" pitchFamily="34" charset="0"/>
                <a:cs typeface="Segoe UI" pitchFamily="34" charset="0"/>
              </a:rPr>
              <a:t>ích</a:t>
            </a:r>
            <a:r>
              <a:rPr lang="en-US" sz="2400" dirty="0">
                <a:latin typeface="Segoe UI" pitchFamily="34" charset="0"/>
                <a:cs typeface="Segoe UI" pitchFamily="34" charset="0"/>
              </a:rPr>
              <a:t>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r>
              <a:rPr lang="en-US" sz="2400" dirty="0" err="1">
                <a:latin typeface="Segoe UI" pitchFamily="34" charset="0"/>
                <a:cs typeface="Segoe UI" pitchFamily="34" charset="0"/>
              </a:rPr>
              <a:t>xây</a:t>
            </a:r>
            <a:r>
              <a:rPr lang="en-US" sz="2400" dirty="0">
                <a:latin typeface="Segoe UI" pitchFamily="34" charset="0"/>
                <a:cs typeface="Segoe UI" pitchFamily="34" charset="0"/>
              </a:rPr>
              <a:t> </a:t>
            </a:r>
            <a:r>
              <a:rPr lang="en-US" sz="2400" dirty="0" err="1">
                <a:latin typeface="Segoe UI" pitchFamily="34" charset="0"/>
                <a:cs typeface="Segoe UI" pitchFamily="34" charset="0"/>
              </a:rPr>
              <a:t>dựng</a:t>
            </a:r>
            <a:r>
              <a:rPr lang="en-US" sz="2400" dirty="0">
                <a:latin typeface="Segoe UI" pitchFamily="34" charset="0"/>
                <a:cs typeface="Segoe UI" pitchFamily="34" charset="0"/>
              </a:rPr>
              <a:t> </a:t>
            </a:r>
            <a:r>
              <a:rPr lang="en-US" sz="2400" dirty="0" err="1">
                <a:latin typeface="Segoe UI" pitchFamily="34" charset="0"/>
                <a:cs typeface="Segoe UI" pitchFamily="34" charset="0"/>
              </a:rPr>
              <a:t>lòng</a:t>
            </a:r>
            <a:r>
              <a:rPr lang="en-US" sz="2400" dirty="0">
                <a:latin typeface="Segoe UI" pitchFamily="34" charset="0"/>
                <a:cs typeface="Segoe UI" pitchFamily="34" charset="0"/>
              </a:rPr>
              <a:t> tin </a:t>
            </a:r>
            <a:r>
              <a:rPr lang="en-US" sz="2400" dirty="0" err="1">
                <a:latin typeface="Segoe UI" pitchFamily="34" charset="0"/>
                <a:cs typeface="Segoe UI" pitchFamily="34" charset="0"/>
              </a:rPr>
              <a:t>giữa</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viên</a:t>
            </a:r>
            <a:r>
              <a:rPr lang="en-US" sz="2400" dirty="0">
                <a:latin typeface="Segoe UI" pitchFamily="34" charset="0"/>
                <a:cs typeface="Segoe UI" pitchFamily="34" charset="0"/>
              </a:rPr>
              <a:t>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nhóm</a:t>
            </a:r>
            <a:endParaRPr lang="en-US" sz="2400" dirty="0" smtClean="0">
              <a:latin typeface="Segoe UI" pitchFamily="34" charset="0"/>
              <a:cs typeface="Segoe UI" pitchFamily="34" charset="0"/>
            </a:endParaRPr>
          </a:p>
          <a:p>
            <a:pPr marL="625475" lvl="1" indent="-274638">
              <a:lnSpc>
                <a:spcPct val="120000"/>
              </a:lnSpc>
              <a:buClr>
                <a:schemeClr val="accent1"/>
              </a:buClr>
              <a:buFont typeface="Wingdings" pitchFamily="2" charset="2"/>
              <a:buChar char="§"/>
            </a:pPr>
            <a:r>
              <a:rPr lang="en-US" sz="2400" b="1" dirty="0" err="1" smtClean="0">
                <a:latin typeface="Segoe UI" pitchFamily="34" charset="0"/>
                <a:cs typeface="Segoe UI" pitchFamily="34" charset="0"/>
              </a:rPr>
              <a:t>Chuẩn</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hóa</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Đây</a:t>
            </a:r>
            <a:r>
              <a:rPr lang="en-US" sz="2400" dirty="0">
                <a:latin typeface="Segoe UI" pitchFamily="34" charset="0"/>
                <a:cs typeface="Segoe UI" pitchFamily="34" charset="0"/>
              </a:rPr>
              <a:t>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lúc</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viên</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đối</a:t>
            </a:r>
            <a:r>
              <a:rPr lang="en-US" sz="2400" dirty="0">
                <a:latin typeface="Segoe UI" pitchFamily="34" charset="0"/>
                <a:cs typeface="Segoe UI" pitchFamily="34" charset="0"/>
              </a:rPr>
              <a:t> </a:t>
            </a:r>
            <a:r>
              <a:rPr lang="en-US" sz="2400" dirty="0" err="1">
                <a:latin typeface="Segoe UI" pitchFamily="34" charset="0"/>
                <a:cs typeface="Segoe UI" pitchFamily="34" charset="0"/>
              </a:rPr>
              <a:t>mặt</a:t>
            </a:r>
            <a:r>
              <a:rPr lang="en-US" sz="2400" dirty="0">
                <a:latin typeface="Segoe UI" pitchFamily="34" charset="0"/>
                <a:cs typeface="Segoe UI" pitchFamily="34" charset="0"/>
              </a:rPr>
              <a:t> </a:t>
            </a:r>
            <a:r>
              <a:rPr lang="en-US" sz="2400" dirty="0" err="1">
                <a:latin typeface="Segoe UI" pitchFamily="34" charset="0"/>
                <a:cs typeface="Segoe UI" pitchFamily="34" charset="0"/>
              </a:rPr>
              <a:t>với</a:t>
            </a:r>
            <a:r>
              <a:rPr lang="en-US" sz="2400" dirty="0">
                <a:latin typeface="Segoe UI" pitchFamily="34" charset="0"/>
                <a:cs typeface="Segoe UI" pitchFamily="34" charset="0"/>
              </a:rPr>
              <a:t> </a:t>
            </a:r>
            <a:r>
              <a:rPr lang="en-US" sz="2400" dirty="0" err="1">
                <a:latin typeface="Segoe UI" pitchFamily="34" charset="0"/>
                <a:cs typeface="Segoe UI" pitchFamily="34" charset="0"/>
              </a:rPr>
              <a:t>nhau</a:t>
            </a:r>
            <a:r>
              <a:rPr lang="en-US" sz="2400" dirty="0">
                <a:latin typeface="Segoe UI" pitchFamily="34" charset="0"/>
                <a:cs typeface="Segoe UI" pitchFamily="34" charset="0"/>
              </a:rPr>
              <a:t> </a:t>
            </a:r>
            <a:r>
              <a:rPr lang="en-US" sz="2400" dirty="0" err="1">
                <a:latin typeface="Segoe UI" pitchFamily="34" charset="0"/>
                <a:cs typeface="Segoe UI" pitchFamily="34" charset="0"/>
              </a:rPr>
              <a:t>khi</a:t>
            </a:r>
            <a:r>
              <a:rPr lang="en-US" sz="2400" dirty="0">
                <a:latin typeface="Segoe UI" pitchFamily="34" charset="0"/>
                <a:cs typeface="Segoe UI" pitchFamily="34" charset="0"/>
              </a:rPr>
              <a:t> </a:t>
            </a:r>
            <a:r>
              <a:rPr lang="en-US" sz="2400" dirty="0" err="1">
                <a:latin typeface="Segoe UI" pitchFamily="34" charset="0"/>
                <a:cs typeface="Segoe UI" pitchFamily="34" charset="0"/>
              </a:rPr>
              <a:t>họ</a:t>
            </a:r>
            <a:r>
              <a:rPr lang="en-US" sz="2400" dirty="0">
                <a:latin typeface="Segoe UI" pitchFamily="34" charset="0"/>
                <a:cs typeface="Segoe UI" pitchFamily="34" charset="0"/>
              </a:rPr>
              <a:t> </a:t>
            </a:r>
            <a:r>
              <a:rPr lang="en-US" sz="2400" dirty="0" err="1">
                <a:latin typeface="Segoe UI" pitchFamily="34" charset="0"/>
                <a:cs typeface="Segoe UI" pitchFamily="34" charset="0"/>
              </a:rPr>
              <a:t>giải</a:t>
            </a:r>
            <a:r>
              <a:rPr lang="en-US" sz="2400" dirty="0">
                <a:latin typeface="Segoe UI" pitchFamily="34" charset="0"/>
                <a:cs typeface="Segoe UI" pitchFamily="34" charset="0"/>
              </a:rPr>
              <a:t> </a:t>
            </a:r>
            <a:r>
              <a:rPr lang="en-US" sz="2400" dirty="0" err="1">
                <a:latin typeface="Segoe UI" pitchFamily="34" charset="0"/>
                <a:cs typeface="Segoe UI" pitchFamily="34" charset="0"/>
              </a:rPr>
              <a:t>quyết</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vấn</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đề</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dự</a:t>
            </a:r>
            <a:r>
              <a:rPr lang="en-US" sz="2400" dirty="0">
                <a:latin typeface="Segoe UI" pitchFamily="34" charset="0"/>
                <a:cs typeface="Segoe UI" pitchFamily="34" charset="0"/>
              </a:rPr>
              <a:t> </a:t>
            </a:r>
            <a:r>
              <a:rPr lang="en-US" sz="2400" dirty="0" err="1">
                <a:latin typeface="Segoe UI" pitchFamily="34" charset="0"/>
                <a:cs typeface="Segoe UI" pitchFamily="34" charset="0"/>
              </a:rPr>
              <a:t>án</a:t>
            </a:r>
            <a:endParaRPr lang="en-US" sz="2400" dirty="0">
              <a:latin typeface="Segoe UI" pitchFamily="34" charset="0"/>
              <a:cs typeface="Segoe UI" pitchFamily="34" charset="0"/>
            </a:endParaRPr>
          </a:p>
        </p:txBody>
      </p:sp>
    </p:spTree>
    <p:extLst>
      <p:ext uri="{BB962C8B-B14F-4D97-AF65-F5344CB8AC3E}">
        <p14:creationId xmlns:p14="http://schemas.microsoft.com/office/powerpoint/2010/main" val="2457421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6248400"/>
          </a:xfrm>
          <a:prstGeom prst="rect">
            <a:avLst/>
          </a:prstGeom>
        </p:spPr>
        <p:txBody>
          <a:bodyPr vert="horz" lIns="91440" tIns="45720" rIns="91440" bIns="45720" rtlCol="0">
            <a:noAutofit/>
          </a:bodyPr>
          <a:lstStyle/>
          <a:p>
            <a:pPr algn="ctr">
              <a:lnSpc>
                <a:spcPct val="110000"/>
              </a:lnSpc>
              <a:spcBef>
                <a:spcPts val="600"/>
              </a:spcBef>
              <a:defRPr/>
            </a:pPr>
            <a:r>
              <a:rPr lang="en-US" sz="2800" b="1" dirty="0" err="1" smtClean="0">
                <a:latin typeface="Segoe UI" pitchFamily="34" charset="0"/>
                <a:cs typeface="Segoe UI" pitchFamily="34" charset="0"/>
              </a:rPr>
              <a:t>Năm</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giai</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đoạn</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của</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nhóm</a:t>
            </a:r>
            <a:endParaRPr lang="en-US" sz="2800" b="1"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Năm</a:t>
            </a:r>
            <a:r>
              <a:rPr lang="en-US" sz="2400" dirty="0" smtClean="0">
                <a:latin typeface="Segoe UI" pitchFamily="34" charset="0"/>
                <a:cs typeface="Segoe UI" pitchFamily="34" charset="0"/>
              </a:rPr>
              <a:t> </a:t>
            </a:r>
            <a:r>
              <a:rPr lang="en-US" sz="2400" dirty="0">
                <a:latin typeface="Segoe UI" pitchFamily="34" charset="0"/>
                <a:cs typeface="Segoe UI" pitchFamily="34" charset="0"/>
              </a:rPr>
              <a:t>1965, </a:t>
            </a:r>
            <a:r>
              <a:rPr lang="en-US" sz="2400" dirty="0" err="1">
                <a:latin typeface="Segoe UI" pitchFamily="34" charset="0"/>
                <a:cs typeface="Segoe UI" pitchFamily="34" charset="0"/>
              </a:rPr>
              <a:t>Broce</a:t>
            </a:r>
            <a:r>
              <a:rPr lang="en-US" sz="2400" dirty="0">
                <a:latin typeface="Segoe UI" pitchFamily="34" charset="0"/>
                <a:cs typeface="Segoe UI" pitchFamily="34" charset="0"/>
              </a:rPr>
              <a:t> </a:t>
            </a:r>
            <a:r>
              <a:rPr lang="en-US" sz="2400" dirty="0" err="1">
                <a:latin typeface="Segoe UI" pitchFamily="34" charset="0"/>
                <a:cs typeface="Segoe UI" pitchFamily="34" charset="0"/>
              </a:rPr>
              <a:t>Tuckman</a:t>
            </a:r>
            <a:r>
              <a:rPr lang="en-US" sz="2400" dirty="0">
                <a:latin typeface="Segoe UI" pitchFamily="34" charset="0"/>
                <a:cs typeface="Segoe UI" pitchFamily="34" charset="0"/>
              </a:rPr>
              <a:t> </a:t>
            </a:r>
            <a:r>
              <a:rPr lang="en-US" sz="2400" dirty="0" err="1">
                <a:latin typeface="Segoe UI" pitchFamily="34" charset="0"/>
                <a:cs typeface="Segoe UI" pitchFamily="34" charset="0"/>
              </a:rPr>
              <a:t>đã</a:t>
            </a:r>
            <a:r>
              <a:rPr lang="en-US" sz="2400" dirty="0">
                <a:latin typeface="Segoe UI" pitchFamily="34" charset="0"/>
                <a:cs typeface="Segoe UI" pitchFamily="34" charset="0"/>
              </a:rPr>
              <a:t> </a:t>
            </a:r>
            <a:r>
              <a:rPr lang="en-US" sz="2400" dirty="0" err="1">
                <a:latin typeface="Segoe UI" pitchFamily="34" charset="0"/>
                <a:cs typeface="Segoe UI" pitchFamily="34" charset="0"/>
              </a:rPr>
              <a:t>xác</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định</a:t>
            </a:r>
            <a:r>
              <a:rPr lang="en-US" sz="2400" dirty="0">
                <a:latin typeface="Segoe UI" pitchFamily="34" charset="0"/>
                <a:cs typeface="Segoe UI" pitchFamily="34" charset="0"/>
              </a:rPr>
              <a:t> </a:t>
            </a:r>
            <a:r>
              <a:rPr lang="en-US" sz="2400" dirty="0" err="1">
                <a:latin typeface="Segoe UI" pitchFamily="34" charset="0"/>
                <a:cs typeface="Segoe UI" pitchFamily="34" charset="0"/>
              </a:rPr>
              <a:t>năm</a:t>
            </a:r>
            <a:r>
              <a:rPr lang="en-US" sz="2400" dirty="0">
                <a:latin typeface="Segoe UI" pitchFamily="34" charset="0"/>
                <a:cs typeface="Segoe UI" pitchFamily="34" charset="0"/>
              </a:rPr>
              <a:t> </a:t>
            </a:r>
            <a:r>
              <a:rPr lang="en-US" sz="2400" dirty="0" err="1">
                <a:latin typeface="Segoe UI" pitchFamily="34" charset="0"/>
                <a:cs typeface="Segoe UI" pitchFamily="34" charset="0"/>
              </a:rPr>
              <a:t>giai</a:t>
            </a:r>
            <a:r>
              <a:rPr lang="en-US" sz="2400" dirty="0">
                <a:latin typeface="Segoe UI" pitchFamily="34" charset="0"/>
                <a:cs typeface="Segoe UI" pitchFamily="34" charset="0"/>
              </a:rPr>
              <a:t> </a:t>
            </a:r>
            <a:r>
              <a:rPr lang="en-US" sz="2400" dirty="0" err="1">
                <a:latin typeface="Segoe UI" pitchFamily="34" charset="0"/>
                <a:cs typeface="Segoe UI" pitchFamily="34" charset="0"/>
              </a:rPr>
              <a:t>đoạn</a:t>
            </a:r>
            <a:r>
              <a:rPr lang="en-US" sz="2400" dirty="0">
                <a:latin typeface="Segoe UI" pitchFamily="34" charset="0"/>
                <a:cs typeface="Segoe UI" pitchFamily="34" charset="0"/>
              </a:rPr>
              <a:t> </a:t>
            </a:r>
            <a:r>
              <a:rPr lang="en-US" sz="2400" dirty="0" err="1">
                <a:latin typeface="Segoe UI" pitchFamily="34" charset="0"/>
                <a:cs typeface="Segoe UI" pitchFamily="34" charset="0"/>
              </a:rPr>
              <a:t>mà</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a:latin typeface="Segoe UI" pitchFamily="34" charset="0"/>
                <a:cs typeface="Segoe UI" pitchFamily="34" charset="0"/>
              </a:rPr>
              <a:t>sẽ</a:t>
            </a:r>
            <a:r>
              <a:rPr lang="en-US" sz="2400" dirty="0">
                <a:latin typeface="Segoe UI" pitchFamily="34" charset="0"/>
                <a:cs typeface="Segoe UI" pitchFamily="34" charset="0"/>
              </a:rPr>
              <a:t> </a:t>
            </a:r>
            <a:r>
              <a:rPr lang="en-US" sz="2400" dirty="0" err="1">
                <a:latin typeface="Segoe UI" pitchFamily="34" charset="0"/>
                <a:cs typeface="Segoe UI" pitchFamily="34" charset="0"/>
              </a:rPr>
              <a:t>trải</a:t>
            </a:r>
            <a:r>
              <a:rPr lang="en-US" sz="2400" dirty="0">
                <a:latin typeface="Segoe UI" pitchFamily="34" charset="0"/>
                <a:cs typeface="Segoe UI" pitchFamily="34" charset="0"/>
              </a:rPr>
              <a:t> qua </a:t>
            </a:r>
            <a:r>
              <a:rPr lang="en-US" sz="2400" dirty="0" err="1">
                <a:latin typeface="Segoe UI" pitchFamily="34" charset="0"/>
                <a:cs typeface="Segoe UI" pitchFamily="34" charset="0"/>
              </a:rPr>
              <a:t>cùng</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nhau</a:t>
            </a:r>
            <a:endParaRPr lang="en-US" sz="2400" dirty="0" smtClean="0">
              <a:latin typeface="Segoe UI" pitchFamily="34" charset="0"/>
              <a:cs typeface="Segoe UI" pitchFamily="34" charset="0"/>
            </a:endParaRPr>
          </a:p>
          <a:p>
            <a:pPr marL="625475" lvl="1" indent="-274638">
              <a:lnSpc>
                <a:spcPct val="120000"/>
              </a:lnSpc>
              <a:buClr>
                <a:schemeClr val="accent1"/>
              </a:buClr>
              <a:buFont typeface="Wingdings" pitchFamily="2" charset="2"/>
              <a:buChar char="§"/>
            </a:pPr>
            <a:r>
              <a:rPr lang="en-US" sz="2400" b="1" dirty="0" err="1">
                <a:latin typeface="Segoe UI" pitchFamily="34" charset="0"/>
                <a:cs typeface="Segoe UI" pitchFamily="34" charset="0"/>
              </a:rPr>
              <a:t>Thể</a:t>
            </a:r>
            <a:r>
              <a:rPr lang="en-US" sz="2400" b="1" dirty="0">
                <a:latin typeface="Segoe UI" pitchFamily="34" charset="0"/>
                <a:cs typeface="Segoe UI" pitchFamily="34" charset="0"/>
              </a:rPr>
              <a:t> </a:t>
            </a:r>
            <a:r>
              <a:rPr lang="en-US" sz="2400" b="1" dirty="0" err="1" smtClean="0">
                <a:latin typeface="Segoe UI" pitchFamily="34" charset="0"/>
                <a:cs typeface="Segoe UI" pitchFamily="34" charset="0"/>
              </a:rPr>
              <a:t>hiện</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Đây</a:t>
            </a:r>
            <a:r>
              <a:rPr lang="en-US" sz="2400" dirty="0">
                <a:latin typeface="Segoe UI" pitchFamily="34" charset="0"/>
                <a:cs typeface="Segoe UI" pitchFamily="34" charset="0"/>
              </a:rPr>
              <a:t>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gian</a:t>
            </a:r>
            <a:r>
              <a:rPr lang="en-US" sz="2400" dirty="0">
                <a:latin typeface="Segoe UI" pitchFamily="34" charset="0"/>
                <a:cs typeface="Segoe UI" pitchFamily="34" charset="0"/>
              </a:rPr>
              <a:t> </a:t>
            </a:r>
            <a:r>
              <a:rPr lang="en-US" sz="2400" dirty="0" err="1">
                <a:latin typeface="Segoe UI" pitchFamily="34" charset="0"/>
                <a:cs typeface="Segoe UI" pitchFamily="34" charset="0"/>
              </a:rPr>
              <a:t>mà</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viên</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a:latin typeface="Segoe UI" pitchFamily="34" charset="0"/>
                <a:cs typeface="Segoe UI" pitchFamily="34" charset="0"/>
              </a:rPr>
              <a:t>bắt</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đầu</a:t>
            </a:r>
            <a:r>
              <a:rPr lang="en-US" sz="2400" dirty="0">
                <a:latin typeface="Segoe UI" pitchFamily="34" charset="0"/>
                <a:cs typeface="Segoe UI" pitchFamily="34" charset="0"/>
              </a:rPr>
              <a:t> </a:t>
            </a:r>
            <a:r>
              <a:rPr lang="en-US" sz="2400" dirty="0" err="1">
                <a:latin typeface="Segoe UI" pitchFamily="34" charset="0"/>
                <a:cs typeface="Segoe UI" pitchFamily="34" charset="0"/>
              </a:rPr>
              <a:t>làm</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r>
              <a:rPr lang="en-US" sz="2400" dirty="0" err="1">
                <a:latin typeface="Segoe UI" pitchFamily="34" charset="0"/>
                <a:cs typeface="Segoe UI" pitchFamily="34" charset="0"/>
              </a:rPr>
              <a:t>cùng</a:t>
            </a:r>
            <a:r>
              <a:rPr lang="en-US" sz="2400" dirty="0">
                <a:latin typeface="Segoe UI" pitchFamily="34" charset="0"/>
                <a:cs typeface="Segoe UI" pitchFamily="34" charset="0"/>
              </a:rPr>
              <a:t> </a:t>
            </a:r>
            <a:r>
              <a:rPr lang="en-US" sz="2400" dirty="0" err="1">
                <a:latin typeface="Segoe UI" pitchFamily="34" charset="0"/>
                <a:cs typeface="Segoe UI" pitchFamily="34" charset="0"/>
              </a:rPr>
              <a:t>nhau</a:t>
            </a:r>
            <a:r>
              <a:rPr lang="en-US" sz="2400" dirty="0">
                <a:latin typeface="Segoe UI" pitchFamily="34" charset="0"/>
                <a:cs typeface="Segoe UI" pitchFamily="34" charset="0"/>
              </a:rPr>
              <a:t> </a:t>
            </a:r>
            <a:r>
              <a:rPr lang="en-US" sz="2400" dirty="0" err="1">
                <a:latin typeface="Segoe UI" pitchFamily="34" charset="0"/>
                <a:cs typeface="Segoe UI" pitchFamily="34" charset="0"/>
              </a:rPr>
              <a:t>hiệu</a:t>
            </a:r>
            <a:r>
              <a:rPr lang="en-US" sz="2400" dirty="0">
                <a:latin typeface="Segoe UI" pitchFamily="34" charset="0"/>
                <a:cs typeface="Segoe UI" pitchFamily="34" charset="0"/>
              </a:rPr>
              <a:t> </a:t>
            </a:r>
            <a:r>
              <a:rPr lang="en-US" sz="2400" dirty="0" err="1">
                <a:latin typeface="Segoe UI" pitchFamily="34" charset="0"/>
                <a:cs typeface="Segoe UI" pitchFamily="34" charset="0"/>
              </a:rPr>
              <a:t>quả</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năng</a:t>
            </a:r>
            <a:r>
              <a:rPr lang="en-US" sz="2400" dirty="0">
                <a:latin typeface="Segoe UI" pitchFamily="34" charset="0"/>
                <a:cs typeface="Segoe UI" pitchFamily="34" charset="0"/>
              </a:rPr>
              <a:t> </a:t>
            </a:r>
            <a:r>
              <a:rPr lang="en-US" sz="2400" dirty="0" err="1">
                <a:latin typeface="Segoe UI" pitchFamily="34" charset="0"/>
                <a:cs typeface="Segoe UI" pitchFamily="34" charset="0"/>
              </a:rPr>
              <a:t>suất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Sự</a:t>
            </a:r>
            <a:r>
              <a:rPr lang="en-US" sz="2400" dirty="0">
                <a:latin typeface="Segoe UI" pitchFamily="34" charset="0"/>
                <a:cs typeface="Segoe UI" pitchFamily="34" charset="0"/>
              </a:rPr>
              <a:t> tin </a:t>
            </a:r>
            <a:r>
              <a:rPr lang="en-US" sz="2400" dirty="0" err="1">
                <a:latin typeface="Segoe UI" pitchFamily="34" charset="0"/>
                <a:cs typeface="Segoe UI" pitchFamily="34" charset="0"/>
              </a:rPr>
              <a:t>tưởng</a:t>
            </a:r>
            <a:r>
              <a:rPr lang="en-US" sz="2400" dirty="0">
                <a:latin typeface="Segoe UI" pitchFamily="34" charset="0"/>
                <a:cs typeface="Segoe UI" pitchFamily="34" charset="0"/>
              </a:rPr>
              <a:t> </a:t>
            </a:r>
            <a:r>
              <a:rPr lang="en-US" sz="2400" dirty="0" err="1">
                <a:latin typeface="Segoe UI" pitchFamily="34" charset="0"/>
                <a:cs typeface="Segoe UI" pitchFamily="34" charset="0"/>
              </a:rPr>
              <a:t>giữa</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viên</a:t>
            </a:r>
            <a:r>
              <a:rPr lang="en-US" sz="2400" dirty="0">
                <a:latin typeface="Segoe UI" pitchFamily="34" charset="0"/>
                <a:cs typeface="Segoe UI" pitchFamily="34" charset="0"/>
              </a:rPr>
              <a:t>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khá</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cao</a:t>
            </a:r>
            <a:endParaRPr lang="en-US" sz="2400" dirty="0" smtClean="0">
              <a:latin typeface="Segoe UI" pitchFamily="34" charset="0"/>
              <a:cs typeface="Segoe UI" pitchFamily="34" charset="0"/>
            </a:endParaRPr>
          </a:p>
          <a:p>
            <a:pPr marL="625475" lvl="1" indent="-274638">
              <a:lnSpc>
                <a:spcPct val="120000"/>
              </a:lnSpc>
              <a:buClr>
                <a:schemeClr val="accent1"/>
              </a:buClr>
              <a:buFont typeface="Wingdings" pitchFamily="2" charset="2"/>
              <a:buChar char="§"/>
            </a:pPr>
            <a:r>
              <a:rPr lang="en-US" sz="2400" b="1" dirty="0" err="1">
                <a:latin typeface="Segoe UI" pitchFamily="34" charset="0"/>
                <a:cs typeface="Segoe UI" pitchFamily="34" charset="0"/>
              </a:rPr>
              <a:t>Trì</a:t>
            </a:r>
            <a:r>
              <a:rPr lang="en-US" sz="2400" b="1" dirty="0">
                <a:latin typeface="Segoe UI" pitchFamily="34" charset="0"/>
                <a:cs typeface="Segoe UI" pitchFamily="34" charset="0"/>
              </a:rPr>
              <a:t> </a:t>
            </a:r>
            <a:r>
              <a:rPr lang="en-US" sz="2400" b="1" dirty="0" err="1" smtClean="0">
                <a:latin typeface="Segoe UI" pitchFamily="34" charset="0"/>
                <a:cs typeface="Segoe UI" pitchFamily="34" charset="0"/>
              </a:rPr>
              <a:t>hoãn</a:t>
            </a:r>
            <a:r>
              <a:rPr lang="en-US" sz="2400" b="1" dirty="0" smtClean="0">
                <a:latin typeface="Segoe UI" pitchFamily="34" charset="0"/>
                <a:cs typeface="Segoe UI" pitchFamily="34" charset="0"/>
              </a:rPr>
              <a:t>: </a:t>
            </a:r>
            <a:r>
              <a:rPr lang="en-US" sz="2400" dirty="0" err="1" smtClean="0">
                <a:latin typeface="Segoe UI" pitchFamily="34" charset="0"/>
                <a:cs typeface="Segoe UI" pitchFamily="34" charset="0"/>
              </a:rPr>
              <a:t>Giai</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đoạn</a:t>
            </a:r>
            <a:r>
              <a:rPr lang="en-US" sz="2400" dirty="0">
                <a:latin typeface="Segoe UI" pitchFamily="34" charset="0"/>
                <a:cs typeface="Segoe UI" pitchFamily="34" charset="0"/>
              </a:rPr>
              <a:t> </a:t>
            </a:r>
            <a:r>
              <a:rPr lang="en-US" sz="2400" dirty="0" err="1">
                <a:latin typeface="Segoe UI" pitchFamily="34" charset="0"/>
                <a:cs typeface="Segoe UI" pitchFamily="34" charset="0"/>
              </a:rPr>
              <a:t>cuối</a:t>
            </a:r>
            <a:r>
              <a:rPr lang="en-US" sz="2400" dirty="0">
                <a:latin typeface="Segoe UI" pitchFamily="34" charset="0"/>
                <a:cs typeface="Segoe UI" pitchFamily="34" charset="0"/>
              </a:rPr>
              <a:t> </a:t>
            </a:r>
            <a:r>
              <a:rPr lang="en-US" sz="2400" dirty="0" err="1">
                <a:latin typeface="Segoe UI" pitchFamily="34" charset="0"/>
                <a:cs typeface="Segoe UI" pitchFamily="34" charset="0"/>
              </a:rPr>
              <a:t>cùng</a:t>
            </a:r>
            <a:r>
              <a:rPr lang="en-US" sz="2400" dirty="0">
                <a:latin typeface="Segoe UI" pitchFamily="34" charset="0"/>
                <a:cs typeface="Segoe UI" pitchFamily="34" charset="0"/>
              </a:rPr>
              <a:t> </a:t>
            </a:r>
            <a:r>
              <a:rPr lang="en-US" sz="2400" dirty="0" err="1">
                <a:latin typeface="Segoe UI" pitchFamily="34" charset="0"/>
                <a:cs typeface="Segoe UI" pitchFamily="34" charset="0"/>
              </a:rPr>
              <a:t>trước</a:t>
            </a:r>
            <a:r>
              <a:rPr lang="en-US" sz="2400" dirty="0">
                <a:latin typeface="Segoe UI" pitchFamily="34" charset="0"/>
                <a:cs typeface="Segoe UI" pitchFamily="34" charset="0"/>
              </a:rPr>
              <a:t> </a:t>
            </a:r>
            <a:r>
              <a:rPr lang="en-US" sz="2400" dirty="0" err="1">
                <a:latin typeface="Segoe UI" pitchFamily="34" charset="0"/>
                <a:cs typeface="Segoe UI" pitchFamily="34" charset="0"/>
              </a:rPr>
              <a:t>lúc</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a:latin typeface="Segoe UI" pitchFamily="34" charset="0"/>
                <a:cs typeface="Segoe UI" pitchFamily="34" charset="0"/>
              </a:rPr>
              <a:t>giải</a:t>
            </a:r>
            <a:r>
              <a:rPr lang="en-US" sz="2400" dirty="0">
                <a:latin typeface="Segoe UI" pitchFamily="34" charset="0"/>
                <a:cs typeface="Segoe UI" pitchFamily="34" charset="0"/>
              </a:rPr>
              <a:t> </a:t>
            </a:r>
            <a:r>
              <a:rPr lang="en-US" sz="2400" dirty="0" err="1">
                <a:latin typeface="Segoe UI" pitchFamily="34" charset="0"/>
                <a:cs typeface="Segoe UI" pitchFamily="34" charset="0"/>
              </a:rPr>
              <a:t>tán</a:t>
            </a:r>
            <a:r>
              <a:rPr lang="en-US" sz="2400" dirty="0">
                <a:latin typeface="Segoe UI" pitchFamily="34" charset="0"/>
                <a:cs typeface="Segoe UI" pitchFamily="34" charset="0"/>
              </a:rPr>
              <a:t> </a:t>
            </a:r>
            <a:r>
              <a:rPr lang="en-US" sz="2400" dirty="0" err="1">
                <a:latin typeface="Segoe UI" pitchFamily="34" charset="0"/>
                <a:cs typeface="Segoe UI" pitchFamily="34" charset="0"/>
              </a:rPr>
              <a:t>khi</a:t>
            </a:r>
            <a:r>
              <a:rPr lang="en-US" sz="2400" dirty="0">
                <a:latin typeface="Segoe UI" pitchFamily="34" charset="0"/>
                <a:cs typeface="Segoe UI" pitchFamily="34" charset="0"/>
              </a:rPr>
              <a:t> </a:t>
            </a:r>
            <a:r>
              <a:rPr lang="en-US" sz="2400" dirty="0" err="1">
                <a:latin typeface="Segoe UI" pitchFamily="34" charset="0"/>
                <a:cs typeface="Segoe UI" pitchFamily="34" charset="0"/>
              </a:rPr>
              <a:t>mà</a:t>
            </a:r>
            <a:r>
              <a:rPr lang="en-US" sz="2400" dirty="0">
                <a:latin typeface="Segoe UI" pitchFamily="34" charset="0"/>
                <a:cs typeface="Segoe UI" pitchFamily="34" charset="0"/>
              </a:rPr>
              <a:t> </a:t>
            </a:r>
            <a:r>
              <a:rPr lang="en-US" sz="2400" dirty="0" err="1">
                <a:latin typeface="Segoe UI" pitchFamily="34" charset="0"/>
                <a:cs typeface="Segoe UI" pitchFamily="34" charset="0"/>
              </a:rPr>
              <a:t>công</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a:latin typeface="Segoe UI" pitchFamily="34" charset="0"/>
                <a:cs typeface="Segoe UI" pitchFamily="34" charset="0"/>
              </a:rPr>
              <a:t>đã</a:t>
            </a:r>
            <a:r>
              <a:rPr lang="en-US" sz="2400" dirty="0">
                <a:latin typeface="Segoe UI" pitchFamily="34" charset="0"/>
                <a:cs typeface="Segoe UI" pitchFamily="34" charset="0"/>
              </a:rPr>
              <a:t> </a:t>
            </a:r>
            <a:r>
              <a:rPr lang="en-US" sz="2400" dirty="0" err="1">
                <a:latin typeface="Segoe UI" pitchFamily="34" charset="0"/>
                <a:cs typeface="Segoe UI" pitchFamily="34" charset="0"/>
              </a:rPr>
              <a:t>được</a:t>
            </a:r>
            <a:r>
              <a:rPr lang="en-US" sz="2400" dirty="0">
                <a:latin typeface="Segoe UI" pitchFamily="34" charset="0"/>
                <a:cs typeface="Segoe UI" pitchFamily="34" charset="0"/>
              </a:rPr>
              <a:t> </a:t>
            </a:r>
            <a:r>
              <a:rPr lang="en-US" sz="2400" dirty="0" err="1">
                <a:latin typeface="Segoe UI" pitchFamily="34" charset="0"/>
                <a:cs typeface="Segoe UI" pitchFamily="34" charset="0"/>
              </a:rPr>
              <a:t>hoàn</a:t>
            </a:r>
            <a:r>
              <a:rPr lang="en-US" sz="2400" dirty="0">
                <a:latin typeface="Segoe UI" pitchFamily="34" charset="0"/>
                <a:cs typeface="Segoe UI" pitchFamily="34" charset="0"/>
              </a:rPr>
              <a:t> </a:t>
            </a:r>
            <a:r>
              <a:rPr lang="en-US" sz="2400" dirty="0" err="1">
                <a:latin typeface="Segoe UI" pitchFamily="34" charset="0"/>
                <a:cs typeface="Segoe UI" pitchFamily="34" charset="0"/>
              </a:rPr>
              <a:t>thành</a:t>
            </a:r>
            <a:endParaRPr lang="en-US" sz="2400" dirty="0">
              <a:latin typeface="Segoe UI" pitchFamily="34" charset="0"/>
              <a:cs typeface="Segoe UI" pitchFamily="34" charset="0"/>
            </a:endParaRPr>
          </a:p>
        </p:txBody>
      </p:sp>
    </p:spTree>
    <p:extLst>
      <p:ext uri="{BB962C8B-B14F-4D97-AF65-F5344CB8AC3E}">
        <p14:creationId xmlns:p14="http://schemas.microsoft.com/office/powerpoint/2010/main" val="2899868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6248400"/>
          </a:xfrm>
          <a:prstGeom prst="rect">
            <a:avLst/>
          </a:prstGeom>
        </p:spPr>
        <p:txBody>
          <a:bodyPr vert="horz" lIns="91440" tIns="45720" rIns="91440" bIns="45720" rtlCol="0">
            <a:noAutofit/>
          </a:bodyPr>
          <a:lstStyle/>
          <a:p>
            <a:pPr algn="ctr"/>
            <a:r>
              <a:rPr lang="en-US" sz="2800" b="1" dirty="0" err="1">
                <a:latin typeface="Segoe UI" pitchFamily="34" charset="0"/>
                <a:cs typeface="Segoe UI" pitchFamily="34" charset="0"/>
              </a:rPr>
              <a:t>Các</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kỹ</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thuật</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để</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giải</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quyết</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xung</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đột</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trong</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nhóm</a:t>
            </a:r>
            <a:endParaRPr lang="en-US" sz="2800" b="1"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Mặc</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dù</a:t>
            </a:r>
            <a:r>
              <a:rPr lang="en-US" sz="2400" dirty="0">
                <a:latin typeface="Segoe UI" pitchFamily="34" charset="0"/>
                <a:cs typeface="Segoe UI" pitchFamily="34" charset="0"/>
              </a:rPr>
              <a:t> </a:t>
            </a:r>
            <a:r>
              <a:rPr lang="en-US" sz="2400" dirty="0" err="1">
                <a:latin typeface="Segoe UI" pitchFamily="34" charset="0"/>
                <a:cs typeface="Segoe UI" pitchFamily="34" charset="0"/>
              </a:rPr>
              <a:t>không</a:t>
            </a:r>
            <a:r>
              <a:rPr lang="en-US" sz="2400" dirty="0">
                <a:latin typeface="Segoe UI" pitchFamily="34" charset="0"/>
                <a:cs typeface="Segoe UI" pitchFamily="34" charset="0"/>
              </a:rPr>
              <a:t> </a:t>
            </a:r>
            <a:r>
              <a:rPr lang="en-US" sz="2400" dirty="0" err="1">
                <a:latin typeface="Segoe UI" pitchFamily="34" charset="0"/>
                <a:cs typeface="Segoe UI" pitchFamily="34" charset="0"/>
              </a:rPr>
              <a:t>ai</a:t>
            </a:r>
            <a:r>
              <a:rPr lang="en-US" sz="2400" dirty="0">
                <a:latin typeface="Segoe UI" pitchFamily="34" charset="0"/>
                <a:cs typeface="Segoe UI" pitchFamily="34" charset="0"/>
              </a:rPr>
              <a:t>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chúng</a:t>
            </a:r>
            <a:r>
              <a:rPr lang="en-US" sz="2400" dirty="0">
                <a:latin typeface="Segoe UI" pitchFamily="34" charset="0"/>
                <a:cs typeface="Segoe UI" pitchFamily="34" charset="0"/>
              </a:rPr>
              <a:t> ta </a:t>
            </a:r>
            <a:r>
              <a:rPr lang="en-US" sz="2400" dirty="0" err="1">
                <a:latin typeface="Segoe UI" pitchFamily="34" charset="0"/>
                <a:cs typeface="Segoe UI" pitchFamily="34" charset="0"/>
              </a:rPr>
              <a:t>thích</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xung</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nhưng</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đó</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những</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thứ</a:t>
            </a:r>
            <a:r>
              <a:rPr lang="en-US" sz="2400" dirty="0">
                <a:latin typeface="Segoe UI" pitchFamily="34" charset="0"/>
                <a:cs typeface="Segoe UI" pitchFamily="34" charset="0"/>
              </a:rPr>
              <a:t> </a:t>
            </a:r>
            <a:r>
              <a:rPr lang="en-US" sz="2400" dirty="0" err="1">
                <a:latin typeface="Segoe UI" pitchFamily="34" charset="0"/>
                <a:cs typeface="Segoe UI" pitchFamily="34" charset="0"/>
              </a:rPr>
              <a:t>mà</a:t>
            </a:r>
            <a:r>
              <a:rPr lang="en-US" sz="2400" dirty="0">
                <a:latin typeface="Segoe UI" pitchFamily="34" charset="0"/>
                <a:cs typeface="Segoe UI" pitchFamily="34" charset="0"/>
              </a:rPr>
              <a:t> </a:t>
            </a:r>
            <a:r>
              <a:rPr lang="en-US" sz="2400" dirty="0" err="1">
                <a:latin typeface="Segoe UI" pitchFamily="34" charset="0"/>
                <a:cs typeface="Segoe UI" pitchFamily="34" charset="0"/>
              </a:rPr>
              <a:t>tất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cả</a:t>
            </a:r>
            <a:r>
              <a:rPr lang="en-US" sz="2400" dirty="0">
                <a:latin typeface="Segoe UI" pitchFamily="34" charset="0"/>
                <a:cs typeface="Segoe UI" pitchFamily="34" charset="0"/>
              </a:rPr>
              <a:t> </a:t>
            </a:r>
            <a:r>
              <a:rPr lang="en-US" sz="2400" dirty="0" err="1">
                <a:latin typeface="Segoe UI" pitchFamily="34" charset="0"/>
                <a:cs typeface="Segoe UI" pitchFamily="34" charset="0"/>
              </a:rPr>
              <a:t>chúng</a:t>
            </a:r>
            <a:r>
              <a:rPr lang="en-US" sz="2400" dirty="0">
                <a:latin typeface="Segoe UI" pitchFamily="34" charset="0"/>
                <a:cs typeface="Segoe UI" pitchFamily="34" charset="0"/>
              </a:rPr>
              <a:t> ta </a:t>
            </a:r>
            <a:r>
              <a:rPr lang="en-US" sz="2400" dirty="0" err="1" smtClean="0">
                <a:latin typeface="Segoe UI" pitchFamily="34" charset="0"/>
                <a:cs typeface="Segoe UI" pitchFamily="34" charset="0"/>
              </a:rPr>
              <a:t>sẽ</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gặp</a:t>
            </a:r>
            <a:r>
              <a:rPr lang="en-US" sz="2400" dirty="0">
                <a:latin typeface="Segoe UI" pitchFamily="34" charset="0"/>
                <a:cs typeface="Segoe UI" pitchFamily="34" charset="0"/>
              </a:rPr>
              <a:t> </a:t>
            </a:r>
            <a:r>
              <a:rPr lang="en-US" sz="2400" dirty="0" err="1">
                <a:latin typeface="Segoe UI" pitchFamily="34" charset="0"/>
                <a:cs typeface="Segoe UI" pitchFamily="34" charset="0"/>
              </a:rPr>
              <a:t>phải</a:t>
            </a:r>
            <a:r>
              <a:rPr lang="en-US" sz="2400" dirty="0">
                <a:latin typeface="Segoe UI" pitchFamily="34" charset="0"/>
                <a:cs typeface="Segoe UI" pitchFamily="34" charset="0"/>
              </a:rPr>
              <a:t>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suốt</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gian</a:t>
            </a:r>
            <a:r>
              <a:rPr lang="en-US" sz="2400" dirty="0">
                <a:latin typeface="Segoe UI" pitchFamily="34" charset="0"/>
                <a:cs typeface="Segoe UI" pitchFamily="34" charset="0"/>
              </a:rPr>
              <a:t> </a:t>
            </a:r>
            <a:r>
              <a:rPr lang="en-US" sz="2400" dirty="0" err="1">
                <a:latin typeface="Segoe UI" pitchFamily="34" charset="0"/>
                <a:cs typeface="Segoe UI" pitchFamily="34" charset="0"/>
              </a:rPr>
              <a:t>làm</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Có</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nhiều</a:t>
            </a:r>
            <a:r>
              <a:rPr lang="en-US" sz="2400" dirty="0">
                <a:latin typeface="Segoe UI" pitchFamily="34" charset="0"/>
                <a:cs typeface="Segoe UI" pitchFamily="34" charset="0"/>
              </a:rPr>
              <a:t> </a:t>
            </a:r>
            <a:r>
              <a:rPr lang="en-US" sz="2400" dirty="0" err="1">
                <a:latin typeface="Segoe UI" pitchFamily="34" charset="0"/>
                <a:cs typeface="Segoe UI" pitchFamily="34" charset="0"/>
              </a:rPr>
              <a:t>kỹ</a:t>
            </a:r>
            <a:r>
              <a:rPr lang="en-US" sz="2400" dirty="0">
                <a:latin typeface="Segoe UI" pitchFamily="34" charset="0"/>
                <a:cs typeface="Segoe UI" pitchFamily="34" charset="0"/>
              </a:rPr>
              <a:t> </a:t>
            </a:r>
            <a:r>
              <a:rPr lang="en-US" sz="2400" dirty="0" err="1">
                <a:latin typeface="Segoe UI" pitchFamily="34" charset="0"/>
                <a:cs typeface="Segoe UI" pitchFamily="34" charset="0"/>
              </a:rPr>
              <a:t>thuật</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để</a:t>
            </a:r>
            <a:r>
              <a:rPr lang="en-US" sz="2400" dirty="0">
                <a:latin typeface="Segoe UI" pitchFamily="34" charset="0"/>
                <a:cs typeface="Segoe UI" pitchFamily="34" charset="0"/>
              </a:rPr>
              <a:t> </a:t>
            </a:r>
            <a:r>
              <a:rPr lang="en-US" sz="2400" dirty="0" err="1">
                <a:latin typeface="Segoe UI" pitchFamily="34" charset="0"/>
                <a:cs typeface="Segoe UI" pitchFamily="34" charset="0"/>
              </a:rPr>
              <a:t>giải</a:t>
            </a:r>
            <a:r>
              <a:rPr lang="en-US" sz="2400" dirty="0">
                <a:latin typeface="Segoe UI" pitchFamily="34" charset="0"/>
                <a:cs typeface="Segoe UI" pitchFamily="34" charset="0"/>
              </a:rPr>
              <a:t> </a:t>
            </a:r>
            <a:r>
              <a:rPr lang="en-US" sz="2400" dirty="0" err="1">
                <a:latin typeface="Segoe UI" pitchFamily="34" charset="0"/>
                <a:cs typeface="Segoe UI" pitchFamily="34" charset="0"/>
              </a:rPr>
              <a:t>quyết</a:t>
            </a:r>
            <a:r>
              <a:rPr lang="en-US" sz="2400" dirty="0">
                <a:latin typeface="Segoe UI" pitchFamily="34" charset="0"/>
                <a:cs typeface="Segoe UI" pitchFamily="34" charset="0"/>
              </a:rPr>
              <a:t> </a:t>
            </a:r>
            <a:r>
              <a:rPr lang="en-US" sz="2400" dirty="0" err="1">
                <a:latin typeface="Segoe UI" pitchFamily="34" charset="0"/>
                <a:cs typeface="Segoe UI" pitchFamily="34" charset="0"/>
              </a:rPr>
              <a:t>xung</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nhưng</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những</a:t>
            </a:r>
            <a:r>
              <a:rPr lang="en-US" sz="2400" dirty="0">
                <a:latin typeface="Segoe UI" pitchFamily="34" charset="0"/>
                <a:cs typeface="Segoe UI" pitchFamily="34" charset="0"/>
              </a:rPr>
              <a:t> </a:t>
            </a:r>
            <a:r>
              <a:rPr lang="en-US" sz="2400" dirty="0" err="1">
                <a:latin typeface="Segoe UI" pitchFamily="34" charset="0"/>
                <a:cs typeface="Segoe UI" pitchFamily="34" charset="0"/>
              </a:rPr>
              <a:t>kỹ</a:t>
            </a:r>
            <a:r>
              <a:rPr lang="en-US" sz="2400" dirty="0">
                <a:latin typeface="Segoe UI" pitchFamily="34" charset="0"/>
                <a:cs typeface="Segoe UI" pitchFamily="34" charset="0"/>
              </a:rPr>
              <a:t> </a:t>
            </a:r>
            <a:r>
              <a:rPr lang="en-US" sz="2400" dirty="0" err="1">
                <a:latin typeface="Segoe UI" pitchFamily="34" charset="0"/>
                <a:cs typeface="Segoe UI" pitchFamily="34" charset="0"/>
              </a:rPr>
              <a:t>thuật</a:t>
            </a:r>
            <a:r>
              <a:rPr lang="en-US" sz="2400" dirty="0">
                <a:latin typeface="Segoe UI" pitchFamily="34" charset="0"/>
                <a:cs typeface="Segoe UI" pitchFamily="34" charset="0"/>
              </a:rPr>
              <a:t> </a:t>
            </a:r>
            <a:r>
              <a:rPr lang="en-US" sz="2400" dirty="0" err="1">
                <a:latin typeface="Segoe UI" pitchFamily="34" charset="0"/>
                <a:cs typeface="Segoe UI" pitchFamily="34" charset="0"/>
              </a:rPr>
              <a:t>nổi</a:t>
            </a:r>
            <a:r>
              <a:rPr lang="en-US" sz="2400" dirty="0">
                <a:latin typeface="Segoe UI" pitchFamily="34" charset="0"/>
                <a:cs typeface="Segoe UI" pitchFamily="34" charset="0"/>
              </a:rPr>
              <a:t> </a:t>
            </a:r>
            <a:r>
              <a:rPr lang="en-US" sz="2400" dirty="0" err="1">
                <a:latin typeface="Segoe UI" pitchFamily="34" charset="0"/>
                <a:cs typeface="Segoe UI" pitchFamily="34" charset="0"/>
              </a:rPr>
              <a:t>tiếng</a:t>
            </a:r>
            <a:r>
              <a:rPr lang="en-US" sz="2400" dirty="0">
                <a:latin typeface="Segoe UI" pitchFamily="34" charset="0"/>
                <a:cs typeface="Segoe UI" pitchFamily="34" charset="0"/>
              </a:rPr>
              <a:t> </a:t>
            </a:r>
            <a:r>
              <a:rPr lang="en-US" sz="2400" dirty="0" err="1">
                <a:latin typeface="Segoe UI" pitchFamily="34" charset="0"/>
                <a:cs typeface="Segoe UI" pitchFamily="34" charset="0"/>
              </a:rPr>
              <a:t>nhất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được</a:t>
            </a:r>
            <a:r>
              <a:rPr lang="en-US" sz="2400" dirty="0">
                <a:latin typeface="Segoe UI" pitchFamily="34" charset="0"/>
                <a:cs typeface="Segoe UI" pitchFamily="34" charset="0"/>
              </a:rPr>
              <a:t> </a:t>
            </a:r>
            <a:r>
              <a:rPr lang="en-US" sz="2400" dirty="0" err="1">
                <a:latin typeface="Segoe UI" pitchFamily="34" charset="0"/>
                <a:cs typeface="Segoe UI" pitchFamily="34" charset="0"/>
              </a:rPr>
              <a:t>đưa</a:t>
            </a:r>
            <a:r>
              <a:rPr lang="en-US" sz="2400" dirty="0">
                <a:latin typeface="Segoe UI" pitchFamily="34" charset="0"/>
                <a:cs typeface="Segoe UI" pitchFamily="34" charset="0"/>
              </a:rPr>
              <a:t> </a:t>
            </a:r>
            <a:r>
              <a:rPr lang="en-US" sz="2400" dirty="0" err="1">
                <a:latin typeface="Segoe UI" pitchFamily="34" charset="0"/>
                <a:cs typeface="Segoe UI" pitchFamily="34" charset="0"/>
              </a:rPr>
              <a:t>ra</a:t>
            </a:r>
            <a:r>
              <a:rPr lang="en-US" sz="2400" dirty="0">
                <a:latin typeface="Segoe UI" pitchFamily="34" charset="0"/>
                <a:cs typeface="Segoe UI" pitchFamily="34" charset="0"/>
              </a:rPr>
              <a:t> </a:t>
            </a:r>
            <a:r>
              <a:rPr lang="en-US" sz="2400" dirty="0" err="1">
                <a:latin typeface="Segoe UI" pitchFamily="34" charset="0"/>
                <a:cs typeface="Segoe UI" pitchFamily="34" charset="0"/>
              </a:rPr>
              <a:t>bởi</a:t>
            </a:r>
            <a:r>
              <a:rPr lang="en-US" sz="2400" dirty="0">
                <a:latin typeface="Segoe UI" pitchFamily="34" charset="0"/>
                <a:cs typeface="Segoe UI" pitchFamily="34" charset="0"/>
              </a:rPr>
              <a:t> Kenneth Thomas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Ralph </a:t>
            </a:r>
            <a:r>
              <a:rPr lang="en-US" sz="2400" dirty="0" err="1">
                <a:latin typeface="Segoe UI" pitchFamily="34" charset="0"/>
                <a:cs typeface="Segoe UI" pitchFamily="34" charset="0"/>
              </a:rPr>
              <a:t>Kilmann</a:t>
            </a:r>
            <a:r>
              <a:rPr lang="en-US" sz="2400" dirty="0">
                <a:latin typeface="Segoe UI" pitchFamily="34" charset="0"/>
                <a:cs typeface="Segoe UI" pitchFamily="34" charset="0"/>
              </a:rPr>
              <a:t> </a:t>
            </a:r>
            <a:r>
              <a:rPr lang="en-US" sz="2400" dirty="0" err="1">
                <a:latin typeface="Segoe UI" pitchFamily="34" charset="0"/>
                <a:cs typeface="Segoe UI" pitchFamily="34" charset="0"/>
              </a:rPr>
              <a:t>những</a:t>
            </a:r>
            <a:r>
              <a:rPr lang="en-US" sz="2400" dirty="0">
                <a:latin typeface="Segoe UI" pitchFamily="34" charset="0"/>
                <a:cs typeface="Segoe UI" pitchFamily="34" charset="0"/>
              </a:rPr>
              <a:t> </a:t>
            </a:r>
            <a:r>
              <a:rPr lang="en-US" sz="2400" dirty="0" err="1">
                <a:latin typeface="Segoe UI" pitchFamily="34" charset="0"/>
                <a:cs typeface="Segoe UI" pitchFamily="34" charset="0"/>
              </a:rPr>
              <a:t>năm</a:t>
            </a:r>
            <a:r>
              <a:rPr lang="en-US" sz="2400" dirty="0">
                <a:latin typeface="Segoe UI" pitchFamily="34" charset="0"/>
                <a:cs typeface="Segoe UI" pitchFamily="34" charset="0"/>
              </a:rPr>
              <a:t> 70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thế</a:t>
            </a:r>
            <a:r>
              <a:rPr lang="en-US" sz="2400" dirty="0">
                <a:latin typeface="Segoe UI" pitchFamily="34" charset="0"/>
                <a:cs typeface="Segoe UI" pitchFamily="34" charset="0"/>
              </a:rPr>
              <a:t> </a:t>
            </a:r>
            <a:r>
              <a:rPr lang="en-US" sz="2400" dirty="0" err="1">
                <a:latin typeface="Segoe UI" pitchFamily="34" charset="0"/>
                <a:cs typeface="Segoe UI" pitchFamily="34" charset="0"/>
              </a:rPr>
              <a:t>kỷ</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trước</a:t>
            </a:r>
            <a:endParaRPr lang="en-US" sz="2400" dirty="0" smtClean="0">
              <a:latin typeface="Segoe UI" pitchFamily="34" charset="0"/>
              <a:cs typeface="Segoe UI" pitchFamily="34" charset="0"/>
            </a:endParaRPr>
          </a:p>
          <a:p>
            <a:pPr marL="1082675" lvl="2" indent="-274638">
              <a:lnSpc>
                <a:spcPct val="120000"/>
              </a:lnSpc>
              <a:buClr>
                <a:schemeClr val="accent1"/>
              </a:buClr>
              <a:buFont typeface="Wingdings" pitchFamily="2" charset="2"/>
              <a:buChar char="§"/>
            </a:pPr>
            <a:r>
              <a:rPr lang="en-US" sz="2400" b="1" dirty="0" err="1" smtClean="0">
                <a:latin typeface="Segoe UI" pitchFamily="34" charset="0"/>
                <a:cs typeface="Segoe UI" pitchFamily="34" charset="0"/>
              </a:rPr>
              <a:t>Điều</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tiết</a:t>
            </a:r>
            <a:endParaRPr lang="en-US" sz="2400" b="1" dirty="0" smtClean="0">
              <a:latin typeface="Segoe UI" pitchFamily="34" charset="0"/>
              <a:cs typeface="Segoe UI" pitchFamily="34" charset="0"/>
            </a:endParaRPr>
          </a:p>
          <a:p>
            <a:pPr marL="1082675" lvl="2" indent="-274638">
              <a:lnSpc>
                <a:spcPct val="120000"/>
              </a:lnSpc>
              <a:buClr>
                <a:schemeClr val="accent1"/>
              </a:buClr>
              <a:buFont typeface="Wingdings" pitchFamily="2" charset="2"/>
              <a:buChar char="§"/>
            </a:pPr>
            <a:r>
              <a:rPr lang="en-US" sz="2400" b="1" dirty="0" err="1" smtClean="0">
                <a:latin typeface="Segoe UI" pitchFamily="34" charset="0"/>
                <a:cs typeface="Segoe UI" pitchFamily="34" charset="0"/>
              </a:rPr>
              <a:t>Thỏa</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hiệp</a:t>
            </a:r>
            <a:endParaRPr lang="en-US" sz="2400" b="1" dirty="0" smtClean="0">
              <a:latin typeface="Segoe UI" pitchFamily="34" charset="0"/>
              <a:cs typeface="Segoe UI" pitchFamily="34" charset="0"/>
            </a:endParaRPr>
          </a:p>
          <a:p>
            <a:pPr marL="1082675" lvl="2" indent="-274638">
              <a:lnSpc>
                <a:spcPct val="120000"/>
              </a:lnSpc>
              <a:buClr>
                <a:schemeClr val="accent1"/>
              </a:buClr>
              <a:buFont typeface="Wingdings" pitchFamily="2" charset="2"/>
              <a:buChar char="§"/>
            </a:pPr>
            <a:r>
              <a:rPr lang="en-US" sz="2400" b="1" dirty="0" err="1" smtClean="0">
                <a:latin typeface="Segoe UI" pitchFamily="34" charset="0"/>
                <a:cs typeface="Segoe UI" pitchFamily="34" charset="0"/>
              </a:rPr>
              <a:t>Cạnh</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tranh</a:t>
            </a:r>
            <a:endParaRPr lang="en-US" sz="2400" b="1" dirty="0" smtClean="0">
              <a:latin typeface="Segoe UI" pitchFamily="34" charset="0"/>
              <a:cs typeface="Segoe UI" pitchFamily="34" charset="0"/>
            </a:endParaRPr>
          </a:p>
          <a:p>
            <a:pPr marL="1082675" lvl="2" indent="-274638">
              <a:lnSpc>
                <a:spcPct val="120000"/>
              </a:lnSpc>
              <a:buClr>
                <a:schemeClr val="accent1"/>
              </a:buClr>
              <a:buFont typeface="Wingdings" pitchFamily="2" charset="2"/>
              <a:buChar char="§"/>
            </a:pPr>
            <a:r>
              <a:rPr lang="en-US" sz="2400" b="1" dirty="0" err="1" smtClean="0">
                <a:latin typeface="Segoe UI" pitchFamily="34" charset="0"/>
                <a:cs typeface="Segoe UI" pitchFamily="34" charset="0"/>
              </a:rPr>
              <a:t>Cộng</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tác</a:t>
            </a:r>
            <a:endParaRPr lang="en-US" sz="2400" b="1" dirty="0" smtClean="0">
              <a:latin typeface="Segoe UI" pitchFamily="34" charset="0"/>
              <a:cs typeface="Segoe UI" pitchFamily="34" charset="0"/>
            </a:endParaRPr>
          </a:p>
          <a:p>
            <a:pPr marL="1082675" lvl="2" indent="-274638">
              <a:lnSpc>
                <a:spcPct val="120000"/>
              </a:lnSpc>
              <a:buClr>
                <a:schemeClr val="accent1"/>
              </a:buClr>
              <a:buFont typeface="Wingdings" pitchFamily="2" charset="2"/>
              <a:buChar char="§"/>
            </a:pPr>
            <a:r>
              <a:rPr lang="en-US" sz="2400" b="1" dirty="0" smtClean="0">
                <a:latin typeface="Segoe UI" pitchFamily="34" charset="0"/>
                <a:cs typeface="Segoe UI" pitchFamily="34" charset="0"/>
              </a:rPr>
              <a:t>Né </a:t>
            </a:r>
            <a:r>
              <a:rPr lang="en-US" sz="2400" b="1" dirty="0" err="1" smtClean="0">
                <a:latin typeface="Segoe UI" pitchFamily="34" charset="0"/>
                <a:cs typeface="Segoe UI" pitchFamily="34" charset="0"/>
              </a:rPr>
              <a:t>tránh</a:t>
            </a:r>
            <a:endParaRPr lang="en-US" sz="2400" dirty="0">
              <a:latin typeface="Segoe UI" pitchFamily="34" charset="0"/>
              <a:cs typeface="Segoe UI" pitchFamily="34" charset="0"/>
            </a:endParaRPr>
          </a:p>
        </p:txBody>
      </p:sp>
      <p:pic>
        <p:nvPicPr>
          <p:cNvPr id="17410" name="Picture 2" descr="http://t2.gstatic.com/images?q=tbn:ANd9GcTRhsFl9Pr8y_GbBgSrvvPcvwh9vl-gEEDjbJCvdXmAUlZxELk5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613" y="3207657"/>
            <a:ext cx="3067050" cy="3505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1380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6248400"/>
          </a:xfrm>
          <a:prstGeom prst="rect">
            <a:avLst/>
          </a:prstGeom>
        </p:spPr>
        <p:txBody>
          <a:bodyPr vert="horz" lIns="91440" tIns="45720" rIns="91440" bIns="45720" rtlCol="0">
            <a:noAutofit/>
          </a:bodyPr>
          <a:lstStyle/>
          <a:p>
            <a:pPr algn="ctr"/>
            <a:r>
              <a:rPr lang="en-US" sz="2800" b="1" dirty="0" err="1">
                <a:latin typeface="Segoe UI" pitchFamily="34" charset="0"/>
                <a:cs typeface="Segoe UI" pitchFamily="34" charset="0"/>
              </a:rPr>
              <a:t>Các</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kỹ</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thuật</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để</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giải</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quyết</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xung</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đột</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trong</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nhóm</a:t>
            </a:r>
            <a:endParaRPr lang="en-US" sz="2800" b="1"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a:latin typeface="Segoe UI" pitchFamily="34" charset="0"/>
                <a:cs typeface="Segoe UI" pitchFamily="34" charset="0"/>
              </a:rPr>
              <a:t>K</a:t>
            </a:r>
            <a:r>
              <a:rPr lang="en-US" sz="2400" dirty="0" err="1" smtClean="0">
                <a:latin typeface="Segoe UI" pitchFamily="34" charset="0"/>
                <a:cs typeface="Segoe UI" pitchFamily="34" charset="0"/>
              </a:rPr>
              <a:t>ết</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hợp</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giai</a:t>
            </a:r>
            <a:r>
              <a:rPr lang="en-US" sz="2400" dirty="0">
                <a:latin typeface="Segoe UI" pitchFamily="34" charset="0"/>
                <a:cs typeface="Segoe UI" pitchFamily="34" charset="0"/>
              </a:rPr>
              <a:t> </a:t>
            </a:r>
            <a:r>
              <a:rPr lang="en-US" sz="2400" dirty="0" err="1">
                <a:latin typeface="Segoe UI" pitchFamily="34" charset="0"/>
                <a:cs typeface="Segoe UI" pitchFamily="34" charset="0"/>
              </a:rPr>
              <a:t>đoạn</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a:latin typeface="Segoe UI" pitchFamily="34" charset="0"/>
                <a:cs typeface="Segoe UI" pitchFamily="34" charset="0"/>
              </a:rPr>
              <a:t>vòng</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dự</a:t>
            </a:r>
            <a:r>
              <a:rPr lang="en-US" sz="2400" dirty="0">
                <a:latin typeface="Segoe UI" pitchFamily="34" charset="0"/>
                <a:cs typeface="Segoe UI" pitchFamily="34" charset="0"/>
              </a:rPr>
              <a:t> </a:t>
            </a:r>
            <a:r>
              <a:rPr lang="en-US" sz="2400" dirty="0" err="1">
                <a:latin typeface="Segoe UI" pitchFamily="34" charset="0"/>
                <a:cs typeface="Segoe UI" pitchFamily="34" charset="0"/>
              </a:rPr>
              <a:t>án</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kỹ</a:t>
            </a:r>
            <a:r>
              <a:rPr lang="en-US" sz="2400" dirty="0">
                <a:latin typeface="Segoe UI" pitchFamily="34" charset="0"/>
                <a:cs typeface="Segoe UI" pitchFamily="34" charset="0"/>
              </a:rPr>
              <a:t> </a:t>
            </a:r>
            <a:r>
              <a:rPr lang="en-US" sz="2400" dirty="0" err="1">
                <a:latin typeface="Segoe UI" pitchFamily="34" charset="0"/>
                <a:cs typeface="Segoe UI" pitchFamily="34" charset="0"/>
              </a:rPr>
              <a:t>thuật</a:t>
            </a:r>
            <a:r>
              <a:rPr lang="en-US" sz="2400" dirty="0">
                <a:latin typeface="Segoe UI" pitchFamily="34" charset="0"/>
                <a:cs typeface="Segoe UI" pitchFamily="34" charset="0"/>
              </a:rPr>
              <a:t> </a:t>
            </a:r>
            <a:r>
              <a:rPr lang="en-US" sz="2400" dirty="0" err="1">
                <a:latin typeface="Segoe UI" pitchFamily="34" charset="0"/>
                <a:cs typeface="Segoe UI" pitchFamily="34" charset="0"/>
              </a:rPr>
              <a:t>giải</a:t>
            </a:r>
            <a:r>
              <a:rPr lang="en-US" sz="2400" dirty="0">
                <a:latin typeface="Segoe UI" pitchFamily="34" charset="0"/>
                <a:cs typeface="Segoe UI" pitchFamily="34" charset="0"/>
              </a:rPr>
              <a:t> </a:t>
            </a:r>
            <a:r>
              <a:rPr lang="en-US" sz="2400" dirty="0" err="1">
                <a:latin typeface="Segoe UI" pitchFamily="34" charset="0"/>
                <a:cs typeface="Segoe UI" pitchFamily="34" charset="0"/>
              </a:rPr>
              <a:t>quyết</a:t>
            </a:r>
            <a:r>
              <a:rPr lang="en-US" sz="2400" dirty="0">
                <a:latin typeface="Segoe UI" pitchFamily="34" charset="0"/>
                <a:cs typeface="Segoe UI" pitchFamily="34" charset="0"/>
              </a:rPr>
              <a:t> </a:t>
            </a:r>
            <a:r>
              <a:rPr lang="en-US" sz="2400" dirty="0" err="1">
                <a:latin typeface="Segoe UI" pitchFamily="34" charset="0"/>
                <a:cs typeface="Segoe UI" pitchFamily="34" charset="0"/>
              </a:rPr>
              <a:t>xung</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ma </a:t>
            </a:r>
            <a:r>
              <a:rPr lang="en-US" sz="2400" dirty="0" err="1">
                <a:latin typeface="Segoe UI" pitchFamily="34" charset="0"/>
                <a:cs typeface="Segoe UI" pitchFamily="34" charset="0"/>
              </a:rPr>
              <a:t>trận</a:t>
            </a:r>
            <a:r>
              <a:rPr lang="en-US" sz="2400" dirty="0">
                <a:latin typeface="Segoe UI" pitchFamily="34" charset="0"/>
                <a:cs typeface="Segoe UI" pitchFamily="34" charset="0"/>
              </a:rPr>
              <a:t> </a:t>
            </a:r>
            <a:r>
              <a:rPr lang="en-US" sz="2400" dirty="0" err="1">
                <a:latin typeface="Segoe UI" pitchFamily="34" charset="0"/>
                <a:cs typeface="Segoe UI" pitchFamily="34" charset="0"/>
              </a:rPr>
              <a:t>giải</a:t>
            </a:r>
            <a:r>
              <a:rPr lang="en-US" sz="2400" dirty="0">
                <a:latin typeface="Segoe UI" pitchFamily="34" charset="0"/>
                <a:cs typeface="Segoe UI" pitchFamily="34" charset="0"/>
              </a:rPr>
              <a:t> </a:t>
            </a:r>
            <a:r>
              <a:rPr lang="en-US" sz="2400" dirty="0" err="1">
                <a:latin typeface="Segoe UI" pitchFamily="34" charset="0"/>
                <a:cs typeface="Segoe UI" pitchFamily="34" charset="0"/>
              </a:rPr>
              <a:t>quyết</a:t>
            </a:r>
            <a:r>
              <a:rPr lang="en-US" sz="2400" dirty="0">
                <a:latin typeface="Segoe UI" pitchFamily="34" charset="0"/>
                <a:cs typeface="Segoe UI" pitchFamily="34" charset="0"/>
              </a:rPr>
              <a:t> </a:t>
            </a:r>
            <a:r>
              <a:rPr lang="en-US" sz="2400" dirty="0" err="1">
                <a:latin typeface="Segoe UI" pitchFamily="34" charset="0"/>
                <a:cs typeface="Segoe UI" pitchFamily="34" charset="0"/>
              </a:rPr>
              <a:t>xung</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đột</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để</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giúp</a:t>
            </a:r>
            <a:r>
              <a:rPr lang="en-US" sz="2400" dirty="0">
                <a:latin typeface="Segoe UI" pitchFamily="34" charset="0"/>
                <a:cs typeface="Segoe UI" pitchFamily="34" charset="0"/>
              </a:rPr>
              <a:t> </a:t>
            </a:r>
            <a:r>
              <a:rPr lang="en-US" sz="2400" dirty="0" err="1">
                <a:latin typeface="Segoe UI" pitchFamily="34" charset="0"/>
                <a:cs typeface="Segoe UI" pitchFamily="34" charset="0"/>
              </a:rPr>
              <a:t>hướng</a:t>
            </a:r>
            <a:r>
              <a:rPr lang="en-US" sz="2400" dirty="0">
                <a:latin typeface="Segoe UI" pitchFamily="34" charset="0"/>
                <a:cs typeface="Segoe UI" pitchFamily="34" charset="0"/>
              </a:rPr>
              <a:t> </a:t>
            </a:r>
            <a:r>
              <a:rPr lang="en-US" sz="2400" dirty="0" err="1">
                <a:latin typeface="Segoe UI" pitchFamily="34" charset="0"/>
                <a:cs typeface="Segoe UI" pitchFamily="34" charset="0"/>
              </a:rPr>
              <a:t>dẫn</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viên</a:t>
            </a:r>
            <a:r>
              <a:rPr lang="en-US" sz="2400" dirty="0">
                <a:latin typeface="Segoe UI" pitchFamily="34" charset="0"/>
                <a:cs typeface="Segoe UI" pitchFamily="34" charset="0"/>
              </a:rPr>
              <a:t> </a:t>
            </a:r>
            <a:r>
              <a:rPr lang="en-US" sz="2400" dirty="0" err="1">
                <a:latin typeface="Segoe UI" pitchFamily="34" charset="0"/>
                <a:cs typeface="Segoe UI" pitchFamily="34" charset="0"/>
              </a:rPr>
              <a:t>khi</a:t>
            </a:r>
            <a:r>
              <a:rPr lang="en-US" sz="2400" dirty="0">
                <a:latin typeface="Segoe UI" pitchFamily="34" charset="0"/>
                <a:cs typeface="Segoe UI" pitchFamily="34" charset="0"/>
              </a:rPr>
              <a:t> </a:t>
            </a:r>
            <a:r>
              <a:rPr lang="en-US" sz="2400" dirty="0" err="1">
                <a:latin typeface="Segoe UI" pitchFamily="34" charset="0"/>
                <a:cs typeface="Segoe UI" pitchFamily="34" charset="0"/>
              </a:rPr>
              <a:t>họ</a:t>
            </a:r>
            <a:r>
              <a:rPr lang="en-US" sz="2400" dirty="0">
                <a:latin typeface="Segoe UI" pitchFamily="34" charset="0"/>
                <a:cs typeface="Segoe UI" pitchFamily="34" charset="0"/>
              </a:rPr>
              <a:t> </a:t>
            </a:r>
            <a:r>
              <a:rPr lang="en-US" sz="2400" dirty="0" err="1">
                <a:latin typeface="Segoe UI" pitchFamily="34" charset="0"/>
                <a:cs typeface="Segoe UI" pitchFamily="34" charset="0"/>
              </a:rPr>
              <a:t>gặp</a:t>
            </a:r>
            <a:r>
              <a:rPr lang="en-US" sz="2400" dirty="0">
                <a:latin typeface="Segoe UI" pitchFamily="34" charset="0"/>
                <a:cs typeface="Segoe UI" pitchFamily="34" charset="0"/>
              </a:rPr>
              <a:t> </a:t>
            </a:r>
            <a:r>
              <a:rPr lang="en-US" sz="2400" dirty="0" err="1">
                <a:latin typeface="Segoe UI" pitchFamily="34" charset="0"/>
                <a:cs typeface="Segoe UI" pitchFamily="34" charset="0"/>
              </a:rPr>
              <a:t>phải</a:t>
            </a:r>
            <a:r>
              <a:rPr lang="en-US" sz="2400" dirty="0">
                <a:latin typeface="Segoe UI" pitchFamily="34" charset="0"/>
                <a:cs typeface="Segoe UI" pitchFamily="34" charset="0"/>
              </a:rPr>
              <a:t> </a:t>
            </a:r>
            <a:r>
              <a:rPr lang="en-US" sz="2400" dirty="0" err="1">
                <a:latin typeface="Segoe UI" pitchFamily="34" charset="0"/>
                <a:cs typeface="Segoe UI" pitchFamily="34" charset="0"/>
              </a:rPr>
              <a:t>những</a:t>
            </a:r>
            <a:r>
              <a:rPr lang="en-US" sz="2400" dirty="0">
                <a:latin typeface="Segoe UI" pitchFamily="34" charset="0"/>
                <a:cs typeface="Segoe UI" pitchFamily="34" charset="0"/>
              </a:rPr>
              <a:t> </a:t>
            </a:r>
            <a:r>
              <a:rPr lang="en-US" sz="2400" dirty="0" err="1">
                <a:latin typeface="Segoe UI" pitchFamily="34" charset="0"/>
                <a:cs typeface="Segoe UI" pitchFamily="34" charset="0"/>
              </a:rPr>
              <a:t>khó</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khăn</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a:latin typeface="Segoe UI" pitchFamily="34" charset="0"/>
                <a:cs typeface="Segoe UI" pitchFamily="34" charset="0"/>
              </a:rPr>
              <a:t>Theo ma </a:t>
            </a:r>
            <a:r>
              <a:rPr lang="en-US" sz="2400" dirty="0" err="1">
                <a:latin typeface="Segoe UI" pitchFamily="34" charset="0"/>
                <a:cs typeface="Segoe UI" pitchFamily="34" charset="0"/>
              </a:rPr>
              <a:t>trận</a:t>
            </a:r>
            <a:r>
              <a:rPr lang="en-US" sz="2400" dirty="0">
                <a:latin typeface="Segoe UI" pitchFamily="34" charset="0"/>
                <a:cs typeface="Segoe UI" pitchFamily="34" charset="0"/>
              </a:rPr>
              <a:t> </a:t>
            </a:r>
            <a:r>
              <a:rPr lang="en-US" sz="2400" dirty="0" err="1">
                <a:latin typeface="Segoe UI" pitchFamily="34" charset="0"/>
                <a:cs typeface="Segoe UI" pitchFamily="34" charset="0"/>
              </a:rPr>
              <a:t>này</a:t>
            </a:r>
            <a:r>
              <a:rPr lang="en-US" sz="2400" dirty="0">
                <a:latin typeface="Segoe UI" pitchFamily="34" charset="0"/>
                <a:cs typeface="Segoe UI" pitchFamily="34" charset="0"/>
              </a:rPr>
              <a:t>, </a:t>
            </a:r>
            <a:r>
              <a:rPr lang="en-US" sz="2400" dirty="0" err="1">
                <a:latin typeface="Segoe UI" pitchFamily="34" charset="0"/>
                <a:cs typeface="Segoe UI" pitchFamily="34" charset="0"/>
              </a:rPr>
              <a:t>nếu</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a:latin typeface="Segoe UI" pitchFamily="34" charset="0"/>
                <a:cs typeface="Segoe UI" pitchFamily="34" charset="0"/>
              </a:rPr>
              <a:t>vẫn</a:t>
            </a:r>
            <a:r>
              <a:rPr lang="en-US" sz="2400" dirty="0">
                <a:latin typeface="Segoe UI" pitchFamily="34" charset="0"/>
                <a:cs typeface="Segoe UI" pitchFamily="34" charset="0"/>
              </a:rPr>
              <a:t>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giai</a:t>
            </a:r>
            <a:r>
              <a:rPr lang="en-US" sz="2400" dirty="0">
                <a:latin typeface="Segoe UI" pitchFamily="34" charset="0"/>
                <a:cs typeface="Segoe UI" pitchFamily="34" charset="0"/>
              </a:rPr>
              <a:t> </a:t>
            </a:r>
            <a:r>
              <a:rPr lang="en-US" sz="2400" dirty="0" err="1">
                <a:latin typeface="Segoe UI" pitchFamily="34" charset="0"/>
                <a:cs typeface="Segoe UI" pitchFamily="34" charset="0"/>
              </a:rPr>
              <a:t>đoạn</a:t>
            </a:r>
            <a:r>
              <a:rPr lang="en-US" sz="2400" dirty="0">
                <a:latin typeface="Segoe UI" pitchFamily="34" charset="0"/>
                <a:cs typeface="Segoe UI" pitchFamily="34" charset="0"/>
              </a:rPr>
              <a:t> </a:t>
            </a:r>
            <a:r>
              <a:rPr lang="en-US" sz="2400" dirty="0" err="1">
                <a:latin typeface="Segoe UI" pitchFamily="34" charset="0"/>
                <a:cs typeface="Segoe UI" pitchFamily="34" charset="0"/>
              </a:rPr>
              <a:t>hình</a:t>
            </a:r>
            <a:r>
              <a:rPr lang="en-US" sz="2400" dirty="0">
                <a:latin typeface="Segoe UI" pitchFamily="34" charset="0"/>
                <a:cs typeface="Segoe UI" pitchFamily="34" charset="0"/>
              </a:rPr>
              <a:t> </a:t>
            </a:r>
            <a:r>
              <a:rPr lang="en-US" sz="2400" dirty="0" err="1">
                <a:latin typeface="Segoe UI" pitchFamily="34" charset="0"/>
                <a:cs typeface="Segoe UI" pitchFamily="34" charset="0"/>
              </a:rPr>
              <a:t>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nếu</a:t>
            </a:r>
            <a:r>
              <a:rPr lang="en-US" sz="2400" dirty="0">
                <a:latin typeface="Segoe UI" pitchFamily="34" charset="0"/>
                <a:cs typeface="Segoe UI" pitchFamily="34" charset="0"/>
              </a:rPr>
              <a:t> </a:t>
            </a:r>
            <a:r>
              <a:rPr lang="en-US" sz="2400" dirty="0" err="1">
                <a:latin typeface="Segoe UI" pitchFamily="34" charset="0"/>
                <a:cs typeface="Segoe UI" pitchFamily="34" charset="0"/>
              </a:rPr>
              <a:t>dự</a:t>
            </a:r>
            <a:r>
              <a:rPr lang="en-US" sz="2400" dirty="0">
                <a:latin typeface="Segoe UI" pitchFamily="34" charset="0"/>
                <a:cs typeface="Segoe UI" pitchFamily="34" charset="0"/>
              </a:rPr>
              <a:t> </a:t>
            </a:r>
            <a:r>
              <a:rPr lang="en-US" sz="2400" dirty="0" err="1">
                <a:latin typeface="Segoe UI" pitchFamily="34" charset="0"/>
                <a:cs typeface="Segoe UI" pitchFamily="34" charset="0"/>
              </a:rPr>
              <a:t>án</a:t>
            </a:r>
            <a:r>
              <a:rPr lang="en-US" sz="2400" dirty="0">
                <a:latin typeface="Segoe UI" pitchFamily="34" charset="0"/>
                <a:cs typeface="Segoe UI" pitchFamily="34" charset="0"/>
              </a:rPr>
              <a:t> </a:t>
            </a:r>
            <a:r>
              <a:rPr lang="en-US" sz="2400" dirty="0" err="1">
                <a:latin typeface="Segoe UI" pitchFamily="34" charset="0"/>
                <a:cs typeface="Segoe UI" pitchFamily="34" charset="0"/>
              </a:rPr>
              <a:t>vẫn</a:t>
            </a:r>
            <a:r>
              <a:rPr lang="en-US" sz="2400" dirty="0">
                <a:latin typeface="Segoe UI" pitchFamily="34" charset="0"/>
                <a:cs typeface="Segoe UI" pitchFamily="34" charset="0"/>
              </a:rPr>
              <a:t> ở </a:t>
            </a:r>
            <a:r>
              <a:rPr lang="en-US" sz="2400" dirty="0" err="1">
                <a:latin typeface="Segoe UI" pitchFamily="34" charset="0"/>
                <a:cs typeface="Segoe UI" pitchFamily="34" charset="0"/>
              </a:rPr>
              <a:t>giai</a:t>
            </a:r>
            <a:r>
              <a:rPr lang="en-US" sz="2400" dirty="0">
                <a:latin typeface="Segoe UI" pitchFamily="34" charset="0"/>
                <a:cs typeface="Segoe UI" pitchFamily="34" charset="0"/>
              </a:rPr>
              <a:t> </a:t>
            </a:r>
            <a:r>
              <a:rPr lang="en-US" sz="2400" dirty="0" err="1">
                <a:latin typeface="Segoe UI" pitchFamily="34" charset="0"/>
                <a:cs typeface="Segoe UI" pitchFamily="34" charset="0"/>
              </a:rPr>
              <a:t>đoạn</a:t>
            </a:r>
            <a:r>
              <a:rPr lang="en-US" sz="2400" dirty="0">
                <a:latin typeface="Segoe UI" pitchFamily="34" charset="0"/>
                <a:cs typeface="Segoe UI" pitchFamily="34" charset="0"/>
              </a:rPr>
              <a:t> </a:t>
            </a:r>
            <a:r>
              <a:rPr lang="en-US" sz="2400" dirty="0" err="1">
                <a:latin typeface="Segoe UI" pitchFamily="34" charset="0"/>
                <a:cs typeface="Segoe UI" pitchFamily="34" charset="0"/>
              </a:rPr>
              <a:t>lập</a:t>
            </a:r>
            <a:r>
              <a:rPr lang="en-US" sz="2400" dirty="0">
                <a:latin typeface="Segoe UI" pitchFamily="34" charset="0"/>
                <a:cs typeface="Segoe UI" pitchFamily="34" charset="0"/>
              </a:rPr>
              <a:t> </a:t>
            </a:r>
            <a:r>
              <a:rPr lang="en-US" sz="2400" dirty="0" err="1">
                <a:latin typeface="Segoe UI" pitchFamily="34" charset="0"/>
                <a:cs typeface="Segoe UI" pitchFamily="34" charset="0"/>
              </a:rPr>
              <a:t>kế</a:t>
            </a:r>
            <a:r>
              <a:rPr lang="en-US" sz="2400" dirty="0">
                <a:latin typeface="Segoe UI" pitchFamily="34" charset="0"/>
                <a:cs typeface="Segoe UI" pitchFamily="34" charset="0"/>
              </a:rPr>
              <a:t> </a:t>
            </a:r>
            <a:r>
              <a:rPr lang="en-US" sz="2400" dirty="0" err="1">
                <a:latin typeface="Segoe UI" pitchFamily="34" charset="0"/>
                <a:cs typeface="Segoe UI" pitchFamily="34" charset="0"/>
              </a:rPr>
              <a:t>hoạch</a:t>
            </a:r>
            <a:r>
              <a:rPr lang="en-US" sz="2400" dirty="0">
                <a:latin typeface="Segoe UI" pitchFamily="34" charset="0"/>
                <a:cs typeface="Segoe UI" pitchFamily="34" charset="0"/>
              </a:rPr>
              <a:t> ban </a:t>
            </a:r>
            <a:r>
              <a:rPr lang="en-US" sz="2400" dirty="0" err="1">
                <a:latin typeface="Segoe UI" pitchFamily="34" charset="0"/>
                <a:cs typeface="Segoe UI" pitchFamily="34" charset="0"/>
              </a:rPr>
              <a:t>đầu</a:t>
            </a:r>
            <a:r>
              <a:rPr lang="en-US" sz="2400" dirty="0">
                <a:latin typeface="Segoe UI" pitchFamily="34" charset="0"/>
                <a:cs typeface="Segoe UI" pitchFamily="34" charset="0"/>
              </a:rPr>
              <a:t>, </a:t>
            </a:r>
            <a:r>
              <a:rPr lang="en-US" sz="2400" dirty="0" err="1">
                <a:latin typeface="Segoe UI" pitchFamily="34" charset="0"/>
                <a:cs typeface="Segoe UI" pitchFamily="34" charset="0"/>
              </a:rPr>
              <a:t>thì</a:t>
            </a:r>
            <a:r>
              <a:rPr lang="en-US" sz="2400" dirty="0">
                <a:latin typeface="Segoe UI" pitchFamily="34" charset="0"/>
                <a:cs typeface="Segoe UI" pitchFamily="34" charset="0"/>
              </a:rPr>
              <a:t> </a:t>
            </a:r>
            <a:r>
              <a:rPr lang="en-US" sz="2400" dirty="0" err="1">
                <a:latin typeface="Segoe UI" pitchFamily="34" charset="0"/>
                <a:cs typeface="Segoe UI" pitchFamily="34" charset="0"/>
              </a:rPr>
              <a:t>hai</a:t>
            </a:r>
            <a:r>
              <a:rPr lang="en-US" sz="2400" dirty="0">
                <a:latin typeface="Segoe UI" pitchFamily="34" charset="0"/>
                <a:cs typeface="Segoe UI" pitchFamily="34" charset="0"/>
              </a:rPr>
              <a:t> </a:t>
            </a:r>
            <a:r>
              <a:rPr lang="en-US" sz="2400" dirty="0" err="1">
                <a:latin typeface="Segoe UI" pitchFamily="34" charset="0"/>
                <a:cs typeface="Segoe UI" pitchFamily="34" charset="0"/>
              </a:rPr>
              <a:t>kỹ</a:t>
            </a:r>
            <a:r>
              <a:rPr lang="en-US" sz="2400" dirty="0">
                <a:latin typeface="Segoe UI" pitchFamily="34" charset="0"/>
                <a:cs typeface="Segoe UI" pitchFamily="34" charset="0"/>
              </a:rPr>
              <a:t> </a:t>
            </a:r>
            <a:r>
              <a:rPr lang="en-US" sz="2400" dirty="0" err="1">
                <a:latin typeface="Segoe UI" pitchFamily="34" charset="0"/>
                <a:cs typeface="Segoe UI" pitchFamily="34" charset="0"/>
              </a:rPr>
              <a:t>thuật</a:t>
            </a:r>
            <a:r>
              <a:rPr lang="en-US" sz="2400" dirty="0">
                <a:latin typeface="Segoe UI" pitchFamily="34" charset="0"/>
                <a:cs typeface="Segoe UI" pitchFamily="34" charset="0"/>
              </a:rPr>
              <a:t> </a:t>
            </a:r>
            <a:r>
              <a:rPr lang="en-US" sz="2400" dirty="0" err="1">
                <a:latin typeface="Segoe UI" pitchFamily="34" charset="0"/>
                <a:cs typeface="Segoe UI" pitchFamily="34" charset="0"/>
              </a:rPr>
              <a:t>phù</a:t>
            </a:r>
            <a:r>
              <a:rPr lang="en-US" sz="2400" dirty="0">
                <a:latin typeface="Segoe UI" pitchFamily="34" charset="0"/>
                <a:cs typeface="Segoe UI" pitchFamily="34" charset="0"/>
              </a:rPr>
              <a:t> </a:t>
            </a:r>
            <a:r>
              <a:rPr lang="en-US" sz="2400" dirty="0" err="1">
                <a:latin typeface="Segoe UI" pitchFamily="34" charset="0"/>
                <a:cs typeface="Segoe UI" pitchFamily="34" charset="0"/>
              </a:rPr>
              <a:t>hợp</a:t>
            </a:r>
            <a:r>
              <a:rPr lang="en-US" sz="2400" dirty="0">
                <a:latin typeface="Segoe UI" pitchFamily="34" charset="0"/>
                <a:cs typeface="Segoe UI" pitchFamily="34" charset="0"/>
              </a:rPr>
              <a:t> </a:t>
            </a:r>
            <a:r>
              <a:rPr lang="en-US" sz="2400" dirty="0" err="1">
                <a:latin typeface="Segoe UI" pitchFamily="34" charset="0"/>
                <a:cs typeface="Segoe UI" pitchFamily="34" charset="0"/>
              </a:rPr>
              <a:t>nhất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để</a:t>
            </a:r>
            <a:r>
              <a:rPr lang="en-US" sz="2400" dirty="0">
                <a:latin typeface="Segoe UI" pitchFamily="34" charset="0"/>
                <a:cs typeface="Segoe UI" pitchFamily="34" charset="0"/>
              </a:rPr>
              <a:t> </a:t>
            </a:r>
            <a:r>
              <a:rPr lang="en-US" sz="2400" dirty="0" err="1">
                <a:latin typeface="Segoe UI" pitchFamily="34" charset="0"/>
                <a:cs typeface="Segoe UI" pitchFamily="34" charset="0"/>
              </a:rPr>
              <a:t>sử</a:t>
            </a:r>
            <a:r>
              <a:rPr lang="en-US" sz="2400" dirty="0">
                <a:latin typeface="Segoe UI" pitchFamily="34" charset="0"/>
                <a:cs typeface="Segoe UI" pitchFamily="34" charset="0"/>
              </a:rPr>
              <a:t> </a:t>
            </a:r>
            <a:r>
              <a:rPr lang="en-US" sz="2400" dirty="0" err="1">
                <a:latin typeface="Segoe UI" pitchFamily="34" charset="0"/>
                <a:cs typeface="Segoe UI" pitchFamily="34" charset="0"/>
              </a:rPr>
              <a:t>dụng</a:t>
            </a:r>
            <a:r>
              <a:rPr lang="en-US" sz="2400" dirty="0">
                <a:latin typeface="Segoe UI" pitchFamily="34" charset="0"/>
                <a:cs typeface="Segoe UI" pitchFamily="34" charset="0"/>
              </a:rPr>
              <a:t>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điều</a:t>
            </a:r>
            <a:r>
              <a:rPr lang="en-US" sz="2400" dirty="0">
                <a:latin typeface="Segoe UI" pitchFamily="34" charset="0"/>
                <a:cs typeface="Segoe UI" pitchFamily="34" charset="0"/>
              </a:rPr>
              <a:t> </a:t>
            </a:r>
            <a:r>
              <a:rPr lang="en-US" sz="2400" dirty="0" err="1">
                <a:latin typeface="Segoe UI" pitchFamily="34" charset="0"/>
                <a:cs typeface="Segoe UI" pitchFamily="34" charset="0"/>
              </a:rPr>
              <a:t>tiết</a:t>
            </a:r>
            <a:r>
              <a:rPr lang="en-US" sz="2400" dirty="0">
                <a:latin typeface="Segoe UI" pitchFamily="34" charset="0"/>
                <a:cs typeface="Segoe UI" pitchFamily="34" charset="0"/>
              </a:rPr>
              <a:t> </a:t>
            </a:r>
            <a:r>
              <a:rPr lang="en-US" sz="2400" dirty="0" err="1">
                <a:latin typeface="Segoe UI" pitchFamily="34" charset="0"/>
                <a:cs typeface="Segoe UI" pitchFamily="34" charset="0"/>
              </a:rPr>
              <a:t>hoặc</a:t>
            </a:r>
            <a:r>
              <a:rPr lang="en-US" sz="2400" dirty="0">
                <a:latin typeface="Segoe UI" pitchFamily="34" charset="0"/>
                <a:cs typeface="Segoe UI" pitchFamily="34" charset="0"/>
              </a:rPr>
              <a:t> </a:t>
            </a:r>
            <a:r>
              <a:rPr lang="en-US" sz="2400" dirty="0" err="1">
                <a:latin typeface="Segoe UI" pitchFamily="34" charset="0"/>
                <a:cs typeface="Segoe UI" pitchFamily="34" charset="0"/>
              </a:rPr>
              <a:t>cạnh</a:t>
            </a:r>
            <a:r>
              <a:rPr lang="en-US" sz="2400" dirty="0">
                <a:latin typeface="Segoe UI" pitchFamily="34" charset="0"/>
                <a:cs typeface="Segoe UI" pitchFamily="34" charset="0"/>
              </a:rPr>
              <a:t> </a:t>
            </a:r>
            <a:r>
              <a:rPr lang="en-US" sz="2400" dirty="0" err="1">
                <a:latin typeface="Segoe UI" pitchFamily="34" charset="0"/>
                <a:cs typeface="Segoe UI" pitchFamily="34" charset="0"/>
              </a:rPr>
              <a:t>tranh</a:t>
            </a:r>
            <a:endParaRPr lang="en-US" sz="2400" dirty="0">
              <a:latin typeface="Segoe UI" pitchFamily="34" charset="0"/>
              <a:cs typeface="Segoe UI"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349" y="4035708"/>
            <a:ext cx="5385254" cy="2676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8430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033780"/>
            <a:ext cx="9144000" cy="52908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0" y="685800"/>
            <a:ext cx="3276600" cy="695960"/>
          </a:xfrm>
          <a:prstGeom prst="rightArrow">
            <a:avLst>
              <a:gd name="adj1" fmla="val 10000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314960" y="805180"/>
            <a:ext cx="2809240" cy="4572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sz="2400" b="1" i="0" u="none" strike="noStrike" kern="1200" cap="none" spc="0" normalizeH="0" baseline="0" noProof="0" dirty="0" err="1" smtClean="0">
                <a:ln>
                  <a:noFill/>
                </a:ln>
                <a:solidFill>
                  <a:schemeClr val="tx2"/>
                </a:solidFill>
                <a:effectLst/>
                <a:uLnTx/>
                <a:uFillTx/>
                <a:latin typeface="Segoe UI" pitchFamily="34" charset="0"/>
                <a:ea typeface="Roboto" pitchFamily="2" charset="0"/>
                <a:cs typeface="Segoe UI" pitchFamily="34" charset="0"/>
              </a:rPr>
              <a:t>Nội</a:t>
            </a:r>
            <a:r>
              <a:rPr kumimoji="0" lang="en-US" sz="2400" b="1" i="0" u="none" strike="noStrike" kern="1200" cap="none" spc="0" normalizeH="0" baseline="0" noProof="0" dirty="0" smtClean="0">
                <a:ln>
                  <a:noFill/>
                </a:ln>
                <a:solidFill>
                  <a:schemeClr val="tx2"/>
                </a:solidFill>
                <a:effectLst/>
                <a:uLnTx/>
                <a:uFillTx/>
                <a:latin typeface="Segoe UI" pitchFamily="34" charset="0"/>
                <a:ea typeface="Roboto" pitchFamily="2" charset="0"/>
                <a:cs typeface="Segoe UI" pitchFamily="34" charset="0"/>
              </a:rPr>
              <a:t> dung </a:t>
            </a:r>
            <a:r>
              <a:rPr kumimoji="0" lang="en-US" sz="2400" b="1" i="0" u="none" strike="noStrike" kern="1200" cap="none" spc="0" normalizeH="0" baseline="0" noProof="0" dirty="0" err="1" smtClean="0">
                <a:ln>
                  <a:noFill/>
                </a:ln>
                <a:solidFill>
                  <a:schemeClr val="tx2"/>
                </a:solidFill>
                <a:effectLst/>
                <a:uLnTx/>
                <a:uFillTx/>
                <a:latin typeface="Segoe UI" pitchFamily="34" charset="0"/>
                <a:ea typeface="Roboto" pitchFamily="2" charset="0"/>
                <a:cs typeface="Segoe UI" pitchFamily="34" charset="0"/>
              </a:rPr>
              <a:t>bài</a:t>
            </a:r>
            <a:r>
              <a:rPr kumimoji="0" lang="en-US" sz="2400" b="1" i="0" u="none" strike="noStrike" kern="1200" cap="none" spc="0" normalizeH="0" baseline="0" noProof="0" dirty="0" smtClean="0">
                <a:ln>
                  <a:noFill/>
                </a:ln>
                <a:solidFill>
                  <a:schemeClr val="tx2"/>
                </a:solidFill>
                <a:effectLst/>
                <a:uLnTx/>
                <a:uFillTx/>
                <a:latin typeface="Segoe UI" pitchFamily="34" charset="0"/>
                <a:ea typeface="Roboto" pitchFamily="2" charset="0"/>
                <a:cs typeface="Segoe UI" pitchFamily="34" charset="0"/>
              </a:rPr>
              <a:t> </a:t>
            </a:r>
            <a:r>
              <a:rPr kumimoji="0" lang="en-US" sz="2400" b="1" i="0" u="none" strike="noStrike" kern="1200" cap="none" spc="0" normalizeH="0" baseline="0" noProof="0" dirty="0" err="1" smtClean="0">
                <a:ln>
                  <a:noFill/>
                </a:ln>
                <a:solidFill>
                  <a:schemeClr val="tx2"/>
                </a:solidFill>
                <a:effectLst/>
                <a:uLnTx/>
                <a:uFillTx/>
                <a:latin typeface="Segoe UI" pitchFamily="34" charset="0"/>
                <a:ea typeface="Roboto" pitchFamily="2" charset="0"/>
                <a:cs typeface="Segoe UI" pitchFamily="34" charset="0"/>
              </a:rPr>
              <a:t>học</a:t>
            </a:r>
            <a:endParaRPr kumimoji="0" lang="en-US" sz="2400" b="1" i="0" u="none" strike="noStrike" kern="1200" cap="none" spc="0" normalizeH="0" baseline="0" noProof="0" dirty="0">
              <a:ln>
                <a:noFill/>
              </a:ln>
              <a:solidFill>
                <a:schemeClr val="tx2"/>
              </a:solidFill>
              <a:effectLst/>
              <a:uLnTx/>
              <a:uFillTx/>
              <a:latin typeface="Segoe UI" pitchFamily="34" charset="0"/>
              <a:ea typeface="Roboto" pitchFamily="2" charset="0"/>
              <a:cs typeface="Segoe UI" pitchFamily="34" charset="0"/>
            </a:endParaRPr>
          </a:p>
        </p:txBody>
      </p:sp>
      <p:sp>
        <p:nvSpPr>
          <p:cNvPr id="9219" name="Content Placeholder 1"/>
          <p:cNvSpPr>
            <a:spLocks noGrp="1"/>
          </p:cNvSpPr>
          <p:nvPr>
            <p:ph idx="1"/>
          </p:nvPr>
        </p:nvSpPr>
        <p:spPr>
          <a:xfrm>
            <a:off x="228600" y="1534160"/>
            <a:ext cx="6019800" cy="4638040"/>
          </a:xfrm>
        </p:spPr>
        <p:txBody>
          <a:bodyPr>
            <a:normAutofit/>
          </a:bodyPr>
          <a:lstStyle/>
          <a:p>
            <a:pPr marL="342900" indent="-342900">
              <a:lnSpc>
                <a:spcPct val="150000"/>
              </a:lnSpc>
              <a:buClr>
                <a:schemeClr val="tx2"/>
              </a:buClr>
              <a:buFont typeface="Wingdings" pitchFamily="2" charset="2"/>
              <a:buChar char="l"/>
            </a:pPr>
            <a:r>
              <a:rPr lang="en-US" b="0" dirty="0" err="1" smtClean="0"/>
              <a:t>Cá</a:t>
            </a:r>
            <a:r>
              <a:rPr lang="en-US" b="0" dirty="0" smtClean="0"/>
              <a:t> </a:t>
            </a:r>
            <a:r>
              <a:rPr lang="en-US" b="0" dirty="0" err="1" smtClean="0"/>
              <a:t>nhân</a:t>
            </a:r>
            <a:r>
              <a:rPr lang="en-US" b="0" dirty="0" smtClean="0"/>
              <a:t>, </a:t>
            </a:r>
            <a:r>
              <a:rPr lang="en-US" b="0" dirty="0" err="1" smtClean="0"/>
              <a:t>nhóm</a:t>
            </a:r>
            <a:r>
              <a:rPr lang="en-US" b="0" dirty="0" smtClean="0"/>
              <a:t>, </a:t>
            </a:r>
            <a:r>
              <a:rPr lang="en-US" b="0" dirty="0" err="1"/>
              <a:t>đ</a:t>
            </a:r>
            <a:r>
              <a:rPr lang="en-US" b="0" dirty="0" err="1" smtClean="0"/>
              <a:t>ội</a:t>
            </a:r>
            <a:endParaRPr lang="en-US" b="0" dirty="0" smtClean="0"/>
          </a:p>
          <a:p>
            <a:pPr marL="342900" indent="-342900">
              <a:lnSpc>
                <a:spcPct val="150000"/>
              </a:lnSpc>
              <a:buClr>
                <a:schemeClr val="tx2"/>
              </a:buClr>
              <a:buFont typeface="Wingdings" pitchFamily="2" charset="2"/>
              <a:buChar char="l"/>
            </a:pPr>
            <a:r>
              <a:rPr lang="en-US" b="0" dirty="0" err="1"/>
              <a:t>Các</a:t>
            </a:r>
            <a:r>
              <a:rPr lang="en-US" b="0" dirty="0"/>
              <a:t> </a:t>
            </a:r>
            <a:r>
              <a:rPr lang="en-US" b="0" dirty="0" err="1"/>
              <a:t>loại</a:t>
            </a:r>
            <a:r>
              <a:rPr lang="en-US" b="0" dirty="0"/>
              <a:t> </a:t>
            </a:r>
            <a:r>
              <a:rPr lang="en-US" b="0" dirty="0" err="1" smtClean="0"/>
              <a:t>tính</a:t>
            </a:r>
            <a:r>
              <a:rPr lang="en-US" b="0" dirty="0" smtClean="0"/>
              <a:t> </a:t>
            </a:r>
            <a:r>
              <a:rPr lang="en-US" b="0" dirty="0" err="1"/>
              <a:t>cách</a:t>
            </a:r>
            <a:r>
              <a:rPr lang="en-US" b="0" dirty="0"/>
              <a:t> </a:t>
            </a:r>
            <a:r>
              <a:rPr lang="en-US" b="0" dirty="0" err="1" smtClean="0"/>
              <a:t>Keirsey</a:t>
            </a:r>
            <a:endParaRPr lang="en-US" b="0" dirty="0" smtClean="0"/>
          </a:p>
          <a:p>
            <a:pPr marL="342900" indent="-342900">
              <a:lnSpc>
                <a:spcPct val="150000"/>
              </a:lnSpc>
              <a:buClr>
                <a:schemeClr val="tx2"/>
              </a:buClr>
              <a:buFont typeface="Wingdings" pitchFamily="2" charset="2"/>
              <a:buChar char="l"/>
            </a:pPr>
            <a:r>
              <a:rPr lang="en-US" b="0" dirty="0" err="1" smtClean="0"/>
              <a:t>Năm</a:t>
            </a:r>
            <a:r>
              <a:rPr lang="en-US" b="0" dirty="0" smtClean="0"/>
              <a:t> </a:t>
            </a:r>
            <a:r>
              <a:rPr lang="en-US" b="0" dirty="0" err="1" smtClean="0"/>
              <a:t>giai</a:t>
            </a:r>
            <a:r>
              <a:rPr lang="en-US" b="0" dirty="0" smtClean="0"/>
              <a:t> </a:t>
            </a:r>
            <a:r>
              <a:rPr lang="en-US" b="0" dirty="0" err="1" smtClean="0"/>
              <a:t>đoạn</a:t>
            </a:r>
            <a:r>
              <a:rPr lang="en-US" b="0" dirty="0" smtClean="0"/>
              <a:t> </a:t>
            </a:r>
            <a:r>
              <a:rPr lang="en-US" b="0" dirty="0" err="1" smtClean="0"/>
              <a:t>của</a:t>
            </a:r>
            <a:r>
              <a:rPr lang="en-US" b="0" dirty="0" smtClean="0"/>
              <a:t> </a:t>
            </a:r>
            <a:r>
              <a:rPr lang="en-US" b="0" dirty="0" err="1" smtClean="0"/>
              <a:t>nhóm</a:t>
            </a:r>
            <a:endParaRPr lang="en-US" b="0" dirty="0" smtClean="0"/>
          </a:p>
          <a:p>
            <a:pPr marL="342900" indent="-342900">
              <a:lnSpc>
                <a:spcPct val="150000"/>
              </a:lnSpc>
              <a:buClr>
                <a:schemeClr val="tx2"/>
              </a:buClr>
              <a:buFont typeface="Wingdings" pitchFamily="2" charset="2"/>
              <a:buChar char="l"/>
            </a:pPr>
            <a:r>
              <a:rPr lang="en-US" b="0" dirty="0" err="1" smtClean="0"/>
              <a:t>Các</a:t>
            </a:r>
            <a:r>
              <a:rPr lang="en-US" b="0" dirty="0" smtClean="0"/>
              <a:t> </a:t>
            </a:r>
            <a:r>
              <a:rPr lang="en-US" b="0" dirty="0" err="1" smtClean="0"/>
              <a:t>kỹ</a:t>
            </a:r>
            <a:r>
              <a:rPr lang="en-US" b="0" dirty="0" smtClean="0"/>
              <a:t> </a:t>
            </a:r>
            <a:r>
              <a:rPr lang="en-US" b="0" dirty="0" err="1" smtClean="0"/>
              <a:t>thuật</a:t>
            </a:r>
            <a:r>
              <a:rPr lang="en-US" b="0" dirty="0" smtClean="0"/>
              <a:t> </a:t>
            </a:r>
            <a:r>
              <a:rPr lang="en-US" b="0" dirty="0" err="1" smtClean="0"/>
              <a:t>để</a:t>
            </a:r>
            <a:r>
              <a:rPr lang="en-US" b="0" dirty="0" smtClean="0"/>
              <a:t> </a:t>
            </a:r>
            <a:r>
              <a:rPr lang="en-US" b="0" dirty="0" err="1" smtClean="0"/>
              <a:t>giải</a:t>
            </a:r>
            <a:r>
              <a:rPr lang="en-US" b="0" dirty="0" smtClean="0"/>
              <a:t> </a:t>
            </a:r>
            <a:r>
              <a:rPr lang="en-US" b="0" dirty="0" err="1" smtClean="0"/>
              <a:t>quyết</a:t>
            </a:r>
            <a:r>
              <a:rPr lang="en-US" b="0" dirty="0" smtClean="0"/>
              <a:t> </a:t>
            </a:r>
            <a:r>
              <a:rPr lang="en-US" b="0" dirty="0" err="1" smtClean="0"/>
              <a:t>xung</a:t>
            </a:r>
            <a:r>
              <a:rPr lang="en-US" b="0" dirty="0" smtClean="0"/>
              <a:t> </a:t>
            </a:r>
            <a:r>
              <a:rPr lang="en-US" b="0" dirty="0" err="1" smtClean="0"/>
              <a:t>đột</a:t>
            </a:r>
            <a:r>
              <a:rPr lang="en-US" b="0" dirty="0" smtClean="0"/>
              <a:t> </a:t>
            </a:r>
            <a:r>
              <a:rPr lang="en-US" b="0" dirty="0" err="1" smtClean="0"/>
              <a:t>nhóm</a:t>
            </a:r>
            <a:endParaRPr lang="en-US" b="0" dirty="0" smtClean="0"/>
          </a:p>
          <a:p>
            <a:pPr marL="342900" indent="-342900">
              <a:lnSpc>
                <a:spcPct val="150000"/>
              </a:lnSpc>
              <a:buClr>
                <a:schemeClr val="tx2"/>
              </a:buClr>
              <a:buFont typeface="Wingdings" pitchFamily="2" charset="2"/>
              <a:buChar char="l"/>
            </a:pPr>
            <a:r>
              <a:rPr lang="en-US" b="0" dirty="0" err="1" smtClean="0"/>
              <a:t>Điều</a:t>
            </a:r>
            <a:r>
              <a:rPr lang="en-US" b="0" dirty="0" smtClean="0"/>
              <a:t> </a:t>
            </a:r>
            <a:r>
              <a:rPr lang="en-US" b="0" dirty="0" err="1" smtClean="0"/>
              <a:t>kiện</a:t>
            </a:r>
            <a:r>
              <a:rPr lang="en-US" b="0" dirty="0" smtClean="0"/>
              <a:t> </a:t>
            </a:r>
            <a:r>
              <a:rPr lang="en-US" b="0" dirty="0" err="1" smtClean="0"/>
              <a:t>lý</a:t>
            </a:r>
            <a:r>
              <a:rPr lang="en-US" b="0" dirty="0" smtClean="0"/>
              <a:t> </a:t>
            </a:r>
            <a:r>
              <a:rPr lang="en-US" b="0" dirty="0" err="1" smtClean="0"/>
              <a:t>tưởng</a:t>
            </a:r>
            <a:r>
              <a:rPr lang="en-US" b="0" dirty="0" smtClean="0"/>
              <a:t> </a:t>
            </a:r>
            <a:r>
              <a:rPr lang="en-US" b="0" dirty="0" err="1" smtClean="0"/>
              <a:t>để</a:t>
            </a:r>
            <a:r>
              <a:rPr lang="en-US" b="0" dirty="0" smtClean="0"/>
              <a:t> </a:t>
            </a:r>
            <a:r>
              <a:rPr lang="en-US" b="0" dirty="0" err="1" smtClean="0"/>
              <a:t>làm</a:t>
            </a:r>
            <a:r>
              <a:rPr lang="en-US" b="0" dirty="0" smtClean="0"/>
              <a:t> </a:t>
            </a:r>
            <a:r>
              <a:rPr lang="en-US" b="0" dirty="0" err="1" smtClean="0"/>
              <a:t>việc</a:t>
            </a:r>
            <a:r>
              <a:rPr lang="en-US" b="0" dirty="0" smtClean="0"/>
              <a:t> </a:t>
            </a:r>
            <a:r>
              <a:rPr lang="en-US" b="0" dirty="0" err="1" smtClean="0"/>
              <a:t>nhóm</a:t>
            </a:r>
            <a:endParaRPr lang="en-US" b="0" dirty="0" smtClean="0"/>
          </a:p>
          <a:p>
            <a:pPr marL="342900" indent="-342900">
              <a:lnSpc>
                <a:spcPct val="150000"/>
              </a:lnSpc>
              <a:buClr>
                <a:schemeClr val="tx2"/>
              </a:buClr>
              <a:buFont typeface="Wingdings" pitchFamily="2" charset="2"/>
              <a:buChar char="l"/>
            </a:pPr>
            <a:r>
              <a:rPr lang="en-US" b="0" dirty="0" err="1" smtClean="0"/>
              <a:t>Lập</a:t>
            </a:r>
            <a:r>
              <a:rPr lang="en-US" b="0" dirty="0" smtClean="0"/>
              <a:t> </a:t>
            </a:r>
            <a:r>
              <a:rPr lang="en-US" b="0" dirty="0" err="1" smtClean="0"/>
              <a:t>trình</a:t>
            </a:r>
            <a:r>
              <a:rPr lang="en-US" b="0" dirty="0" smtClean="0"/>
              <a:t> </a:t>
            </a:r>
            <a:r>
              <a:rPr lang="en-US" b="0" dirty="0" err="1" smtClean="0"/>
              <a:t>cặp</a:t>
            </a:r>
            <a:endParaRPr lang="en-US" b="0" dirty="0"/>
          </a:p>
          <a:p>
            <a:pPr marL="342900" indent="-342900">
              <a:lnSpc>
                <a:spcPct val="150000"/>
              </a:lnSpc>
              <a:buClr>
                <a:schemeClr val="tx2"/>
              </a:buClr>
              <a:buFont typeface="Wingdings" pitchFamily="2" charset="2"/>
              <a:buChar char="l"/>
            </a:pPr>
            <a:endParaRPr lang="en-US" b="0" dirty="0" smtClean="0"/>
          </a:p>
        </p:txBody>
      </p:sp>
      <p:sp>
        <p:nvSpPr>
          <p:cNvPr id="9220" name="Slide Number Placeholder 4"/>
          <p:cNvSpPr>
            <a:spLocks noGrp="1"/>
          </p:cNvSpPr>
          <p:nvPr>
            <p:ph type="sldNum" sz="quarter" idx="10"/>
          </p:nvPr>
        </p:nvSpPr>
        <p:spPr bwMode="auto">
          <a:xfrm>
            <a:off x="-1447800" y="6172200"/>
            <a:ext cx="2133600" cy="365125"/>
          </a:xfrm>
          <a:noFill/>
          <a:ln>
            <a:miter lim="800000"/>
            <a:headEnd/>
            <a:tailEnd/>
          </a:ln>
        </p:spPr>
        <p:txBody>
          <a:bodyPr wrap="square" numCol="1" anchorCtr="0" compatLnSpc="1">
            <a:prstTxWarp prst="textNoShape">
              <a:avLst/>
            </a:prstTxWarp>
          </a:bodyPr>
          <a:lstStyle/>
          <a:p>
            <a:pPr algn="r"/>
            <a:fld id="{B41F0E36-1396-4AD9-A966-CD40C11627C1}" type="slidenum">
              <a:rPr lang="en-US" sz="2000" smtClean="0">
                <a:solidFill>
                  <a:schemeClr val="bg1"/>
                </a:solidFill>
                <a:ea typeface="Roboto Lt"/>
              </a:rPr>
              <a:pPr algn="r"/>
              <a:t>2</a:t>
            </a:fld>
            <a:endParaRPr lang="en-US" sz="2000" smtClean="0">
              <a:solidFill>
                <a:schemeClr val="bg1"/>
              </a:solidFill>
              <a:ea typeface="Roboto Lt"/>
            </a:endParaRPr>
          </a:p>
        </p:txBody>
      </p:sp>
      <p:pic>
        <p:nvPicPr>
          <p:cNvPr id="1026" name="Picture 2" descr="C:\Users\vietnq\Downloads\Poly-lapto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0129" y="1150693"/>
            <a:ext cx="3804871" cy="5707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4788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6248400"/>
          </a:xfrm>
          <a:prstGeom prst="rect">
            <a:avLst/>
          </a:prstGeom>
        </p:spPr>
        <p:txBody>
          <a:bodyPr vert="horz" lIns="91440" tIns="45720" rIns="91440" bIns="45720" rtlCol="0">
            <a:noAutofit/>
          </a:bodyPr>
          <a:lstStyle/>
          <a:p>
            <a:pPr algn="ctr"/>
            <a:r>
              <a:rPr lang="en-US" sz="2800" b="1" dirty="0" err="1">
                <a:latin typeface="Segoe UI" pitchFamily="34" charset="0"/>
                <a:cs typeface="Segoe UI" pitchFamily="34" charset="0"/>
              </a:rPr>
              <a:t>Các</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kỹ</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thuật</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để</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giải</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quyết</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xung</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đột</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trong</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nhóm</a:t>
            </a:r>
            <a:endParaRPr lang="en-US" sz="2800" b="1"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Điều</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tốt</a:t>
            </a:r>
            <a:r>
              <a:rPr lang="en-US" sz="2400" dirty="0">
                <a:latin typeface="Segoe UI" pitchFamily="34" charset="0"/>
                <a:cs typeface="Segoe UI" pitchFamily="34" charset="0"/>
              </a:rPr>
              <a:t> </a:t>
            </a:r>
            <a:r>
              <a:rPr lang="en-US" sz="2400" dirty="0" err="1">
                <a:latin typeface="Segoe UI" pitchFamily="34" charset="0"/>
                <a:cs typeface="Segoe UI" pitchFamily="34" charset="0"/>
              </a:rPr>
              <a:t>sau</a:t>
            </a:r>
            <a:r>
              <a:rPr lang="en-US" sz="2400" dirty="0">
                <a:latin typeface="Segoe UI" pitchFamily="34" charset="0"/>
                <a:cs typeface="Segoe UI" pitchFamily="34" charset="0"/>
              </a:rPr>
              <a:t> </a:t>
            </a:r>
            <a:r>
              <a:rPr lang="en-US" sz="2400" dirty="0" err="1">
                <a:latin typeface="Segoe UI" pitchFamily="34" charset="0"/>
                <a:cs typeface="Segoe UI" pitchFamily="34" charset="0"/>
              </a:rPr>
              <a:t>khi</a:t>
            </a:r>
            <a:r>
              <a:rPr lang="en-US" sz="2400" dirty="0">
                <a:latin typeface="Segoe UI" pitchFamily="34" charset="0"/>
                <a:cs typeface="Segoe UI" pitchFamily="34" charset="0"/>
              </a:rPr>
              <a:t> </a:t>
            </a:r>
            <a:r>
              <a:rPr lang="en-US" sz="2400" dirty="0" err="1">
                <a:latin typeface="Segoe UI" pitchFamily="34" charset="0"/>
                <a:cs typeface="Segoe UI" pitchFamily="34" charset="0"/>
              </a:rPr>
              <a:t>những</a:t>
            </a:r>
            <a:r>
              <a:rPr lang="en-US" sz="2400" dirty="0">
                <a:latin typeface="Segoe UI" pitchFamily="34" charset="0"/>
                <a:cs typeface="Segoe UI" pitchFamily="34" charset="0"/>
              </a:rPr>
              <a:t> </a:t>
            </a:r>
            <a:r>
              <a:rPr lang="en-US" sz="2400" dirty="0" err="1">
                <a:latin typeface="Segoe UI" pitchFamily="34" charset="0"/>
                <a:cs typeface="Segoe UI" pitchFamily="34" charset="0"/>
              </a:rPr>
              <a:t>kiểu</a:t>
            </a:r>
            <a:r>
              <a:rPr lang="en-US" sz="2400" dirty="0">
                <a:latin typeface="Segoe UI" pitchFamily="34" charset="0"/>
                <a:cs typeface="Segoe UI" pitchFamily="34" charset="0"/>
              </a:rPr>
              <a:t> </a:t>
            </a:r>
            <a:r>
              <a:rPr lang="en-US" sz="2400" dirty="0" err="1">
                <a:latin typeface="Segoe UI" pitchFamily="34" charset="0"/>
                <a:cs typeface="Segoe UI" pitchFamily="34" charset="0"/>
              </a:rPr>
              <a:t>xung</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này</a:t>
            </a:r>
            <a:r>
              <a:rPr lang="en-US" sz="2400" dirty="0">
                <a:latin typeface="Segoe UI" pitchFamily="34" charset="0"/>
                <a:cs typeface="Segoe UI" pitchFamily="34" charset="0"/>
              </a:rPr>
              <a:t> </a:t>
            </a:r>
            <a:r>
              <a:rPr lang="en-US" sz="2400" dirty="0" err="1">
                <a:latin typeface="Segoe UI" pitchFamily="34" charset="0"/>
                <a:cs typeface="Segoe UI" pitchFamily="34" charset="0"/>
              </a:rPr>
              <a:t>xảy</a:t>
            </a:r>
            <a:r>
              <a:rPr lang="en-US" sz="2400" dirty="0">
                <a:latin typeface="Segoe UI" pitchFamily="34" charset="0"/>
                <a:cs typeface="Segoe UI" pitchFamily="34" charset="0"/>
              </a:rPr>
              <a:t> </a:t>
            </a:r>
            <a:r>
              <a:rPr lang="en-US" sz="2400" dirty="0" err="1">
                <a:latin typeface="Segoe UI" pitchFamily="34" charset="0"/>
                <a:cs typeface="Segoe UI" pitchFamily="34" charset="0"/>
              </a:rPr>
              <a:t>ra</a:t>
            </a:r>
            <a:r>
              <a:rPr lang="en-US" sz="2400" dirty="0">
                <a:latin typeface="Segoe UI" pitchFamily="34" charset="0"/>
                <a:cs typeface="Segoe UI" pitchFamily="34" charset="0"/>
              </a:rPr>
              <a:t> ở </a:t>
            </a:r>
            <a:r>
              <a:rPr lang="en-US" sz="2400" dirty="0" err="1">
                <a:latin typeface="Segoe UI" pitchFamily="34" charset="0"/>
                <a:cs typeface="Segoe UI" pitchFamily="34" charset="0"/>
              </a:rPr>
              <a:t>giai</a:t>
            </a:r>
            <a:r>
              <a:rPr lang="en-US" sz="2400" dirty="0">
                <a:latin typeface="Segoe UI" pitchFamily="34" charset="0"/>
                <a:cs typeface="Segoe UI" pitchFamily="34" charset="0"/>
              </a:rPr>
              <a:t> </a:t>
            </a:r>
            <a:r>
              <a:rPr lang="en-US" sz="2400" dirty="0" err="1">
                <a:latin typeface="Segoe UI" pitchFamily="34" charset="0"/>
                <a:cs typeface="Segoe UI" pitchFamily="34" charset="0"/>
              </a:rPr>
              <a:t>đoạn</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đầu</a:t>
            </a:r>
            <a:r>
              <a:rPr lang="en-US" sz="2400" dirty="0">
                <a:latin typeface="Segoe UI" pitchFamily="34" charset="0"/>
                <a:cs typeface="Segoe UI" pitchFamily="34" charset="0"/>
              </a:rPr>
              <a:t> </a:t>
            </a:r>
            <a:r>
              <a:rPr lang="en-US" sz="2400" dirty="0" err="1">
                <a:latin typeface="Segoe UI" pitchFamily="34" charset="0"/>
                <a:cs typeface="Segoe UI" pitchFamily="34" charset="0"/>
              </a:rPr>
              <a:t>đó</a:t>
            </a:r>
            <a:r>
              <a:rPr lang="en-US" sz="2400" dirty="0">
                <a:latin typeface="Segoe UI" pitchFamily="34" charset="0"/>
                <a:cs typeface="Segoe UI" pitchFamily="34" charset="0"/>
              </a:rPr>
              <a:t>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mọi</a:t>
            </a:r>
            <a:r>
              <a:rPr lang="en-US" sz="2400" dirty="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sẽ</a:t>
            </a:r>
            <a:r>
              <a:rPr lang="en-US" sz="2400" dirty="0">
                <a:latin typeface="Segoe UI" pitchFamily="34" charset="0"/>
                <a:cs typeface="Segoe UI" pitchFamily="34" charset="0"/>
              </a:rPr>
              <a:t> </a:t>
            </a:r>
            <a:r>
              <a:rPr lang="en-US" sz="2400" dirty="0" err="1">
                <a:latin typeface="Segoe UI" pitchFamily="34" charset="0"/>
                <a:cs typeface="Segoe UI" pitchFamily="34" charset="0"/>
              </a:rPr>
              <a:t>tìm</a:t>
            </a:r>
            <a:r>
              <a:rPr lang="en-US" sz="2400" dirty="0">
                <a:latin typeface="Segoe UI" pitchFamily="34" charset="0"/>
                <a:cs typeface="Segoe UI" pitchFamily="34" charset="0"/>
              </a:rPr>
              <a:t> </a:t>
            </a:r>
            <a:r>
              <a:rPr lang="en-US" sz="2400" dirty="0" err="1">
                <a:latin typeface="Segoe UI" pitchFamily="34" charset="0"/>
                <a:cs typeface="Segoe UI" pitchFamily="34" charset="0"/>
              </a:rPr>
              <a:t>hiểu</a:t>
            </a:r>
            <a:r>
              <a:rPr lang="en-US" sz="2400" dirty="0">
                <a:latin typeface="Segoe UI" pitchFamily="34" charset="0"/>
                <a:cs typeface="Segoe UI" pitchFamily="34" charset="0"/>
              </a:rPr>
              <a:t> </a:t>
            </a:r>
            <a:r>
              <a:rPr lang="en-US" sz="2400" dirty="0" err="1">
                <a:latin typeface="Segoe UI" pitchFamily="34" charset="0"/>
                <a:cs typeface="Segoe UI" pitchFamily="34" charset="0"/>
              </a:rPr>
              <a:t>tốt</a:t>
            </a:r>
            <a:r>
              <a:rPr lang="en-US" sz="2400" dirty="0">
                <a:latin typeface="Segoe UI" pitchFamily="34" charset="0"/>
                <a:cs typeface="Segoe UI" pitchFamily="34" charset="0"/>
              </a:rPr>
              <a:t> </a:t>
            </a:r>
            <a:r>
              <a:rPr lang="en-US" sz="2400" dirty="0" err="1">
                <a:latin typeface="Segoe UI" pitchFamily="34" charset="0"/>
                <a:cs typeface="Segoe UI" pitchFamily="34" charset="0"/>
              </a:rPr>
              <a:t>hơn</a:t>
            </a:r>
            <a:r>
              <a:rPr lang="en-US" sz="2400" dirty="0">
                <a:latin typeface="Segoe UI" pitchFamily="34" charset="0"/>
                <a:cs typeface="Segoe UI" pitchFamily="34" charset="0"/>
              </a:rPr>
              <a:t> </a:t>
            </a:r>
            <a:r>
              <a:rPr lang="en-US" sz="2400" dirty="0" err="1">
                <a:latin typeface="Segoe UI" pitchFamily="34" charset="0"/>
                <a:cs typeface="Segoe UI" pitchFamily="34" charset="0"/>
              </a:rPr>
              <a:t>về</a:t>
            </a:r>
            <a:r>
              <a:rPr lang="en-US" sz="2400" dirty="0">
                <a:latin typeface="Segoe UI" pitchFamily="34" charset="0"/>
                <a:cs typeface="Segoe UI" pitchFamily="34" charset="0"/>
              </a:rPr>
              <a:t> </a:t>
            </a:r>
            <a:r>
              <a:rPr lang="en-US" sz="2400" dirty="0" err="1">
                <a:latin typeface="Segoe UI" pitchFamily="34" charset="0"/>
                <a:cs typeface="Segoe UI" pitchFamily="34" charset="0"/>
              </a:rPr>
              <a:t>quan</a:t>
            </a:r>
            <a:r>
              <a:rPr lang="en-US" sz="2400" dirty="0">
                <a:latin typeface="Segoe UI" pitchFamily="34" charset="0"/>
                <a:cs typeface="Segoe UI" pitchFamily="34" charset="0"/>
              </a:rPr>
              <a:t> </a:t>
            </a:r>
            <a:r>
              <a:rPr lang="en-US" sz="2400" dirty="0" err="1">
                <a:latin typeface="Segoe UI" pitchFamily="34" charset="0"/>
                <a:cs typeface="Segoe UI" pitchFamily="34" charset="0"/>
              </a:rPr>
              <a:t>điểm</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khác</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hướng</a:t>
            </a:r>
            <a:r>
              <a:rPr lang="en-US" sz="2400" dirty="0">
                <a:latin typeface="Segoe UI" pitchFamily="34" charset="0"/>
                <a:cs typeface="Segoe UI" pitchFamily="34" charset="0"/>
              </a:rPr>
              <a:t> </a:t>
            </a:r>
            <a:r>
              <a:rPr lang="en-US" sz="2400" dirty="0" err="1">
                <a:latin typeface="Segoe UI" pitchFamily="34" charset="0"/>
                <a:cs typeface="Segoe UI" pitchFamily="34" charset="0"/>
              </a:rPr>
              <a:t>tới</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cách</a:t>
            </a:r>
            <a:r>
              <a:rPr lang="en-US" sz="2400" dirty="0">
                <a:latin typeface="Segoe UI" pitchFamily="34" charset="0"/>
                <a:cs typeface="Segoe UI" pitchFamily="34" charset="0"/>
              </a:rPr>
              <a:t> </a:t>
            </a:r>
            <a:r>
              <a:rPr lang="en-US" sz="2400" dirty="0" err="1">
                <a:latin typeface="Segoe UI" pitchFamily="34" charset="0"/>
                <a:cs typeface="Segoe UI" pitchFamily="34" charset="0"/>
              </a:rPr>
              <a:t>tiếp</a:t>
            </a:r>
            <a:r>
              <a:rPr lang="en-US" sz="2400" dirty="0">
                <a:latin typeface="Segoe UI" pitchFamily="34" charset="0"/>
                <a:cs typeface="Segoe UI" pitchFamily="34" charset="0"/>
              </a:rPr>
              <a:t> </a:t>
            </a:r>
            <a:r>
              <a:rPr lang="en-US" sz="2400" dirty="0" err="1">
                <a:latin typeface="Segoe UI" pitchFamily="34" charset="0"/>
                <a:cs typeface="Segoe UI" pitchFamily="34" charset="0"/>
              </a:rPr>
              <a:t>cận</a:t>
            </a:r>
            <a:r>
              <a:rPr lang="en-US" sz="2400" dirty="0">
                <a:latin typeface="Segoe UI" pitchFamily="34" charset="0"/>
                <a:cs typeface="Segoe UI" pitchFamily="34" charset="0"/>
              </a:rPr>
              <a:t> </a:t>
            </a:r>
            <a:r>
              <a:rPr lang="en-US" sz="2400" dirty="0" err="1">
                <a:latin typeface="Segoe UI" pitchFamily="34" charset="0"/>
                <a:cs typeface="Segoe UI" pitchFamily="34" charset="0"/>
              </a:rPr>
              <a:t>mang</a:t>
            </a:r>
            <a:r>
              <a:rPr lang="en-US" sz="2400" dirty="0">
                <a:latin typeface="Segoe UI" pitchFamily="34" charset="0"/>
                <a:cs typeface="Segoe UI" pitchFamily="34" charset="0"/>
              </a:rPr>
              <a:t> </a:t>
            </a:r>
            <a:r>
              <a:rPr lang="en-US" sz="2400" dirty="0" err="1">
                <a:latin typeface="Segoe UI" pitchFamily="34" charset="0"/>
                <a:cs typeface="Segoe UI" pitchFamily="34" charset="0"/>
              </a:rPr>
              <a:t>tính</a:t>
            </a:r>
            <a:r>
              <a:rPr lang="en-US" sz="2400" dirty="0">
                <a:latin typeface="Segoe UI" pitchFamily="34" charset="0"/>
                <a:cs typeface="Segoe UI" pitchFamily="34" charset="0"/>
              </a:rPr>
              <a:t> </a:t>
            </a:r>
            <a:r>
              <a:rPr lang="en-US" sz="2400" dirty="0" err="1">
                <a:latin typeface="Segoe UI" pitchFamily="34" charset="0"/>
                <a:cs typeface="Segoe UI" pitchFamily="34" charset="0"/>
              </a:rPr>
              <a:t>cộng</a:t>
            </a:r>
            <a:r>
              <a:rPr lang="en-US" sz="2400" dirty="0">
                <a:latin typeface="Segoe UI" pitchFamily="34" charset="0"/>
                <a:cs typeface="Segoe UI" pitchFamily="34" charset="0"/>
              </a:rPr>
              <a:t> </a:t>
            </a:r>
            <a:r>
              <a:rPr lang="en-US" sz="2400" dirty="0" err="1">
                <a:latin typeface="Segoe UI" pitchFamily="34" charset="0"/>
                <a:cs typeface="Segoe UI" pitchFamily="34" charset="0"/>
              </a:rPr>
              <a:t>tác</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hơn</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Nếu</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a:latin typeface="Segoe UI" pitchFamily="34" charset="0"/>
                <a:cs typeface="Segoe UI" pitchFamily="34" charset="0"/>
              </a:rPr>
              <a:t>dự</a:t>
            </a:r>
            <a:r>
              <a:rPr lang="en-US" sz="2400" dirty="0">
                <a:latin typeface="Segoe UI" pitchFamily="34" charset="0"/>
                <a:cs typeface="Segoe UI" pitchFamily="34" charset="0"/>
              </a:rPr>
              <a:t> </a:t>
            </a:r>
            <a:r>
              <a:rPr lang="en-US" sz="2400" dirty="0" err="1">
                <a:latin typeface="Segoe UI" pitchFamily="34" charset="0"/>
                <a:cs typeface="Segoe UI" pitchFamily="34" charset="0"/>
              </a:rPr>
              <a:t>án</a:t>
            </a:r>
            <a:r>
              <a:rPr lang="en-US" sz="2400" dirty="0">
                <a:latin typeface="Segoe UI" pitchFamily="34" charset="0"/>
                <a:cs typeface="Segoe UI" pitchFamily="34" charset="0"/>
              </a:rPr>
              <a:t> </a:t>
            </a:r>
            <a:r>
              <a:rPr lang="en-US" sz="2400" dirty="0" err="1">
                <a:latin typeface="Segoe UI" pitchFamily="34" charset="0"/>
                <a:cs typeface="Segoe UI" pitchFamily="34" charset="0"/>
              </a:rPr>
              <a:t>không</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thể</a:t>
            </a:r>
            <a:r>
              <a:rPr lang="en-US" sz="2400" dirty="0">
                <a:latin typeface="Segoe UI" pitchFamily="34" charset="0"/>
                <a:cs typeface="Segoe UI" pitchFamily="34" charset="0"/>
              </a:rPr>
              <a:t> </a:t>
            </a:r>
            <a:r>
              <a:rPr lang="en-US" sz="2400" dirty="0" err="1">
                <a:latin typeface="Segoe UI" pitchFamily="34" charset="0"/>
                <a:cs typeface="Segoe UI" pitchFamily="34" charset="0"/>
              </a:rPr>
              <a:t>tự</a:t>
            </a:r>
            <a:r>
              <a:rPr lang="en-US" sz="2400" dirty="0">
                <a:latin typeface="Segoe UI" pitchFamily="34" charset="0"/>
                <a:cs typeface="Segoe UI" pitchFamily="34" charset="0"/>
              </a:rPr>
              <a:t> </a:t>
            </a:r>
            <a:r>
              <a:rPr lang="en-US" sz="2400" dirty="0" err="1">
                <a:latin typeface="Segoe UI" pitchFamily="34" charset="0"/>
                <a:cs typeface="Segoe UI" pitchFamily="34" charset="0"/>
              </a:rPr>
              <a:t>giải</a:t>
            </a:r>
            <a:r>
              <a:rPr lang="en-US" sz="2400" dirty="0">
                <a:latin typeface="Segoe UI" pitchFamily="34" charset="0"/>
                <a:cs typeface="Segoe UI" pitchFamily="34" charset="0"/>
              </a:rPr>
              <a:t> </a:t>
            </a:r>
            <a:r>
              <a:rPr lang="en-US" sz="2400" dirty="0" err="1">
                <a:latin typeface="Segoe UI" pitchFamily="34" charset="0"/>
                <a:cs typeface="Segoe UI" pitchFamily="34" charset="0"/>
              </a:rPr>
              <a:t>quyết</a:t>
            </a:r>
            <a:r>
              <a:rPr lang="en-US" sz="2400" dirty="0">
                <a:latin typeface="Segoe UI" pitchFamily="34" charset="0"/>
                <a:cs typeface="Segoe UI" pitchFamily="34" charset="0"/>
              </a:rPr>
              <a:t> </a:t>
            </a:r>
            <a:r>
              <a:rPr lang="en-US" sz="2400" dirty="0" err="1">
                <a:latin typeface="Segoe UI" pitchFamily="34" charset="0"/>
                <a:cs typeface="Segoe UI" pitchFamily="34" charset="0"/>
              </a:rPr>
              <a:t>được</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xung</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mình</a:t>
            </a:r>
            <a:r>
              <a:rPr lang="en-US" sz="2400" dirty="0">
                <a:latin typeface="Segoe UI" pitchFamily="34" charset="0"/>
                <a:cs typeface="Segoe UI" pitchFamily="34" charset="0"/>
              </a:rPr>
              <a:t>, </a:t>
            </a:r>
            <a:r>
              <a:rPr lang="en-US" sz="2400" dirty="0" err="1">
                <a:latin typeface="Segoe UI" pitchFamily="34" charset="0"/>
                <a:cs typeface="Segoe UI" pitchFamily="34" charset="0"/>
              </a:rPr>
              <a:t>tất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nhiên</a:t>
            </a:r>
            <a:r>
              <a:rPr lang="en-US" sz="2400" dirty="0">
                <a:latin typeface="Segoe UI" pitchFamily="34" charset="0"/>
                <a:cs typeface="Segoe UI" pitchFamily="34" charset="0"/>
              </a:rPr>
              <a:t>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ScrumMaster</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Product Owner </a:t>
            </a:r>
            <a:r>
              <a:rPr lang="en-US" sz="2400" dirty="0" err="1">
                <a:latin typeface="Segoe UI" pitchFamily="34" charset="0"/>
                <a:cs typeface="Segoe UI" pitchFamily="34" charset="0"/>
              </a:rPr>
              <a:t>nên</a:t>
            </a:r>
            <a:r>
              <a:rPr lang="en-US" sz="2400" dirty="0">
                <a:latin typeface="Segoe UI" pitchFamily="34" charset="0"/>
                <a:cs typeface="Segoe UI" pitchFamily="34" charset="0"/>
              </a:rPr>
              <a:t> can </a:t>
            </a:r>
            <a:r>
              <a:rPr lang="en-US" sz="2400" dirty="0" err="1">
                <a:latin typeface="Segoe UI" pitchFamily="34" charset="0"/>
                <a:cs typeface="Segoe UI" pitchFamily="34" charset="0"/>
              </a:rPr>
              <a:t>thiệp</a:t>
            </a:r>
            <a:r>
              <a:rPr lang="en-US" sz="2400" dirty="0">
                <a:latin typeface="Segoe UI" pitchFamily="34" charset="0"/>
                <a:cs typeface="Segoe UI" pitchFamily="34" charset="0"/>
              </a:rPr>
              <a:t> </a:t>
            </a:r>
            <a:r>
              <a:rPr lang="en-US" sz="2400" dirty="0" err="1">
                <a:latin typeface="Segoe UI" pitchFamily="34" charset="0"/>
                <a:cs typeface="Segoe UI" pitchFamily="34" charset="0"/>
              </a:rPr>
              <a:t>gián</a:t>
            </a:r>
            <a:r>
              <a:rPr lang="en-US" sz="2400" dirty="0">
                <a:latin typeface="Segoe UI" pitchFamily="34" charset="0"/>
                <a:cs typeface="Segoe UI" pitchFamily="34" charset="0"/>
              </a:rPr>
              <a:t> </a:t>
            </a:r>
            <a:r>
              <a:rPr lang="en-US" sz="2400" dirty="0" err="1">
                <a:latin typeface="Segoe UI" pitchFamily="34" charset="0"/>
                <a:cs typeface="Segoe UI" pitchFamily="34" charset="0"/>
              </a:rPr>
              <a:t>tiếp</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để</a:t>
            </a:r>
            <a:r>
              <a:rPr lang="en-US" sz="2400" dirty="0">
                <a:latin typeface="Segoe UI" pitchFamily="34" charset="0"/>
                <a:cs typeface="Segoe UI" pitchFamily="34" charset="0"/>
              </a:rPr>
              <a:t> </a:t>
            </a:r>
            <a:r>
              <a:rPr lang="en-US" sz="2400" dirty="0" err="1">
                <a:latin typeface="Segoe UI" pitchFamily="34" charset="0"/>
                <a:cs typeface="Segoe UI" pitchFamily="34" charset="0"/>
              </a:rPr>
              <a:t>cố</a:t>
            </a:r>
            <a:r>
              <a:rPr lang="en-US" sz="2400" dirty="0">
                <a:latin typeface="Segoe UI" pitchFamily="34" charset="0"/>
                <a:cs typeface="Segoe UI" pitchFamily="34" charset="0"/>
              </a:rPr>
              <a:t> </a:t>
            </a:r>
            <a:r>
              <a:rPr lang="en-US" sz="2400" dirty="0" err="1">
                <a:latin typeface="Segoe UI" pitchFamily="34" charset="0"/>
                <a:cs typeface="Segoe UI" pitchFamily="34" charset="0"/>
              </a:rPr>
              <a:t>gắng</a:t>
            </a:r>
            <a:r>
              <a:rPr lang="en-US" sz="2400" dirty="0">
                <a:latin typeface="Segoe UI" pitchFamily="34" charset="0"/>
                <a:cs typeface="Segoe UI" pitchFamily="34" charset="0"/>
              </a:rPr>
              <a:t> </a:t>
            </a:r>
            <a:r>
              <a:rPr lang="en-US" sz="2400" dirty="0" err="1">
                <a:latin typeface="Segoe UI" pitchFamily="34" charset="0"/>
                <a:cs typeface="Segoe UI" pitchFamily="34" charset="0"/>
              </a:rPr>
              <a:t>cho</a:t>
            </a:r>
            <a:r>
              <a:rPr lang="en-US" sz="2400" dirty="0">
                <a:latin typeface="Segoe UI" pitchFamily="34" charset="0"/>
                <a:cs typeface="Segoe UI" pitchFamily="34" charset="0"/>
              </a:rPr>
              <a:t> </a:t>
            </a:r>
            <a:r>
              <a:rPr lang="en-US" sz="2400" dirty="0" err="1">
                <a:latin typeface="Segoe UI" pitchFamily="34" charset="0"/>
                <a:cs typeface="Segoe UI" pitchFamily="34" charset="0"/>
              </a:rPr>
              <a:t>mọi</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thứ</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nằm</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vòng</a:t>
            </a:r>
            <a:r>
              <a:rPr lang="en-US" sz="2400" dirty="0">
                <a:latin typeface="Segoe UI" pitchFamily="34" charset="0"/>
                <a:cs typeface="Segoe UI" pitchFamily="34" charset="0"/>
              </a:rPr>
              <a:t> </a:t>
            </a:r>
            <a:r>
              <a:rPr lang="en-US" sz="2400" dirty="0" err="1">
                <a:latin typeface="Segoe UI" pitchFamily="34" charset="0"/>
                <a:cs typeface="Segoe UI" pitchFamily="34" charset="0"/>
              </a:rPr>
              <a:t>kiểm</a:t>
            </a:r>
            <a:r>
              <a:rPr lang="en-US" sz="2400" dirty="0">
                <a:latin typeface="Segoe UI" pitchFamily="34" charset="0"/>
                <a:cs typeface="Segoe UI" pitchFamily="34" charset="0"/>
              </a:rPr>
              <a:t> </a:t>
            </a:r>
            <a:r>
              <a:rPr lang="en-US" sz="2400" dirty="0" err="1">
                <a:latin typeface="Segoe UI" pitchFamily="34" charset="0"/>
                <a:cs typeface="Segoe UI" pitchFamily="34" charset="0"/>
              </a:rPr>
              <a:t>soát</a:t>
            </a:r>
            <a:endParaRPr lang="en-US" sz="2400" dirty="0">
              <a:latin typeface="Segoe UI" pitchFamily="34" charset="0"/>
              <a:cs typeface="Segoe UI" pitchFamily="34" charset="0"/>
            </a:endParaRPr>
          </a:p>
        </p:txBody>
      </p:sp>
      <p:pic>
        <p:nvPicPr>
          <p:cNvPr id="18434" name="Picture 2" descr="http://t2.gstatic.com/images?q=tbn:ANd9GcTRhsFl9Pr8y_GbBgSrvvPcvwh9vl-gEEDjbJCvdXmAUlZxELk5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7514" y="3733800"/>
            <a:ext cx="2572206" cy="2939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4020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3886200"/>
          </a:xfrm>
          <a:prstGeom prst="rect">
            <a:avLst/>
          </a:prstGeom>
        </p:spPr>
        <p:txBody>
          <a:bodyPr vert="horz" lIns="91440" tIns="45720" rIns="91440" bIns="45720" rtlCol="0">
            <a:noAutofit/>
          </a:bodyPr>
          <a:lstStyle/>
          <a:p>
            <a:pPr algn="ctr"/>
            <a:r>
              <a:rPr lang="en-US" sz="2800" b="1" dirty="0" err="1" smtClean="0">
                <a:latin typeface="Segoe UI" pitchFamily="34" charset="0"/>
                <a:cs typeface="Segoe UI" pitchFamily="34" charset="0"/>
              </a:rPr>
              <a:t>Điều</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kiện</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để</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làm</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việc</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nhóm</a:t>
            </a:r>
            <a:endParaRPr lang="en-US" sz="2800" b="1"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vi-VN" sz="2400" dirty="0" smtClean="0">
                <a:latin typeface="Segoe UI" pitchFamily="34" charset="0"/>
                <a:cs typeface="Segoe UI" pitchFamily="34" charset="0"/>
              </a:rPr>
              <a:t>Công </a:t>
            </a:r>
            <a:r>
              <a:rPr lang="vi-VN" sz="2400" dirty="0">
                <a:latin typeface="Segoe UI" pitchFamily="34" charset="0"/>
                <a:cs typeface="Segoe UI" pitchFamily="34" charset="0"/>
              </a:rPr>
              <a:t>việc sẽ </a:t>
            </a:r>
            <a:r>
              <a:rPr lang="vi-VN" sz="2400" dirty="0" smtClean="0">
                <a:latin typeface="Segoe UI" pitchFamily="34" charset="0"/>
                <a:cs typeface="Segoe UI" pitchFamily="34" charset="0"/>
              </a:rPr>
              <a:t>t</a:t>
            </a:r>
            <a:r>
              <a:rPr lang="en-US" sz="2400" dirty="0" err="1" smtClean="0">
                <a:latin typeface="Segoe UI" pitchFamily="34" charset="0"/>
                <a:cs typeface="Segoe UI" pitchFamily="34" charset="0"/>
              </a:rPr>
              <a:t>ốt</a:t>
            </a:r>
            <a:r>
              <a:rPr lang="vi-VN" sz="2400" dirty="0" smtClean="0">
                <a:latin typeface="Segoe UI" pitchFamily="34" charset="0"/>
                <a:cs typeface="Segoe UI" pitchFamily="34" charset="0"/>
              </a:rPr>
              <a:t> </a:t>
            </a:r>
            <a:r>
              <a:rPr lang="vi-VN" sz="2400" dirty="0">
                <a:latin typeface="Segoe UI" pitchFamily="34" charset="0"/>
                <a:cs typeface="Segoe UI" pitchFamily="34" charset="0"/>
              </a:rPr>
              <a:t>nếu không có những xung đột, nhưng do xung đột thường xảy ra và chúng gây tổn hại tới sự phát triển của nhóm, nên chúng ta cần làm gì để tránh xảy ra xung đột</a:t>
            </a:r>
            <a:r>
              <a:rPr lang="vi-VN" sz="2400" dirty="0" smtClean="0">
                <a:latin typeface="Segoe UI" pitchFamily="34" charset="0"/>
                <a:cs typeface="Segoe UI" pitchFamily="34" charset="0"/>
              </a:rPr>
              <a:t>?</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Năm</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điều</a:t>
            </a:r>
            <a:r>
              <a:rPr lang="en-US" sz="2400" dirty="0">
                <a:latin typeface="Segoe UI" pitchFamily="34" charset="0"/>
                <a:cs typeface="Segoe UI" pitchFamily="34" charset="0"/>
              </a:rPr>
              <a:t> </a:t>
            </a:r>
            <a:r>
              <a:rPr lang="en-US" sz="2400" dirty="0" err="1">
                <a:latin typeface="Segoe UI" pitchFamily="34" charset="0"/>
                <a:cs typeface="Segoe UI" pitchFamily="34" charset="0"/>
              </a:rPr>
              <a:t>kiện</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lý</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tưởng</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để</a:t>
            </a:r>
            <a:r>
              <a:rPr lang="en-US" sz="2400" dirty="0">
                <a:latin typeface="Segoe UI" pitchFamily="34" charset="0"/>
                <a:cs typeface="Segoe UI" pitchFamily="34" charset="0"/>
              </a:rPr>
              <a:t> </a:t>
            </a:r>
            <a:r>
              <a:rPr lang="en-US" sz="2400" dirty="0" err="1">
                <a:latin typeface="Segoe UI" pitchFamily="34" charset="0"/>
                <a:cs typeface="Segoe UI" pitchFamily="34" charset="0"/>
              </a:rPr>
              <a:t>làm</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chúng</a:t>
            </a:r>
            <a:r>
              <a:rPr lang="en-US" sz="2400" dirty="0">
                <a:latin typeface="Segoe UI" pitchFamily="34" charset="0"/>
                <a:cs typeface="Segoe UI" pitchFamily="34" charset="0"/>
              </a:rPr>
              <a:t> </a:t>
            </a:r>
            <a:r>
              <a:rPr lang="en-US" sz="2400" dirty="0" err="1">
                <a:latin typeface="Segoe UI" pitchFamily="34" charset="0"/>
                <a:cs typeface="Segoe UI" pitchFamily="34" charset="0"/>
              </a:rPr>
              <a:t>được</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thể</a:t>
            </a:r>
            <a:r>
              <a:rPr lang="en-US" sz="2400" dirty="0">
                <a:latin typeface="Segoe UI" pitchFamily="34" charset="0"/>
                <a:cs typeface="Segoe UI" pitchFamily="34" charset="0"/>
              </a:rPr>
              <a:t> </a:t>
            </a:r>
            <a:r>
              <a:rPr lang="en-US" sz="2400" dirty="0" err="1">
                <a:latin typeface="Segoe UI" pitchFamily="34" charset="0"/>
                <a:cs typeface="Segoe UI" pitchFamily="34" charset="0"/>
              </a:rPr>
              <a:t>hiện</a:t>
            </a:r>
            <a:r>
              <a:rPr lang="en-US" sz="2400" dirty="0">
                <a:latin typeface="Segoe UI" pitchFamily="34" charset="0"/>
                <a:cs typeface="Segoe UI" pitchFamily="34" charset="0"/>
              </a:rPr>
              <a:t>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hình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vẽ</a:t>
            </a:r>
            <a:endParaRPr lang="en-US" sz="2400" dirty="0">
              <a:latin typeface="Segoe UI" pitchFamily="34" charset="0"/>
              <a:cs typeface="Segoe UI"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142647"/>
            <a:ext cx="3725636" cy="3524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4102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6705600"/>
          </a:xfrm>
          <a:prstGeom prst="rect">
            <a:avLst/>
          </a:prstGeom>
        </p:spPr>
        <p:txBody>
          <a:bodyPr vert="horz" lIns="91440" tIns="45720" rIns="91440" bIns="45720" rtlCol="0">
            <a:noAutofit/>
          </a:bodyPr>
          <a:lstStyle/>
          <a:p>
            <a:pPr algn="ctr"/>
            <a:r>
              <a:rPr lang="en-US" sz="2800" b="1" dirty="0" err="1" smtClean="0">
                <a:latin typeface="Segoe UI" pitchFamily="34" charset="0"/>
                <a:cs typeface="Segoe UI" pitchFamily="34" charset="0"/>
              </a:rPr>
              <a:t>Điều</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kiện</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để</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làm</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việc</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nhóm</a:t>
            </a:r>
            <a:endParaRPr lang="en-US" sz="2800" b="1"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Khi</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viên</a:t>
            </a:r>
            <a:r>
              <a:rPr lang="en-US" sz="2400" dirty="0">
                <a:latin typeface="Segoe UI" pitchFamily="34" charset="0"/>
                <a:cs typeface="Segoe UI" pitchFamily="34" charset="0"/>
              </a:rPr>
              <a:t>, </a:t>
            </a:r>
            <a:r>
              <a:rPr lang="en-US" sz="2400" dirty="0" err="1">
                <a:latin typeface="Segoe UI" pitchFamily="34" charset="0"/>
                <a:cs typeface="Segoe UI" pitchFamily="34" charset="0"/>
              </a:rPr>
              <a:t>bạn</a:t>
            </a:r>
            <a:r>
              <a:rPr lang="en-US" sz="2400" dirty="0">
                <a:latin typeface="Segoe UI" pitchFamily="34" charset="0"/>
                <a:cs typeface="Segoe UI" pitchFamily="34" charset="0"/>
              </a:rPr>
              <a:t> </a:t>
            </a:r>
            <a:r>
              <a:rPr lang="en-US" sz="2400" dirty="0" err="1">
                <a:latin typeface="Segoe UI" pitchFamily="34" charset="0"/>
                <a:cs typeface="Segoe UI" pitchFamily="34" charset="0"/>
              </a:rPr>
              <a:t>nên</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đến</a:t>
            </a:r>
            <a:r>
              <a:rPr lang="en-US" sz="2400" dirty="0">
                <a:latin typeface="Segoe UI" pitchFamily="34" charset="0"/>
                <a:cs typeface="Segoe UI" pitchFamily="34" charset="0"/>
              </a:rPr>
              <a:t> </a:t>
            </a:r>
            <a:r>
              <a:rPr lang="en-US" sz="2400" dirty="0" err="1">
                <a:latin typeface="Segoe UI" pitchFamily="34" charset="0"/>
                <a:cs typeface="Segoe UI" pitchFamily="34" charset="0"/>
              </a:rPr>
              <a:t>với</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a:latin typeface="Segoe UI" pitchFamily="34" charset="0"/>
                <a:cs typeface="Segoe UI" pitchFamily="34" charset="0"/>
              </a:rPr>
              <a:t>với</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tư</a:t>
            </a:r>
            <a:r>
              <a:rPr lang="en-US" sz="2400" dirty="0">
                <a:latin typeface="Segoe UI" pitchFamily="34" charset="0"/>
                <a:cs typeface="Segoe UI" pitchFamily="34" charset="0"/>
              </a:rPr>
              <a:t> </a:t>
            </a:r>
            <a:r>
              <a:rPr lang="en-US" sz="2400" dirty="0" err="1">
                <a:latin typeface="Segoe UI" pitchFamily="34" charset="0"/>
                <a:cs typeface="Segoe UI" pitchFamily="34" charset="0"/>
              </a:rPr>
              <a:t>duy</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mở</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Cố</a:t>
            </a:r>
            <a:r>
              <a:rPr lang="en-US" sz="2400" dirty="0">
                <a:latin typeface="Segoe UI" pitchFamily="34" charset="0"/>
                <a:cs typeface="Segoe UI" pitchFamily="34" charset="0"/>
              </a:rPr>
              <a:t> </a:t>
            </a:r>
            <a:r>
              <a:rPr lang="en-US" sz="2400" dirty="0" err="1">
                <a:latin typeface="Segoe UI" pitchFamily="34" charset="0"/>
                <a:cs typeface="Segoe UI" pitchFamily="34" charset="0"/>
              </a:rPr>
              <a:t>gắng</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để</a:t>
            </a:r>
            <a:r>
              <a:rPr lang="en-US" sz="2400" dirty="0">
                <a:latin typeface="Segoe UI" pitchFamily="34" charset="0"/>
                <a:cs typeface="Segoe UI" pitchFamily="34" charset="0"/>
              </a:rPr>
              <a:t> </a:t>
            </a:r>
            <a:r>
              <a:rPr lang="en-US" sz="2400" dirty="0" err="1">
                <a:latin typeface="Segoe UI" pitchFamily="34" charset="0"/>
                <a:cs typeface="Segoe UI" pitchFamily="34" charset="0"/>
              </a:rPr>
              <a:t>xem</a:t>
            </a:r>
            <a:r>
              <a:rPr lang="en-US" sz="2400" dirty="0">
                <a:latin typeface="Segoe UI" pitchFamily="34" charset="0"/>
                <a:cs typeface="Segoe UI" pitchFamily="34" charset="0"/>
              </a:rPr>
              <a:t> </a:t>
            </a:r>
            <a:r>
              <a:rPr lang="en-US" sz="2400" dirty="0" err="1">
                <a:latin typeface="Segoe UI" pitchFamily="34" charset="0"/>
                <a:cs typeface="Segoe UI" pitchFamily="34" charset="0"/>
              </a:rPr>
              <a:t>xét</a:t>
            </a:r>
            <a:r>
              <a:rPr lang="en-US" sz="2400" dirty="0">
                <a:latin typeface="Segoe UI" pitchFamily="34" charset="0"/>
                <a:cs typeface="Segoe UI" pitchFamily="34" charset="0"/>
              </a:rPr>
              <a:t> </a:t>
            </a:r>
            <a:r>
              <a:rPr lang="en-US" sz="2400" dirty="0" err="1">
                <a:latin typeface="Segoe UI" pitchFamily="34" charset="0"/>
                <a:cs typeface="Segoe UI" pitchFamily="34" charset="0"/>
              </a:rPr>
              <a:t>mọi</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thứ</a:t>
            </a:r>
            <a:r>
              <a:rPr lang="en-US" sz="2400" dirty="0">
                <a:latin typeface="Segoe UI" pitchFamily="34" charset="0"/>
                <a:cs typeface="Segoe UI" pitchFamily="34" charset="0"/>
              </a:rPr>
              <a:t> </a:t>
            </a:r>
            <a:r>
              <a:rPr lang="en-US" sz="2400" dirty="0" err="1">
                <a:latin typeface="Segoe UI" pitchFamily="34" charset="0"/>
                <a:cs typeface="Segoe UI" pitchFamily="34" charset="0"/>
              </a:rPr>
              <a:t>từ</a:t>
            </a:r>
            <a:r>
              <a:rPr lang="en-US" sz="2400" dirty="0">
                <a:latin typeface="Segoe UI" pitchFamily="34" charset="0"/>
                <a:cs typeface="Segoe UI" pitchFamily="34" charset="0"/>
              </a:rPr>
              <a:t> </a:t>
            </a:r>
            <a:r>
              <a:rPr lang="en-US" sz="2400" dirty="0" err="1">
                <a:latin typeface="Segoe UI" pitchFamily="34" charset="0"/>
                <a:cs typeface="Segoe UI" pitchFamily="34" charset="0"/>
              </a:rPr>
              <a:t>quan</a:t>
            </a:r>
            <a:r>
              <a:rPr lang="en-US" sz="2400" dirty="0">
                <a:latin typeface="Segoe UI" pitchFamily="34" charset="0"/>
                <a:cs typeface="Segoe UI" pitchFamily="34" charset="0"/>
              </a:rPr>
              <a:t> </a:t>
            </a:r>
            <a:r>
              <a:rPr lang="en-US" sz="2400" dirty="0" err="1">
                <a:latin typeface="Segoe UI" pitchFamily="34" charset="0"/>
                <a:cs typeface="Segoe UI" pitchFamily="34" charset="0"/>
              </a:rPr>
              <a:t>điểm</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khác</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mong</a:t>
            </a:r>
            <a:r>
              <a:rPr lang="en-US" sz="2400" dirty="0">
                <a:latin typeface="Segoe UI" pitchFamily="34" charset="0"/>
                <a:cs typeface="Segoe UI" pitchFamily="34" charset="0"/>
              </a:rPr>
              <a:t> </a:t>
            </a:r>
            <a:r>
              <a:rPr lang="en-US" sz="2400" dirty="0" err="1">
                <a:latin typeface="Segoe UI" pitchFamily="34" charset="0"/>
                <a:cs typeface="Segoe UI" pitchFamily="34" charset="0"/>
              </a:rPr>
              <a:t>muốn</a:t>
            </a:r>
            <a:r>
              <a:rPr lang="en-US" sz="2400" dirty="0">
                <a:latin typeface="Segoe UI" pitchFamily="34" charset="0"/>
                <a:cs typeface="Segoe UI" pitchFamily="34" charset="0"/>
              </a:rPr>
              <a:t> </a:t>
            </a:r>
            <a:r>
              <a:rPr lang="en-US" sz="2400" dirty="0" err="1">
                <a:latin typeface="Segoe UI" pitchFamily="34" charset="0"/>
                <a:cs typeface="Segoe UI" pitchFamily="34" charset="0"/>
              </a:rPr>
              <a:t>tìm</a:t>
            </a:r>
            <a:r>
              <a:rPr lang="en-US" sz="2400" dirty="0">
                <a:latin typeface="Segoe UI" pitchFamily="34" charset="0"/>
                <a:cs typeface="Segoe UI" pitchFamily="34" charset="0"/>
              </a:rPr>
              <a:t> </a:t>
            </a:r>
            <a:r>
              <a:rPr lang="en-US" sz="2400" dirty="0" err="1">
                <a:latin typeface="Segoe UI" pitchFamily="34" charset="0"/>
                <a:cs typeface="Segoe UI" pitchFamily="34" charset="0"/>
              </a:rPr>
              <a:t>hiểu</a:t>
            </a:r>
            <a:r>
              <a:rPr lang="en-US" sz="2400" dirty="0">
                <a:latin typeface="Segoe UI" pitchFamily="34" charset="0"/>
                <a:cs typeface="Segoe UI" pitchFamily="34" charset="0"/>
              </a:rPr>
              <a:t> </a:t>
            </a:r>
            <a:r>
              <a:rPr lang="en-US" sz="2400" dirty="0" err="1">
                <a:latin typeface="Segoe UI" pitchFamily="34" charset="0"/>
                <a:cs typeface="Segoe UI" pitchFamily="34" charset="0"/>
              </a:rPr>
              <a:t>về</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viên</a:t>
            </a:r>
            <a:r>
              <a:rPr lang="en-US" sz="2400" dirty="0">
                <a:latin typeface="Segoe UI" pitchFamily="34" charset="0"/>
                <a:cs typeface="Segoe UI" pitchFamily="34" charset="0"/>
              </a:rPr>
              <a:t> </a:t>
            </a:r>
            <a:r>
              <a:rPr lang="en-US" sz="2400" dirty="0" err="1">
                <a:latin typeface="Segoe UI" pitchFamily="34" charset="0"/>
                <a:cs typeface="Segoe UI" pitchFamily="34" charset="0"/>
              </a:rPr>
              <a:t>khác</a:t>
            </a:r>
            <a:r>
              <a:rPr lang="en-US" sz="2400" dirty="0">
                <a:latin typeface="Segoe UI" pitchFamily="34" charset="0"/>
                <a:cs typeface="Segoe UI" pitchFamily="34" charset="0"/>
              </a:rPr>
              <a:t>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nhóm</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a:latin typeface="Segoe UI" pitchFamily="34" charset="0"/>
                <a:cs typeface="Segoe UI" pitchFamily="34" charset="0"/>
              </a:rPr>
              <a:t>Thứ</a:t>
            </a:r>
            <a:r>
              <a:rPr lang="en-US" sz="2400" dirty="0">
                <a:latin typeface="Segoe UI" pitchFamily="34" charset="0"/>
                <a:cs typeface="Segoe UI" pitchFamily="34" charset="0"/>
              </a:rPr>
              <a:t> </a:t>
            </a:r>
            <a:r>
              <a:rPr lang="en-US" sz="2400" dirty="0" err="1">
                <a:latin typeface="Segoe UI" pitchFamily="34" charset="0"/>
                <a:cs typeface="Segoe UI" pitchFamily="34" charset="0"/>
              </a:rPr>
              <a:t>hai</a:t>
            </a:r>
            <a:r>
              <a:rPr lang="en-US" sz="2400" dirty="0">
                <a:latin typeface="Segoe UI" pitchFamily="34" charset="0"/>
                <a:cs typeface="Segoe UI" pitchFamily="34" charset="0"/>
              </a:rPr>
              <a:t>, </a:t>
            </a:r>
            <a:r>
              <a:rPr lang="en-US" sz="2400" dirty="0" err="1">
                <a:latin typeface="Segoe UI" pitchFamily="34" charset="0"/>
                <a:cs typeface="Segoe UI" pitchFamily="34" charset="0"/>
              </a:rPr>
              <a:t>bạn</a:t>
            </a:r>
            <a:r>
              <a:rPr lang="en-US" sz="2400" dirty="0">
                <a:latin typeface="Segoe UI" pitchFamily="34" charset="0"/>
                <a:cs typeface="Segoe UI" pitchFamily="34" charset="0"/>
              </a:rPr>
              <a:t> </a:t>
            </a:r>
            <a:r>
              <a:rPr lang="en-US" sz="2400" dirty="0" err="1">
                <a:latin typeface="Segoe UI" pitchFamily="34" charset="0"/>
                <a:cs typeface="Segoe UI" pitchFamily="34" charset="0"/>
              </a:rPr>
              <a:t>nên</a:t>
            </a:r>
            <a:r>
              <a:rPr lang="en-US" sz="2400" dirty="0">
                <a:latin typeface="Segoe UI" pitchFamily="34" charset="0"/>
                <a:cs typeface="Segoe UI" pitchFamily="34" charset="0"/>
              </a:rPr>
              <a:t> </a:t>
            </a:r>
            <a:r>
              <a:rPr lang="en-US" sz="2400" dirty="0" err="1">
                <a:latin typeface="Segoe UI" pitchFamily="34" charset="0"/>
                <a:cs typeface="Segoe UI" pitchFamily="34" charset="0"/>
              </a:rPr>
              <a:t>quan</a:t>
            </a:r>
            <a:r>
              <a:rPr lang="en-US" sz="2400" dirty="0">
                <a:latin typeface="Segoe UI" pitchFamily="34" charset="0"/>
                <a:cs typeface="Segoe UI" pitchFamily="34" charset="0"/>
              </a:rPr>
              <a:t> </a:t>
            </a:r>
            <a:r>
              <a:rPr lang="en-US" sz="2400" dirty="0" err="1">
                <a:latin typeface="Segoe UI" pitchFamily="34" charset="0"/>
                <a:cs typeface="Segoe UI" pitchFamily="34" charset="0"/>
              </a:rPr>
              <a:t>tâm</a:t>
            </a:r>
            <a:r>
              <a:rPr lang="en-US" sz="2400" dirty="0">
                <a:latin typeface="Segoe UI" pitchFamily="34" charset="0"/>
                <a:cs typeface="Segoe UI" pitchFamily="34" charset="0"/>
              </a:rPr>
              <a:t> </a:t>
            </a:r>
            <a:r>
              <a:rPr lang="en-US" sz="2400" dirty="0" err="1">
                <a:latin typeface="Segoe UI" pitchFamily="34" charset="0"/>
                <a:cs typeface="Segoe UI" pitchFamily="34" charset="0"/>
              </a:rPr>
              <a:t>mọi</a:t>
            </a:r>
            <a:r>
              <a:rPr lang="en-US" sz="2400" dirty="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Bạn</a:t>
            </a:r>
            <a:r>
              <a:rPr lang="en-US" sz="2400" dirty="0">
                <a:latin typeface="Segoe UI" pitchFamily="34" charset="0"/>
                <a:cs typeface="Segoe UI" pitchFamily="34" charset="0"/>
              </a:rPr>
              <a:t> </a:t>
            </a:r>
            <a:r>
              <a:rPr lang="en-US" sz="2400" dirty="0" err="1">
                <a:latin typeface="Segoe UI" pitchFamily="34" charset="0"/>
                <a:cs typeface="Segoe UI" pitchFamily="34" charset="0"/>
              </a:rPr>
              <a:t>muốn</a:t>
            </a:r>
            <a:r>
              <a:rPr lang="en-US" sz="2400" dirty="0">
                <a:latin typeface="Segoe UI" pitchFamily="34" charset="0"/>
                <a:cs typeface="Segoe UI" pitchFamily="34" charset="0"/>
              </a:rPr>
              <a:t> </a:t>
            </a:r>
            <a:r>
              <a:rPr lang="en-US" sz="2400" dirty="0" err="1">
                <a:latin typeface="Segoe UI" pitchFamily="34" charset="0"/>
                <a:cs typeface="Segoe UI" pitchFamily="34" charset="0"/>
              </a:rPr>
              <a:t>tất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cả</a:t>
            </a:r>
            <a:r>
              <a:rPr lang="en-US" sz="2400" dirty="0">
                <a:latin typeface="Segoe UI" pitchFamily="34" charset="0"/>
                <a:cs typeface="Segoe UI" pitchFamily="34" charset="0"/>
              </a:rPr>
              <a:t> </a:t>
            </a:r>
            <a:r>
              <a:rPr lang="en-US" sz="2400" dirty="0" err="1">
                <a:latin typeface="Segoe UI" pitchFamily="34" charset="0"/>
                <a:cs typeface="Segoe UI" pitchFamily="34" charset="0"/>
              </a:rPr>
              <a:t>mọi</a:t>
            </a:r>
            <a:r>
              <a:rPr lang="en-US" sz="2400" dirty="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đều</a:t>
            </a:r>
            <a:r>
              <a:rPr lang="en-US" sz="2400" dirty="0">
                <a:latin typeface="Segoe UI" pitchFamily="34" charset="0"/>
                <a:cs typeface="Segoe UI" pitchFamily="34" charset="0"/>
              </a:rPr>
              <a:t> </a:t>
            </a:r>
            <a:r>
              <a:rPr lang="en-US" sz="2400" dirty="0" err="1">
                <a:latin typeface="Segoe UI" pitchFamily="34" charset="0"/>
                <a:cs typeface="Segoe UI" pitchFamily="34" charset="0"/>
              </a:rPr>
              <a:t>được</a:t>
            </a:r>
            <a:r>
              <a:rPr lang="en-US" sz="2400" dirty="0">
                <a:latin typeface="Segoe UI" pitchFamily="34" charset="0"/>
                <a:cs typeface="Segoe UI" pitchFamily="34" charset="0"/>
              </a:rPr>
              <a:t> </a:t>
            </a:r>
            <a:r>
              <a:rPr lang="en-US" sz="2400" dirty="0" err="1">
                <a:latin typeface="Segoe UI" pitchFamily="34" charset="0"/>
                <a:cs typeface="Segoe UI" pitchFamily="34" charset="0"/>
              </a:rPr>
              <a:t>lắng</a:t>
            </a:r>
            <a:r>
              <a:rPr lang="en-US" sz="2400" dirty="0">
                <a:latin typeface="Segoe UI" pitchFamily="34" charset="0"/>
                <a:cs typeface="Segoe UI" pitchFamily="34" charset="0"/>
              </a:rPr>
              <a:t> </a:t>
            </a:r>
            <a:r>
              <a:rPr lang="en-US" sz="2400" dirty="0" err="1">
                <a:latin typeface="Segoe UI" pitchFamily="34" charset="0"/>
                <a:cs typeface="Segoe UI" pitchFamily="34" charset="0"/>
              </a:rPr>
              <a:t>nghe</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cơ</a:t>
            </a:r>
            <a:r>
              <a:rPr lang="en-US" sz="2400" dirty="0">
                <a:latin typeface="Segoe UI" pitchFamily="34" charset="0"/>
                <a:cs typeface="Segoe UI" pitchFamily="34" charset="0"/>
              </a:rPr>
              <a:t> </a:t>
            </a:r>
            <a:r>
              <a:rPr lang="en-US" sz="2400" dirty="0" err="1">
                <a:latin typeface="Segoe UI" pitchFamily="34" charset="0"/>
                <a:cs typeface="Segoe UI" pitchFamily="34" charset="0"/>
              </a:rPr>
              <a:t>hội</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để</a:t>
            </a:r>
            <a:r>
              <a:rPr lang="en-US" sz="2400" dirty="0">
                <a:latin typeface="Segoe UI" pitchFamily="34" charset="0"/>
                <a:cs typeface="Segoe UI" pitchFamily="34" charset="0"/>
              </a:rPr>
              <a:t> </a:t>
            </a:r>
            <a:r>
              <a:rPr lang="en-US" sz="2400" dirty="0" err="1">
                <a:latin typeface="Segoe UI" pitchFamily="34" charset="0"/>
                <a:cs typeface="Segoe UI" pitchFamily="34" charset="0"/>
              </a:rPr>
              <a:t>đóng</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góp</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Sau</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đó</a:t>
            </a:r>
            <a:r>
              <a:rPr lang="en-US" sz="2400" dirty="0">
                <a:latin typeface="Segoe UI" pitchFamily="34" charset="0"/>
                <a:cs typeface="Segoe UI" pitchFamily="34" charset="0"/>
              </a:rPr>
              <a:t>, </a:t>
            </a:r>
            <a:r>
              <a:rPr lang="en-US" sz="2400" dirty="0" err="1">
                <a:latin typeface="Segoe UI" pitchFamily="34" charset="0"/>
                <a:cs typeface="Segoe UI" pitchFamily="34" charset="0"/>
              </a:rPr>
              <a:t>tìm</a:t>
            </a:r>
            <a:r>
              <a:rPr lang="en-US" sz="2400" dirty="0">
                <a:latin typeface="Segoe UI" pitchFamily="34" charset="0"/>
                <a:cs typeface="Segoe UI" pitchFamily="34" charset="0"/>
              </a:rPr>
              <a:t> </a:t>
            </a:r>
            <a:r>
              <a:rPr lang="en-US" sz="2400" dirty="0" err="1">
                <a:latin typeface="Segoe UI" pitchFamily="34" charset="0"/>
                <a:cs typeface="Segoe UI" pitchFamily="34" charset="0"/>
              </a:rPr>
              <a:t>cơ</a:t>
            </a:r>
            <a:r>
              <a:rPr lang="en-US" sz="2400" dirty="0">
                <a:latin typeface="Segoe UI" pitchFamily="34" charset="0"/>
                <a:cs typeface="Segoe UI" pitchFamily="34" charset="0"/>
              </a:rPr>
              <a:t> </a:t>
            </a:r>
            <a:r>
              <a:rPr lang="en-US" sz="2400" dirty="0" err="1">
                <a:latin typeface="Segoe UI" pitchFamily="34" charset="0"/>
                <a:cs typeface="Segoe UI" pitchFamily="34" charset="0"/>
              </a:rPr>
              <a:t>hội</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để</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thể</a:t>
            </a:r>
            <a:r>
              <a:rPr lang="en-US" sz="2400" dirty="0">
                <a:latin typeface="Segoe UI" pitchFamily="34" charset="0"/>
                <a:cs typeface="Segoe UI" pitchFamily="34" charset="0"/>
              </a:rPr>
              <a:t> </a:t>
            </a:r>
            <a:r>
              <a:rPr lang="en-US" sz="2400" dirty="0" err="1">
                <a:latin typeface="Segoe UI" pitchFamily="34" charset="0"/>
                <a:cs typeface="Segoe UI" pitchFamily="34" charset="0"/>
              </a:rPr>
              <a:t>hiện</a:t>
            </a:r>
            <a:r>
              <a:rPr lang="en-US" sz="2400" dirty="0">
                <a:latin typeface="Segoe UI" pitchFamily="34" charset="0"/>
                <a:cs typeface="Segoe UI" pitchFamily="34" charset="0"/>
              </a:rPr>
              <a:t> </a:t>
            </a:r>
            <a:r>
              <a:rPr lang="en-US" sz="2400" dirty="0" err="1">
                <a:latin typeface="Segoe UI" pitchFamily="34" charset="0"/>
                <a:cs typeface="Segoe UI" pitchFamily="34" charset="0"/>
              </a:rPr>
              <a:t>sự</a:t>
            </a:r>
            <a:r>
              <a:rPr lang="en-US" sz="2400" dirty="0">
                <a:latin typeface="Segoe UI" pitchFamily="34" charset="0"/>
                <a:cs typeface="Segoe UI" pitchFamily="34" charset="0"/>
              </a:rPr>
              <a:t> </a:t>
            </a:r>
            <a:r>
              <a:rPr lang="en-US" sz="2400" dirty="0" err="1">
                <a:latin typeface="Segoe UI" pitchFamily="34" charset="0"/>
                <a:cs typeface="Segoe UI" pitchFamily="34" charset="0"/>
              </a:rPr>
              <a:t>tôn</a:t>
            </a:r>
            <a:r>
              <a:rPr lang="en-US" sz="2400" dirty="0">
                <a:latin typeface="Segoe UI" pitchFamily="34" charset="0"/>
                <a:cs typeface="Segoe UI" pitchFamily="34" charset="0"/>
              </a:rPr>
              <a:t> </a:t>
            </a:r>
            <a:r>
              <a:rPr lang="en-US" sz="2400" dirty="0" err="1">
                <a:latin typeface="Segoe UI" pitchFamily="34" charset="0"/>
                <a:cs typeface="Segoe UI" pitchFamily="34" charset="0"/>
              </a:rPr>
              <a:t>trọng</a:t>
            </a:r>
            <a:r>
              <a:rPr lang="en-US" sz="2400" dirty="0">
                <a:latin typeface="Segoe UI" pitchFamily="34" charset="0"/>
                <a:cs typeface="Segoe UI" pitchFamily="34" charset="0"/>
              </a:rPr>
              <a:t> </a:t>
            </a:r>
            <a:r>
              <a:rPr lang="en-US" sz="2400" dirty="0" err="1">
                <a:latin typeface="Segoe UI" pitchFamily="34" charset="0"/>
                <a:cs typeface="Segoe UI" pitchFamily="34" charset="0"/>
              </a:rPr>
              <a:t>dành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cho</a:t>
            </a:r>
            <a:r>
              <a:rPr lang="en-US" sz="2400" dirty="0">
                <a:latin typeface="Segoe UI" pitchFamily="34" charset="0"/>
                <a:cs typeface="Segoe UI" pitchFamily="34" charset="0"/>
              </a:rPr>
              <a:t> </a:t>
            </a:r>
            <a:r>
              <a:rPr lang="en-US" sz="2400" dirty="0" err="1">
                <a:latin typeface="Segoe UI" pitchFamily="34" charset="0"/>
                <a:cs typeface="Segoe UI" pitchFamily="34" charset="0"/>
              </a:rPr>
              <a:t>ai</a:t>
            </a:r>
            <a:r>
              <a:rPr lang="en-US" sz="2400" dirty="0">
                <a:latin typeface="Segoe UI" pitchFamily="34" charset="0"/>
                <a:cs typeface="Segoe UI" pitchFamily="34" charset="0"/>
              </a:rPr>
              <a:t> </a:t>
            </a:r>
            <a:r>
              <a:rPr lang="en-US" sz="2400" dirty="0" err="1">
                <a:latin typeface="Segoe UI" pitchFamily="34" charset="0"/>
                <a:cs typeface="Segoe UI" pitchFamily="34" charset="0"/>
              </a:rPr>
              <a:t>đó</a:t>
            </a:r>
            <a:r>
              <a:rPr lang="en-US" sz="2400" dirty="0">
                <a:latin typeface="Segoe UI" pitchFamily="34" charset="0"/>
                <a:cs typeface="Segoe UI" pitchFamily="34" charset="0"/>
              </a:rPr>
              <a:t>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endParaRPr lang="en-US" sz="2400"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a:latin typeface="Segoe UI" pitchFamily="34" charset="0"/>
                <a:cs typeface="Segoe UI" pitchFamily="34" charset="0"/>
              </a:rPr>
              <a:t>Tiếp</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đến</a:t>
            </a:r>
            <a:r>
              <a:rPr lang="en-US" sz="2400" dirty="0">
                <a:latin typeface="Segoe UI" pitchFamily="34" charset="0"/>
                <a:cs typeface="Segoe UI" pitchFamily="34" charset="0"/>
              </a:rPr>
              <a:t>, </a:t>
            </a:r>
            <a:r>
              <a:rPr lang="en-US" sz="2400" dirty="0" err="1">
                <a:latin typeface="Segoe UI" pitchFamily="34" charset="0"/>
                <a:cs typeface="Segoe UI" pitchFamily="34" charset="0"/>
              </a:rPr>
              <a:t>nhớ</a:t>
            </a:r>
            <a:r>
              <a:rPr lang="en-US" sz="2400" dirty="0">
                <a:latin typeface="Segoe UI" pitchFamily="34" charset="0"/>
                <a:cs typeface="Segoe UI" pitchFamily="34" charset="0"/>
              </a:rPr>
              <a:t> </a:t>
            </a:r>
            <a:r>
              <a:rPr lang="en-US" sz="2400" dirty="0" err="1">
                <a:latin typeface="Segoe UI" pitchFamily="34" charset="0"/>
                <a:cs typeface="Segoe UI" pitchFamily="34" charset="0"/>
              </a:rPr>
              <a:t>rằng</a:t>
            </a:r>
            <a:r>
              <a:rPr lang="en-US" sz="2400" dirty="0">
                <a:latin typeface="Segoe UI" pitchFamily="34" charset="0"/>
                <a:cs typeface="Segoe UI" pitchFamily="34" charset="0"/>
              </a:rPr>
              <a:t> </a:t>
            </a:r>
            <a:r>
              <a:rPr lang="en-US" sz="2400" dirty="0" err="1">
                <a:latin typeface="Segoe UI" pitchFamily="34" charset="0"/>
                <a:cs typeface="Segoe UI" pitchFamily="34" charset="0"/>
              </a:rPr>
              <a:t>lòng</a:t>
            </a:r>
            <a:r>
              <a:rPr lang="en-US" sz="2400" dirty="0">
                <a:latin typeface="Segoe UI" pitchFamily="34" charset="0"/>
                <a:cs typeface="Segoe UI" pitchFamily="34" charset="0"/>
              </a:rPr>
              <a:t> tin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chất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keo</a:t>
            </a:r>
            <a:r>
              <a:rPr lang="en-US" sz="2400" dirty="0">
                <a:latin typeface="Segoe UI" pitchFamily="34" charset="0"/>
                <a:cs typeface="Segoe UI" pitchFamily="34" charset="0"/>
              </a:rPr>
              <a:t> </a:t>
            </a:r>
            <a:r>
              <a:rPr lang="en-US" sz="2400" dirty="0" err="1">
                <a:latin typeface="Segoe UI" pitchFamily="34" charset="0"/>
                <a:cs typeface="Segoe UI" pitchFamily="34" charset="0"/>
              </a:rPr>
              <a:t>mà</a:t>
            </a:r>
            <a:r>
              <a:rPr lang="en-US" sz="2400" dirty="0">
                <a:latin typeface="Segoe UI" pitchFamily="34" charset="0"/>
                <a:cs typeface="Segoe UI" pitchFamily="34" charset="0"/>
              </a:rPr>
              <a:t> </a:t>
            </a:r>
            <a:r>
              <a:rPr lang="en-US" sz="2400" dirty="0" err="1">
                <a:latin typeface="Segoe UI" pitchFamily="34" charset="0"/>
                <a:cs typeface="Segoe UI" pitchFamily="34" charset="0"/>
              </a:rPr>
              <a:t>chúng</a:t>
            </a:r>
            <a:r>
              <a:rPr lang="en-US" sz="2400" dirty="0">
                <a:latin typeface="Segoe UI" pitchFamily="34" charset="0"/>
                <a:cs typeface="Segoe UI" pitchFamily="34" charset="0"/>
              </a:rPr>
              <a:t> ta </a:t>
            </a:r>
            <a:r>
              <a:rPr lang="en-US" sz="2400" dirty="0" err="1">
                <a:latin typeface="Segoe UI" pitchFamily="34" charset="0"/>
                <a:cs typeface="Segoe UI" pitchFamily="34" charset="0"/>
              </a:rPr>
              <a:t>cần</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để</a:t>
            </a:r>
            <a:r>
              <a:rPr lang="en-US" sz="2400" dirty="0">
                <a:latin typeface="Segoe UI" pitchFamily="34" charset="0"/>
                <a:cs typeface="Segoe UI" pitchFamily="34" charset="0"/>
              </a:rPr>
              <a:t> </a:t>
            </a:r>
            <a:r>
              <a:rPr lang="en-US" sz="2400" dirty="0" err="1">
                <a:latin typeface="Segoe UI" pitchFamily="34" charset="0"/>
                <a:cs typeface="Segoe UI" pitchFamily="34" charset="0"/>
              </a:rPr>
              <a:t>mọi</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thứ</a:t>
            </a:r>
            <a:r>
              <a:rPr lang="en-US" sz="2400" dirty="0">
                <a:latin typeface="Segoe UI" pitchFamily="34" charset="0"/>
                <a:cs typeface="Segoe UI" pitchFamily="34" charset="0"/>
              </a:rPr>
              <a:t> </a:t>
            </a:r>
            <a:r>
              <a:rPr lang="en-US" sz="2400" dirty="0" err="1">
                <a:latin typeface="Segoe UI" pitchFamily="34" charset="0"/>
                <a:cs typeface="Segoe UI" pitchFamily="34" charset="0"/>
              </a:rPr>
              <a:t>gắn</a:t>
            </a:r>
            <a:r>
              <a:rPr lang="en-US" sz="2400" dirty="0">
                <a:latin typeface="Segoe UI" pitchFamily="34" charset="0"/>
                <a:cs typeface="Segoe UI" pitchFamily="34" charset="0"/>
              </a:rPr>
              <a:t> </a:t>
            </a:r>
            <a:r>
              <a:rPr lang="en-US" sz="2400" dirty="0" err="1">
                <a:latin typeface="Segoe UI" pitchFamily="34" charset="0"/>
                <a:cs typeface="Segoe UI" pitchFamily="34" charset="0"/>
              </a:rPr>
              <a:t>kết</a:t>
            </a:r>
            <a:r>
              <a:rPr lang="en-US" sz="2400" dirty="0">
                <a:latin typeface="Segoe UI" pitchFamily="34" charset="0"/>
                <a:cs typeface="Segoe UI" pitchFamily="34" charset="0"/>
              </a:rPr>
              <a:t> </a:t>
            </a:r>
            <a:r>
              <a:rPr lang="en-US" sz="2400" dirty="0" err="1">
                <a:latin typeface="Segoe UI" pitchFamily="34" charset="0"/>
                <a:cs typeface="Segoe UI" pitchFamily="34" charset="0"/>
              </a:rPr>
              <a:t>với</a:t>
            </a:r>
            <a:r>
              <a:rPr lang="en-US" sz="2400" dirty="0">
                <a:latin typeface="Segoe UI" pitchFamily="34" charset="0"/>
                <a:cs typeface="Segoe UI" pitchFamily="34" charset="0"/>
              </a:rPr>
              <a:t> </a:t>
            </a:r>
            <a:r>
              <a:rPr lang="en-US" sz="2400" dirty="0" err="1">
                <a:latin typeface="Segoe UI" pitchFamily="34" charset="0"/>
                <a:cs typeface="Segoe UI" pitchFamily="34" charset="0"/>
              </a:rPr>
              <a:t>nhau</a:t>
            </a:r>
            <a:r>
              <a:rPr lang="en-US" sz="2400" dirty="0">
                <a:latin typeface="Segoe UI" pitchFamily="34" charset="0"/>
                <a:cs typeface="Segoe UI" pitchFamily="34" charset="0"/>
              </a:rPr>
              <a:t>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tinh</a:t>
            </a:r>
            <a:r>
              <a:rPr lang="en-US" sz="2400" dirty="0">
                <a:latin typeface="Segoe UI" pitchFamily="34" charset="0"/>
                <a:cs typeface="Segoe UI" pitchFamily="34" charset="0"/>
              </a:rPr>
              <a:t> </a:t>
            </a:r>
            <a:r>
              <a:rPr lang="en-US" sz="2400" dirty="0" err="1">
                <a:latin typeface="Segoe UI" pitchFamily="34" charset="0"/>
                <a:cs typeface="Segoe UI" pitchFamily="34" charset="0"/>
              </a:rPr>
              <a:t>thần</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đồng</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đội</a:t>
            </a:r>
            <a:r>
              <a:rPr lang="en-US" sz="2400" dirty="0">
                <a:latin typeface="Segoe UI" pitchFamily="34" charset="0"/>
                <a:cs typeface="Segoe UI" pitchFamily="34" charset="0"/>
              </a:rPr>
              <a:t> </a:t>
            </a:r>
            <a:r>
              <a:rPr lang="en-US" sz="2400" dirty="0" err="1">
                <a:latin typeface="Segoe UI" pitchFamily="34" charset="0"/>
                <a:cs typeface="Segoe UI" pitchFamily="34" charset="0"/>
              </a:rPr>
              <a:t>tuyệt</a:t>
            </a:r>
            <a:r>
              <a:rPr lang="en-US" sz="2400" dirty="0">
                <a:latin typeface="Segoe UI" pitchFamily="34" charset="0"/>
                <a:cs typeface="Segoe UI" pitchFamily="34" charset="0"/>
              </a:rPr>
              <a:t> </a:t>
            </a:r>
            <a:r>
              <a:rPr lang="en-US" sz="2400" dirty="0" err="1">
                <a:latin typeface="Segoe UI" pitchFamily="34" charset="0"/>
                <a:cs typeface="Segoe UI" pitchFamily="34" charset="0"/>
              </a:rPr>
              <a:t>vời</a:t>
            </a:r>
            <a:endParaRPr lang="en-US" sz="2400"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a:latin typeface="Segoe UI" pitchFamily="34" charset="0"/>
                <a:cs typeface="Segoe UI" pitchFamily="34" charset="0"/>
              </a:rPr>
              <a:t>An </a:t>
            </a:r>
            <a:r>
              <a:rPr lang="en-US" sz="2400" dirty="0" err="1">
                <a:latin typeface="Segoe UI" pitchFamily="34" charset="0"/>
                <a:cs typeface="Segoe UI" pitchFamily="34" charset="0"/>
              </a:rPr>
              <a:t>toàn</a:t>
            </a:r>
            <a:r>
              <a:rPr lang="en-US" sz="2400" dirty="0">
                <a:latin typeface="Segoe UI" pitchFamily="34" charset="0"/>
                <a:cs typeface="Segoe UI" pitchFamily="34" charset="0"/>
              </a:rPr>
              <a:t> </a:t>
            </a:r>
            <a:r>
              <a:rPr lang="en-US" sz="2400" dirty="0" err="1">
                <a:latin typeface="Segoe UI" pitchFamily="34" charset="0"/>
                <a:cs typeface="Segoe UI" pitchFamily="34" charset="0"/>
              </a:rPr>
              <a:t>công</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r>
              <a:rPr lang="en-US" sz="2400" dirty="0" err="1">
                <a:latin typeface="Segoe UI" pitchFamily="34" charset="0"/>
                <a:cs typeface="Segoe UI" pitchFamily="34" charset="0"/>
              </a:rPr>
              <a:t>như</a:t>
            </a:r>
            <a:r>
              <a:rPr lang="en-US" sz="2400" dirty="0">
                <a:latin typeface="Segoe UI" pitchFamily="34" charset="0"/>
                <a:cs typeface="Segoe UI" pitchFamily="34" charset="0"/>
              </a:rPr>
              <a:t>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điều</a:t>
            </a:r>
            <a:r>
              <a:rPr lang="en-US" sz="2400" dirty="0">
                <a:latin typeface="Segoe UI" pitchFamily="34" charset="0"/>
                <a:cs typeface="Segoe UI" pitchFamily="34" charset="0"/>
              </a:rPr>
              <a:t> </a:t>
            </a:r>
            <a:r>
              <a:rPr lang="en-US" sz="2400" dirty="0" err="1">
                <a:latin typeface="Segoe UI" pitchFamily="34" charset="0"/>
                <a:cs typeface="Segoe UI" pitchFamily="34" charset="0"/>
              </a:rPr>
              <a:t>kiện</a:t>
            </a:r>
            <a:r>
              <a:rPr lang="en-US" sz="2400" dirty="0">
                <a:latin typeface="Segoe UI" pitchFamily="34" charset="0"/>
                <a:cs typeface="Segoe UI" pitchFamily="34" charset="0"/>
              </a:rPr>
              <a:t> </a:t>
            </a:r>
            <a:r>
              <a:rPr lang="en-US" sz="2400" dirty="0" err="1">
                <a:latin typeface="Segoe UI" pitchFamily="34" charset="0"/>
                <a:cs typeface="Segoe UI" pitchFamily="34" charset="0"/>
              </a:rPr>
              <a:t>trung</a:t>
            </a:r>
            <a:r>
              <a:rPr lang="en-US" sz="2400" dirty="0">
                <a:latin typeface="Segoe UI" pitchFamily="34" charset="0"/>
                <a:cs typeface="Segoe UI" pitchFamily="34" charset="0"/>
              </a:rPr>
              <a:t> </a:t>
            </a:r>
            <a:r>
              <a:rPr lang="en-US" sz="2400" dirty="0" err="1">
                <a:latin typeface="Segoe UI" pitchFamily="34" charset="0"/>
                <a:cs typeface="Segoe UI" pitchFamily="34" charset="0"/>
              </a:rPr>
              <a:t>tâm</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a:latin typeface="Segoe UI" pitchFamily="34" charset="0"/>
                <a:cs typeface="Segoe UI" pitchFamily="34" charset="0"/>
              </a:rPr>
              <a:t>làm</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tốt</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bởi</a:t>
            </a:r>
            <a:r>
              <a:rPr lang="en-US" sz="2400" dirty="0">
                <a:latin typeface="Segoe UI" pitchFamily="34" charset="0"/>
                <a:cs typeface="Segoe UI" pitchFamily="34" charset="0"/>
              </a:rPr>
              <a:t> </a:t>
            </a:r>
            <a:r>
              <a:rPr lang="en-US" sz="2400" dirty="0" err="1">
                <a:latin typeface="Segoe UI" pitchFamily="34" charset="0"/>
                <a:cs typeface="Segoe UI" pitchFamily="34" charset="0"/>
              </a:rPr>
              <a:t>vì</a:t>
            </a:r>
            <a:r>
              <a:rPr lang="en-US" sz="2400" dirty="0">
                <a:latin typeface="Segoe UI" pitchFamily="34" charset="0"/>
                <a:cs typeface="Segoe UI" pitchFamily="34" charset="0"/>
              </a:rPr>
              <a:t> </a:t>
            </a:r>
            <a:r>
              <a:rPr lang="en-US" sz="2400" dirty="0" err="1">
                <a:latin typeface="Segoe UI" pitchFamily="34" charset="0"/>
                <a:cs typeface="Segoe UI" pitchFamily="34" charset="0"/>
              </a:rPr>
              <a:t>mọi</a:t>
            </a:r>
            <a:r>
              <a:rPr lang="en-US" sz="2400" dirty="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không</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thể</a:t>
            </a:r>
            <a:r>
              <a:rPr lang="en-US" sz="2400" dirty="0">
                <a:latin typeface="Segoe UI" pitchFamily="34" charset="0"/>
                <a:cs typeface="Segoe UI" pitchFamily="34" charset="0"/>
              </a:rPr>
              <a:t> </a:t>
            </a:r>
            <a:r>
              <a:rPr lang="en-US" sz="2400" dirty="0" err="1">
                <a:latin typeface="Segoe UI" pitchFamily="34" charset="0"/>
                <a:cs typeface="Segoe UI" pitchFamily="34" charset="0"/>
              </a:rPr>
              <a:t>làm</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r>
              <a:rPr lang="en-US" sz="2400" dirty="0" err="1">
                <a:latin typeface="Segoe UI" pitchFamily="34" charset="0"/>
                <a:cs typeface="Segoe UI" pitchFamily="34" charset="0"/>
              </a:rPr>
              <a:t>năng</a:t>
            </a:r>
            <a:r>
              <a:rPr lang="en-US" sz="2400" dirty="0">
                <a:latin typeface="Segoe UI" pitchFamily="34" charset="0"/>
                <a:cs typeface="Segoe UI" pitchFamily="34" charset="0"/>
              </a:rPr>
              <a:t> </a:t>
            </a:r>
            <a:r>
              <a:rPr lang="en-US" sz="2400" dirty="0" err="1">
                <a:latin typeface="Segoe UI" pitchFamily="34" charset="0"/>
                <a:cs typeface="Segoe UI" pitchFamily="34" charset="0"/>
              </a:rPr>
              <a:t>suất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hoặc</a:t>
            </a:r>
            <a:r>
              <a:rPr lang="en-US" sz="2400" dirty="0">
                <a:latin typeface="Segoe UI" pitchFamily="34" charset="0"/>
                <a:cs typeface="Segoe UI" pitchFamily="34" charset="0"/>
              </a:rPr>
              <a:t> </a:t>
            </a:r>
            <a:r>
              <a:rPr lang="en-US" sz="2400" dirty="0" err="1">
                <a:latin typeface="Segoe UI" pitchFamily="34" charset="0"/>
                <a:cs typeface="Segoe UI" pitchFamily="34" charset="0"/>
              </a:rPr>
              <a:t>hòa</a:t>
            </a:r>
            <a:r>
              <a:rPr lang="en-US" sz="2400" dirty="0">
                <a:latin typeface="Segoe UI" pitchFamily="34" charset="0"/>
                <a:cs typeface="Segoe UI" pitchFamily="34" charset="0"/>
              </a:rPr>
              <a:t> </a:t>
            </a:r>
            <a:r>
              <a:rPr lang="en-US" sz="2400" dirty="0" err="1">
                <a:latin typeface="Segoe UI" pitchFamily="34" charset="0"/>
                <a:cs typeface="Segoe UI" pitchFamily="34" charset="0"/>
              </a:rPr>
              <a:t>hợp</a:t>
            </a:r>
            <a:r>
              <a:rPr lang="en-US" sz="2400" dirty="0">
                <a:latin typeface="Segoe UI" pitchFamily="34" charset="0"/>
                <a:cs typeface="Segoe UI" pitchFamily="34" charset="0"/>
              </a:rPr>
              <a:t> </a:t>
            </a:r>
            <a:r>
              <a:rPr lang="en-US" sz="2400" dirty="0" err="1">
                <a:latin typeface="Segoe UI" pitchFamily="34" charset="0"/>
                <a:cs typeface="Segoe UI" pitchFamily="34" charset="0"/>
              </a:rPr>
              <a:t>với</a:t>
            </a:r>
            <a:r>
              <a:rPr lang="en-US" sz="2400" dirty="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khác</a:t>
            </a:r>
            <a:r>
              <a:rPr lang="en-US" sz="2400" dirty="0">
                <a:latin typeface="Segoe UI" pitchFamily="34" charset="0"/>
                <a:cs typeface="Segoe UI" pitchFamily="34" charset="0"/>
              </a:rPr>
              <a:t> </a:t>
            </a:r>
            <a:r>
              <a:rPr lang="en-US" sz="2400" dirty="0" err="1">
                <a:latin typeface="Segoe UI" pitchFamily="34" charset="0"/>
                <a:cs typeface="Segoe UI" pitchFamily="34" charset="0"/>
              </a:rPr>
              <a:t>khi</a:t>
            </a:r>
            <a:r>
              <a:rPr lang="en-US" sz="2400" dirty="0">
                <a:latin typeface="Segoe UI" pitchFamily="34" charset="0"/>
                <a:cs typeface="Segoe UI" pitchFamily="34" charset="0"/>
              </a:rPr>
              <a:t> </a:t>
            </a:r>
            <a:r>
              <a:rPr lang="en-US" sz="2400" dirty="0" err="1">
                <a:latin typeface="Segoe UI" pitchFamily="34" charset="0"/>
                <a:cs typeface="Segoe UI" pitchFamily="34" charset="0"/>
              </a:rPr>
              <a:t>mà</a:t>
            </a:r>
            <a:r>
              <a:rPr lang="en-US" sz="2400" dirty="0">
                <a:latin typeface="Segoe UI" pitchFamily="34" charset="0"/>
                <a:cs typeface="Segoe UI" pitchFamily="34" charset="0"/>
              </a:rPr>
              <a:t> </a:t>
            </a:r>
            <a:r>
              <a:rPr lang="en-US" sz="2400" dirty="0" err="1">
                <a:latin typeface="Segoe UI" pitchFamily="34" charset="0"/>
                <a:cs typeface="Segoe UI" pitchFamily="34" charset="0"/>
              </a:rPr>
              <a:t>họ</a:t>
            </a:r>
            <a:r>
              <a:rPr lang="en-US" sz="2400" dirty="0">
                <a:latin typeface="Segoe UI" pitchFamily="34" charset="0"/>
                <a:cs typeface="Segoe UI" pitchFamily="34" charset="0"/>
              </a:rPr>
              <a:t> lo </a:t>
            </a:r>
            <a:r>
              <a:rPr lang="en-US" sz="2400" dirty="0" err="1">
                <a:latin typeface="Segoe UI" pitchFamily="34" charset="0"/>
                <a:cs typeface="Segoe UI" pitchFamily="34" charset="0"/>
              </a:rPr>
              <a:t>sẽ</a:t>
            </a:r>
            <a:r>
              <a:rPr lang="en-US" sz="2400" dirty="0">
                <a:latin typeface="Segoe UI" pitchFamily="34" charset="0"/>
                <a:cs typeface="Segoe UI" pitchFamily="34" charset="0"/>
              </a:rPr>
              <a:t> </a:t>
            </a:r>
            <a:r>
              <a:rPr lang="en-US" sz="2400" dirty="0" err="1">
                <a:latin typeface="Segoe UI" pitchFamily="34" charset="0"/>
                <a:cs typeface="Segoe UI" pitchFamily="34" charset="0"/>
              </a:rPr>
              <a:t>mất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việc</a:t>
            </a:r>
            <a:endParaRPr lang="en-US" sz="2400" dirty="0">
              <a:latin typeface="Segoe UI" pitchFamily="34" charset="0"/>
              <a:cs typeface="Segoe UI" pitchFamily="34" charset="0"/>
            </a:endParaRPr>
          </a:p>
        </p:txBody>
      </p:sp>
    </p:spTree>
    <p:extLst>
      <p:ext uri="{BB962C8B-B14F-4D97-AF65-F5344CB8AC3E}">
        <p14:creationId xmlns:p14="http://schemas.microsoft.com/office/powerpoint/2010/main" val="7702639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6705600"/>
          </a:xfrm>
          <a:prstGeom prst="rect">
            <a:avLst/>
          </a:prstGeom>
        </p:spPr>
        <p:txBody>
          <a:bodyPr vert="horz" lIns="91440" tIns="45720" rIns="91440" bIns="45720" rtlCol="0">
            <a:noAutofit/>
          </a:bodyPr>
          <a:lstStyle/>
          <a:p>
            <a:pPr algn="ctr"/>
            <a:r>
              <a:rPr lang="en-US" sz="2800" b="1" dirty="0" err="1" smtClean="0">
                <a:latin typeface="Segoe UI" pitchFamily="34" charset="0"/>
                <a:cs typeface="Segoe UI" pitchFamily="34" charset="0"/>
              </a:rPr>
              <a:t>Điều</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kiện</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để</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làm</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việc</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nhóm</a:t>
            </a:r>
            <a:endParaRPr lang="en-US" sz="2800" b="1"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a:latin typeface="Segoe UI" pitchFamily="34" charset="0"/>
                <a:cs typeface="Segoe UI" pitchFamily="34" charset="0"/>
              </a:rPr>
              <a:t>Dựa</a:t>
            </a:r>
            <a:r>
              <a:rPr lang="en-US" sz="2400" dirty="0">
                <a:latin typeface="Segoe UI" pitchFamily="34" charset="0"/>
                <a:cs typeface="Segoe UI" pitchFamily="34" charset="0"/>
              </a:rPr>
              <a:t> </a:t>
            </a:r>
            <a:r>
              <a:rPr lang="en-US" sz="2400" dirty="0" err="1">
                <a:latin typeface="Segoe UI" pitchFamily="34" charset="0"/>
                <a:cs typeface="Segoe UI" pitchFamily="34" charset="0"/>
              </a:rPr>
              <a:t>trên</a:t>
            </a:r>
            <a:r>
              <a:rPr lang="en-US" sz="2400" dirty="0">
                <a:latin typeface="Segoe UI" pitchFamily="34" charset="0"/>
                <a:cs typeface="Segoe UI" pitchFamily="34" charset="0"/>
              </a:rPr>
              <a:t> </a:t>
            </a:r>
            <a:r>
              <a:rPr lang="en-US" sz="2400" dirty="0" err="1">
                <a:latin typeface="Segoe UI" pitchFamily="34" charset="0"/>
                <a:cs typeface="Segoe UI" pitchFamily="34" charset="0"/>
              </a:rPr>
              <a:t>kết</a:t>
            </a:r>
            <a:r>
              <a:rPr lang="en-US" sz="2400" dirty="0">
                <a:latin typeface="Segoe UI" pitchFamily="34" charset="0"/>
                <a:cs typeface="Segoe UI" pitchFamily="34" charset="0"/>
              </a:rPr>
              <a:t> </a:t>
            </a:r>
            <a:r>
              <a:rPr lang="en-US" sz="2400" dirty="0" err="1">
                <a:latin typeface="Segoe UI" pitchFamily="34" charset="0"/>
                <a:cs typeface="Segoe UI" pitchFamily="34" charset="0"/>
              </a:rPr>
              <a:t>quả</a:t>
            </a:r>
            <a:r>
              <a:rPr lang="en-US" sz="2400" dirty="0">
                <a:latin typeface="Segoe UI" pitchFamily="34" charset="0"/>
                <a:cs typeface="Segoe UI" pitchFamily="34" charset="0"/>
              </a:rPr>
              <a:t> </a:t>
            </a:r>
            <a:r>
              <a:rPr lang="en-US" sz="2400" dirty="0" err="1">
                <a:latin typeface="Segoe UI" pitchFamily="34" charset="0"/>
                <a:cs typeface="Segoe UI" pitchFamily="34" charset="0"/>
              </a:rPr>
              <a:t>về</a:t>
            </a:r>
            <a:r>
              <a:rPr lang="en-US" sz="2400" dirty="0">
                <a:latin typeface="Segoe UI" pitchFamily="34" charset="0"/>
                <a:cs typeface="Segoe UI" pitchFamily="34" charset="0"/>
              </a:rPr>
              <a:t> </a:t>
            </a:r>
            <a:r>
              <a:rPr lang="en-US" sz="2400" dirty="0" err="1">
                <a:latin typeface="Segoe UI" pitchFamily="34" charset="0"/>
                <a:cs typeface="Segoe UI" pitchFamily="34" charset="0"/>
              </a:rPr>
              <a:t>cộng</a:t>
            </a:r>
            <a:r>
              <a:rPr lang="en-US" sz="2400" dirty="0">
                <a:latin typeface="Segoe UI" pitchFamily="34" charset="0"/>
                <a:cs typeface="Segoe UI" pitchFamily="34" charset="0"/>
              </a:rPr>
              <a:t> </a:t>
            </a:r>
            <a:r>
              <a:rPr lang="en-US" sz="2400" dirty="0" err="1">
                <a:latin typeface="Segoe UI" pitchFamily="34" charset="0"/>
                <a:cs typeface="Segoe UI" pitchFamily="34" charset="0"/>
              </a:rPr>
              <a:t>tác</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xác</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định</a:t>
            </a:r>
            <a:r>
              <a:rPr lang="en-US" sz="2400" dirty="0">
                <a:latin typeface="Segoe UI" pitchFamily="34" charset="0"/>
                <a:cs typeface="Segoe UI" pitchFamily="34" charset="0"/>
              </a:rPr>
              <a:t> </a:t>
            </a:r>
            <a:r>
              <a:rPr lang="en-US" sz="2400" dirty="0" err="1">
                <a:latin typeface="Segoe UI" pitchFamily="34" charset="0"/>
                <a:cs typeface="Segoe UI" pitchFamily="34" charset="0"/>
              </a:rPr>
              <a:t>ra</a:t>
            </a:r>
            <a:r>
              <a:rPr lang="en-US" sz="2400" dirty="0">
                <a:latin typeface="Segoe UI" pitchFamily="34" charset="0"/>
                <a:cs typeface="Segoe UI" pitchFamily="34" charset="0"/>
              </a:rPr>
              <a:t> </a:t>
            </a:r>
            <a:r>
              <a:rPr lang="en-US" sz="2400" dirty="0" err="1">
                <a:latin typeface="Segoe UI" pitchFamily="34" charset="0"/>
                <a:cs typeface="Segoe UI" pitchFamily="34" charset="0"/>
              </a:rPr>
              <a:t>ba</a:t>
            </a:r>
            <a:r>
              <a:rPr lang="en-US" sz="2400" dirty="0">
                <a:latin typeface="Segoe UI" pitchFamily="34" charset="0"/>
                <a:cs typeface="Segoe UI" pitchFamily="34" charset="0"/>
              </a:rPr>
              <a:t> </a:t>
            </a:r>
            <a:r>
              <a:rPr lang="en-US" sz="2400" dirty="0" err="1">
                <a:latin typeface="Segoe UI" pitchFamily="34" charset="0"/>
                <a:cs typeface="Segoe UI" pitchFamily="34" charset="0"/>
              </a:rPr>
              <a:t>loại</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a:latin typeface="Segoe UI" pitchFamily="34" charset="0"/>
                <a:cs typeface="Segoe UI" pitchFamily="34" charset="0"/>
              </a:rPr>
              <a:t>dựa</a:t>
            </a:r>
            <a:r>
              <a:rPr lang="en-US" sz="2400" dirty="0">
                <a:latin typeface="Segoe UI" pitchFamily="34" charset="0"/>
                <a:cs typeface="Segoe UI" pitchFamily="34" charset="0"/>
              </a:rPr>
              <a:t> </a:t>
            </a:r>
            <a:r>
              <a:rPr lang="en-US" sz="2400" dirty="0" err="1">
                <a:latin typeface="Segoe UI" pitchFamily="34" charset="0"/>
                <a:cs typeface="Segoe UI" pitchFamily="34" charset="0"/>
              </a:rPr>
              <a:t>trên</a:t>
            </a:r>
            <a:r>
              <a:rPr lang="en-US" sz="2400" dirty="0">
                <a:latin typeface="Segoe UI" pitchFamily="34" charset="0"/>
                <a:cs typeface="Segoe UI" pitchFamily="34" charset="0"/>
              </a:rPr>
              <a:t> </a:t>
            </a:r>
            <a:r>
              <a:rPr lang="en-US" sz="2400" dirty="0" err="1">
                <a:latin typeface="Segoe UI" pitchFamily="34" charset="0"/>
                <a:cs typeface="Segoe UI" pitchFamily="34" charset="0"/>
              </a:rPr>
              <a:t>sự</a:t>
            </a:r>
            <a:r>
              <a:rPr lang="en-US" sz="2400" dirty="0">
                <a:latin typeface="Segoe UI" pitchFamily="34" charset="0"/>
                <a:cs typeface="Segoe UI" pitchFamily="34" charset="0"/>
              </a:rPr>
              <a:t> </a:t>
            </a:r>
            <a:r>
              <a:rPr lang="en-US" sz="2400" dirty="0" err="1">
                <a:latin typeface="Segoe UI" pitchFamily="34" charset="0"/>
                <a:cs typeface="Segoe UI" pitchFamily="34" charset="0"/>
              </a:rPr>
              <a:t>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công</a:t>
            </a:r>
            <a:r>
              <a:rPr lang="en-US" sz="2400" dirty="0">
                <a:latin typeface="Segoe UI" pitchFamily="34" charset="0"/>
                <a:cs typeface="Segoe UI" pitchFamily="34" charset="0"/>
              </a:rPr>
              <a:t> </a:t>
            </a:r>
            <a:r>
              <a:rPr lang="en-US" sz="2400" dirty="0" err="1">
                <a:latin typeface="Segoe UI" pitchFamily="34" charset="0"/>
                <a:cs typeface="Segoe UI" pitchFamily="34" charset="0"/>
              </a:rPr>
              <a:t>khi</a:t>
            </a:r>
            <a:r>
              <a:rPr lang="en-US" sz="2400" dirty="0">
                <a:latin typeface="Segoe UI" pitchFamily="34" charset="0"/>
                <a:cs typeface="Segoe UI" pitchFamily="34" charset="0"/>
              </a:rPr>
              <a:t> </a:t>
            </a:r>
            <a:r>
              <a:rPr lang="en-US" sz="2400" dirty="0" err="1">
                <a:latin typeface="Segoe UI" pitchFamily="34" charset="0"/>
                <a:cs typeface="Segoe UI" pitchFamily="34" charset="0"/>
              </a:rPr>
              <a:t>họ</a:t>
            </a:r>
            <a:r>
              <a:rPr lang="en-US" sz="2400" dirty="0">
                <a:latin typeface="Segoe UI" pitchFamily="34" charset="0"/>
                <a:cs typeface="Segoe UI" pitchFamily="34" charset="0"/>
              </a:rPr>
              <a:t> </a:t>
            </a:r>
            <a:r>
              <a:rPr lang="en-US" sz="2400" dirty="0" err="1">
                <a:latin typeface="Segoe UI" pitchFamily="34" charset="0"/>
                <a:cs typeface="Segoe UI" pitchFamily="34" charset="0"/>
              </a:rPr>
              <a:t>làm</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r>
              <a:rPr lang="en-US" sz="2400" dirty="0" err="1">
                <a:latin typeface="Segoe UI" pitchFamily="34" charset="0"/>
                <a:cs typeface="Segoe UI" pitchFamily="34" charset="0"/>
              </a:rPr>
              <a:t>cùng</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nhau</a:t>
            </a:r>
            <a:endParaRPr lang="en-US" sz="2400" dirty="0" smtClean="0">
              <a:latin typeface="Segoe UI" pitchFamily="34" charset="0"/>
              <a:cs typeface="Segoe UI" pitchFamily="34" charset="0"/>
            </a:endParaRPr>
          </a:p>
          <a:p>
            <a:pPr marL="1082675" lvl="2" indent="-274638">
              <a:lnSpc>
                <a:spcPct val="120000"/>
              </a:lnSpc>
              <a:buClr>
                <a:schemeClr val="accent1"/>
              </a:buClr>
              <a:buFont typeface="Wingdings" pitchFamily="2" charset="2"/>
              <a:buChar char="§"/>
            </a:pPr>
            <a:r>
              <a:rPr lang="en-US" sz="2400" b="1" dirty="0" err="1" smtClean="0">
                <a:latin typeface="Segoe UI" pitchFamily="34" charset="0"/>
                <a:cs typeface="Segoe UI" pitchFamily="34" charset="0"/>
              </a:rPr>
              <a:t>Nhóm</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hiệu</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suất</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cao</a:t>
            </a:r>
            <a:endParaRPr lang="en-US" sz="2400" b="1" dirty="0" smtClean="0">
              <a:latin typeface="Segoe UI" pitchFamily="34" charset="0"/>
              <a:cs typeface="Segoe UI" pitchFamily="34" charset="0"/>
            </a:endParaRPr>
          </a:p>
          <a:p>
            <a:pPr marL="1082675" lvl="2" indent="-274638">
              <a:lnSpc>
                <a:spcPct val="120000"/>
              </a:lnSpc>
              <a:buClr>
                <a:schemeClr val="accent1"/>
              </a:buClr>
              <a:buFont typeface="Wingdings" pitchFamily="2" charset="2"/>
              <a:buChar char="§"/>
            </a:pPr>
            <a:r>
              <a:rPr lang="en-US" sz="2400" b="1" dirty="0" err="1" smtClean="0">
                <a:latin typeface="Segoe UI" pitchFamily="34" charset="0"/>
                <a:cs typeface="Segoe UI" pitchFamily="34" charset="0"/>
              </a:rPr>
              <a:t>Nhóm</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hiệu</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suất</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trung</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bình</a:t>
            </a:r>
            <a:endParaRPr lang="en-US" sz="2400" b="1" dirty="0" smtClean="0">
              <a:latin typeface="Segoe UI" pitchFamily="34" charset="0"/>
              <a:cs typeface="Segoe UI" pitchFamily="34" charset="0"/>
            </a:endParaRPr>
          </a:p>
          <a:p>
            <a:pPr marL="1082675" lvl="2" indent="-274638">
              <a:lnSpc>
                <a:spcPct val="120000"/>
              </a:lnSpc>
              <a:buClr>
                <a:schemeClr val="accent1"/>
              </a:buClr>
              <a:buFont typeface="Wingdings" pitchFamily="2" charset="2"/>
              <a:buChar char="§"/>
            </a:pPr>
            <a:r>
              <a:rPr lang="en-US" sz="2400" b="1" dirty="0" err="1" smtClean="0">
                <a:latin typeface="Segoe UI" pitchFamily="34" charset="0"/>
                <a:cs typeface="Segoe UI" pitchFamily="34" charset="0"/>
              </a:rPr>
              <a:t>Nhóm</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hiệu</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suất</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thấp</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hoặc</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tầm</a:t>
            </a:r>
            <a:r>
              <a:rPr lang="en-US" sz="2400" b="1" dirty="0" smtClean="0">
                <a:latin typeface="Segoe UI" pitchFamily="34" charset="0"/>
                <a:cs typeface="Segoe UI" pitchFamily="34" charset="0"/>
              </a:rPr>
              <a:t> </a:t>
            </a:r>
            <a:r>
              <a:rPr lang="en-US" sz="2400" b="1" dirty="0" err="1" smtClean="0">
                <a:latin typeface="Segoe UI" pitchFamily="34" charset="0"/>
                <a:cs typeface="Segoe UI" pitchFamily="34" charset="0"/>
              </a:rPr>
              <a:t>thường</a:t>
            </a:r>
            <a:endParaRPr lang="en-US" sz="2400" b="1"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a:latin typeface="Segoe UI" pitchFamily="34" charset="0"/>
                <a:cs typeface="Segoe UI" pitchFamily="34" charset="0"/>
              </a:rPr>
              <a:t>hiệu</a:t>
            </a:r>
            <a:r>
              <a:rPr lang="en-US" sz="2400" dirty="0">
                <a:latin typeface="Segoe UI" pitchFamily="34" charset="0"/>
                <a:cs typeface="Segoe UI" pitchFamily="34" charset="0"/>
              </a:rPr>
              <a:t> </a:t>
            </a:r>
            <a:r>
              <a:rPr lang="en-US" sz="2400" dirty="0" err="1">
                <a:latin typeface="Segoe UI" pitchFamily="34" charset="0"/>
                <a:cs typeface="Segoe UI" pitchFamily="34" charset="0"/>
              </a:rPr>
              <a:t>suất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cao</a:t>
            </a:r>
            <a:r>
              <a:rPr lang="en-US" sz="2400" dirty="0">
                <a:latin typeface="Segoe UI" pitchFamily="34" charset="0"/>
                <a:cs typeface="Segoe UI" pitchFamily="34" charset="0"/>
              </a:rPr>
              <a:t> </a:t>
            </a:r>
            <a:r>
              <a:rPr lang="en-US" sz="2400" dirty="0" err="1">
                <a:latin typeface="Segoe UI" pitchFamily="34" charset="0"/>
                <a:cs typeface="Segoe UI" pitchFamily="34" charset="0"/>
              </a:rPr>
              <a:t>sẽ</a:t>
            </a:r>
            <a:r>
              <a:rPr lang="en-US" sz="2400" dirty="0">
                <a:latin typeface="Segoe UI" pitchFamily="34" charset="0"/>
                <a:cs typeface="Segoe UI" pitchFamily="34" charset="0"/>
              </a:rPr>
              <a:t> </a:t>
            </a:r>
            <a:r>
              <a:rPr lang="en-US" sz="2400" dirty="0" err="1">
                <a:latin typeface="Segoe UI" pitchFamily="34" charset="0"/>
                <a:cs typeface="Segoe UI" pitchFamily="34" charset="0"/>
              </a:rPr>
              <a:t>vui</a:t>
            </a:r>
            <a:r>
              <a:rPr lang="en-US" sz="2400" dirty="0">
                <a:latin typeface="Segoe UI" pitchFamily="34" charset="0"/>
                <a:cs typeface="Segoe UI" pitchFamily="34" charset="0"/>
              </a:rPr>
              <a:t> </a:t>
            </a:r>
            <a:r>
              <a:rPr lang="en-US" sz="2400" dirty="0" err="1">
                <a:latin typeface="Segoe UI" pitchFamily="34" charset="0"/>
                <a:cs typeface="Segoe UI" pitchFamily="34" charset="0"/>
              </a:rPr>
              <a:t>vẻ</a:t>
            </a:r>
            <a:r>
              <a:rPr lang="en-US" sz="2400" dirty="0">
                <a:latin typeface="Segoe UI" pitchFamily="34" charset="0"/>
                <a:cs typeface="Segoe UI" pitchFamily="34" charset="0"/>
              </a:rPr>
              <a:t>, </a:t>
            </a:r>
            <a:r>
              <a:rPr lang="en-US" sz="2400" dirty="0" err="1">
                <a:latin typeface="Segoe UI" pitchFamily="34" charset="0"/>
                <a:cs typeface="Segoe UI" pitchFamily="34" charset="0"/>
              </a:rPr>
              <a:t>cởi</a:t>
            </a:r>
            <a:r>
              <a:rPr lang="en-US" sz="2400" dirty="0">
                <a:latin typeface="Segoe UI" pitchFamily="34" charset="0"/>
                <a:cs typeface="Segoe UI" pitchFamily="34" charset="0"/>
              </a:rPr>
              <a:t> </a:t>
            </a:r>
            <a:r>
              <a:rPr lang="en-US" sz="2400" dirty="0" err="1">
                <a:latin typeface="Segoe UI" pitchFamily="34" charset="0"/>
                <a:cs typeface="Segoe UI" pitchFamily="34" charset="0"/>
              </a:rPr>
              <a:t>mở</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quan</a:t>
            </a:r>
            <a:r>
              <a:rPr lang="en-US" sz="2400" dirty="0">
                <a:latin typeface="Segoe UI" pitchFamily="34" charset="0"/>
                <a:cs typeface="Segoe UI" pitchFamily="34" charset="0"/>
              </a:rPr>
              <a:t> </a:t>
            </a:r>
            <a:r>
              <a:rPr lang="en-US" sz="2400" dirty="0" err="1">
                <a:latin typeface="Segoe UI" pitchFamily="34" charset="0"/>
                <a:cs typeface="Segoe UI" pitchFamily="34" charset="0"/>
              </a:rPr>
              <a:t>tâm</a:t>
            </a:r>
            <a:r>
              <a:rPr lang="en-US" sz="2400" dirty="0">
                <a:latin typeface="Segoe UI" pitchFamily="34" charset="0"/>
                <a:cs typeface="Segoe UI" pitchFamily="34" charset="0"/>
              </a:rPr>
              <a:t> </a:t>
            </a:r>
            <a:r>
              <a:rPr lang="en-US" sz="2400" dirty="0" err="1">
                <a:latin typeface="Segoe UI" pitchFamily="34" charset="0"/>
                <a:cs typeface="Segoe UI" pitchFamily="34" charset="0"/>
              </a:rPr>
              <a:t>lẫn</a:t>
            </a:r>
            <a:r>
              <a:rPr lang="en-US" sz="2400" dirty="0">
                <a:latin typeface="Segoe UI" pitchFamily="34" charset="0"/>
                <a:cs typeface="Segoe UI" pitchFamily="34" charset="0"/>
              </a:rPr>
              <a:t> </a:t>
            </a:r>
            <a:r>
              <a:rPr lang="en-US" sz="2400" dirty="0" err="1">
                <a:latin typeface="Segoe UI" pitchFamily="34" charset="0"/>
                <a:cs typeface="Segoe UI" pitchFamily="34" charset="0"/>
              </a:rPr>
              <a:t>nhau</a:t>
            </a:r>
            <a:r>
              <a:rPr lang="en-US" sz="2400" dirty="0">
                <a:latin typeface="Segoe UI" pitchFamily="34" charset="0"/>
                <a:cs typeface="Segoe UI" pitchFamily="34" charset="0"/>
              </a:rPr>
              <a:t>. </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Ngược</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lại</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hiệu</a:t>
            </a:r>
            <a:r>
              <a:rPr lang="en-US" sz="2400" dirty="0">
                <a:latin typeface="Segoe UI" pitchFamily="34" charset="0"/>
                <a:cs typeface="Segoe UI" pitchFamily="34" charset="0"/>
              </a:rPr>
              <a:t> </a:t>
            </a:r>
            <a:r>
              <a:rPr lang="en-US" sz="2400" dirty="0" err="1">
                <a:latin typeface="Segoe UI" pitchFamily="34" charset="0"/>
                <a:cs typeface="Segoe UI" pitchFamily="34" charset="0"/>
              </a:rPr>
              <a:t>suất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thấp</a:t>
            </a:r>
            <a:r>
              <a:rPr lang="en-US" sz="2400" dirty="0">
                <a:latin typeface="Segoe UI" pitchFamily="34" charset="0"/>
                <a:cs typeface="Segoe UI" pitchFamily="34" charset="0"/>
              </a:rPr>
              <a:t> </a:t>
            </a:r>
            <a:r>
              <a:rPr lang="en-US" sz="2400" dirty="0" err="1">
                <a:latin typeface="Segoe UI" pitchFamily="34" charset="0"/>
                <a:cs typeface="Segoe UI" pitchFamily="34" charset="0"/>
              </a:rPr>
              <a:t>thường</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đặc</a:t>
            </a:r>
            <a:r>
              <a:rPr lang="en-US" sz="2400" dirty="0">
                <a:latin typeface="Segoe UI" pitchFamily="34" charset="0"/>
                <a:cs typeface="Segoe UI" pitchFamily="34" charset="0"/>
              </a:rPr>
              <a:t> </a:t>
            </a:r>
            <a:r>
              <a:rPr lang="en-US" sz="2400" dirty="0" err="1">
                <a:latin typeface="Segoe UI" pitchFamily="34" charset="0"/>
                <a:cs typeface="Segoe UI" pitchFamily="34" charset="0"/>
              </a:rPr>
              <a:t>trưng</a:t>
            </a:r>
            <a:r>
              <a:rPr lang="en-US" sz="2400" dirty="0">
                <a:latin typeface="Segoe UI" pitchFamily="34" charset="0"/>
                <a:cs typeface="Segoe UI" pitchFamily="34" charset="0"/>
              </a:rPr>
              <a:t> </a:t>
            </a:r>
            <a:r>
              <a:rPr lang="en-US" sz="2400" dirty="0" err="1">
                <a:latin typeface="Segoe UI" pitchFamily="34" charset="0"/>
                <a:cs typeface="Segoe UI" pitchFamily="34" charset="0"/>
              </a:rPr>
              <a:t>bởi</a:t>
            </a:r>
            <a:r>
              <a:rPr lang="en-US" sz="2400" dirty="0">
                <a:latin typeface="Segoe UI" pitchFamily="34" charset="0"/>
                <a:cs typeface="Segoe UI" pitchFamily="34" charset="0"/>
              </a:rPr>
              <a:t> </a:t>
            </a:r>
            <a:r>
              <a:rPr lang="en-US" sz="2400" dirty="0" err="1">
                <a:latin typeface="Segoe UI" pitchFamily="34" charset="0"/>
                <a:cs typeface="Segoe UI" pitchFamily="34" charset="0"/>
              </a:rPr>
              <a:t>sự</a:t>
            </a:r>
            <a:r>
              <a:rPr lang="en-US" sz="2400" dirty="0">
                <a:latin typeface="Segoe UI" pitchFamily="34" charset="0"/>
                <a:cs typeface="Segoe UI" pitchFamily="34" charset="0"/>
              </a:rPr>
              <a:t> </a:t>
            </a:r>
            <a:r>
              <a:rPr lang="en-US" sz="2400" dirty="0" err="1">
                <a:latin typeface="Segoe UI" pitchFamily="34" charset="0"/>
                <a:cs typeface="Segoe UI" pitchFamily="34" charset="0"/>
              </a:rPr>
              <a:t>im</a:t>
            </a:r>
            <a:r>
              <a:rPr lang="en-US" sz="2400" dirty="0">
                <a:latin typeface="Segoe UI" pitchFamily="34" charset="0"/>
                <a:cs typeface="Segoe UI" pitchFamily="34" charset="0"/>
              </a:rPr>
              <a:t> </a:t>
            </a:r>
            <a:r>
              <a:rPr lang="en-US" sz="2400" dirty="0" err="1">
                <a:latin typeface="Segoe UI" pitchFamily="34" charset="0"/>
                <a:cs typeface="Segoe UI" pitchFamily="34" charset="0"/>
              </a:rPr>
              <a:t>lặng</a:t>
            </a:r>
            <a:r>
              <a:rPr lang="en-US" sz="2400" dirty="0">
                <a:latin typeface="Segoe UI" pitchFamily="34" charset="0"/>
                <a:cs typeface="Segoe UI" pitchFamily="34" charset="0"/>
              </a:rPr>
              <a:t>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cuộc</a:t>
            </a:r>
            <a:r>
              <a:rPr lang="en-US" sz="2400" dirty="0">
                <a:latin typeface="Segoe UI" pitchFamily="34" charset="0"/>
                <a:cs typeface="Segoe UI" pitchFamily="34" charset="0"/>
              </a:rPr>
              <a:t> </a:t>
            </a:r>
            <a:r>
              <a:rPr lang="en-US" sz="2400" dirty="0" err="1">
                <a:latin typeface="Segoe UI" pitchFamily="34" charset="0"/>
                <a:cs typeface="Segoe UI" pitchFamily="34" charset="0"/>
              </a:rPr>
              <a:t>họp</a:t>
            </a:r>
            <a:r>
              <a:rPr lang="en-US" sz="2400" dirty="0">
                <a:latin typeface="Segoe UI" pitchFamily="34" charset="0"/>
                <a:cs typeface="Segoe UI" pitchFamily="34" charset="0"/>
              </a:rPr>
              <a:t>, </a:t>
            </a:r>
            <a:r>
              <a:rPr lang="en-US" sz="2400" dirty="0" err="1">
                <a:latin typeface="Segoe UI" pitchFamily="34" charset="0"/>
                <a:cs typeface="Segoe UI" pitchFamily="34" charset="0"/>
              </a:rPr>
              <a:t>những</a:t>
            </a:r>
            <a:r>
              <a:rPr lang="en-US" sz="2400" dirty="0">
                <a:latin typeface="Segoe UI" pitchFamily="34" charset="0"/>
                <a:cs typeface="Segoe UI" pitchFamily="34" charset="0"/>
              </a:rPr>
              <a:t> </a:t>
            </a:r>
            <a:r>
              <a:rPr lang="en-US" sz="2400" dirty="0" err="1">
                <a:latin typeface="Segoe UI" pitchFamily="34" charset="0"/>
                <a:cs typeface="Segoe UI" pitchFamily="34" charset="0"/>
              </a:rPr>
              <a:t>nụ</a:t>
            </a:r>
            <a:r>
              <a:rPr lang="en-US" sz="2400" dirty="0">
                <a:latin typeface="Segoe UI" pitchFamily="34" charset="0"/>
                <a:cs typeface="Segoe UI" pitchFamily="34" charset="0"/>
              </a:rPr>
              <a:t> </a:t>
            </a:r>
            <a:r>
              <a:rPr lang="en-US" sz="2400" dirty="0" err="1">
                <a:latin typeface="Segoe UI" pitchFamily="34" charset="0"/>
                <a:cs typeface="Segoe UI" pitchFamily="34" charset="0"/>
              </a:rPr>
              <a:t>cười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gượng</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thái</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độ</a:t>
            </a:r>
            <a:r>
              <a:rPr lang="en-US" sz="2400" dirty="0">
                <a:latin typeface="Segoe UI" pitchFamily="34" charset="0"/>
                <a:cs typeface="Segoe UI" pitchFamily="34" charset="0"/>
              </a:rPr>
              <a:t> </a:t>
            </a:r>
            <a:r>
              <a:rPr lang="en-US" sz="2400" dirty="0" err="1">
                <a:latin typeface="Segoe UI" pitchFamily="34" charset="0"/>
                <a:cs typeface="Segoe UI" pitchFamily="34" charset="0"/>
              </a:rPr>
              <a:t>che</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đậy</a:t>
            </a:r>
            <a:r>
              <a:rPr lang="en-US" sz="2400" dirty="0" smtClean="0">
                <a:latin typeface="Segoe UI" pitchFamily="34" charset="0"/>
                <a:cs typeface="Segoe UI" pitchFamily="34" charset="0"/>
              </a:rPr>
              <a:t>.</a:t>
            </a: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Các</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viên</a:t>
            </a:r>
            <a:r>
              <a:rPr lang="en-US" sz="2400" dirty="0">
                <a:latin typeface="Segoe UI" pitchFamily="34" charset="0"/>
                <a:cs typeface="Segoe UI" pitchFamily="34" charset="0"/>
              </a:rPr>
              <a:t>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a:latin typeface="Segoe UI" pitchFamily="34" charset="0"/>
                <a:cs typeface="Segoe UI" pitchFamily="34" charset="0"/>
              </a:rPr>
              <a:t>hiệu</a:t>
            </a:r>
            <a:r>
              <a:rPr lang="en-US" sz="2400" dirty="0">
                <a:latin typeface="Segoe UI" pitchFamily="34" charset="0"/>
                <a:cs typeface="Segoe UI" pitchFamily="34" charset="0"/>
              </a:rPr>
              <a:t> </a:t>
            </a:r>
            <a:r>
              <a:rPr lang="en-US" sz="2400" dirty="0" err="1">
                <a:latin typeface="Segoe UI" pitchFamily="34" charset="0"/>
                <a:cs typeface="Segoe UI" pitchFamily="34" charset="0"/>
              </a:rPr>
              <a:t>suất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trung</a:t>
            </a:r>
            <a:r>
              <a:rPr lang="en-US" sz="2400" dirty="0">
                <a:latin typeface="Segoe UI" pitchFamily="34" charset="0"/>
                <a:cs typeface="Segoe UI" pitchFamily="34" charset="0"/>
              </a:rPr>
              <a:t> </a:t>
            </a:r>
            <a:r>
              <a:rPr lang="en-US" sz="2400" dirty="0" err="1">
                <a:latin typeface="Segoe UI" pitchFamily="34" charset="0"/>
                <a:cs typeface="Segoe UI" pitchFamily="34" charset="0"/>
              </a:rPr>
              <a:t>bình</a:t>
            </a:r>
            <a:r>
              <a:rPr lang="en-US" sz="2400" dirty="0">
                <a:latin typeface="Segoe UI" pitchFamily="34" charset="0"/>
                <a:cs typeface="Segoe UI" pitchFamily="34" charset="0"/>
              </a:rPr>
              <a:t> </a:t>
            </a:r>
            <a:r>
              <a:rPr lang="en-US" sz="2400" dirty="0" err="1">
                <a:latin typeface="Segoe UI" pitchFamily="34" charset="0"/>
                <a:cs typeface="Segoe UI" pitchFamily="34" charset="0"/>
              </a:rPr>
              <a:t>chỉ</a:t>
            </a:r>
            <a:r>
              <a:rPr lang="en-US" sz="2400" dirty="0">
                <a:latin typeface="Segoe UI" pitchFamily="34" charset="0"/>
                <a:cs typeface="Segoe UI" pitchFamily="34" charset="0"/>
              </a:rPr>
              <a:t> </a:t>
            </a:r>
            <a:r>
              <a:rPr lang="en-US" sz="2400" dirty="0" err="1">
                <a:latin typeface="Segoe UI" pitchFamily="34" charset="0"/>
                <a:cs typeface="Segoe UI" pitchFamily="34" charset="0"/>
              </a:rPr>
              <a:t>làm</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đều</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đều</a:t>
            </a:r>
            <a:r>
              <a:rPr lang="en-US" sz="2400" dirty="0">
                <a:latin typeface="Segoe UI" pitchFamily="34" charset="0"/>
                <a:cs typeface="Segoe UI" pitchFamily="34" charset="0"/>
              </a:rPr>
              <a:t> </a:t>
            </a:r>
            <a:r>
              <a:rPr lang="en-US" sz="2400" dirty="0" err="1">
                <a:latin typeface="Segoe UI" pitchFamily="34" charset="0"/>
                <a:cs typeface="Segoe UI" pitchFamily="34" charset="0"/>
              </a:rPr>
              <a:t>mỗi</a:t>
            </a:r>
            <a:r>
              <a:rPr lang="en-US" sz="2400" dirty="0">
                <a:latin typeface="Segoe UI" pitchFamily="34" charset="0"/>
                <a:cs typeface="Segoe UI" pitchFamily="34" charset="0"/>
              </a:rPr>
              <a:t> </a:t>
            </a:r>
            <a:r>
              <a:rPr lang="en-US" sz="2400" dirty="0" err="1">
                <a:latin typeface="Segoe UI" pitchFamily="34" charset="0"/>
                <a:cs typeface="Segoe UI" pitchFamily="34" charset="0"/>
              </a:rPr>
              <a:t>ngày</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họ</a:t>
            </a:r>
            <a:r>
              <a:rPr lang="en-US" sz="2400" dirty="0">
                <a:latin typeface="Segoe UI" pitchFamily="34" charset="0"/>
                <a:cs typeface="Segoe UI" pitchFamily="34" charset="0"/>
              </a:rPr>
              <a:t> </a:t>
            </a:r>
            <a:r>
              <a:rPr lang="en-US" sz="2400" dirty="0" err="1">
                <a:latin typeface="Segoe UI" pitchFamily="34" charset="0"/>
                <a:cs typeface="Segoe UI" pitchFamily="34" charset="0"/>
              </a:rPr>
              <a:t>không</a:t>
            </a:r>
            <a:r>
              <a:rPr lang="en-US" sz="2400" dirty="0">
                <a:latin typeface="Segoe UI" pitchFamily="34" charset="0"/>
                <a:cs typeface="Segoe UI" pitchFamily="34" charset="0"/>
              </a:rPr>
              <a:t> </a:t>
            </a:r>
            <a:r>
              <a:rPr lang="en-US" sz="2400" dirty="0" err="1">
                <a:latin typeface="Segoe UI" pitchFamily="34" charset="0"/>
                <a:cs typeface="Segoe UI" pitchFamily="34" charset="0"/>
              </a:rPr>
              <a:t>đem</a:t>
            </a:r>
            <a:r>
              <a:rPr lang="en-US" sz="2400" dirty="0">
                <a:latin typeface="Segoe UI" pitchFamily="34" charset="0"/>
                <a:cs typeface="Segoe UI" pitchFamily="34" charset="0"/>
              </a:rPr>
              <a:t> </a:t>
            </a:r>
            <a:r>
              <a:rPr lang="en-US" sz="2400" dirty="0" err="1">
                <a:latin typeface="Segoe UI" pitchFamily="34" charset="0"/>
                <a:cs typeface="Segoe UI" pitchFamily="34" charset="0"/>
              </a:rPr>
              <a:t>lại</a:t>
            </a:r>
            <a:r>
              <a:rPr lang="en-US" sz="2400" dirty="0">
                <a:latin typeface="Segoe UI" pitchFamily="34" charset="0"/>
                <a:cs typeface="Segoe UI" pitchFamily="34" charset="0"/>
              </a:rPr>
              <a:t> </a:t>
            </a:r>
            <a:r>
              <a:rPr lang="en-US" sz="2400" dirty="0" err="1">
                <a:latin typeface="Segoe UI" pitchFamily="34" charset="0"/>
                <a:cs typeface="Segoe UI" pitchFamily="34" charset="0"/>
              </a:rPr>
              <a:t>giá</a:t>
            </a:r>
            <a:r>
              <a:rPr lang="en-US" sz="2400" dirty="0">
                <a:latin typeface="Segoe UI" pitchFamily="34" charset="0"/>
                <a:cs typeface="Segoe UI" pitchFamily="34" charset="0"/>
              </a:rPr>
              <a:t> </a:t>
            </a:r>
            <a:r>
              <a:rPr lang="en-US" sz="2400" dirty="0" err="1">
                <a:latin typeface="Segoe UI" pitchFamily="34" charset="0"/>
                <a:cs typeface="Segoe UI" pitchFamily="34" charset="0"/>
              </a:rPr>
              <a:t>trị</a:t>
            </a:r>
            <a:r>
              <a:rPr lang="en-US" sz="2400" dirty="0">
                <a:latin typeface="Segoe UI" pitchFamily="34" charset="0"/>
                <a:cs typeface="Segoe UI" pitchFamily="34" charset="0"/>
              </a:rPr>
              <a:t> </a:t>
            </a:r>
            <a:r>
              <a:rPr lang="en-US" sz="2400" dirty="0" err="1">
                <a:latin typeface="Segoe UI" pitchFamily="34" charset="0"/>
                <a:cs typeface="Segoe UI" pitchFamily="34" charset="0"/>
              </a:rPr>
              <a:t>gì</a:t>
            </a:r>
            <a:r>
              <a:rPr lang="en-US" sz="2400" dirty="0">
                <a:latin typeface="Segoe UI" pitchFamily="34" charset="0"/>
                <a:cs typeface="Segoe UI" pitchFamily="34" charset="0"/>
              </a:rPr>
              <a:t> </a:t>
            </a:r>
            <a:r>
              <a:rPr lang="en-US" sz="2400" dirty="0" err="1">
                <a:latin typeface="Segoe UI" pitchFamily="34" charset="0"/>
                <a:cs typeface="Segoe UI" pitchFamily="34" charset="0"/>
              </a:rPr>
              <a:t>cho</a:t>
            </a:r>
            <a:r>
              <a:rPr lang="en-US" sz="2400" dirty="0">
                <a:latin typeface="Segoe UI" pitchFamily="34" charset="0"/>
                <a:cs typeface="Segoe UI" pitchFamily="34" charset="0"/>
              </a:rPr>
              <a:t> </a:t>
            </a:r>
            <a:r>
              <a:rPr lang="en-US" sz="2400" dirty="0" err="1">
                <a:latin typeface="Segoe UI" pitchFamily="34" charset="0"/>
                <a:cs typeface="Segoe UI" pitchFamily="34" charset="0"/>
              </a:rPr>
              <a:t>tổ</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chức</a:t>
            </a:r>
            <a:endParaRPr lang="en-US" sz="2400" dirty="0">
              <a:latin typeface="Segoe UI" pitchFamily="34" charset="0"/>
              <a:cs typeface="Segoe UI" pitchFamily="34" charset="0"/>
            </a:endParaRPr>
          </a:p>
        </p:txBody>
      </p:sp>
    </p:spTree>
    <p:extLst>
      <p:ext uri="{BB962C8B-B14F-4D97-AF65-F5344CB8AC3E}">
        <p14:creationId xmlns:p14="http://schemas.microsoft.com/office/powerpoint/2010/main" val="24537366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6705600"/>
          </a:xfrm>
          <a:prstGeom prst="rect">
            <a:avLst/>
          </a:prstGeom>
        </p:spPr>
        <p:txBody>
          <a:bodyPr vert="horz" lIns="91440" tIns="45720" rIns="91440" bIns="45720" rtlCol="0">
            <a:noAutofit/>
          </a:bodyPr>
          <a:lstStyle/>
          <a:p>
            <a:pPr algn="ctr"/>
            <a:r>
              <a:rPr lang="en-US" sz="2800" b="1" dirty="0" err="1" smtClean="0">
                <a:latin typeface="Segoe UI" pitchFamily="34" charset="0"/>
                <a:cs typeface="Segoe UI" pitchFamily="34" charset="0"/>
              </a:rPr>
              <a:t>Lập</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trình</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cặp</a:t>
            </a:r>
            <a:endParaRPr lang="en-US" sz="2800" b="1"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vi-VN" sz="2400" dirty="0" smtClean="0">
                <a:latin typeface="Segoe UI" pitchFamily="34" charset="0"/>
                <a:cs typeface="Segoe UI" pitchFamily="34" charset="0"/>
              </a:rPr>
              <a:t>Hai </a:t>
            </a:r>
            <a:r>
              <a:rPr lang="vi-VN" sz="2400" dirty="0">
                <a:latin typeface="Segoe UI" pitchFamily="34" charset="0"/>
                <a:cs typeface="Segoe UI" pitchFamily="34" charset="0"/>
              </a:rPr>
              <a:t>nhà phát triển cùng chia sẻ một vấn đề, với một máy tính, một bàn phím và với mục tiêu: giải quyết vấn đề </a:t>
            </a:r>
            <a:r>
              <a:rPr lang="vi-VN" sz="2400" dirty="0" smtClean="0">
                <a:latin typeface="Segoe UI" pitchFamily="34" charset="0"/>
                <a:cs typeface="Segoe UI" pitchFamily="34" charset="0"/>
              </a:rPr>
              <a:t>đó</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vi-VN" sz="2400" dirty="0">
                <a:latin typeface="Segoe UI" pitchFamily="34" charset="0"/>
                <a:cs typeface="Segoe UI" pitchFamily="34" charset="0"/>
              </a:rPr>
              <a:t>Sử dụng sự ĐỒNG THUẬN, nhưng thông qua TRANH </a:t>
            </a:r>
            <a:r>
              <a:rPr lang="vi-VN" sz="2400" dirty="0" smtClean="0">
                <a:latin typeface="Segoe UI" pitchFamily="34" charset="0"/>
                <a:cs typeface="Segoe UI" pitchFamily="34" charset="0"/>
              </a:rPr>
              <a:t>LUẬN</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vi-VN" sz="2400" dirty="0">
                <a:latin typeface="Segoe UI" pitchFamily="34" charset="0"/>
                <a:cs typeface="Segoe UI" pitchFamily="34" charset="0"/>
              </a:rPr>
              <a:t>Chậm hơn nhưng hiệu quả hơn </a:t>
            </a:r>
            <a:r>
              <a:rPr lang="en-US" sz="2400" dirty="0" err="1" smtClean="0">
                <a:latin typeface="Segoe UI" pitchFamily="34" charset="0"/>
                <a:cs typeface="Segoe UI" pitchFamily="34" charset="0"/>
              </a:rPr>
              <a:t>và</a:t>
            </a:r>
            <a:r>
              <a:rPr lang="vi-VN" sz="2400" dirty="0" smtClean="0">
                <a:latin typeface="Segoe UI" pitchFamily="34" charset="0"/>
                <a:cs typeface="Segoe UI" pitchFamily="34" charset="0"/>
              </a:rPr>
              <a:t> </a:t>
            </a:r>
            <a:r>
              <a:rPr lang="vi-VN" sz="2400" dirty="0">
                <a:latin typeface="Segoe UI" pitchFamily="34" charset="0"/>
                <a:cs typeface="Segoe UI" pitchFamily="34" charset="0"/>
              </a:rPr>
              <a:t>chất lượng </a:t>
            </a:r>
            <a:r>
              <a:rPr lang="vi-VN" sz="2400" dirty="0" smtClean="0">
                <a:latin typeface="Segoe UI" pitchFamily="34" charset="0"/>
                <a:cs typeface="Segoe UI" pitchFamily="34" charset="0"/>
              </a:rPr>
              <a:t>hơn</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a:latin typeface="Segoe UI" pitchFamily="34" charset="0"/>
                <a:cs typeface="Segoe UI" pitchFamily="34" charset="0"/>
              </a:rPr>
              <a:t>Có</a:t>
            </a:r>
            <a:r>
              <a:rPr lang="en-US" sz="2400" dirty="0">
                <a:latin typeface="Segoe UI" pitchFamily="34" charset="0"/>
                <a:cs typeface="Segoe UI" pitchFamily="34" charset="0"/>
              </a:rPr>
              <a:t> 2 </a:t>
            </a:r>
            <a:r>
              <a:rPr lang="en-US" sz="2400" dirty="0" err="1">
                <a:latin typeface="Segoe UI" pitchFamily="34" charset="0"/>
                <a:cs typeface="Segoe UI" pitchFamily="34" charset="0"/>
              </a:rPr>
              <a:t>vai</a:t>
            </a:r>
            <a:r>
              <a:rPr lang="en-US" sz="2400" dirty="0">
                <a:latin typeface="Segoe UI" pitchFamily="34" charset="0"/>
                <a:cs typeface="Segoe UI" pitchFamily="34" charset="0"/>
              </a:rPr>
              <a:t> </a:t>
            </a:r>
            <a:r>
              <a:rPr lang="en-US" sz="2400" dirty="0" err="1">
                <a:latin typeface="Segoe UI" pitchFamily="34" charset="0"/>
                <a:cs typeface="Segoe UI" pitchFamily="34" charset="0"/>
              </a:rPr>
              <a:t>trò</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Người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lái</a:t>
            </a:r>
            <a:r>
              <a:rPr lang="en-US" sz="2400" dirty="0" smtClean="0">
                <a:latin typeface="Segoe UI" pitchFamily="34" charset="0"/>
                <a:cs typeface="Segoe UI" pitchFamily="34" charset="0"/>
              </a:rPr>
              <a:t> (driver) </a:t>
            </a:r>
            <a:r>
              <a:rPr lang="en-US" sz="2400" dirty="0" err="1" smtClean="0">
                <a:latin typeface="Segoe UI" pitchFamily="34" charset="0"/>
                <a:cs typeface="Segoe UI" pitchFamily="34" charset="0"/>
              </a:rPr>
              <a:t>và</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hoa</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tiêu</a:t>
            </a:r>
            <a:r>
              <a:rPr lang="en-US" sz="2400" dirty="0" smtClean="0">
                <a:latin typeface="Segoe UI" pitchFamily="34" charset="0"/>
                <a:cs typeface="Segoe UI" pitchFamily="34" charset="0"/>
              </a:rPr>
              <a:t> (navigator)</a:t>
            </a:r>
          </a:p>
          <a:p>
            <a:pPr marL="1082675" lvl="2" indent="-274638">
              <a:lnSpc>
                <a:spcPct val="120000"/>
              </a:lnSpc>
              <a:buClr>
                <a:schemeClr val="accent1"/>
              </a:buClr>
              <a:buFont typeface="Wingdings" pitchFamily="2" charset="2"/>
              <a:buChar char="§"/>
            </a:pPr>
            <a:r>
              <a:rPr lang="vi-VN" sz="2400" dirty="0" smtClean="0">
                <a:latin typeface="Segoe UI" pitchFamily="34" charset="0"/>
                <a:cs typeface="Segoe UI" pitchFamily="34" charset="0"/>
              </a:rPr>
              <a:t>Người </a:t>
            </a:r>
            <a:r>
              <a:rPr lang="vi-VN" sz="2400" dirty="0">
                <a:latin typeface="Segoe UI" pitchFamily="34" charset="0"/>
                <a:cs typeface="Segoe UI" pitchFamily="34" charset="0"/>
              </a:rPr>
              <a:t>lái không quan tâm tới bức tranh toàn </a:t>
            </a:r>
            <a:r>
              <a:rPr lang="vi-VN" sz="2400" dirty="0" smtClean="0">
                <a:latin typeface="Segoe UI" pitchFamily="34" charset="0"/>
                <a:cs typeface="Segoe UI" pitchFamily="34" charset="0"/>
              </a:rPr>
              <a:t>cảnh</a:t>
            </a:r>
            <a:endParaRPr lang="en-US" sz="2400" dirty="0" smtClean="0">
              <a:latin typeface="Segoe UI" pitchFamily="34" charset="0"/>
              <a:cs typeface="Segoe UI" pitchFamily="34" charset="0"/>
            </a:endParaRPr>
          </a:p>
          <a:p>
            <a:pPr marL="1082675" lvl="2" indent="-274638">
              <a:lnSpc>
                <a:spcPct val="120000"/>
              </a:lnSpc>
              <a:buClr>
                <a:schemeClr val="accent1"/>
              </a:buClr>
              <a:buFont typeface="Wingdings" pitchFamily="2" charset="2"/>
              <a:buChar char="§"/>
            </a:pPr>
            <a:r>
              <a:rPr lang="vi-VN" sz="2400" dirty="0">
                <a:latin typeface="Segoe UI" pitchFamily="34" charset="0"/>
                <a:cs typeface="Segoe UI" pitchFamily="34" charset="0"/>
              </a:rPr>
              <a:t>Người lái nên “rời bàn phím trong giây lát</a:t>
            </a:r>
            <a:r>
              <a:rPr lang="vi-VN" sz="2400" dirty="0" smtClean="0">
                <a:latin typeface="Segoe UI" pitchFamily="34" charset="0"/>
                <a:cs typeface="Segoe UI" pitchFamily="34" charset="0"/>
              </a:rPr>
              <a:t>”</a:t>
            </a:r>
            <a:endParaRPr lang="en-US" sz="2400" dirty="0" smtClean="0">
              <a:latin typeface="Segoe UI" pitchFamily="34" charset="0"/>
              <a:cs typeface="Segoe UI" pitchFamily="34" charset="0"/>
            </a:endParaRPr>
          </a:p>
          <a:p>
            <a:pPr marL="1082675" lvl="2" indent="-274638">
              <a:lnSpc>
                <a:spcPct val="120000"/>
              </a:lnSpc>
              <a:buClr>
                <a:schemeClr val="accent1"/>
              </a:buClr>
              <a:buFont typeface="Wingdings" pitchFamily="2" charset="2"/>
              <a:buChar char="§"/>
            </a:pPr>
            <a:endParaRPr lang="en-US" sz="2400" dirty="0" smtClean="0">
              <a:latin typeface="Segoe UI" pitchFamily="34" charset="0"/>
              <a:cs typeface="Segoe UI" pitchFamily="34" charset="0"/>
            </a:endParaRPr>
          </a:p>
        </p:txBody>
      </p:sp>
      <p:pic>
        <p:nvPicPr>
          <p:cNvPr id="1026" name="Picture 2" descr="http://upload.wikimedia.org/wikipedia/commons/b/bf/Pair_Programming_at_Chitik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3848100"/>
            <a:ext cx="391160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7229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6705600"/>
          </a:xfrm>
          <a:prstGeom prst="rect">
            <a:avLst/>
          </a:prstGeom>
        </p:spPr>
        <p:txBody>
          <a:bodyPr vert="horz" lIns="91440" tIns="45720" rIns="91440" bIns="45720" rtlCol="0">
            <a:noAutofit/>
          </a:bodyPr>
          <a:lstStyle/>
          <a:p>
            <a:pPr algn="ctr"/>
            <a:r>
              <a:rPr lang="en-US" sz="2800" b="1" dirty="0" err="1" smtClean="0">
                <a:latin typeface="Segoe UI" pitchFamily="34" charset="0"/>
                <a:cs typeface="Segoe UI" pitchFamily="34" charset="0"/>
              </a:rPr>
              <a:t>Lập</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trình</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cặp</a:t>
            </a:r>
            <a:endParaRPr lang="en-US" sz="2800" b="1"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vi-VN" sz="2400" dirty="0">
                <a:latin typeface="Segoe UI" pitchFamily="34" charset="0"/>
                <a:cs typeface="Segoe UI" pitchFamily="34" charset="0"/>
              </a:rPr>
              <a:t>Lập trình cặp giúp tăng cường chất lượng cho mã </a:t>
            </a:r>
            <a:r>
              <a:rPr lang="vi-VN" sz="2400" dirty="0" smtClean="0">
                <a:latin typeface="Segoe UI" pitchFamily="34" charset="0"/>
                <a:cs typeface="Segoe UI" pitchFamily="34" charset="0"/>
              </a:rPr>
              <a:t>nguồn</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vi-VN" sz="2400" dirty="0">
                <a:latin typeface="Segoe UI" pitchFamily="34" charset="0"/>
                <a:cs typeface="Segoe UI" pitchFamily="34" charset="0"/>
              </a:rPr>
              <a:t>Lập trình cặp làm tăng khả năng tập trung của </a:t>
            </a:r>
            <a:r>
              <a:rPr lang="vi-VN" sz="2400" dirty="0" smtClean="0">
                <a:latin typeface="Segoe UI" pitchFamily="34" charset="0"/>
                <a:cs typeface="Segoe UI" pitchFamily="34" charset="0"/>
              </a:rPr>
              <a:t>nhóm</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a:latin typeface="Segoe UI" pitchFamily="34" charset="0"/>
                <a:cs typeface="Segoe UI" pitchFamily="34" charset="0"/>
              </a:rPr>
              <a:t>Lập</a:t>
            </a:r>
            <a:r>
              <a:rPr lang="en-US" sz="2400" dirty="0">
                <a:latin typeface="Segoe UI" pitchFamily="34" charset="0"/>
                <a:cs typeface="Segoe UI" pitchFamily="34" charset="0"/>
              </a:rPr>
              <a:t> </a:t>
            </a:r>
            <a:r>
              <a:rPr lang="en-US" sz="2400" dirty="0" err="1">
                <a:latin typeface="Segoe UI" pitchFamily="34" charset="0"/>
                <a:cs typeface="Segoe UI" pitchFamily="34" charset="0"/>
              </a:rPr>
              <a:t>trình</a:t>
            </a:r>
            <a:r>
              <a:rPr lang="en-US" sz="2400" dirty="0">
                <a:latin typeface="Segoe UI" pitchFamily="34" charset="0"/>
                <a:cs typeface="Segoe UI" pitchFamily="34" charset="0"/>
              </a:rPr>
              <a:t> </a:t>
            </a:r>
            <a:r>
              <a:rPr lang="en-US" sz="2400" dirty="0" err="1">
                <a:latin typeface="Segoe UI" pitchFamily="34" charset="0"/>
                <a:cs typeface="Segoe UI" pitchFamily="34" charset="0"/>
              </a:rPr>
              <a:t>cặp</a:t>
            </a:r>
            <a:r>
              <a:rPr lang="en-US" sz="2400" dirty="0">
                <a:latin typeface="Segoe UI" pitchFamily="34" charset="0"/>
                <a:cs typeface="Segoe UI" pitchFamily="34" charset="0"/>
              </a:rPr>
              <a:t> </a:t>
            </a:r>
            <a:r>
              <a:rPr lang="en-US" sz="2400" dirty="0" err="1">
                <a:latin typeface="Segoe UI" pitchFamily="34" charset="0"/>
                <a:cs typeface="Segoe UI" pitchFamily="34" charset="0"/>
              </a:rPr>
              <a:t>rất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mệt</a:t>
            </a:r>
            <a:r>
              <a:rPr lang="en-US" sz="2400" dirty="0">
                <a:latin typeface="Segoe UI" pitchFamily="34" charset="0"/>
                <a:cs typeface="Segoe UI" pitchFamily="34" charset="0"/>
              </a:rPr>
              <a:t> </a:t>
            </a:r>
            <a:r>
              <a:rPr lang="en-US" sz="2400" dirty="0" err="1">
                <a:latin typeface="Segoe UI" pitchFamily="34" charset="0"/>
                <a:cs typeface="Segoe UI" pitchFamily="34" charset="0"/>
              </a:rPr>
              <a:t>mỏi</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không</a:t>
            </a:r>
            <a:r>
              <a:rPr lang="en-US" sz="2400" dirty="0">
                <a:latin typeface="Segoe UI" pitchFamily="34" charset="0"/>
                <a:cs typeface="Segoe UI" pitchFamily="34" charset="0"/>
              </a:rPr>
              <a:t> </a:t>
            </a:r>
            <a:r>
              <a:rPr lang="en-US" sz="2400" dirty="0" err="1">
                <a:latin typeface="Segoe UI" pitchFamily="34" charset="0"/>
                <a:cs typeface="Segoe UI" pitchFamily="34" charset="0"/>
              </a:rPr>
              <a:t>nên</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thực</a:t>
            </a:r>
            <a:r>
              <a:rPr lang="en-US" sz="2400" dirty="0">
                <a:latin typeface="Segoe UI" pitchFamily="34" charset="0"/>
                <a:cs typeface="Segoe UI" pitchFamily="34" charset="0"/>
              </a:rPr>
              <a:t> </a:t>
            </a:r>
            <a:r>
              <a:rPr lang="en-US" sz="2400" dirty="0" err="1">
                <a:latin typeface="Segoe UI" pitchFamily="34" charset="0"/>
                <a:cs typeface="Segoe UI" pitchFamily="34" charset="0"/>
              </a:rPr>
              <a:t>hành</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cả</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ngày</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vi-VN" sz="2400" dirty="0">
                <a:latin typeface="Segoe UI" pitchFamily="34" charset="0"/>
                <a:cs typeface="Segoe UI" pitchFamily="34" charset="0"/>
              </a:rPr>
              <a:t>Đổi cặp thường xuyên sẽ hiệu quả </a:t>
            </a:r>
            <a:r>
              <a:rPr lang="vi-VN" sz="2400" dirty="0" smtClean="0">
                <a:latin typeface="Segoe UI" pitchFamily="34" charset="0"/>
                <a:cs typeface="Segoe UI" pitchFamily="34" charset="0"/>
              </a:rPr>
              <a:t>hơn</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vi-VN" sz="2400" dirty="0">
                <a:latin typeface="Segoe UI" pitchFamily="34" charset="0"/>
                <a:cs typeface="Segoe UI" pitchFamily="34" charset="0"/>
              </a:rPr>
              <a:t>Lập trình cặp làm tăng khả năng truyền bá kiến thức trong </a:t>
            </a:r>
            <a:r>
              <a:rPr lang="vi-VN" sz="2400" dirty="0" smtClean="0">
                <a:latin typeface="Segoe UI" pitchFamily="34" charset="0"/>
                <a:cs typeface="Segoe UI" pitchFamily="34" charset="0"/>
              </a:rPr>
              <a:t>nhóm</a:t>
            </a:r>
            <a:r>
              <a:rPr lang="en-US" sz="2400" dirty="0" smtClean="0">
                <a:latin typeface="Segoe UI" pitchFamily="34" charset="0"/>
                <a:cs typeface="Segoe UI" pitchFamily="34" charset="0"/>
              </a:rPr>
              <a:t> v</a:t>
            </a:r>
            <a:r>
              <a:rPr lang="vi-VN" sz="2400" dirty="0" smtClean="0">
                <a:latin typeface="Segoe UI" pitchFamily="34" charset="0"/>
                <a:cs typeface="Segoe UI" pitchFamily="34" charset="0"/>
              </a:rPr>
              <a:t>ới </a:t>
            </a:r>
            <a:r>
              <a:rPr lang="vi-VN" sz="2400" dirty="0">
                <a:latin typeface="Segoe UI" pitchFamily="34" charset="0"/>
                <a:cs typeface="Segoe UI" pitchFamily="34" charset="0"/>
              </a:rPr>
              <a:t>tốc độ đáng ngạc nhiên</a:t>
            </a:r>
            <a:endParaRPr lang="en-US" sz="2400" dirty="0" smtClean="0">
              <a:latin typeface="Segoe UI" pitchFamily="34" charset="0"/>
              <a:cs typeface="Segoe UI" pitchFamily="34" charset="0"/>
            </a:endParaRPr>
          </a:p>
        </p:txBody>
      </p:sp>
      <p:pic>
        <p:nvPicPr>
          <p:cNvPr id="6" name="Picture 2" descr="http://upload.wikimedia.org/wikipedia/commons/b/bf/Pair_Programming_at_Chitik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3848100"/>
            <a:ext cx="391160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6879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6705600"/>
          </a:xfrm>
          <a:prstGeom prst="rect">
            <a:avLst/>
          </a:prstGeom>
        </p:spPr>
        <p:txBody>
          <a:bodyPr vert="horz" lIns="91440" tIns="45720" rIns="91440" bIns="45720" rtlCol="0">
            <a:noAutofit/>
          </a:bodyPr>
          <a:lstStyle/>
          <a:p>
            <a:pPr algn="ctr"/>
            <a:r>
              <a:rPr lang="en-US" sz="2800" b="1" dirty="0" err="1" smtClean="0">
                <a:latin typeface="Segoe UI" pitchFamily="34" charset="0"/>
                <a:cs typeface="Segoe UI" pitchFamily="34" charset="0"/>
              </a:rPr>
              <a:t>Lập</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trình</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cặp</a:t>
            </a:r>
            <a:endParaRPr lang="en-US" sz="2800" b="1"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vi-VN" sz="2400" dirty="0">
                <a:latin typeface="Segoe UI" pitchFamily="34" charset="0"/>
                <a:cs typeface="Segoe UI" pitchFamily="34" charset="0"/>
              </a:rPr>
              <a:t>Rà soát mã nguồn (code review) là một lựa chọn tạm chấp nhận được để thay thế lập trình </a:t>
            </a:r>
            <a:r>
              <a:rPr lang="vi-VN" sz="2400" dirty="0" smtClean="0">
                <a:latin typeface="Segoe UI" pitchFamily="34" charset="0"/>
                <a:cs typeface="Segoe UI" pitchFamily="34" charset="0"/>
              </a:rPr>
              <a:t>cặp</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vi-VN" sz="2400" dirty="0">
                <a:latin typeface="Segoe UI" pitchFamily="34" charset="0"/>
                <a:cs typeface="Segoe UI" pitchFamily="34" charset="0"/>
              </a:rPr>
              <a:t>“Hoa tiêu” (navigator) (người không sử dụng đến bàn phím) tốt nhất nên có một máy tính riêng. Máy tính này không dùng cho việc phát triển, nhưng dùng cho một số việc nhỏ khi cần thiết, ví dụ như mở tài liệu khi </a:t>
            </a:r>
            <a:r>
              <a:rPr lang="vi-VN" sz="2400" dirty="0" smtClean="0">
                <a:latin typeface="Segoe UI" pitchFamily="34" charset="0"/>
                <a:cs typeface="Segoe UI" pitchFamily="34" charset="0"/>
              </a:rPr>
              <a:t>(</a:t>
            </a:r>
            <a:r>
              <a:rPr lang="vi-VN" sz="2400" dirty="0">
                <a:latin typeface="Segoe UI" pitchFamily="34" charset="0"/>
                <a:cs typeface="Segoe UI" pitchFamily="34" charset="0"/>
              </a:rPr>
              <a:t>driver) (người sử dụng bàn phím) gặp phải khó </a:t>
            </a:r>
            <a:r>
              <a:rPr lang="vi-VN" sz="2400" dirty="0" smtClean="0">
                <a:latin typeface="Segoe UI" pitchFamily="34" charset="0"/>
                <a:cs typeface="Segoe UI" pitchFamily="34" charset="0"/>
              </a:rPr>
              <a:t>khăn</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vi-VN" sz="2400" dirty="0">
                <a:latin typeface="Segoe UI" pitchFamily="34" charset="0"/>
                <a:cs typeface="Segoe UI" pitchFamily="34" charset="0"/>
              </a:rPr>
              <a:t>Không nên ép buộc lập trình cặp với mọi người. Khuyến khích và cung cấp các công cụ chuẩn nhưng hãy để họ trải nghiệm theo cách riêng của mỗi </a:t>
            </a:r>
            <a:r>
              <a:rPr lang="vi-VN" sz="2400" dirty="0" smtClean="0">
                <a:latin typeface="Segoe UI" pitchFamily="34" charset="0"/>
                <a:cs typeface="Segoe UI" pitchFamily="34" charset="0"/>
              </a:rPr>
              <a:t>người</a:t>
            </a:r>
            <a:endParaRPr lang="en-US" sz="2400" dirty="0" smtClean="0">
              <a:latin typeface="Segoe UI" pitchFamily="34" charset="0"/>
              <a:cs typeface="Segoe UI" pitchFamily="34" charset="0"/>
            </a:endParaRPr>
          </a:p>
        </p:txBody>
      </p:sp>
    </p:spTree>
    <p:extLst>
      <p:ext uri="{BB962C8B-B14F-4D97-AF65-F5344CB8AC3E}">
        <p14:creationId xmlns:p14="http://schemas.microsoft.com/office/powerpoint/2010/main" val="2346122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4" y="1676400"/>
            <a:ext cx="4492625" cy="3657600"/>
          </a:xfrm>
          <a:prstGeom prst="rect">
            <a:avLst/>
          </a:prstGeom>
        </p:spPr>
        <p:txBody>
          <a:bodyPr vert="horz" lIns="91440" tIns="45720" rIns="91440" bIns="45720" rtlCol="0">
            <a:noAutofit/>
          </a:bodyPr>
          <a:lstStyle/>
          <a:p>
            <a:pPr algn="ctr"/>
            <a:r>
              <a:rPr lang="en-US" sz="2800" b="1" dirty="0" err="1" smtClean="0">
                <a:latin typeface="Segoe UI" pitchFamily="34" charset="0"/>
                <a:cs typeface="Segoe UI" pitchFamily="34" charset="0"/>
              </a:rPr>
              <a:t>Thảo</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luận</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trao</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đổi</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tình</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huống</a:t>
            </a:r>
            <a:endParaRPr lang="en-US" sz="2800" b="1"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Chuyện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gì</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sẽ</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xảy</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ra</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khi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các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thành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viên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trong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nhóm</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làm</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việc</a:t>
            </a:r>
            <a:r>
              <a:rPr lang="en-US" sz="2400" dirty="0" smtClean="0">
                <a:latin typeface="Segoe UI" pitchFamily="34" charset="0"/>
                <a:cs typeface="Segoe UI" pitchFamily="34" charset="0"/>
              </a:rPr>
              <a:t> ở </a:t>
            </a:r>
            <a:r>
              <a:rPr lang="en-US" sz="2400" dirty="0" err="1" smtClean="0">
                <a:latin typeface="Segoe UI" pitchFamily="34" charset="0"/>
                <a:cs typeface="Segoe UI" pitchFamily="34" charset="0"/>
              </a:rPr>
              <a:t>những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khu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vực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địa</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lý</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khác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nhau</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Làm</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thế</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nào</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để</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quản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lý</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nhóm</a:t>
            </a:r>
            <a:r>
              <a:rPr lang="en-US" sz="2400" dirty="0" smtClean="0">
                <a:latin typeface="Segoe UI" pitchFamily="34" charset="0"/>
                <a:cs typeface="Segoe UI" pitchFamily="34" charset="0"/>
              </a:rPr>
              <a:t>?</a:t>
            </a:r>
          </a:p>
        </p:txBody>
      </p:sp>
      <p:pic>
        <p:nvPicPr>
          <p:cNvPr id="5122" name="Picture 2" descr="http://www.serpicodev.com/blog/wp-content/uploads/2012/12/AgileTeam2.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133600"/>
            <a:ext cx="40399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4193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2286000"/>
            <a:ext cx="4492625" cy="2819400"/>
          </a:xfrm>
          <a:prstGeom prst="rect">
            <a:avLst/>
          </a:prstGeom>
        </p:spPr>
        <p:txBody>
          <a:bodyPr vert="horz" lIns="91440" tIns="45720" rIns="91440" bIns="45720" rtlCol="0">
            <a:noAutofit/>
          </a:bodyPr>
          <a:lstStyle/>
          <a:p>
            <a:pPr algn="ctr"/>
            <a:r>
              <a:rPr lang="en-US" sz="2800" b="1" dirty="0" err="1" smtClean="0">
                <a:latin typeface="Segoe UI" pitchFamily="34" charset="0"/>
                <a:cs typeface="Segoe UI" pitchFamily="34" charset="0"/>
              </a:rPr>
              <a:t>Thảo</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luận</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trao</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đổi</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tình</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huống</a:t>
            </a:r>
            <a:endParaRPr lang="en-US" sz="2800" b="1"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Có</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hai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chiến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lược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đối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với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nhóm</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làm</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việc</a:t>
            </a:r>
            <a:r>
              <a:rPr lang="en-US" sz="2400" dirty="0" smtClean="0">
                <a:latin typeface="Segoe UI" pitchFamily="34" charset="0"/>
                <a:cs typeface="Segoe UI" pitchFamily="34" charset="0"/>
              </a:rPr>
              <a:t> ở </a:t>
            </a:r>
            <a:r>
              <a:rPr lang="en-US" sz="2400" dirty="0" err="1" smtClean="0">
                <a:latin typeface="Segoe UI" pitchFamily="34" charset="0"/>
                <a:cs typeface="Segoe UI" pitchFamily="34" charset="0"/>
              </a:rPr>
              <a:t>nước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ngoài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các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nhóm</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tách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biệt</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hoặc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các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thành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viên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tách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biệt</a:t>
            </a:r>
            <a:endParaRPr lang="en-US" sz="2400" dirty="0" smtClean="0">
              <a:latin typeface="Segoe UI" pitchFamily="34" charset="0"/>
              <a:cs typeface="Segoe UI" pitchFamily="34" charset="0"/>
            </a:endParaRPr>
          </a:p>
        </p:txBody>
      </p:sp>
      <p:pic>
        <p:nvPicPr>
          <p:cNvPr id="5122" name="Picture 2" descr="http://www.serpicodev.com/blog/wp-content/uploads/2012/12/AgileTeam2.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133600"/>
            <a:ext cx="40399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9964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2438400"/>
            <a:ext cx="4492625" cy="2057400"/>
          </a:xfrm>
          <a:prstGeom prst="rect">
            <a:avLst/>
          </a:prstGeom>
        </p:spPr>
        <p:txBody>
          <a:bodyPr vert="horz" lIns="91440" tIns="45720" rIns="91440" bIns="45720" rtlCol="0">
            <a:noAutofit/>
          </a:bodyPr>
          <a:lstStyle/>
          <a:p>
            <a:pPr algn="ctr"/>
            <a:r>
              <a:rPr lang="en-US" sz="2800" b="1" dirty="0" err="1" smtClean="0">
                <a:latin typeface="Segoe UI" pitchFamily="34" charset="0"/>
                <a:cs typeface="Segoe UI" pitchFamily="34" charset="0"/>
              </a:rPr>
              <a:t>Thảo</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luận</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trao</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đổi</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tình</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huống</a:t>
            </a: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Chiến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lược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các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nhóm</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tách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biệt</a:t>
            </a:r>
            <a:endParaRPr lang="en-US" sz="2400" dirty="0" smtClean="0">
              <a:latin typeface="Segoe UI" pitchFamily="34" charset="0"/>
              <a:cs typeface="Segoe UI"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494643"/>
            <a:ext cx="4387403" cy="188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6178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62484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latin typeface="Segoe UI" pitchFamily="34" charset="0"/>
                <a:ea typeface="Roboto" pitchFamily="2" charset="0"/>
                <a:cs typeface="Segoe UI" pitchFamily="34" charset="0"/>
              </a:rPr>
              <a:t>Làm</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việc</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nhóm</a:t>
            </a:r>
            <a:endParaRPr lang="en-US"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a:latin typeface="Segoe UI" pitchFamily="34" charset="0"/>
                <a:cs typeface="Segoe UI" pitchFamily="34" charset="0"/>
              </a:rPr>
              <a:t>Cho </a:t>
            </a:r>
            <a:r>
              <a:rPr lang="en-US" sz="2400" dirty="0" err="1">
                <a:latin typeface="Segoe UI" pitchFamily="34" charset="0"/>
                <a:cs typeface="Segoe UI" pitchFamily="34" charset="0"/>
              </a:rPr>
              <a:t>dù</a:t>
            </a:r>
            <a:r>
              <a:rPr lang="en-US" sz="2400" dirty="0">
                <a:latin typeface="Segoe UI" pitchFamily="34" charset="0"/>
                <a:cs typeface="Segoe UI" pitchFamily="34" charset="0"/>
              </a:rPr>
              <a:t> </a:t>
            </a:r>
            <a:r>
              <a:rPr lang="en-US" sz="2400" dirty="0" err="1">
                <a:latin typeface="Segoe UI" pitchFamily="34" charset="0"/>
                <a:cs typeface="Segoe UI" pitchFamily="34" charset="0"/>
              </a:rPr>
              <a:t>bạn</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sự</a:t>
            </a:r>
            <a:r>
              <a:rPr lang="en-US" sz="2400" dirty="0">
                <a:latin typeface="Segoe UI" pitchFamily="34" charset="0"/>
                <a:cs typeface="Segoe UI" pitchFamily="34" charset="0"/>
              </a:rPr>
              <a:t> </a:t>
            </a:r>
            <a:r>
              <a:rPr lang="en-US" sz="2400" dirty="0" err="1">
                <a:latin typeface="Segoe UI" pitchFamily="34" charset="0"/>
                <a:cs typeface="Segoe UI" pitchFamily="34" charset="0"/>
              </a:rPr>
              <a:t>hỗ</a:t>
            </a:r>
            <a:r>
              <a:rPr lang="en-US" sz="2400" dirty="0">
                <a:latin typeface="Segoe UI" pitchFamily="34" charset="0"/>
                <a:cs typeface="Segoe UI" pitchFamily="34" charset="0"/>
              </a:rPr>
              <a:t> </a:t>
            </a:r>
            <a:r>
              <a:rPr lang="en-US" sz="2400" dirty="0" err="1">
                <a:latin typeface="Segoe UI" pitchFamily="34" charset="0"/>
                <a:cs typeface="Segoe UI" pitchFamily="34" charset="0"/>
              </a:rPr>
              <a:t>trợ</a:t>
            </a:r>
            <a:r>
              <a:rPr lang="en-US" sz="2400" dirty="0">
                <a:latin typeface="Segoe UI" pitchFamily="34" charset="0"/>
                <a:cs typeface="Segoe UI" pitchFamily="34" charset="0"/>
              </a:rPr>
              <a:t> </a:t>
            </a:r>
            <a:r>
              <a:rPr lang="en-US" sz="2400" dirty="0" err="1">
                <a:latin typeface="Segoe UI" pitchFamily="34" charset="0"/>
                <a:cs typeface="Segoe UI" pitchFamily="34" charset="0"/>
              </a:rPr>
              <a:t>từ</a:t>
            </a:r>
            <a:r>
              <a:rPr lang="en-US" sz="2400" dirty="0">
                <a:latin typeface="Segoe UI" pitchFamily="34" charset="0"/>
                <a:cs typeface="Segoe UI" pitchFamily="34" charset="0"/>
              </a:rPr>
              <a:t> ban </a:t>
            </a:r>
            <a:r>
              <a:rPr lang="en-US" sz="2400" dirty="0" err="1">
                <a:latin typeface="Segoe UI" pitchFamily="34" charset="0"/>
                <a:cs typeface="Segoe UI" pitchFamily="34" charset="0"/>
              </a:rPr>
              <a:t>quản</a:t>
            </a:r>
            <a:r>
              <a:rPr lang="en-US" sz="2400" dirty="0">
                <a:latin typeface="Segoe UI" pitchFamily="34" charset="0"/>
                <a:cs typeface="Segoe UI" pitchFamily="34" charset="0"/>
              </a:rPr>
              <a:t> </a:t>
            </a:r>
            <a:r>
              <a:rPr lang="en-US" sz="2400" dirty="0" err="1">
                <a:latin typeface="Segoe UI" pitchFamily="34" charset="0"/>
                <a:cs typeface="Segoe UI" pitchFamily="34" charset="0"/>
              </a:rPr>
              <a:t>lý</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cùng</a:t>
            </a:r>
            <a:r>
              <a:rPr lang="en-US" sz="2400" dirty="0">
                <a:latin typeface="Segoe UI" pitchFamily="34" charset="0"/>
                <a:cs typeface="Segoe UI" pitchFamily="34" charset="0"/>
              </a:rPr>
              <a:t> </a:t>
            </a:r>
            <a:r>
              <a:rPr lang="en-US" sz="2400" dirty="0" err="1">
                <a:latin typeface="Segoe UI" pitchFamily="34" charset="0"/>
                <a:cs typeface="Segoe UI" pitchFamily="34" charset="0"/>
              </a:rPr>
              <a:t>nhau</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thực</a:t>
            </a:r>
            <a:r>
              <a:rPr lang="en-US" sz="2400" dirty="0">
                <a:latin typeface="Segoe UI" pitchFamily="34" charset="0"/>
                <a:cs typeface="Segoe UI" pitchFamily="34" charset="0"/>
              </a:rPr>
              <a:t> </a:t>
            </a:r>
            <a:r>
              <a:rPr lang="en-US" sz="2400" dirty="0" err="1">
                <a:latin typeface="Segoe UI" pitchFamily="34" charset="0"/>
                <a:cs typeface="Segoe UI" pitchFamily="34" charset="0"/>
              </a:rPr>
              <a:t>hiện</a:t>
            </a:r>
            <a:r>
              <a:rPr lang="en-US" sz="2400" dirty="0">
                <a:latin typeface="Segoe UI" pitchFamily="34" charset="0"/>
                <a:cs typeface="Segoe UI" pitchFamily="34" charset="0"/>
              </a:rPr>
              <a:t> </a:t>
            </a:r>
            <a:r>
              <a:rPr lang="en-US" sz="2400" dirty="0" smtClean="0">
                <a:latin typeface="Segoe UI" pitchFamily="34" charset="0"/>
                <a:cs typeface="Segoe UI" pitchFamily="34" charset="0"/>
              </a:rPr>
              <a:t>product backlog </a:t>
            </a:r>
            <a:r>
              <a:rPr lang="en-US" sz="2400" dirty="0" err="1">
                <a:latin typeface="Segoe UI" pitchFamily="34" charset="0"/>
                <a:cs typeface="Segoe UI" pitchFamily="34" charset="0"/>
              </a:rPr>
              <a:t>tốt</a:t>
            </a:r>
            <a:r>
              <a:rPr lang="en-US" sz="2400" dirty="0">
                <a:latin typeface="Segoe UI" pitchFamily="34" charset="0"/>
                <a:cs typeface="Segoe UI" pitchFamily="34" charset="0"/>
              </a:rPr>
              <a:t> </a:t>
            </a:r>
            <a:r>
              <a:rPr lang="en-US" sz="2400" dirty="0" err="1">
                <a:latin typeface="Segoe UI" pitchFamily="34" charset="0"/>
                <a:cs typeface="Segoe UI" pitchFamily="34" charset="0"/>
              </a:rPr>
              <a:t>nhất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thể</a:t>
            </a:r>
            <a:r>
              <a:rPr lang="en-US" sz="2400" dirty="0">
                <a:latin typeface="Segoe UI" pitchFamily="34" charset="0"/>
                <a:cs typeface="Segoe UI" pitchFamily="34" charset="0"/>
              </a:rPr>
              <a:t>, </a:t>
            </a:r>
            <a:r>
              <a:rPr lang="en-US" sz="2400" dirty="0" err="1">
                <a:latin typeface="Segoe UI" pitchFamily="34" charset="0"/>
                <a:cs typeface="Segoe UI" pitchFamily="34" charset="0"/>
              </a:rPr>
              <a:t>bạn</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thể</a:t>
            </a:r>
            <a:r>
              <a:rPr lang="en-US" sz="2400" dirty="0">
                <a:latin typeface="Segoe UI" pitchFamily="34" charset="0"/>
                <a:cs typeface="Segoe UI" pitchFamily="34" charset="0"/>
              </a:rPr>
              <a:t> </a:t>
            </a:r>
            <a:r>
              <a:rPr lang="en-US" sz="2400" dirty="0" err="1">
                <a:latin typeface="Segoe UI" pitchFamily="34" charset="0"/>
                <a:cs typeface="Segoe UI" pitchFamily="34" charset="0"/>
              </a:rPr>
              <a:t>vẫn</a:t>
            </a:r>
            <a:r>
              <a:rPr lang="en-US" sz="2400" dirty="0">
                <a:latin typeface="Segoe UI" pitchFamily="34" charset="0"/>
                <a:cs typeface="Segoe UI" pitchFamily="34" charset="0"/>
              </a:rPr>
              <a:t> </a:t>
            </a:r>
            <a:r>
              <a:rPr lang="en-US" sz="2400" dirty="0" err="1">
                <a:latin typeface="Segoe UI" pitchFamily="34" charset="0"/>
                <a:cs typeface="Segoe UI" pitchFamily="34" charset="0"/>
              </a:rPr>
              <a:t>thất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bại</a:t>
            </a:r>
            <a:r>
              <a:rPr lang="en-US" sz="2400" dirty="0">
                <a:latin typeface="Segoe UI" pitchFamily="34" charset="0"/>
                <a:cs typeface="Segoe UI" pitchFamily="34" charset="0"/>
              </a:rPr>
              <a:t> </a:t>
            </a:r>
            <a:r>
              <a:rPr lang="en-US" sz="2400" dirty="0" err="1">
                <a:latin typeface="Segoe UI" pitchFamily="34" charset="0"/>
                <a:cs typeface="Segoe UI" pitchFamily="34" charset="0"/>
              </a:rPr>
              <a:t>nếu</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viên</a:t>
            </a:r>
            <a:r>
              <a:rPr lang="en-US" sz="2400" dirty="0">
                <a:latin typeface="Segoe UI" pitchFamily="34" charset="0"/>
                <a:cs typeface="Segoe UI" pitchFamily="34" charset="0"/>
              </a:rPr>
              <a:t>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a:latin typeface="Segoe UI" pitchFamily="34" charset="0"/>
                <a:cs typeface="Segoe UI" pitchFamily="34" charset="0"/>
              </a:rPr>
              <a:t>không</a:t>
            </a:r>
            <a:r>
              <a:rPr lang="en-US" sz="2400" dirty="0">
                <a:latin typeface="Segoe UI" pitchFamily="34" charset="0"/>
                <a:cs typeface="Segoe UI" pitchFamily="34" charset="0"/>
              </a:rPr>
              <a:t> </a:t>
            </a:r>
            <a:r>
              <a:rPr lang="en-US" sz="2400" dirty="0" err="1">
                <a:latin typeface="Segoe UI" pitchFamily="34" charset="0"/>
                <a:cs typeface="Segoe UI" pitchFamily="34" charset="0"/>
              </a:rPr>
              <a:t>cộng</a:t>
            </a:r>
            <a:r>
              <a:rPr lang="en-US" sz="2400" dirty="0">
                <a:latin typeface="Segoe UI" pitchFamily="34" charset="0"/>
                <a:cs typeface="Segoe UI" pitchFamily="34" charset="0"/>
              </a:rPr>
              <a:t> </a:t>
            </a:r>
            <a:r>
              <a:rPr lang="en-US" sz="2400" dirty="0" err="1">
                <a:latin typeface="Segoe UI" pitchFamily="34" charset="0"/>
                <a:cs typeface="Segoe UI" pitchFamily="34" charset="0"/>
              </a:rPr>
              <a:t>tác</a:t>
            </a:r>
            <a:r>
              <a:rPr lang="en-US" sz="2400" dirty="0">
                <a:latin typeface="Segoe UI" pitchFamily="34" charset="0"/>
                <a:cs typeface="Segoe UI" pitchFamily="34" charset="0"/>
              </a:rPr>
              <a:t> </a:t>
            </a:r>
            <a:r>
              <a:rPr lang="en-US" sz="2400" dirty="0" err="1">
                <a:latin typeface="Segoe UI" pitchFamily="34" charset="0"/>
                <a:cs typeface="Segoe UI" pitchFamily="34" charset="0"/>
              </a:rPr>
              <a:t>tốt</a:t>
            </a:r>
            <a:r>
              <a:rPr lang="en-US" sz="2400" dirty="0">
                <a:latin typeface="Segoe UI" pitchFamily="34" charset="0"/>
                <a:cs typeface="Segoe UI" pitchFamily="34" charset="0"/>
              </a:rPr>
              <a:t>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công</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việc</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dự</a:t>
            </a:r>
            <a:r>
              <a:rPr lang="en-US" sz="2400" dirty="0">
                <a:latin typeface="Segoe UI" pitchFamily="34" charset="0"/>
                <a:cs typeface="Segoe UI" pitchFamily="34" charset="0"/>
              </a:rPr>
              <a:t> </a:t>
            </a:r>
            <a:r>
              <a:rPr lang="en-US" sz="2400" dirty="0" err="1">
                <a:latin typeface="Segoe UI" pitchFamily="34" charset="0"/>
                <a:cs typeface="Segoe UI" pitchFamily="34" charset="0"/>
              </a:rPr>
              <a:t>án</a:t>
            </a:r>
            <a:r>
              <a:rPr lang="en-US" sz="2400" dirty="0">
                <a:latin typeface="Segoe UI" pitchFamily="34" charset="0"/>
                <a:cs typeface="Segoe UI" pitchFamily="34" charset="0"/>
              </a:rPr>
              <a:t> </a:t>
            </a:r>
            <a:r>
              <a:rPr lang="en-US" sz="2400" dirty="0" err="1">
                <a:latin typeface="Segoe UI" pitchFamily="34" charset="0"/>
                <a:cs typeface="Segoe UI" pitchFamily="34" charset="0"/>
              </a:rPr>
              <a:t>ngắn</a:t>
            </a:r>
            <a:r>
              <a:rPr lang="en-US" sz="2400" dirty="0">
                <a:latin typeface="Segoe UI" pitchFamily="34" charset="0"/>
                <a:cs typeface="Segoe UI" pitchFamily="34" charset="0"/>
              </a:rPr>
              <a:t> </a:t>
            </a:r>
            <a:r>
              <a:rPr lang="en-US" sz="2400" dirty="0" err="1">
                <a:latin typeface="Segoe UI" pitchFamily="34" charset="0"/>
                <a:cs typeface="Segoe UI" pitchFamily="34" charset="0"/>
              </a:rPr>
              <a:t>thì</a:t>
            </a:r>
            <a:r>
              <a:rPr lang="en-US" sz="2400" dirty="0">
                <a:latin typeface="Segoe UI" pitchFamily="34" charset="0"/>
                <a:cs typeface="Segoe UI" pitchFamily="34" charset="0"/>
              </a:rPr>
              <a:t> </a:t>
            </a:r>
            <a:r>
              <a:rPr lang="en-US" sz="2400" dirty="0" err="1">
                <a:latin typeface="Segoe UI" pitchFamily="34" charset="0"/>
                <a:cs typeface="Segoe UI" pitchFamily="34" charset="0"/>
              </a:rPr>
              <a:t>điều</a:t>
            </a:r>
            <a:r>
              <a:rPr lang="en-US" sz="2400" dirty="0">
                <a:latin typeface="Segoe UI" pitchFamily="34" charset="0"/>
                <a:cs typeface="Segoe UI" pitchFamily="34" charset="0"/>
              </a:rPr>
              <a:t> </a:t>
            </a:r>
            <a:r>
              <a:rPr lang="en-US" sz="2400" dirty="0" err="1">
                <a:latin typeface="Segoe UI" pitchFamily="34" charset="0"/>
                <a:cs typeface="Segoe UI" pitchFamily="34" charset="0"/>
              </a:rPr>
              <a:t>này</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thể</a:t>
            </a:r>
            <a:r>
              <a:rPr lang="en-US" sz="2400" dirty="0">
                <a:latin typeface="Segoe UI" pitchFamily="34" charset="0"/>
                <a:cs typeface="Segoe UI" pitchFamily="34" charset="0"/>
              </a:rPr>
              <a:t> </a:t>
            </a:r>
            <a:r>
              <a:rPr lang="en-US" sz="2400" dirty="0" err="1">
                <a:latin typeface="Segoe UI" pitchFamily="34" charset="0"/>
                <a:cs typeface="Segoe UI" pitchFamily="34" charset="0"/>
              </a:rPr>
              <a:t>không</a:t>
            </a:r>
            <a:r>
              <a:rPr lang="en-US" sz="2400" dirty="0">
                <a:latin typeface="Segoe UI" pitchFamily="34" charset="0"/>
                <a:cs typeface="Segoe UI" pitchFamily="34" charset="0"/>
              </a:rPr>
              <a:t> </a:t>
            </a:r>
            <a:r>
              <a:rPr lang="en-US" sz="2400" dirty="0" err="1">
                <a:latin typeface="Segoe UI" pitchFamily="34" charset="0"/>
                <a:cs typeface="Segoe UI" pitchFamily="34" charset="0"/>
              </a:rPr>
              <a:t>quan</a:t>
            </a:r>
            <a:r>
              <a:rPr lang="en-US" sz="2400" dirty="0">
                <a:latin typeface="Segoe UI" pitchFamily="34" charset="0"/>
                <a:cs typeface="Segoe UI" pitchFamily="34" charset="0"/>
              </a:rPr>
              <a:t> </a:t>
            </a:r>
            <a:r>
              <a:rPr lang="en-US" sz="2400" dirty="0" err="1">
                <a:latin typeface="Segoe UI" pitchFamily="34" charset="0"/>
                <a:cs typeface="Segoe UI" pitchFamily="34" charset="0"/>
              </a:rPr>
              <a:t>trọng</a:t>
            </a:r>
            <a:r>
              <a:rPr lang="en-US" sz="2400" dirty="0">
                <a:latin typeface="Segoe UI" pitchFamily="34" charset="0"/>
                <a:cs typeface="Segoe UI" pitchFamily="34" charset="0"/>
              </a:rPr>
              <a:t> do </a:t>
            </a:r>
            <a:r>
              <a:rPr lang="en-US" sz="2400" dirty="0" err="1">
                <a:latin typeface="Segoe UI" pitchFamily="34" charset="0"/>
                <a:cs typeface="Segoe UI" pitchFamily="34" charset="0"/>
              </a:rPr>
              <a:t>thời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gian</a:t>
            </a:r>
            <a:r>
              <a:rPr lang="en-US" sz="2400" dirty="0">
                <a:latin typeface="Segoe UI" pitchFamily="34" charset="0"/>
                <a:cs typeface="Segoe UI" pitchFamily="34" charset="0"/>
              </a:rPr>
              <a:t> </a:t>
            </a:r>
            <a:r>
              <a:rPr lang="en-US" sz="2400" dirty="0" err="1">
                <a:latin typeface="Segoe UI" pitchFamily="34" charset="0"/>
                <a:cs typeface="Segoe UI" pitchFamily="34" charset="0"/>
              </a:rPr>
              <a:t>bị</a:t>
            </a:r>
            <a:r>
              <a:rPr lang="en-US" sz="2400" dirty="0">
                <a:latin typeface="Segoe UI" pitchFamily="34" charset="0"/>
                <a:cs typeface="Segoe UI" pitchFamily="34" charset="0"/>
              </a:rPr>
              <a:t> </a:t>
            </a:r>
            <a:r>
              <a:rPr lang="en-US" sz="2400" dirty="0" err="1">
                <a:latin typeface="Segoe UI" pitchFamily="34" charset="0"/>
                <a:cs typeface="Segoe UI" pitchFamily="34" charset="0"/>
              </a:rPr>
              <a:t>hạn</a:t>
            </a:r>
            <a:r>
              <a:rPr lang="en-US" sz="2400" dirty="0">
                <a:latin typeface="Segoe UI" pitchFamily="34" charset="0"/>
                <a:cs typeface="Segoe UI" pitchFamily="34" charset="0"/>
              </a:rPr>
              <a:t> </a:t>
            </a:r>
            <a:r>
              <a:rPr lang="en-US" sz="2400" dirty="0" err="1">
                <a:latin typeface="Segoe UI" pitchFamily="34" charset="0"/>
                <a:cs typeface="Segoe UI" pitchFamily="34" charset="0"/>
              </a:rPr>
              <a:t>chế</a:t>
            </a:r>
            <a:r>
              <a:rPr lang="en-US" sz="2400" dirty="0">
                <a:latin typeface="Segoe UI" pitchFamily="34" charset="0"/>
                <a:cs typeface="Segoe UI" pitchFamily="34" charset="0"/>
              </a:rPr>
              <a:t>. </a:t>
            </a:r>
            <a:r>
              <a:rPr lang="en-US" sz="2400" dirty="0" err="1">
                <a:latin typeface="Segoe UI" pitchFamily="34" charset="0"/>
                <a:cs typeface="Segoe UI" pitchFamily="34" charset="0"/>
              </a:rPr>
              <a:t>Nhưng</a:t>
            </a:r>
            <a:r>
              <a:rPr lang="en-US" sz="2400" dirty="0">
                <a:latin typeface="Segoe UI" pitchFamily="34" charset="0"/>
                <a:cs typeface="Segoe UI" pitchFamily="34" charset="0"/>
              </a:rPr>
              <a:t> </a:t>
            </a:r>
            <a:r>
              <a:rPr lang="en-US" sz="2400" dirty="0" err="1">
                <a:latin typeface="Segoe UI" pitchFamily="34" charset="0"/>
                <a:cs typeface="Segoe UI" pitchFamily="34" charset="0"/>
              </a:rPr>
              <a:t>khi</a:t>
            </a:r>
            <a:r>
              <a:rPr lang="en-US" sz="2400" dirty="0">
                <a:latin typeface="Segoe UI" pitchFamily="34" charset="0"/>
                <a:cs typeface="Segoe UI" pitchFamily="34" charset="0"/>
              </a:rPr>
              <a:t> </a:t>
            </a:r>
            <a:r>
              <a:rPr lang="en-US" sz="2400" dirty="0" err="1">
                <a:latin typeface="Segoe UI" pitchFamily="34" charset="0"/>
                <a:cs typeface="Segoe UI" pitchFamily="34" charset="0"/>
              </a:rPr>
              <a:t>mọi</a:t>
            </a:r>
            <a:r>
              <a:rPr lang="en-US" sz="2400" dirty="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cần</a:t>
            </a:r>
            <a:r>
              <a:rPr lang="en-US" sz="2400" dirty="0">
                <a:latin typeface="Segoe UI" pitchFamily="34" charset="0"/>
                <a:cs typeface="Segoe UI" pitchFamily="34" charset="0"/>
              </a:rPr>
              <a:t> </a:t>
            </a:r>
            <a:r>
              <a:rPr lang="en-US" sz="2400" dirty="0" err="1">
                <a:latin typeface="Segoe UI" pitchFamily="34" charset="0"/>
                <a:cs typeface="Segoe UI" pitchFamily="34" charset="0"/>
              </a:rPr>
              <a:t>phải</a:t>
            </a:r>
            <a:r>
              <a:rPr lang="en-US" sz="2400" dirty="0">
                <a:latin typeface="Segoe UI" pitchFamily="34" charset="0"/>
                <a:cs typeface="Segoe UI" pitchFamily="34" charset="0"/>
              </a:rPr>
              <a:t> </a:t>
            </a:r>
            <a:r>
              <a:rPr lang="en-US" sz="2400" dirty="0" err="1">
                <a:latin typeface="Segoe UI" pitchFamily="34" charset="0"/>
                <a:cs typeface="Segoe UI" pitchFamily="34" charset="0"/>
              </a:rPr>
              <a:t>làm</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r>
              <a:rPr lang="en-US" sz="2400" dirty="0" err="1">
                <a:latin typeface="Segoe UI" pitchFamily="34" charset="0"/>
                <a:cs typeface="Segoe UI" pitchFamily="34" charset="0"/>
              </a:rPr>
              <a:t>cùng</a:t>
            </a:r>
            <a:r>
              <a:rPr lang="en-US" sz="2400" dirty="0">
                <a:latin typeface="Segoe UI" pitchFamily="34" charset="0"/>
                <a:cs typeface="Segoe UI" pitchFamily="34" charset="0"/>
              </a:rPr>
              <a:t> </a:t>
            </a:r>
            <a:r>
              <a:rPr lang="en-US" sz="2400" dirty="0" err="1">
                <a:latin typeface="Segoe UI" pitchFamily="34" charset="0"/>
                <a:cs typeface="Segoe UI" pitchFamily="34" charset="0"/>
              </a:rPr>
              <a:t>nhau</a:t>
            </a:r>
            <a:r>
              <a:rPr lang="en-US" sz="2400" dirty="0">
                <a:latin typeface="Segoe UI" pitchFamily="34" charset="0"/>
                <a:cs typeface="Segoe UI" pitchFamily="34" charset="0"/>
              </a:rPr>
              <a:t> </a:t>
            </a:r>
            <a:r>
              <a:rPr lang="en-US" sz="2400" dirty="0" err="1">
                <a:latin typeface="Segoe UI" pitchFamily="34" charset="0"/>
                <a:cs typeface="Segoe UI" pitchFamily="34" charset="0"/>
              </a:rPr>
              <a:t>hằng</a:t>
            </a:r>
            <a:r>
              <a:rPr lang="en-US" sz="2400" dirty="0">
                <a:latin typeface="Segoe UI" pitchFamily="34" charset="0"/>
                <a:cs typeface="Segoe UI" pitchFamily="34" charset="0"/>
              </a:rPr>
              <a:t> </a:t>
            </a:r>
            <a:r>
              <a:rPr lang="en-US" sz="2400" dirty="0" err="1">
                <a:latin typeface="Segoe UI" pitchFamily="34" charset="0"/>
                <a:cs typeface="Segoe UI" pitchFamily="34" charset="0"/>
              </a:rPr>
              <a:t>ngày</a:t>
            </a:r>
            <a:r>
              <a:rPr lang="en-US" sz="2400" dirty="0">
                <a:latin typeface="Segoe UI" pitchFamily="34" charset="0"/>
                <a:cs typeface="Segoe UI" pitchFamily="34" charset="0"/>
              </a:rPr>
              <a:t>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dự</a:t>
            </a:r>
            <a:r>
              <a:rPr lang="en-US" sz="2400" dirty="0">
                <a:latin typeface="Segoe UI" pitchFamily="34" charset="0"/>
                <a:cs typeface="Segoe UI" pitchFamily="34" charset="0"/>
              </a:rPr>
              <a:t> </a:t>
            </a:r>
            <a:r>
              <a:rPr lang="en-US" sz="2400" dirty="0" err="1">
                <a:latin typeface="Segoe UI" pitchFamily="34" charset="0"/>
                <a:cs typeface="Segoe UI" pitchFamily="34" charset="0"/>
              </a:rPr>
              <a:t>án</a:t>
            </a:r>
            <a:r>
              <a:rPr lang="en-US" sz="2400" dirty="0">
                <a:latin typeface="Segoe UI" pitchFamily="34" charset="0"/>
                <a:cs typeface="Segoe UI" pitchFamily="34" charset="0"/>
              </a:rPr>
              <a:t> </a:t>
            </a:r>
            <a:r>
              <a:rPr lang="en-US" sz="2400" dirty="0" err="1">
                <a:latin typeface="Segoe UI" pitchFamily="34" charset="0"/>
                <a:cs typeface="Segoe UI" pitchFamily="34" charset="0"/>
              </a:rPr>
              <a:t>lớn</a:t>
            </a:r>
            <a:r>
              <a:rPr lang="en-US" sz="2400" dirty="0">
                <a:latin typeface="Segoe UI" pitchFamily="34" charset="0"/>
                <a:cs typeface="Segoe UI" pitchFamily="34" charset="0"/>
              </a:rPr>
              <a:t> </a:t>
            </a:r>
            <a:r>
              <a:rPr lang="en-US" sz="2400" dirty="0" err="1">
                <a:latin typeface="Segoe UI" pitchFamily="34" charset="0"/>
                <a:cs typeface="Segoe UI" pitchFamily="34" charset="0"/>
              </a:rPr>
              <a:t>hoặc</a:t>
            </a:r>
            <a:r>
              <a:rPr lang="en-US" sz="2400" dirty="0">
                <a:latin typeface="Segoe UI" pitchFamily="34" charset="0"/>
                <a:cs typeface="Segoe UI" pitchFamily="34" charset="0"/>
              </a:rPr>
              <a:t> </a:t>
            </a:r>
            <a:r>
              <a:rPr lang="en-US" sz="2400" dirty="0" err="1">
                <a:latin typeface="Segoe UI" pitchFamily="34" charset="0"/>
                <a:cs typeface="Segoe UI" pitchFamily="34" charset="0"/>
              </a:rPr>
              <a:t>trung</a:t>
            </a:r>
            <a:r>
              <a:rPr lang="en-US" sz="2400" dirty="0">
                <a:latin typeface="Segoe UI" pitchFamily="34" charset="0"/>
                <a:cs typeface="Segoe UI" pitchFamily="34" charset="0"/>
              </a:rPr>
              <a:t> </a:t>
            </a:r>
            <a:r>
              <a:rPr lang="en-US" sz="2400" dirty="0" err="1">
                <a:latin typeface="Segoe UI" pitchFamily="34" charset="0"/>
                <a:cs typeface="Segoe UI" pitchFamily="34" charset="0"/>
              </a:rPr>
              <a:t>bình</a:t>
            </a:r>
            <a:r>
              <a:rPr lang="en-US" sz="2400" dirty="0">
                <a:latin typeface="Segoe UI" pitchFamily="34" charset="0"/>
                <a:cs typeface="Segoe UI" pitchFamily="34" charset="0"/>
              </a:rPr>
              <a:t>, </a:t>
            </a:r>
            <a:r>
              <a:rPr lang="en-US" sz="2400" dirty="0" err="1">
                <a:latin typeface="Segoe UI" pitchFamily="34" charset="0"/>
                <a:cs typeface="Segoe UI" pitchFamily="34" charset="0"/>
              </a:rPr>
              <a:t>sẽ</a:t>
            </a:r>
            <a:r>
              <a:rPr lang="en-US" sz="2400" dirty="0">
                <a:latin typeface="Segoe UI" pitchFamily="34" charset="0"/>
                <a:cs typeface="Segoe UI" pitchFamily="34" charset="0"/>
              </a:rPr>
              <a:t> </a:t>
            </a:r>
            <a:r>
              <a:rPr lang="en-US" sz="2400" dirty="0" err="1">
                <a:latin typeface="Segoe UI" pitchFamily="34" charset="0"/>
                <a:cs typeface="Segoe UI" pitchFamily="34" charset="0"/>
              </a:rPr>
              <a:t>cần</a:t>
            </a:r>
            <a:r>
              <a:rPr lang="en-US" sz="2400" dirty="0">
                <a:latin typeface="Segoe UI" pitchFamily="34" charset="0"/>
                <a:cs typeface="Segoe UI" pitchFamily="34" charset="0"/>
              </a:rPr>
              <a:t> </a:t>
            </a:r>
            <a:r>
              <a:rPr lang="en-US" sz="2400" dirty="0" err="1">
                <a:latin typeface="Segoe UI" pitchFamily="34" charset="0"/>
                <a:cs typeface="Segoe UI" pitchFamily="34" charset="0"/>
              </a:rPr>
              <a:t>nhiều</a:t>
            </a:r>
            <a:r>
              <a:rPr lang="en-US" sz="2400" dirty="0">
                <a:latin typeface="Segoe UI" pitchFamily="34" charset="0"/>
                <a:cs typeface="Segoe UI" pitchFamily="34" charset="0"/>
              </a:rPr>
              <a:t> may </a:t>
            </a:r>
            <a:r>
              <a:rPr lang="en-US" sz="2400" dirty="0" err="1">
                <a:latin typeface="Segoe UI" pitchFamily="34" charset="0"/>
                <a:cs typeface="Segoe UI" pitchFamily="34" charset="0"/>
              </a:rPr>
              <a:t>mắn</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để</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nhóm</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phối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hợp</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tốt</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với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nhau</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những</a:t>
            </a:r>
            <a:r>
              <a:rPr lang="en-US" sz="2400" dirty="0">
                <a:latin typeface="Segoe UI" pitchFamily="34" charset="0"/>
                <a:cs typeface="Segoe UI" pitchFamily="34" charset="0"/>
              </a:rPr>
              <a:t> </a:t>
            </a:r>
            <a:r>
              <a:rPr lang="en-US" sz="2400" dirty="0" err="1">
                <a:latin typeface="Segoe UI" pitchFamily="34" charset="0"/>
                <a:cs typeface="Segoe UI" pitchFamily="34" charset="0"/>
              </a:rPr>
              <a:t>quy</a:t>
            </a:r>
            <a:r>
              <a:rPr lang="en-US" sz="2400" dirty="0">
                <a:latin typeface="Segoe UI" pitchFamily="34" charset="0"/>
                <a:cs typeface="Segoe UI" pitchFamily="34" charset="0"/>
              </a:rPr>
              <a:t> </a:t>
            </a:r>
            <a:r>
              <a:rPr lang="en-US" sz="2400" dirty="0" err="1">
                <a:latin typeface="Segoe UI" pitchFamily="34" charset="0"/>
                <a:cs typeface="Segoe UI" pitchFamily="34" charset="0"/>
              </a:rPr>
              <a:t>tắc</a:t>
            </a:r>
            <a:r>
              <a:rPr lang="en-US" sz="2400" dirty="0">
                <a:latin typeface="Segoe UI" pitchFamily="34" charset="0"/>
                <a:cs typeface="Segoe UI" pitchFamily="34" charset="0"/>
              </a:rPr>
              <a:t> </a:t>
            </a:r>
            <a:r>
              <a:rPr lang="en-US" sz="2400" dirty="0" err="1">
                <a:latin typeface="Segoe UI" pitchFamily="34" charset="0"/>
                <a:cs typeface="Segoe UI" pitchFamily="34" charset="0"/>
              </a:rPr>
              <a:t>tham</a:t>
            </a:r>
            <a:r>
              <a:rPr lang="en-US" sz="2400" dirty="0">
                <a:latin typeface="Segoe UI" pitchFamily="34" charset="0"/>
                <a:cs typeface="Segoe UI" pitchFamily="34" charset="0"/>
              </a:rPr>
              <a:t> </a:t>
            </a:r>
            <a:r>
              <a:rPr lang="en-US" sz="2400" dirty="0" err="1">
                <a:latin typeface="Segoe UI" pitchFamily="34" charset="0"/>
                <a:cs typeface="Segoe UI" pitchFamily="34" charset="0"/>
              </a:rPr>
              <a:t>gia</a:t>
            </a:r>
            <a:r>
              <a:rPr lang="en-US" sz="2400" dirty="0">
                <a:latin typeface="Segoe UI" pitchFamily="34" charset="0"/>
                <a:cs typeface="Segoe UI" pitchFamily="34" charset="0"/>
              </a:rPr>
              <a:t> S</a:t>
            </a:r>
            <a:r>
              <a:rPr lang="en-US" sz="2400" dirty="0" smtClean="0">
                <a:latin typeface="Segoe UI" pitchFamily="34" charset="0"/>
                <a:cs typeface="Segoe UI" pitchFamily="34" charset="0"/>
              </a:rPr>
              <a:t>crum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mọi</a:t>
            </a:r>
            <a:r>
              <a:rPr lang="en-US" sz="2400" dirty="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phải</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nghĩa</a:t>
            </a:r>
            <a:r>
              <a:rPr lang="en-US" sz="2400" dirty="0">
                <a:latin typeface="Segoe UI" pitchFamily="34" charset="0"/>
                <a:cs typeface="Segoe UI" pitchFamily="34" charset="0"/>
              </a:rPr>
              <a:t> </a:t>
            </a:r>
            <a:r>
              <a:rPr lang="en-US" sz="2400" dirty="0" err="1">
                <a:latin typeface="Segoe UI" pitchFamily="34" charset="0"/>
                <a:cs typeface="Segoe UI" pitchFamily="34" charset="0"/>
              </a:rPr>
              <a:t>vụ</a:t>
            </a:r>
            <a:r>
              <a:rPr lang="en-US" sz="2400" dirty="0">
                <a:latin typeface="Segoe UI" pitchFamily="34" charset="0"/>
                <a:cs typeface="Segoe UI" pitchFamily="34" charset="0"/>
              </a:rPr>
              <a:t> </a:t>
            </a:r>
            <a:r>
              <a:rPr lang="en-US" sz="2400" dirty="0" err="1">
                <a:latin typeface="Segoe UI" pitchFamily="34" charset="0"/>
                <a:cs typeface="Segoe UI" pitchFamily="34" charset="0"/>
              </a:rPr>
              <a:t>dựa</a:t>
            </a:r>
            <a:r>
              <a:rPr lang="en-US" sz="2400" dirty="0">
                <a:latin typeface="Segoe UI" pitchFamily="34" charset="0"/>
                <a:cs typeface="Segoe UI" pitchFamily="34" charset="0"/>
              </a:rPr>
              <a:t> </a:t>
            </a:r>
            <a:r>
              <a:rPr lang="en-US" sz="2400" dirty="0" err="1">
                <a:latin typeface="Segoe UI" pitchFamily="34" charset="0"/>
                <a:cs typeface="Segoe UI" pitchFamily="34" charset="0"/>
              </a:rPr>
              <a:t>vào</a:t>
            </a:r>
            <a:r>
              <a:rPr lang="en-US" sz="2400" dirty="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khác</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để</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thực</a:t>
            </a:r>
            <a:r>
              <a:rPr lang="en-US" sz="2400" dirty="0">
                <a:latin typeface="Segoe UI" pitchFamily="34" charset="0"/>
                <a:cs typeface="Segoe UI" pitchFamily="34" charset="0"/>
              </a:rPr>
              <a:t> </a:t>
            </a:r>
            <a:r>
              <a:rPr lang="en-US" sz="2400" dirty="0" err="1">
                <a:latin typeface="Segoe UI" pitchFamily="34" charset="0"/>
                <a:cs typeface="Segoe UI" pitchFamily="34" charset="0"/>
              </a:rPr>
              <a:t>hiện</a:t>
            </a:r>
            <a:r>
              <a:rPr lang="en-US" sz="2400" dirty="0">
                <a:latin typeface="Segoe UI" pitchFamily="34" charset="0"/>
                <a:cs typeface="Segoe UI" pitchFamily="34" charset="0"/>
              </a:rPr>
              <a:t> </a:t>
            </a:r>
            <a:r>
              <a:rPr lang="en-US" sz="2400" dirty="0" err="1">
                <a:latin typeface="Segoe UI" pitchFamily="34" charset="0"/>
                <a:cs typeface="Segoe UI" pitchFamily="34" charset="0"/>
              </a:rPr>
              <a:t>công</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r>
              <a:rPr lang="en-US" sz="2400" dirty="0" err="1">
                <a:latin typeface="Segoe UI" pitchFamily="34" charset="0"/>
                <a:cs typeface="Segoe UI" pitchFamily="34" charset="0"/>
              </a:rPr>
              <a:t>như</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đội</a:t>
            </a:r>
            <a:endParaRPr lang="en-US" sz="2400" dirty="0">
              <a:latin typeface="Segoe UI" pitchFamily="34" charset="0"/>
              <a:cs typeface="Segoe UI" pitchFamily="34" charset="0"/>
            </a:endParaRPr>
          </a:p>
        </p:txBody>
      </p:sp>
    </p:spTree>
    <p:extLst>
      <p:ext uri="{BB962C8B-B14F-4D97-AF65-F5344CB8AC3E}">
        <p14:creationId xmlns:p14="http://schemas.microsoft.com/office/powerpoint/2010/main" val="39705143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2438400"/>
            <a:ext cx="4492625" cy="2057400"/>
          </a:xfrm>
          <a:prstGeom prst="rect">
            <a:avLst/>
          </a:prstGeom>
        </p:spPr>
        <p:txBody>
          <a:bodyPr vert="horz" lIns="91440" tIns="45720" rIns="91440" bIns="45720" rtlCol="0">
            <a:noAutofit/>
          </a:bodyPr>
          <a:lstStyle/>
          <a:p>
            <a:pPr algn="ctr"/>
            <a:r>
              <a:rPr lang="en-US" sz="2800" b="1" dirty="0" err="1" smtClean="0">
                <a:latin typeface="Segoe UI" pitchFamily="34" charset="0"/>
                <a:cs typeface="Segoe UI" pitchFamily="34" charset="0"/>
              </a:rPr>
              <a:t>Thảo</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luận</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trao</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đổi</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tình</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huống</a:t>
            </a: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Chiến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lược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các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thành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viên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tách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biệt</a:t>
            </a:r>
            <a:endParaRPr lang="en-US" sz="2400" dirty="0" smtClean="0">
              <a:latin typeface="Segoe UI" pitchFamily="34" charset="0"/>
              <a:cs typeface="Segoe UI" pitchFamily="34"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1558" y="2424111"/>
            <a:ext cx="416242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6040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2286000"/>
            <a:ext cx="4492625" cy="2819400"/>
          </a:xfrm>
          <a:prstGeom prst="rect">
            <a:avLst/>
          </a:prstGeom>
        </p:spPr>
        <p:txBody>
          <a:bodyPr vert="horz" lIns="91440" tIns="45720" rIns="91440" bIns="45720" rtlCol="0">
            <a:noAutofit/>
          </a:bodyPr>
          <a:lstStyle/>
          <a:p>
            <a:pPr algn="ctr"/>
            <a:r>
              <a:rPr lang="en-US" sz="2800" b="1" dirty="0" err="1" smtClean="0">
                <a:latin typeface="Segoe UI" pitchFamily="34" charset="0"/>
                <a:cs typeface="Segoe UI" pitchFamily="34" charset="0"/>
              </a:rPr>
              <a:t>Thảo</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luận</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trao</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đổi</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tình</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huống</a:t>
            </a:r>
            <a:endParaRPr lang="en-US" sz="2800" b="1"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Làm</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thế</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nào</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quản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lý</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các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thành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viên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làm</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việc</a:t>
            </a:r>
            <a:r>
              <a:rPr lang="en-US" sz="2400" dirty="0" smtClean="0">
                <a:latin typeface="Segoe UI" pitchFamily="34" charset="0"/>
                <a:cs typeface="Segoe UI" pitchFamily="34" charset="0"/>
              </a:rPr>
              <a:t> ở </a:t>
            </a:r>
            <a:r>
              <a:rPr lang="en-US" sz="2400" dirty="0" err="1" smtClean="0">
                <a:latin typeface="Segoe UI" pitchFamily="34" charset="0"/>
                <a:cs typeface="Segoe UI" pitchFamily="34" charset="0"/>
              </a:rPr>
              <a:t>nhà</a:t>
            </a:r>
            <a:r>
              <a:rPr lang="en-US" sz="2400" dirty="0" smtClean="0">
                <a:latin typeface="Segoe UI" pitchFamily="34" charset="0"/>
                <a:cs typeface="Segoe UI" pitchFamily="34" charset="0"/>
              </a:rPr>
              <a:t>?</a:t>
            </a:r>
          </a:p>
        </p:txBody>
      </p:sp>
      <p:pic>
        <p:nvPicPr>
          <p:cNvPr id="5122" name="Picture 2" descr="http://www.serpicodev.com/blog/wp-content/uploads/2012/12/AgileTeam2.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133600"/>
            <a:ext cx="40399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4819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533400" y="762000"/>
            <a:ext cx="8305800" cy="5410200"/>
            <a:chOff x="533400" y="762000"/>
            <a:chExt cx="8305800" cy="5410200"/>
          </a:xfrm>
          <a:effectLst>
            <a:outerShdw blurRad="50800" dist="38100" dir="2700000" algn="tl" rotWithShape="0">
              <a:prstClr val="black">
                <a:alpha val="40000"/>
              </a:prstClr>
            </a:outerShdw>
          </a:effectLst>
        </p:grpSpPr>
        <p:sp>
          <p:nvSpPr>
            <p:cNvPr id="7" name="Rectangle 6"/>
            <p:cNvSpPr/>
            <p:nvPr/>
          </p:nvSpPr>
          <p:spPr>
            <a:xfrm>
              <a:off x="533400" y="762000"/>
              <a:ext cx="8305800" cy="99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3400" y="1752600"/>
              <a:ext cx="8305800" cy="4419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130" name="Content Placeholder 1"/>
          <p:cNvSpPr>
            <a:spLocks noGrp="1"/>
          </p:cNvSpPr>
          <p:nvPr>
            <p:ph idx="1"/>
          </p:nvPr>
        </p:nvSpPr>
        <p:spPr>
          <a:xfrm>
            <a:off x="533400" y="1752600"/>
            <a:ext cx="4724400" cy="4173415"/>
          </a:xfrm>
        </p:spPr>
        <p:txBody>
          <a:bodyPr>
            <a:normAutofit fontScale="92500"/>
          </a:bodyPr>
          <a:lstStyle/>
          <a:p>
            <a:pPr marL="342900" indent="-342900">
              <a:lnSpc>
                <a:spcPct val="150000"/>
              </a:lnSpc>
              <a:buClr>
                <a:schemeClr val="tx2"/>
              </a:buClr>
              <a:buFont typeface="Wingdings" pitchFamily="2" charset="2"/>
              <a:buChar char="l"/>
            </a:pPr>
            <a:r>
              <a:rPr lang="en-US" b="0" dirty="0" err="1"/>
              <a:t>Cá</a:t>
            </a:r>
            <a:r>
              <a:rPr lang="en-US" b="0" dirty="0"/>
              <a:t> </a:t>
            </a:r>
            <a:r>
              <a:rPr lang="en-US" b="0" dirty="0" err="1" smtClean="0"/>
              <a:t>nhân</a:t>
            </a:r>
            <a:r>
              <a:rPr lang="en-US" b="0" dirty="0" smtClean="0"/>
              <a:t>, </a:t>
            </a:r>
            <a:r>
              <a:rPr lang="en-US" b="0" dirty="0" err="1" smtClean="0"/>
              <a:t>nhóm</a:t>
            </a:r>
            <a:r>
              <a:rPr lang="en-US" b="0" dirty="0" smtClean="0"/>
              <a:t>, </a:t>
            </a:r>
            <a:r>
              <a:rPr lang="en-US" b="0" dirty="0" err="1" smtClean="0"/>
              <a:t>đội</a:t>
            </a:r>
            <a:endParaRPr lang="en-US" b="0" dirty="0"/>
          </a:p>
          <a:p>
            <a:pPr marL="342900" indent="-342900">
              <a:lnSpc>
                <a:spcPct val="150000"/>
              </a:lnSpc>
              <a:buClr>
                <a:schemeClr val="tx2"/>
              </a:buClr>
              <a:buFont typeface="Wingdings" pitchFamily="2" charset="2"/>
              <a:buChar char="l"/>
            </a:pPr>
            <a:r>
              <a:rPr lang="en-US" b="0" dirty="0" err="1"/>
              <a:t>Các</a:t>
            </a:r>
            <a:r>
              <a:rPr lang="en-US" b="0" dirty="0"/>
              <a:t> </a:t>
            </a:r>
            <a:r>
              <a:rPr lang="en-US" b="0" dirty="0" err="1"/>
              <a:t>loại</a:t>
            </a:r>
            <a:r>
              <a:rPr lang="en-US" b="0" dirty="0"/>
              <a:t> </a:t>
            </a:r>
            <a:r>
              <a:rPr lang="en-US" b="0" dirty="0" err="1" smtClean="0"/>
              <a:t>tính</a:t>
            </a:r>
            <a:r>
              <a:rPr lang="en-US" b="0" dirty="0" smtClean="0"/>
              <a:t> </a:t>
            </a:r>
            <a:r>
              <a:rPr lang="en-US" b="0" dirty="0" err="1"/>
              <a:t>cách</a:t>
            </a:r>
            <a:r>
              <a:rPr lang="en-US" b="0" dirty="0"/>
              <a:t> </a:t>
            </a:r>
            <a:r>
              <a:rPr lang="en-US" b="0" dirty="0" err="1"/>
              <a:t>Keirsey</a:t>
            </a:r>
            <a:endParaRPr lang="en-US" b="0" dirty="0"/>
          </a:p>
          <a:p>
            <a:pPr marL="342900" indent="-342900">
              <a:lnSpc>
                <a:spcPct val="150000"/>
              </a:lnSpc>
              <a:buClr>
                <a:schemeClr val="tx2"/>
              </a:buClr>
              <a:buFont typeface="Wingdings" pitchFamily="2" charset="2"/>
              <a:buChar char="l"/>
            </a:pPr>
            <a:r>
              <a:rPr lang="en-US" b="0" dirty="0" err="1"/>
              <a:t>Năm</a:t>
            </a:r>
            <a:r>
              <a:rPr lang="en-US" b="0" dirty="0"/>
              <a:t> </a:t>
            </a:r>
            <a:r>
              <a:rPr lang="en-US" b="0" dirty="0" err="1"/>
              <a:t>giai</a:t>
            </a:r>
            <a:r>
              <a:rPr lang="en-US" b="0" dirty="0"/>
              <a:t> </a:t>
            </a:r>
            <a:r>
              <a:rPr lang="en-US" b="0" dirty="0" err="1"/>
              <a:t>đoạn</a:t>
            </a:r>
            <a:r>
              <a:rPr lang="en-US" b="0" dirty="0"/>
              <a:t> </a:t>
            </a:r>
            <a:r>
              <a:rPr lang="en-US" b="0" dirty="0" err="1"/>
              <a:t>của</a:t>
            </a:r>
            <a:r>
              <a:rPr lang="en-US" b="0" dirty="0"/>
              <a:t> </a:t>
            </a:r>
            <a:r>
              <a:rPr lang="en-US" b="0" dirty="0" err="1"/>
              <a:t>nhóm</a:t>
            </a:r>
            <a:endParaRPr lang="en-US" b="0" dirty="0"/>
          </a:p>
          <a:p>
            <a:pPr marL="342900" indent="-342900">
              <a:lnSpc>
                <a:spcPct val="150000"/>
              </a:lnSpc>
              <a:buClr>
                <a:schemeClr val="tx2"/>
              </a:buClr>
              <a:buFont typeface="Wingdings" pitchFamily="2" charset="2"/>
              <a:buChar char="l"/>
            </a:pPr>
            <a:r>
              <a:rPr lang="en-US" b="0" dirty="0" err="1"/>
              <a:t>Các</a:t>
            </a:r>
            <a:r>
              <a:rPr lang="en-US" b="0" dirty="0"/>
              <a:t> </a:t>
            </a:r>
            <a:r>
              <a:rPr lang="en-US" b="0" dirty="0" err="1"/>
              <a:t>kỹ</a:t>
            </a:r>
            <a:r>
              <a:rPr lang="en-US" b="0" dirty="0"/>
              <a:t> </a:t>
            </a:r>
            <a:r>
              <a:rPr lang="en-US" b="0" dirty="0" err="1"/>
              <a:t>thuật</a:t>
            </a:r>
            <a:r>
              <a:rPr lang="en-US" b="0" dirty="0"/>
              <a:t> </a:t>
            </a:r>
            <a:r>
              <a:rPr lang="en-US" b="0" dirty="0" err="1"/>
              <a:t>để</a:t>
            </a:r>
            <a:r>
              <a:rPr lang="en-US" b="0" dirty="0"/>
              <a:t> </a:t>
            </a:r>
            <a:r>
              <a:rPr lang="en-US" b="0" dirty="0" err="1"/>
              <a:t>giải</a:t>
            </a:r>
            <a:r>
              <a:rPr lang="en-US" b="0" dirty="0"/>
              <a:t> </a:t>
            </a:r>
            <a:r>
              <a:rPr lang="en-US" b="0" dirty="0" err="1"/>
              <a:t>quyết</a:t>
            </a:r>
            <a:r>
              <a:rPr lang="en-US" b="0" dirty="0"/>
              <a:t> </a:t>
            </a:r>
            <a:r>
              <a:rPr lang="en-US" b="0" dirty="0" err="1"/>
              <a:t>xung</a:t>
            </a:r>
            <a:r>
              <a:rPr lang="en-US" b="0" dirty="0"/>
              <a:t> </a:t>
            </a:r>
            <a:r>
              <a:rPr lang="en-US" b="0" dirty="0" err="1"/>
              <a:t>đột</a:t>
            </a:r>
            <a:r>
              <a:rPr lang="en-US" b="0" dirty="0"/>
              <a:t> </a:t>
            </a:r>
            <a:r>
              <a:rPr lang="en-US" b="0" dirty="0" err="1"/>
              <a:t>của</a:t>
            </a:r>
            <a:r>
              <a:rPr lang="en-US" b="0" dirty="0"/>
              <a:t> </a:t>
            </a:r>
            <a:r>
              <a:rPr lang="en-US" b="0" dirty="0" err="1"/>
              <a:t>nhóm</a:t>
            </a:r>
            <a:endParaRPr lang="en-US" b="0" dirty="0"/>
          </a:p>
          <a:p>
            <a:pPr marL="342900" indent="-342900">
              <a:lnSpc>
                <a:spcPct val="150000"/>
              </a:lnSpc>
              <a:buClr>
                <a:schemeClr val="tx2"/>
              </a:buClr>
              <a:buFont typeface="Wingdings" pitchFamily="2" charset="2"/>
              <a:buChar char="l"/>
            </a:pPr>
            <a:r>
              <a:rPr lang="en-US" b="0" dirty="0" err="1"/>
              <a:t>Điều</a:t>
            </a:r>
            <a:r>
              <a:rPr lang="en-US" b="0" dirty="0"/>
              <a:t> </a:t>
            </a:r>
            <a:r>
              <a:rPr lang="en-US" b="0" dirty="0" err="1"/>
              <a:t>kiện</a:t>
            </a:r>
            <a:r>
              <a:rPr lang="en-US" b="0" dirty="0"/>
              <a:t> </a:t>
            </a:r>
            <a:r>
              <a:rPr lang="en-US" b="0" dirty="0" err="1" smtClean="0"/>
              <a:t>tốt</a:t>
            </a:r>
            <a:r>
              <a:rPr lang="en-US" b="0" dirty="0" smtClean="0"/>
              <a:t> </a:t>
            </a:r>
            <a:r>
              <a:rPr lang="en-US" b="0" dirty="0" err="1" smtClean="0"/>
              <a:t>để</a:t>
            </a:r>
            <a:r>
              <a:rPr lang="en-US" b="0" dirty="0" smtClean="0"/>
              <a:t> </a:t>
            </a:r>
            <a:r>
              <a:rPr lang="en-US" b="0" dirty="0" err="1"/>
              <a:t>làm</a:t>
            </a:r>
            <a:r>
              <a:rPr lang="en-US" b="0" dirty="0"/>
              <a:t> </a:t>
            </a:r>
            <a:r>
              <a:rPr lang="en-US" b="0" dirty="0" err="1"/>
              <a:t>việc</a:t>
            </a:r>
            <a:r>
              <a:rPr lang="en-US" b="0" dirty="0"/>
              <a:t> </a:t>
            </a:r>
            <a:r>
              <a:rPr lang="en-US" b="0" dirty="0" err="1" smtClean="0"/>
              <a:t>nhóm</a:t>
            </a:r>
            <a:endParaRPr lang="en-US" b="0" dirty="0" smtClean="0"/>
          </a:p>
          <a:p>
            <a:pPr marL="342900" indent="-342900">
              <a:lnSpc>
                <a:spcPct val="150000"/>
              </a:lnSpc>
              <a:buClr>
                <a:schemeClr val="tx2"/>
              </a:buClr>
              <a:buFont typeface="Wingdings" pitchFamily="2" charset="2"/>
              <a:buChar char="l"/>
            </a:pPr>
            <a:r>
              <a:rPr lang="en-US" b="0" dirty="0" err="1"/>
              <a:t>Lập</a:t>
            </a:r>
            <a:r>
              <a:rPr lang="en-US" b="0" dirty="0"/>
              <a:t> </a:t>
            </a:r>
            <a:r>
              <a:rPr lang="en-US" b="0" dirty="0" err="1"/>
              <a:t>trình</a:t>
            </a:r>
            <a:r>
              <a:rPr lang="en-US" b="0" dirty="0"/>
              <a:t> </a:t>
            </a:r>
            <a:r>
              <a:rPr lang="en-US" b="0" dirty="0" err="1"/>
              <a:t>cặp</a:t>
            </a:r>
            <a:endParaRPr lang="en-US" b="0" dirty="0"/>
          </a:p>
          <a:p>
            <a:pPr marL="342900" indent="-342900">
              <a:lnSpc>
                <a:spcPct val="150000"/>
              </a:lnSpc>
              <a:buClr>
                <a:schemeClr val="tx2"/>
              </a:buClr>
              <a:buFont typeface="Wingdings" pitchFamily="2" charset="2"/>
              <a:buChar char="l"/>
            </a:pPr>
            <a:endParaRPr lang="en-US" b="0" dirty="0"/>
          </a:p>
        </p:txBody>
      </p:sp>
      <p:sp>
        <p:nvSpPr>
          <p:cNvPr id="48132" name="Content Placeholder 2"/>
          <p:cNvSpPr txBox="1">
            <a:spLocks/>
          </p:cNvSpPr>
          <p:nvPr/>
        </p:nvSpPr>
        <p:spPr bwMode="auto">
          <a:xfrm>
            <a:off x="2057400" y="990600"/>
            <a:ext cx="5486400" cy="457200"/>
          </a:xfrm>
          <a:prstGeom prst="rect">
            <a:avLst/>
          </a:prstGeom>
          <a:noFill/>
          <a:ln w="9525">
            <a:noFill/>
            <a:miter lim="800000"/>
            <a:headEnd/>
            <a:tailEnd/>
          </a:ln>
        </p:spPr>
        <p:txBody>
          <a:bodyPr/>
          <a:lstStyle/>
          <a:p>
            <a:pPr>
              <a:spcBef>
                <a:spcPct val="20000"/>
              </a:spcBef>
            </a:pPr>
            <a:r>
              <a:rPr lang="en-US" sz="3200" b="1" dirty="0" err="1" smtClean="0">
                <a:solidFill>
                  <a:schemeClr val="tx2"/>
                </a:solidFill>
                <a:latin typeface="Segoe UI" pitchFamily="34" charset="0"/>
                <a:ea typeface="Roboto"/>
                <a:cs typeface="Segoe UI" pitchFamily="34" charset="0"/>
              </a:rPr>
              <a:t>Tổng</a:t>
            </a:r>
            <a:r>
              <a:rPr lang="en-US" sz="3200" b="1" dirty="0" smtClean="0">
                <a:solidFill>
                  <a:schemeClr val="tx2"/>
                </a:solidFill>
                <a:latin typeface="Segoe UI" pitchFamily="34" charset="0"/>
                <a:ea typeface="Roboto"/>
                <a:cs typeface="Segoe UI" pitchFamily="34" charset="0"/>
              </a:rPr>
              <a:t> </a:t>
            </a:r>
            <a:r>
              <a:rPr lang="en-US" sz="3200" b="1" dirty="0" err="1" smtClean="0">
                <a:solidFill>
                  <a:schemeClr val="tx2"/>
                </a:solidFill>
                <a:latin typeface="Segoe UI" pitchFamily="34" charset="0"/>
                <a:ea typeface="Roboto"/>
                <a:cs typeface="Segoe UI" pitchFamily="34" charset="0"/>
              </a:rPr>
              <a:t>kết</a:t>
            </a:r>
            <a:r>
              <a:rPr lang="en-US" sz="3200" b="1" dirty="0" smtClean="0">
                <a:solidFill>
                  <a:schemeClr val="tx2"/>
                </a:solidFill>
                <a:latin typeface="Segoe UI" pitchFamily="34" charset="0"/>
                <a:ea typeface="Roboto"/>
                <a:cs typeface="Segoe UI" pitchFamily="34" charset="0"/>
              </a:rPr>
              <a:t> </a:t>
            </a:r>
            <a:r>
              <a:rPr lang="en-US" sz="3200" b="1" dirty="0" err="1" smtClean="0">
                <a:solidFill>
                  <a:schemeClr val="tx2"/>
                </a:solidFill>
                <a:latin typeface="Segoe UI" pitchFamily="34" charset="0"/>
                <a:ea typeface="Roboto"/>
                <a:cs typeface="Segoe UI" pitchFamily="34" charset="0"/>
              </a:rPr>
              <a:t>nội</a:t>
            </a:r>
            <a:r>
              <a:rPr lang="en-US" sz="3200" b="1" dirty="0" smtClean="0">
                <a:solidFill>
                  <a:schemeClr val="tx2"/>
                </a:solidFill>
                <a:latin typeface="Segoe UI" pitchFamily="34" charset="0"/>
                <a:ea typeface="Roboto"/>
                <a:cs typeface="Segoe UI" pitchFamily="34" charset="0"/>
              </a:rPr>
              <a:t> dung </a:t>
            </a:r>
            <a:r>
              <a:rPr lang="en-US" sz="3200" b="1" dirty="0" err="1" smtClean="0">
                <a:solidFill>
                  <a:schemeClr val="tx2"/>
                </a:solidFill>
                <a:latin typeface="Segoe UI" pitchFamily="34" charset="0"/>
                <a:ea typeface="Roboto"/>
                <a:cs typeface="Segoe UI" pitchFamily="34" charset="0"/>
              </a:rPr>
              <a:t>bài</a:t>
            </a:r>
            <a:r>
              <a:rPr lang="en-US" sz="3200" b="1" dirty="0" smtClean="0">
                <a:solidFill>
                  <a:schemeClr val="tx2"/>
                </a:solidFill>
                <a:latin typeface="Segoe UI" pitchFamily="34" charset="0"/>
                <a:ea typeface="Roboto"/>
                <a:cs typeface="Segoe UI" pitchFamily="34" charset="0"/>
              </a:rPr>
              <a:t> </a:t>
            </a:r>
            <a:r>
              <a:rPr lang="en-US" sz="3200" b="1" dirty="0" err="1" smtClean="0">
                <a:solidFill>
                  <a:schemeClr val="tx2"/>
                </a:solidFill>
                <a:latin typeface="Segoe UI" pitchFamily="34" charset="0"/>
                <a:ea typeface="Roboto"/>
                <a:cs typeface="Segoe UI" pitchFamily="34" charset="0"/>
              </a:rPr>
              <a:t>học</a:t>
            </a:r>
            <a:endParaRPr lang="en-US" sz="3200" b="1" dirty="0">
              <a:solidFill>
                <a:schemeClr val="tx2"/>
              </a:solidFill>
              <a:latin typeface="Segoe UI" pitchFamily="34" charset="0"/>
              <a:ea typeface="Roboto"/>
              <a:cs typeface="Segoe UI" pitchFamily="34" charset="0"/>
            </a:endParaRPr>
          </a:p>
        </p:txBody>
      </p:sp>
      <p:pic>
        <p:nvPicPr>
          <p:cNvPr id="2050" name="Picture 2" descr="C:\Users\vietnq\Downloads\poly - gir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4754" y="2366063"/>
            <a:ext cx="4519246" cy="4456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778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D:\Poly\TAI LIEU CUA BAC\Anh sinh vien\Anh sinh vien\SV T9.2012\IMG_4208.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r="94474"/>
          <a:stretch/>
        </p:blipFill>
        <p:spPr bwMode="auto">
          <a:xfrm>
            <a:off x="0" y="12700"/>
            <a:ext cx="505326" cy="6845300"/>
          </a:xfrm>
          <a:prstGeom prst="rect">
            <a:avLst/>
          </a:prstGeom>
          <a:noFill/>
          <a:extLst>
            <a:ext uri="{909E8E84-426E-40DD-AFC4-6F175D3DCCD1}">
              <a14:hiddenFill xmlns:a14="http://schemas.microsoft.com/office/drawing/2010/main">
                <a:solidFill>
                  <a:srgbClr val="FFFFFF"/>
                </a:solidFill>
              </a14:hiddenFill>
            </a:ext>
          </a:extLst>
        </p:spPr>
      </p:pic>
      <p:pic>
        <p:nvPicPr>
          <p:cNvPr id="18435" name="Picture 3" descr="D:\Poly\TAI LIEU CUA BAC\Anh sinh vien\Anh sinh vien\SV T9.2012\IMG_4208.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r="5527"/>
          <a:stretch/>
        </p:blipFill>
        <p:spPr bwMode="auto">
          <a:xfrm>
            <a:off x="505326" y="12700"/>
            <a:ext cx="8638674" cy="68453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2400" y="3236494"/>
            <a:ext cx="4924926" cy="3541295"/>
          </a:xfrm>
          <a:prstGeom prst="rect">
            <a:avLst/>
          </a:prstGeom>
          <a:solidFill>
            <a:schemeClr val="bg1">
              <a:lumMod val="9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vi-VN" sz="4400" b="1" spc="-20" smtClean="0">
                <a:solidFill>
                  <a:schemeClr val="tx2"/>
                </a:solidFill>
                <a:latin typeface="Segoe UI" pitchFamily="34" charset="0"/>
                <a:ea typeface="Segoe UI" pitchFamily="34" charset="0"/>
                <a:cs typeface="Segoe UI" pitchFamily="34" charset="0"/>
              </a:rPr>
              <a:t>KẾT THÚC</a:t>
            </a:r>
            <a:endParaRPr lang="en-US" sz="4400" spc="-20" smtClean="0">
              <a:solidFill>
                <a:schemeClr val="tx2"/>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40392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7620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latin typeface="Segoe UI" pitchFamily="34" charset="0"/>
                <a:ea typeface="Roboto" pitchFamily="2" charset="0"/>
                <a:cs typeface="Segoe UI" pitchFamily="34" charset="0"/>
              </a:rPr>
              <a:t>Tháp</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nhu</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cầu</a:t>
            </a:r>
            <a:r>
              <a:rPr lang="en-US" sz="2800" b="1" dirty="0" smtClean="0">
                <a:latin typeface="Segoe UI" pitchFamily="34" charset="0"/>
                <a:ea typeface="Roboto" pitchFamily="2" charset="0"/>
                <a:cs typeface="Segoe UI" pitchFamily="34" charset="0"/>
              </a:rPr>
              <a:t> Maslow – </a:t>
            </a:r>
            <a:r>
              <a:rPr lang="en-US" sz="2800" b="1" dirty="0" err="1" smtClean="0">
                <a:latin typeface="Segoe UI" pitchFamily="34" charset="0"/>
                <a:ea typeface="Roboto" pitchFamily="2" charset="0"/>
                <a:cs typeface="Segoe UI" pitchFamily="34" charset="0"/>
              </a:rPr>
              <a:t>tháp</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nhu</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cầu</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cá</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nhân</a:t>
            </a:r>
            <a:endParaRPr lang="en-US" sz="2800" b="1" dirty="0" smtClean="0">
              <a:latin typeface="Segoe UI" pitchFamily="34" charset="0"/>
              <a:ea typeface="Roboto" pitchFamily="2" charset="0"/>
              <a:cs typeface="Segoe UI"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838200"/>
            <a:ext cx="6477000" cy="5616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0453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62484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latin typeface="Segoe UI" pitchFamily="34" charset="0"/>
                <a:ea typeface="Roboto" pitchFamily="2" charset="0"/>
                <a:cs typeface="Segoe UI" pitchFamily="34" charset="0"/>
              </a:rPr>
              <a:t>Cá</a:t>
            </a:r>
            <a:r>
              <a:rPr lang="en-US" sz="2800" b="1" dirty="0" smtClean="0">
                <a:latin typeface="Segoe UI" pitchFamily="34" charset="0"/>
                <a:ea typeface="Roboto" pitchFamily="2" charset="0"/>
                <a:cs typeface="Segoe UI" pitchFamily="34" charset="0"/>
              </a:rPr>
              <a:t> </a:t>
            </a:r>
            <a:r>
              <a:rPr lang="en-US" sz="2800" b="1" dirty="0" err="1" smtClean="0">
                <a:latin typeface="Segoe UI" pitchFamily="34" charset="0"/>
                <a:ea typeface="Roboto" pitchFamily="2" charset="0"/>
                <a:cs typeface="Segoe UI" pitchFamily="34" charset="0"/>
              </a:rPr>
              <a:t>nhân</a:t>
            </a:r>
            <a:endParaRPr lang="en-US"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a:latin typeface="Segoe UI" pitchFamily="34" charset="0"/>
                <a:cs typeface="Segoe UI" pitchFamily="34" charset="0"/>
              </a:rPr>
              <a:t>M</a:t>
            </a:r>
            <a:r>
              <a:rPr lang="en-US" sz="2400" dirty="0" err="1" smtClean="0">
                <a:latin typeface="Segoe UI" pitchFamily="34" charset="0"/>
                <a:cs typeface="Segoe UI" pitchFamily="34" charset="0"/>
              </a:rPr>
              <a:t>ỗi</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cá</a:t>
            </a:r>
            <a:r>
              <a:rPr lang="en-US" sz="2400" dirty="0">
                <a:latin typeface="Segoe UI" pitchFamily="34" charset="0"/>
                <a:cs typeface="Segoe UI" pitchFamily="34" charset="0"/>
              </a:rPr>
              <a:t> </a:t>
            </a:r>
            <a:r>
              <a:rPr lang="en-US" sz="2400" dirty="0" err="1">
                <a:latin typeface="Segoe UI" pitchFamily="34" charset="0"/>
                <a:cs typeface="Segoe UI" pitchFamily="34" charset="0"/>
              </a:rPr>
              <a:t>nhân</a:t>
            </a:r>
            <a:r>
              <a:rPr lang="en-US" sz="2400" dirty="0">
                <a:latin typeface="Segoe UI" pitchFamily="34" charset="0"/>
                <a:cs typeface="Segoe UI" pitchFamily="34" charset="0"/>
              </a:rPr>
              <a:t> </a:t>
            </a:r>
            <a:r>
              <a:rPr lang="en-US" sz="2400" dirty="0" err="1">
                <a:latin typeface="Segoe UI" pitchFamily="34" charset="0"/>
                <a:cs typeface="Segoe UI" pitchFamily="34" charset="0"/>
              </a:rPr>
              <a:t>trước</a:t>
            </a:r>
            <a:r>
              <a:rPr lang="en-US" sz="2400" dirty="0">
                <a:latin typeface="Segoe UI" pitchFamily="34" charset="0"/>
                <a:cs typeface="Segoe UI" pitchFamily="34" charset="0"/>
              </a:rPr>
              <a:t> </a:t>
            </a:r>
            <a:r>
              <a:rPr lang="en-US" sz="2400" dirty="0" err="1">
                <a:latin typeface="Segoe UI" pitchFamily="34" charset="0"/>
                <a:cs typeface="Segoe UI" pitchFamily="34" charset="0"/>
              </a:rPr>
              <a:t>hết</a:t>
            </a:r>
            <a:r>
              <a:rPr lang="en-US" sz="2400" dirty="0">
                <a:latin typeface="Segoe UI" pitchFamily="34" charset="0"/>
                <a:cs typeface="Segoe UI" pitchFamily="34" charset="0"/>
              </a:rPr>
              <a:t> </a:t>
            </a:r>
            <a:r>
              <a:rPr lang="en-US" sz="2400" dirty="0" err="1">
                <a:latin typeface="Segoe UI" pitchFamily="34" charset="0"/>
                <a:cs typeface="Segoe UI" pitchFamily="34" charset="0"/>
              </a:rPr>
              <a:t>phải</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thỏa</a:t>
            </a:r>
            <a:r>
              <a:rPr lang="en-US" sz="2400" dirty="0">
                <a:latin typeface="Segoe UI" pitchFamily="34" charset="0"/>
                <a:cs typeface="Segoe UI" pitchFamily="34" charset="0"/>
              </a:rPr>
              <a:t> </a:t>
            </a:r>
            <a:r>
              <a:rPr lang="en-US" sz="2400" dirty="0" err="1">
                <a:latin typeface="Segoe UI" pitchFamily="34" charset="0"/>
                <a:cs typeface="Segoe UI" pitchFamily="34" charset="0"/>
              </a:rPr>
              <a:t>mãn</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số</a:t>
            </a:r>
            <a:r>
              <a:rPr lang="en-US" sz="2400" dirty="0">
                <a:latin typeface="Segoe UI" pitchFamily="34" charset="0"/>
                <a:cs typeface="Segoe UI" pitchFamily="34" charset="0"/>
              </a:rPr>
              <a:t> </a:t>
            </a:r>
            <a:r>
              <a:rPr lang="en-US" sz="2400" dirty="0" err="1">
                <a:latin typeface="Segoe UI" pitchFamily="34" charset="0"/>
                <a:cs typeface="Segoe UI" pitchFamily="34" charset="0"/>
              </a:rPr>
              <a:t>nhu</a:t>
            </a:r>
            <a:r>
              <a:rPr lang="en-US" sz="2400" dirty="0">
                <a:latin typeface="Segoe UI" pitchFamily="34" charset="0"/>
                <a:cs typeface="Segoe UI" pitchFamily="34" charset="0"/>
              </a:rPr>
              <a:t> </a:t>
            </a:r>
            <a:r>
              <a:rPr lang="en-US" sz="2400" dirty="0" err="1">
                <a:latin typeface="Segoe UI" pitchFamily="34" charset="0"/>
                <a:cs typeface="Segoe UI" pitchFamily="34" charset="0"/>
              </a:rPr>
              <a:t>cầu</a:t>
            </a:r>
            <a:r>
              <a:rPr lang="en-US" sz="2400" dirty="0">
                <a:latin typeface="Segoe UI" pitchFamily="34" charset="0"/>
                <a:cs typeface="Segoe UI" pitchFamily="34" charset="0"/>
              </a:rPr>
              <a:t> </a:t>
            </a:r>
            <a:r>
              <a:rPr lang="en-US" sz="2400" dirty="0" err="1">
                <a:latin typeface="Segoe UI" pitchFamily="34" charset="0"/>
                <a:cs typeface="Segoe UI" pitchFamily="34" charset="0"/>
              </a:rPr>
              <a:t>về</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thể</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lực</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như</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đồ</a:t>
            </a:r>
            <a:r>
              <a:rPr lang="en-US" sz="2400" dirty="0">
                <a:latin typeface="Segoe UI" pitchFamily="34" charset="0"/>
                <a:cs typeface="Segoe UI" pitchFamily="34" charset="0"/>
              </a:rPr>
              <a:t> </a:t>
            </a:r>
            <a:r>
              <a:rPr lang="en-US" sz="2400" dirty="0" err="1">
                <a:latin typeface="Segoe UI" pitchFamily="34" charset="0"/>
                <a:cs typeface="Segoe UI" pitchFamily="34" charset="0"/>
              </a:rPr>
              <a:t>ăn</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nước</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uống</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khi</a:t>
            </a:r>
            <a:r>
              <a:rPr lang="en-US" sz="2400" dirty="0">
                <a:latin typeface="Segoe UI" pitchFamily="34" charset="0"/>
                <a:cs typeface="Segoe UI" pitchFamily="34" charset="0"/>
              </a:rPr>
              <a:t> </a:t>
            </a:r>
            <a:r>
              <a:rPr lang="en-US" sz="2400" dirty="0" err="1">
                <a:latin typeface="Segoe UI" pitchFamily="34" charset="0"/>
                <a:cs typeface="Segoe UI" pitchFamily="34" charset="0"/>
              </a:rPr>
              <a:t>những</a:t>
            </a:r>
            <a:r>
              <a:rPr lang="en-US" sz="2400" dirty="0">
                <a:latin typeface="Segoe UI" pitchFamily="34" charset="0"/>
                <a:cs typeface="Segoe UI" pitchFamily="34" charset="0"/>
              </a:rPr>
              <a:t> </a:t>
            </a:r>
            <a:r>
              <a:rPr lang="en-US" sz="2400" dirty="0" err="1">
                <a:latin typeface="Segoe UI" pitchFamily="34" charset="0"/>
                <a:cs typeface="Segoe UI" pitchFamily="34" charset="0"/>
              </a:rPr>
              <a:t>nhu</a:t>
            </a:r>
            <a:r>
              <a:rPr lang="en-US" sz="2400" dirty="0">
                <a:latin typeface="Segoe UI" pitchFamily="34" charset="0"/>
                <a:cs typeface="Segoe UI" pitchFamily="34" charset="0"/>
              </a:rPr>
              <a:t> </a:t>
            </a:r>
            <a:r>
              <a:rPr lang="en-US" sz="2400" dirty="0" err="1">
                <a:latin typeface="Segoe UI" pitchFamily="34" charset="0"/>
                <a:cs typeface="Segoe UI" pitchFamily="34" charset="0"/>
              </a:rPr>
              <a:t>cầu</a:t>
            </a:r>
            <a:r>
              <a:rPr lang="en-US" sz="2400" dirty="0">
                <a:latin typeface="Segoe UI" pitchFamily="34" charset="0"/>
                <a:cs typeface="Segoe UI" pitchFamily="34" charset="0"/>
              </a:rPr>
              <a:t> </a:t>
            </a:r>
            <a:r>
              <a:rPr lang="en-US" sz="2400" dirty="0" err="1">
                <a:latin typeface="Segoe UI" pitchFamily="34" charset="0"/>
                <a:cs typeface="Segoe UI" pitchFamily="34" charset="0"/>
              </a:rPr>
              <a:t>này</a:t>
            </a:r>
            <a:r>
              <a:rPr lang="en-US" sz="2400" dirty="0">
                <a:latin typeface="Segoe UI" pitchFamily="34" charset="0"/>
                <a:cs typeface="Segoe UI" pitchFamily="34" charset="0"/>
              </a:rPr>
              <a:t> </a:t>
            </a:r>
            <a:r>
              <a:rPr lang="en-US" sz="2400" dirty="0" err="1">
                <a:latin typeface="Segoe UI" pitchFamily="34" charset="0"/>
                <a:cs typeface="Segoe UI" pitchFamily="34" charset="0"/>
              </a:rPr>
              <a:t>được</a:t>
            </a:r>
            <a:r>
              <a:rPr lang="en-US" sz="2400" dirty="0">
                <a:latin typeface="Segoe UI" pitchFamily="34" charset="0"/>
                <a:cs typeface="Segoe UI" pitchFamily="34" charset="0"/>
              </a:rPr>
              <a:t> </a:t>
            </a:r>
            <a:r>
              <a:rPr lang="en-US" sz="2400" dirty="0" err="1">
                <a:latin typeface="Segoe UI" pitchFamily="34" charset="0"/>
                <a:cs typeface="Segoe UI" pitchFamily="34" charset="0"/>
              </a:rPr>
              <a:t>đáp</a:t>
            </a:r>
            <a:r>
              <a:rPr lang="en-US" sz="2400" dirty="0">
                <a:latin typeface="Segoe UI" pitchFamily="34" charset="0"/>
                <a:cs typeface="Segoe UI" pitchFamily="34" charset="0"/>
              </a:rPr>
              <a:t> </a:t>
            </a:r>
            <a:r>
              <a:rPr lang="en-US" sz="2400" dirty="0" err="1">
                <a:latin typeface="Segoe UI" pitchFamily="34" charset="0"/>
                <a:cs typeface="Segoe UI" pitchFamily="34" charset="0"/>
              </a:rPr>
              <a:t>ứng</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đủ</a:t>
            </a:r>
            <a:r>
              <a:rPr lang="en-US" sz="2400" dirty="0">
                <a:latin typeface="Segoe UI" pitchFamily="34" charset="0"/>
                <a:cs typeface="Segoe UI" pitchFamily="34" charset="0"/>
              </a:rPr>
              <a:t>, </a:t>
            </a:r>
            <a:r>
              <a:rPr lang="en-US" sz="2400" dirty="0" err="1">
                <a:latin typeface="Segoe UI" pitchFamily="34" charset="0"/>
                <a:cs typeface="Segoe UI" pitchFamily="34" charset="0"/>
              </a:rPr>
              <a:t>nhu</a:t>
            </a:r>
            <a:r>
              <a:rPr lang="en-US" sz="2400" dirty="0">
                <a:latin typeface="Segoe UI" pitchFamily="34" charset="0"/>
                <a:cs typeface="Segoe UI" pitchFamily="34" charset="0"/>
              </a:rPr>
              <a:t> </a:t>
            </a:r>
            <a:r>
              <a:rPr lang="en-US" sz="2400" dirty="0" err="1">
                <a:latin typeface="Segoe UI" pitchFamily="34" charset="0"/>
                <a:cs typeface="Segoe UI" pitchFamily="34" charset="0"/>
              </a:rPr>
              <a:t>cầu</a:t>
            </a:r>
            <a:r>
              <a:rPr lang="en-US" sz="2400" dirty="0">
                <a:latin typeface="Segoe UI" pitchFamily="34" charset="0"/>
                <a:cs typeface="Segoe UI" pitchFamily="34" charset="0"/>
              </a:rPr>
              <a:t> </a:t>
            </a:r>
            <a:r>
              <a:rPr lang="en-US" sz="2400" dirty="0" err="1">
                <a:latin typeface="Segoe UI" pitchFamily="34" charset="0"/>
                <a:cs typeface="Segoe UI" pitchFamily="34" charset="0"/>
              </a:rPr>
              <a:t>tiếp</a:t>
            </a:r>
            <a:r>
              <a:rPr lang="en-US" sz="2400" dirty="0">
                <a:latin typeface="Segoe UI" pitchFamily="34" charset="0"/>
                <a:cs typeface="Segoe UI" pitchFamily="34" charset="0"/>
              </a:rPr>
              <a:t> </a:t>
            </a:r>
            <a:r>
              <a:rPr lang="en-US" sz="2400" dirty="0" err="1">
                <a:latin typeface="Segoe UI" pitchFamily="34" charset="0"/>
                <a:cs typeface="Segoe UI" pitchFamily="34" charset="0"/>
              </a:rPr>
              <a:t>theo</a:t>
            </a:r>
            <a:r>
              <a:rPr lang="en-US" sz="2400" dirty="0">
                <a:latin typeface="Segoe UI" pitchFamily="34" charset="0"/>
                <a:cs typeface="Segoe UI" pitchFamily="34" charset="0"/>
              </a:rPr>
              <a:t>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cảm</a:t>
            </a:r>
            <a:r>
              <a:rPr lang="en-US" sz="2400" dirty="0">
                <a:latin typeface="Segoe UI" pitchFamily="34" charset="0"/>
                <a:cs typeface="Segoe UI" pitchFamily="34" charset="0"/>
              </a:rPr>
              <a:t> </a:t>
            </a:r>
            <a:r>
              <a:rPr lang="en-US" sz="2400" dirty="0" err="1">
                <a:latin typeface="Segoe UI" pitchFamily="34" charset="0"/>
                <a:cs typeface="Segoe UI" pitchFamily="34" charset="0"/>
              </a:rPr>
              <a:t>giác</a:t>
            </a:r>
            <a:r>
              <a:rPr lang="en-US" sz="2400" dirty="0">
                <a:latin typeface="Segoe UI" pitchFamily="34" charset="0"/>
                <a:cs typeface="Segoe UI" pitchFamily="34" charset="0"/>
              </a:rPr>
              <a:t> an </a:t>
            </a:r>
            <a:r>
              <a:rPr lang="en-US" sz="2400" dirty="0" err="1" smtClean="0">
                <a:latin typeface="Segoe UI" pitchFamily="34" charset="0"/>
                <a:cs typeface="Segoe UI" pitchFamily="34" charset="0"/>
              </a:rPr>
              <a:t>toàn</a:t>
            </a:r>
            <a:r>
              <a:rPr lang="en-US" sz="2400" dirty="0" smtClean="0">
                <a:latin typeface="Segoe UI" pitchFamily="34" charset="0"/>
                <a:cs typeface="Segoe UI" pitchFamily="34" charset="0"/>
              </a:rPr>
              <a:t> </a:t>
            </a: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Sau</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đó</a:t>
            </a:r>
            <a:r>
              <a:rPr lang="en-US" sz="2400" dirty="0">
                <a:latin typeface="Segoe UI" pitchFamily="34" charset="0"/>
                <a:cs typeface="Segoe UI" pitchFamily="34" charset="0"/>
              </a:rPr>
              <a:t>, </a:t>
            </a:r>
            <a:r>
              <a:rPr lang="en-US" sz="2400" dirty="0" err="1">
                <a:latin typeface="Segoe UI" pitchFamily="34" charset="0"/>
                <a:cs typeface="Segoe UI" pitchFamily="34" charset="0"/>
              </a:rPr>
              <a:t>mỗi</a:t>
            </a:r>
            <a:r>
              <a:rPr lang="en-US" sz="2400" dirty="0">
                <a:latin typeface="Segoe UI" pitchFamily="34" charset="0"/>
                <a:cs typeface="Segoe UI" pitchFamily="34" charset="0"/>
              </a:rPr>
              <a:t> </a:t>
            </a:r>
            <a:r>
              <a:rPr lang="en-US" sz="2400" dirty="0" err="1">
                <a:latin typeface="Segoe UI" pitchFamily="34" charset="0"/>
                <a:cs typeface="Segoe UI" pitchFamily="34" charset="0"/>
              </a:rPr>
              <a:t>cá</a:t>
            </a:r>
            <a:r>
              <a:rPr lang="en-US" sz="2400" dirty="0">
                <a:latin typeface="Segoe UI" pitchFamily="34" charset="0"/>
                <a:cs typeface="Segoe UI" pitchFamily="34" charset="0"/>
              </a:rPr>
              <a:t> </a:t>
            </a:r>
            <a:r>
              <a:rPr lang="en-US" sz="2400" dirty="0" err="1">
                <a:latin typeface="Segoe UI" pitchFamily="34" charset="0"/>
                <a:cs typeface="Segoe UI" pitchFamily="34" charset="0"/>
              </a:rPr>
              <a:t>nhân</a:t>
            </a:r>
            <a:r>
              <a:rPr lang="en-US" sz="2400" dirty="0">
                <a:latin typeface="Segoe UI" pitchFamily="34" charset="0"/>
                <a:cs typeface="Segoe UI" pitchFamily="34" charset="0"/>
              </a:rPr>
              <a:t> </a:t>
            </a:r>
            <a:r>
              <a:rPr lang="en-US" sz="2400" dirty="0" err="1">
                <a:latin typeface="Segoe UI" pitchFamily="34" charset="0"/>
                <a:cs typeface="Segoe UI" pitchFamily="34" charset="0"/>
              </a:rPr>
              <a:t>cần</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mối</a:t>
            </a:r>
            <a:r>
              <a:rPr lang="en-US" sz="2400" dirty="0">
                <a:latin typeface="Segoe UI" pitchFamily="34" charset="0"/>
                <a:cs typeface="Segoe UI" pitchFamily="34" charset="0"/>
              </a:rPr>
              <a:t> </a:t>
            </a:r>
            <a:r>
              <a:rPr lang="en-US" sz="2400" dirty="0" err="1">
                <a:latin typeface="Segoe UI" pitchFamily="34" charset="0"/>
                <a:cs typeface="Segoe UI" pitchFamily="34" charset="0"/>
              </a:rPr>
              <a:t>liên</a:t>
            </a:r>
            <a:r>
              <a:rPr lang="en-US" sz="2400" dirty="0">
                <a:latin typeface="Segoe UI" pitchFamily="34" charset="0"/>
                <a:cs typeface="Segoe UI" pitchFamily="34" charset="0"/>
              </a:rPr>
              <a:t> </a:t>
            </a:r>
            <a:r>
              <a:rPr lang="en-US" sz="2400" dirty="0" err="1">
                <a:latin typeface="Segoe UI" pitchFamily="34" charset="0"/>
                <a:cs typeface="Segoe UI" pitchFamily="34" charset="0"/>
              </a:rPr>
              <a:t>hệ</a:t>
            </a:r>
            <a:r>
              <a:rPr lang="en-US" sz="2400" dirty="0">
                <a:latin typeface="Segoe UI" pitchFamily="34" charset="0"/>
                <a:cs typeface="Segoe UI" pitchFamily="34" charset="0"/>
              </a:rPr>
              <a:t> </a:t>
            </a:r>
            <a:r>
              <a:rPr lang="en-US" sz="2400" dirty="0" err="1">
                <a:latin typeface="Segoe UI" pitchFamily="34" charset="0"/>
                <a:cs typeface="Segoe UI" pitchFamily="34" charset="0"/>
              </a:rPr>
              <a:t>xã</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hội</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a:latin typeface="Segoe UI" pitchFamily="34" charset="0"/>
                <a:cs typeface="Segoe UI" pitchFamily="34" charset="0"/>
              </a:rPr>
              <a:t>Ở </a:t>
            </a:r>
            <a:r>
              <a:rPr lang="en-US" sz="2400" dirty="0" err="1">
                <a:latin typeface="Segoe UI" pitchFamily="34" charset="0"/>
                <a:cs typeface="Segoe UI" pitchFamily="34" charset="0"/>
              </a:rPr>
              <a:t>những</a:t>
            </a:r>
            <a:r>
              <a:rPr lang="en-US" sz="2400" dirty="0">
                <a:latin typeface="Segoe UI" pitchFamily="34" charset="0"/>
                <a:cs typeface="Segoe UI" pitchFamily="34" charset="0"/>
              </a:rPr>
              <a:t> </a:t>
            </a:r>
            <a:r>
              <a:rPr lang="en-US" sz="2400" dirty="0" err="1">
                <a:latin typeface="Segoe UI" pitchFamily="34" charset="0"/>
                <a:cs typeface="Segoe UI" pitchFamily="34" charset="0"/>
              </a:rPr>
              <a:t>tầng</a:t>
            </a:r>
            <a:r>
              <a:rPr lang="en-US" sz="2400" dirty="0">
                <a:latin typeface="Segoe UI" pitchFamily="34" charset="0"/>
                <a:cs typeface="Segoe UI" pitchFamily="34" charset="0"/>
              </a:rPr>
              <a:t> </a:t>
            </a:r>
            <a:r>
              <a:rPr lang="en-US" sz="2400" dirty="0" err="1">
                <a:latin typeface="Segoe UI" pitchFamily="34" charset="0"/>
                <a:cs typeface="Segoe UI" pitchFamily="34" charset="0"/>
              </a:rPr>
              <a:t>cuối</a:t>
            </a:r>
            <a:r>
              <a:rPr lang="en-US" sz="2400" dirty="0">
                <a:latin typeface="Segoe UI" pitchFamily="34" charset="0"/>
                <a:cs typeface="Segoe UI" pitchFamily="34" charset="0"/>
              </a:rPr>
              <a:t> </a:t>
            </a:r>
            <a:r>
              <a:rPr lang="en-US" sz="2400" dirty="0" err="1">
                <a:latin typeface="Segoe UI" pitchFamily="34" charset="0"/>
                <a:cs typeface="Segoe UI" pitchFamily="34" charset="0"/>
              </a:rPr>
              <a:t>cùng</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tháp</a:t>
            </a:r>
            <a:r>
              <a:rPr lang="en-US" sz="2400" dirty="0">
                <a:latin typeface="Segoe UI" pitchFamily="34" charset="0"/>
                <a:cs typeface="Segoe UI" pitchFamily="34" charset="0"/>
              </a:rPr>
              <a:t>,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nhu</a:t>
            </a:r>
            <a:r>
              <a:rPr lang="en-US" sz="2400" dirty="0">
                <a:latin typeface="Segoe UI" pitchFamily="34" charset="0"/>
                <a:cs typeface="Segoe UI" pitchFamily="34" charset="0"/>
              </a:rPr>
              <a:t> </a:t>
            </a:r>
            <a:r>
              <a:rPr lang="en-US" sz="2400" dirty="0" err="1">
                <a:latin typeface="Segoe UI" pitchFamily="34" charset="0"/>
                <a:cs typeface="Segoe UI" pitchFamily="34" charset="0"/>
              </a:rPr>
              <a:t>cầu</a:t>
            </a:r>
            <a:r>
              <a:rPr lang="en-US" sz="2400" dirty="0">
                <a:latin typeface="Segoe UI" pitchFamily="34" charset="0"/>
                <a:cs typeface="Segoe UI" pitchFamily="34" charset="0"/>
              </a:rPr>
              <a:t> </a:t>
            </a:r>
            <a:r>
              <a:rPr lang="en-US" sz="2400" dirty="0" err="1">
                <a:latin typeface="Segoe UI" pitchFamily="34" charset="0"/>
                <a:cs typeface="Segoe UI" pitchFamily="34" charset="0"/>
              </a:rPr>
              <a:t>về</a:t>
            </a:r>
            <a:r>
              <a:rPr lang="en-US" sz="2400" dirty="0">
                <a:latin typeface="Segoe UI" pitchFamily="34" charset="0"/>
                <a:cs typeface="Segoe UI" pitchFamily="34" charset="0"/>
              </a:rPr>
              <a:t> </a:t>
            </a:r>
            <a:r>
              <a:rPr lang="en-US" sz="2400" dirty="0" err="1">
                <a:latin typeface="Segoe UI" pitchFamily="34" charset="0"/>
                <a:cs typeface="Segoe UI" pitchFamily="34" charset="0"/>
              </a:rPr>
              <a:t>được</a:t>
            </a:r>
            <a:r>
              <a:rPr lang="en-US" sz="2400" dirty="0">
                <a:latin typeface="Segoe UI" pitchFamily="34" charset="0"/>
                <a:cs typeface="Segoe UI" pitchFamily="34" charset="0"/>
              </a:rPr>
              <a:t> </a:t>
            </a:r>
            <a:r>
              <a:rPr lang="en-US" sz="2400" dirty="0" err="1">
                <a:latin typeface="Segoe UI" pitchFamily="34" charset="0"/>
                <a:cs typeface="Segoe UI" pitchFamily="34" charset="0"/>
              </a:rPr>
              <a:t>quý</a:t>
            </a:r>
            <a:r>
              <a:rPr lang="en-US" sz="2400" dirty="0">
                <a:latin typeface="Segoe UI" pitchFamily="34" charset="0"/>
                <a:cs typeface="Segoe UI" pitchFamily="34" charset="0"/>
              </a:rPr>
              <a:t> </a:t>
            </a:r>
            <a:r>
              <a:rPr lang="en-US" sz="2400" dirty="0" err="1">
                <a:latin typeface="Segoe UI" pitchFamily="34" charset="0"/>
                <a:cs typeface="Segoe UI" pitchFamily="34" charset="0"/>
              </a:rPr>
              <a:t>trọng</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tự</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thể</a:t>
            </a:r>
            <a:r>
              <a:rPr lang="en-US" sz="2400" dirty="0">
                <a:latin typeface="Segoe UI" pitchFamily="34" charset="0"/>
                <a:cs typeface="Segoe UI" pitchFamily="34" charset="0"/>
              </a:rPr>
              <a:t> </a:t>
            </a:r>
            <a:r>
              <a:rPr lang="en-US" sz="2400" dirty="0" err="1">
                <a:latin typeface="Segoe UI" pitchFamily="34" charset="0"/>
                <a:cs typeface="Segoe UI" pitchFamily="34" charset="0"/>
              </a:rPr>
              <a:t>hiện</a:t>
            </a:r>
            <a:r>
              <a:rPr lang="en-US" sz="2400" dirty="0">
                <a:latin typeface="Segoe UI" pitchFamily="34" charset="0"/>
                <a:cs typeface="Segoe UI" pitchFamily="34" charset="0"/>
              </a:rPr>
              <a:t> </a:t>
            </a:r>
            <a:r>
              <a:rPr lang="en-US" sz="2400" dirty="0" err="1">
                <a:latin typeface="Segoe UI" pitchFamily="34" charset="0"/>
                <a:cs typeface="Segoe UI" pitchFamily="34" charset="0"/>
              </a:rPr>
              <a:t>mình</a:t>
            </a:r>
            <a:r>
              <a:rPr lang="en-US" sz="2400" dirty="0">
                <a:latin typeface="Segoe UI" pitchFamily="34" charset="0"/>
                <a:cs typeface="Segoe UI" pitchFamily="34" charset="0"/>
              </a:rPr>
              <a:t>, </a:t>
            </a:r>
            <a:r>
              <a:rPr lang="en-US" sz="2400" dirty="0" err="1">
                <a:latin typeface="Segoe UI" pitchFamily="34" charset="0"/>
                <a:cs typeface="Segoe UI" pitchFamily="34" charset="0"/>
              </a:rPr>
              <a:t>đây</a:t>
            </a:r>
            <a:r>
              <a:rPr lang="en-US" sz="2400" dirty="0">
                <a:latin typeface="Segoe UI" pitchFamily="34" charset="0"/>
                <a:cs typeface="Segoe UI" pitchFamily="34" charset="0"/>
              </a:rPr>
              <a:t>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những</a:t>
            </a:r>
            <a:r>
              <a:rPr lang="en-US" sz="2400" dirty="0">
                <a:latin typeface="Segoe UI" pitchFamily="34" charset="0"/>
                <a:cs typeface="Segoe UI" pitchFamily="34" charset="0"/>
              </a:rPr>
              <a:t> </a:t>
            </a:r>
            <a:r>
              <a:rPr lang="en-US" sz="2400" dirty="0" err="1">
                <a:latin typeface="Segoe UI" pitchFamily="34" charset="0"/>
                <a:cs typeface="Segoe UI" pitchFamily="34" charset="0"/>
              </a:rPr>
              <a:t>gì</a:t>
            </a:r>
            <a:r>
              <a:rPr lang="en-US" sz="2400" dirty="0">
                <a:latin typeface="Segoe UI" pitchFamily="34" charset="0"/>
                <a:cs typeface="Segoe UI" pitchFamily="34" charset="0"/>
              </a:rPr>
              <a:t> </a:t>
            </a:r>
            <a:r>
              <a:rPr lang="en-US" sz="2400" dirty="0" err="1">
                <a:latin typeface="Segoe UI" pitchFamily="34" charset="0"/>
                <a:cs typeface="Segoe UI" pitchFamily="34" charset="0"/>
              </a:rPr>
              <a:t>mà</a:t>
            </a:r>
            <a:r>
              <a:rPr lang="en-US" sz="2400" dirty="0">
                <a:latin typeface="Segoe UI" pitchFamily="34" charset="0"/>
                <a:cs typeface="Segoe UI" pitchFamily="34" charset="0"/>
              </a:rPr>
              <a:t> </a:t>
            </a:r>
            <a:r>
              <a:rPr lang="en-US" sz="2400" dirty="0" err="1">
                <a:latin typeface="Segoe UI" pitchFamily="34" charset="0"/>
                <a:cs typeface="Segoe UI" pitchFamily="34" charset="0"/>
              </a:rPr>
              <a:t>những</a:t>
            </a:r>
            <a:r>
              <a:rPr lang="en-US" sz="2400" dirty="0">
                <a:latin typeface="Segoe UI" pitchFamily="34" charset="0"/>
                <a:cs typeface="Segoe UI" pitchFamily="34" charset="0"/>
              </a:rPr>
              <a:t> </a:t>
            </a:r>
            <a:r>
              <a:rPr lang="en-US" sz="2400" dirty="0" err="1">
                <a:latin typeface="Segoe UI" pitchFamily="34" charset="0"/>
                <a:cs typeface="Segoe UI" pitchFamily="34" charset="0"/>
              </a:rPr>
              <a:t>bậc</a:t>
            </a:r>
            <a:r>
              <a:rPr lang="en-US" sz="2400" dirty="0">
                <a:latin typeface="Segoe UI" pitchFamily="34" charset="0"/>
                <a:cs typeface="Segoe UI" pitchFamily="34" charset="0"/>
              </a:rPr>
              <a:t> </a:t>
            </a:r>
            <a:r>
              <a:rPr lang="en-US" sz="2400" dirty="0" err="1">
                <a:latin typeface="Segoe UI" pitchFamily="34" charset="0"/>
                <a:cs typeface="Segoe UI" pitchFamily="34" charset="0"/>
              </a:rPr>
              <a:t>thầy</a:t>
            </a:r>
            <a:r>
              <a:rPr lang="en-US" sz="2400" dirty="0">
                <a:latin typeface="Segoe UI" pitchFamily="34" charset="0"/>
                <a:cs typeface="Segoe UI" pitchFamily="34" charset="0"/>
              </a:rPr>
              <a:t> Agile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chuyên</a:t>
            </a:r>
            <a:r>
              <a:rPr lang="en-US" sz="2400" dirty="0">
                <a:latin typeface="Segoe UI" pitchFamily="34" charset="0"/>
                <a:cs typeface="Segoe UI" pitchFamily="34" charset="0"/>
              </a:rPr>
              <a:t> </a:t>
            </a:r>
            <a:r>
              <a:rPr lang="en-US" sz="2400" dirty="0" err="1">
                <a:latin typeface="Segoe UI" pitchFamily="34" charset="0"/>
                <a:cs typeface="Segoe UI" pitchFamily="34" charset="0"/>
              </a:rPr>
              <a:t>gia</a:t>
            </a:r>
            <a:r>
              <a:rPr lang="en-US" sz="2400" dirty="0">
                <a:latin typeface="Segoe UI" pitchFamily="34" charset="0"/>
                <a:cs typeface="Segoe UI" pitchFamily="34" charset="0"/>
              </a:rPr>
              <a:t> Scrum </a:t>
            </a:r>
            <a:r>
              <a:rPr lang="en-US" sz="2400" dirty="0" err="1">
                <a:latin typeface="Segoe UI" pitchFamily="34" charset="0"/>
                <a:cs typeface="Segoe UI" pitchFamily="34" charset="0"/>
              </a:rPr>
              <a:t>quan</a:t>
            </a:r>
            <a:r>
              <a:rPr lang="en-US" sz="2400" dirty="0">
                <a:latin typeface="Segoe UI" pitchFamily="34" charset="0"/>
                <a:cs typeface="Segoe UI" pitchFamily="34" charset="0"/>
              </a:rPr>
              <a:t> </a:t>
            </a:r>
            <a:r>
              <a:rPr lang="en-US" sz="2400" dirty="0" err="1">
                <a:latin typeface="Segoe UI" pitchFamily="34" charset="0"/>
                <a:cs typeface="Segoe UI" pitchFamily="34" charset="0"/>
              </a:rPr>
              <a:t>tâm</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đối</a:t>
            </a:r>
            <a:r>
              <a:rPr lang="en-US" sz="2400" dirty="0">
                <a:latin typeface="Segoe UI" pitchFamily="34" charset="0"/>
                <a:cs typeface="Segoe UI" pitchFamily="34" charset="0"/>
              </a:rPr>
              <a:t> </a:t>
            </a:r>
            <a:r>
              <a:rPr lang="en-US" sz="2400" dirty="0" err="1">
                <a:latin typeface="Segoe UI" pitchFamily="34" charset="0"/>
                <a:cs typeface="Segoe UI" pitchFamily="34" charset="0"/>
              </a:rPr>
              <a:t>với</a:t>
            </a:r>
            <a:r>
              <a:rPr lang="en-US" sz="2400" dirty="0">
                <a:latin typeface="Segoe UI" pitchFamily="34" charset="0"/>
                <a:cs typeface="Segoe UI" pitchFamily="34" charset="0"/>
              </a:rPr>
              <a:t> </a:t>
            </a:r>
            <a:r>
              <a:rPr lang="en-US" sz="2400" dirty="0" err="1">
                <a:latin typeface="Segoe UI" pitchFamily="34" charset="0"/>
                <a:cs typeface="Segoe UI" pitchFamily="34" charset="0"/>
              </a:rPr>
              <a:t>hầu</a:t>
            </a:r>
            <a:r>
              <a:rPr lang="en-US" sz="2400" dirty="0">
                <a:latin typeface="Segoe UI" pitchFamily="34" charset="0"/>
                <a:cs typeface="Segoe UI" pitchFamily="34" charset="0"/>
              </a:rPr>
              <a:t> </a:t>
            </a:r>
            <a:r>
              <a:rPr lang="en-US" sz="2400" dirty="0" err="1">
                <a:latin typeface="Segoe UI" pitchFamily="34" charset="0"/>
                <a:cs typeface="Segoe UI" pitchFamily="34" charset="0"/>
              </a:rPr>
              <a:t>hết</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để</a:t>
            </a:r>
            <a:r>
              <a:rPr lang="en-US" sz="2400" dirty="0">
                <a:latin typeface="Segoe UI" pitchFamily="34" charset="0"/>
                <a:cs typeface="Segoe UI" pitchFamily="34" charset="0"/>
              </a:rPr>
              <a:t> </a:t>
            </a:r>
            <a:r>
              <a:rPr lang="en-US" sz="2400" dirty="0" err="1">
                <a:latin typeface="Segoe UI" pitchFamily="34" charset="0"/>
                <a:cs typeface="Segoe UI" pitchFamily="34" charset="0"/>
              </a:rPr>
              <a:t>trao</a:t>
            </a:r>
            <a:r>
              <a:rPr lang="en-US" sz="2400" dirty="0">
                <a:latin typeface="Segoe UI" pitchFamily="34" charset="0"/>
                <a:cs typeface="Segoe UI" pitchFamily="34" charset="0"/>
              </a:rPr>
              <a:t> </a:t>
            </a:r>
            <a:r>
              <a:rPr lang="en-US" sz="2400" dirty="0" err="1">
                <a:latin typeface="Segoe UI" pitchFamily="34" charset="0"/>
                <a:cs typeface="Segoe UI" pitchFamily="34" charset="0"/>
              </a:rPr>
              <a:t>quyền</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thực</a:t>
            </a:r>
            <a:r>
              <a:rPr lang="en-US" sz="2400" dirty="0">
                <a:latin typeface="Segoe UI" pitchFamily="34" charset="0"/>
                <a:cs typeface="Segoe UI" pitchFamily="34" charset="0"/>
              </a:rPr>
              <a:t> </a:t>
            </a:r>
            <a:r>
              <a:rPr lang="en-US" sz="2400" dirty="0" err="1">
                <a:latin typeface="Segoe UI" pitchFamily="34" charset="0"/>
                <a:cs typeface="Segoe UI" pitchFamily="34" charset="0"/>
              </a:rPr>
              <a:t>thi</a:t>
            </a:r>
            <a:r>
              <a:rPr lang="en-US" sz="2400" dirty="0">
                <a:latin typeface="Segoe UI" pitchFamily="34" charset="0"/>
                <a:cs typeface="Segoe UI" pitchFamily="34" charset="0"/>
              </a:rPr>
              <a:t> </a:t>
            </a:r>
            <a:r>
              <a:rPr lang="en-US" sz="2400" dirty="0" err="1">
                <a:latin typeface="Segoe UI" pitchFamily="34" charset="0"/>
                <a:cs typeface="Segoe UI" pitchFamily="34" charset="0"/>
              </a:rPr>
              <a:t>công</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tự</a:t>
            </a:r>
            <a:r>
              <a:rPr lang="en-US" sz="2400" dirty="0">
                <a:latin typeface="Segoe UI" pitchFamily="34" charset="0"/>
                <a:cs typeface="Segoe UI" pitchFamily="34" charset="0"/>
              </a:rPr>
              <a:t> </a:t>
            </a:r>
            <a:r>
              <a:rPr lang="en-US" sz="2400" dirty="0" err="1">
                <a:latin typeface="Segoe UI" pitchFamily="34" charset="0"/>
                <a:cs typeface="Segoe UI" pitchFamily="34" charset="0"/>
              </a:rPr>
              <a:t>quản</a:t>
            </a:r>
            <a:r>
              <a:rPr lang="en-US" sz="2400" dirty="0">
                <a:latin typeface="Segoe UI" pitchFamily="34" charset="0"/>
                <a:cs typeface="Segoe UI" pitchFamily="34" charset="0"/>
              </a:rPr>
              <a:t> </a:t>
            </a:r>
            <a:r>
              <a:rPr lang="en-US" sz="2400" dirty="0" err="1">
                <a:latin typeface="Segoe UI" pitchFamily="34" charset="0"/>
                <a:cs typeface="Segoe UI" pitchFamily="34" charset="0"/>
              </a:rPr>
              <a:t>cho</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họ</a:t>
            </a:r>
            <a:endParaRPr lang="en-US" sz="2400" dirty="0">
              <a:latin typeface="Segoe UI" pitchFamily="34" charset="0"/>
              <a:cs typeface="Segoe UI" pitchFamily="34" charset="0"/>
            </a:endParaRPr>
          </a:p>
        </p:txBody>
      </p:sp>
      <p:pic>
        <p:nvPicPr>
          <p:cNvPr id="9218" name="Picture 2" descr="http://blog.3back.com/wp-content/uploads/2010/03/TeamPuzzles-Round-Tab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4558730"/>
            <a:ext cx="3065692" cy="229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663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45720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latin typeface="Segoe UI" pitchFamily="34" charset="0"/>
                <a:ea typeface="Roboto" pitchFamily="2" charset="0"/>
                <a:cs typeface="Segoe UI" pitchFamily="34" charset="0"/>
              </a:rPr>
              <a:t>Nhóm</a:t>
            </a:r>
            <a:endParaRPr lang="en-US"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Bất</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cứ</a:t>
            </a:r>
            <a:r>
              <a:rPr lang="en-US" sz="2400" dirty="0">
                <a:latin typeface="Segoe UI" pitchFamily="34" charset="0"/>
                <a:cs typeface="Segoe UI" pitchFamily="34" charset="0"/>
              </a:rPr>
              <a:t> </a:t>
            </a:r>
            <a:r>
              <a:rPr lang="en-US" sz="2400" dirty="0" err="1">
                <a:latin typeface="Segoe UI" pitchFamily="34" charset="0"/>
                <a:cs typeface="Segoe UI" pitchFamily="34" charset="0"/>
              </a:rPr>
              <a:t>lúc</a:t>
            </a:r>
            <a:r>
              <a:rPr lang="en-US" sz="2400" dirty="0">
                <a:latin typeface="Segoe UI" pitchFamily="34" charset="0"/>
                <a:cs typeface="Segoe UI" pitchFamily="34" charset="0"/>
              </a:rPr>
              <a:t> </a:t>
            </a:r>
            <a:r>
              <a:rPr lang="en-US" sz="2400" dirty="0" err="1">
                <a:latin typeface="Segoe UI" pitchFamily="34" charset="0"/>
                <a:cs typeface="Segoe UI" pitchFamily="34" charset="0"/>
              </a:rPr>
              <a:t>nào</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cá</a:t>
            </a:r>
            <a:r>
              <a:rPr lang="en-US" sz="2400" dirty="0">
                <a:latin typeface="Segoe UI" pitchFamily="34" charset="0"/>
                <a:cs typeface="Segoe UI" pitchFamily="34" charset="0"/>
              </a:rPr>
              <a:t> </a:t>
            </a:r>
            <a:r>
              <a:rPr lang="en-US" sz="2400" dirty="0" err="1">
                <a:latin typeface="Segoe UI" pitchFamily="34" charset="0"/>
                <a:cs typeface="Segoe UI" pitchFamily="34" charset="0"/>
              </a:rPr>
              <a:t>nhân</a:t>
            </a:r>
            <a:r>
              <a:rPr lang="en-US" sz="2400" dirty="0">
                <a:latin typeface="Segoe UI" pitchFamily="34" charset="0"/>
                <a:cs typeface="Segoe UI" pitchFamily="34" charset="0"/>
              </a:rPr>
              <a:t> </a:t>
            </a:r>
            <a:r>
              <a:rPr lang="en-US" sz="2400" dirty="0" err="1">
                <a:latin typeface="Segoe UI" pitchFamily="34" charset="0"/>
                <a:cs typeface="Segoe UI" pitchFamily="34" charset="0"/>
              </a:rPr>
              <a:t>cảm</a:t>
            </a:r>
            <a:r>
              <a:rPr lang="en-US" sz="2400" dirty="0">
                <a:latin typeface="Segoe UI" pitchFamily="34" charset="0"/>
                <a:cs typeface="Segoe UI" pitchFamily="34" charset="0"/>
              </a:rPr>
              <a:t> </a:t>
            </a:r>
            <a:r>
              <a:rPr lang="en-US" sz="2400" dirty="0" err="1">
                <a:latin typeface="Segoe UI" pitchFamily="34" charset="0"/>
                <a:cs typeface="Segoe UI" pitchFamily="34" charset="0"/>
              </a:rPr>
              <a:t>thấy</a:t>
            </a:r>
            <a:r>
              <a:rPr lang="en-US" sz="2400" dirty="0">
                <a:latin typeface="Segoe UI" pitchFamily="34" charset="0"/>
                <a:cs typeface="Segoe UI" pitchFamily="34" charset="0"/>
              </a:rPr>
              <a:t> </a:t>
            </a:r>
            <a:r>
              <a:rPr lang="en-US" sz="2400" dirty="0" err="1">
                <a:latin typeface="Segoe UI" pitchFamily="34" charset="0"/>
                <a:cs typeface="Segoe UI" pitchFamily="34" charset="0"/>
              </a:rPr>
              <a:t>cần</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cảm</a:t>
            </a:r>
            <a:r>
              <a:rPr lang="en-US" sz="2400" dirty="0">
                <a:latin typeface="Segoe UI" pitchFamily="34" charset="0"/>
                <a:cs typeface="Segoe UI" pitchFamily="34" charset="0"/>
              </a:rPr>
              <a:t> </a:t>
            </a:r>
            <a:r>
              <a:rPr lang="en-US" sz="2400" dirty="0" err="1">
                <a:latin typeface="Segoe UI" pitchFamily="34" charset="0"/>
                <a:cs typeface="Segoe UI" pitchFamily="34" charset="0"/>
              </a:rPr>
              <a:t>giác</a:t>
            </a:r>
            <a:r>
              <a:rPr lang="en-US" sz="2400" dirty="0">
                <a:latin typeface="Segoe UI" pitchFamily="34" charset="0"/>
                <a:cs typeface="Segoe UI" pitchFamily="34" charset="0"/>
              </a:rPr>
              <a:t> </a:t>
            </a:r>
            <a:r>
              <a:rPr lang="en-US" sz="2400" dirty="0" err="1">
                <a:latin typeface="Segoe UI" pitchFamily="34" charset="0"/>
                <a:cs typeface="Segoe UI" pitchFamily="34" charset="0"/>
              </a:rPr>
              <a:t>thân</a:t>
            </a:r>
            <a:r>
              <a:rPr lang="en-US" sz="2400" dirty="0">
                <a:latin typeface="Segoe UI" pitchFamily="34" charset="0"/>
                <a:cs typeface="Segoe UI" pitchFamily="34" charset="0"/>
              </a:rPr>
              <a:t> </a:t>
            </a:r>
            <a:r>
              <a:rPr lang="en-US" sz="2400" dirty="0" err="1">
                <a:latin typeface="Segoe UI" pitchFamily="34" charset="0"/>
                <a:cs typeface="Segoe UI" pitchFamily="34" charset="0"/>
              </a:rPr>
              <a:t>thuộc</a:t>
            </a:r>
            <a:r>
              <a:rPr lang="en-US" sz="2400" dirty="0">
                <a:latin typeface="Segoe UI" pitchFamily="34" charset="0"/>
                <a:cs typeface="Segoe UI" pitchFamily="34" charset="0"/>
              </a:rPr>
              <a:t> </a:t>
            </a:r>
            <a:r>
              <a:rPr lang="en-US" sz="2400" dirty="0" err="1">
                <a:latin typeface="Segoe UI" pitchFamily="34" charset="0"/>
                <a:cs typeface="Segoe UI" pitchFamily="34" charset="0"/>
              </a:rPr>
              <a:t>hoặc</a:t>
            </a:r>
            <a:r>
              <a:rPr lang="en-US" sz="2400" dirty="0">
                <a:latin typeface="Segoe UI" pitchFamily="34" charset="0"/>
                <a:cs typeface="Segoe UI" pitchFamily="34" charset="0"/>
              </a:rPr>
              <a:t> chia </a:t>
            </a:r>
            <a:r>
              <a:rPr lang="en-US" sz="2400" dirty="0" err="1">
                <a:latin typeface="Segoe UI" pitchFamily="34" charset="0"/>
                <a:cs typeface="Segoe UI" pitchFamily="34" charset="0"/>
              </a:rPr>
              <a:t>sẻ</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nhu</a:t>
            </a:r>
            <a:r>
              <a:rPr lang="en-US" sz="2400" dirty="0">
                <a:latin typeface="Segoe UI" pitchFamily="34" charset="0"/>
                <a:cs typeface="Segoe UI" pitchFamily="34" charset="0"/>
              </a:rPr>
              <a:t> </a:t>
            </a:r>
            <a:r>
              <a:rPr lang="en-US" sz="2400" dirty="0" err="1">
                <a:latin typeface="Segoe UI" pitchFamily="34" charset="0"/>
                <a:cs typeface="Segoe UI" pitchFamily="34" charset="0"/>
              </a:rPr>
              <a:t>cầu</a:t>
            </a:r>
            <a:r>
              <a:rPr lang="en-US" sz="2400" dirty="0">
                <a:latin typeface="Segoe UI" pitchFamily="34" charset="0"/>
                <a:cs typeface="Segoe UI" pitchFamily="34" charset="0"/>
              </a:rPr>
              <a:t> </a:t>
            </a:r>
            <a:r>
              <a:rPr lang="en-US" sz="2400" dirty="0" err="1">
                <a:latin typeface="Segoe UI" pitchFamily="34" charset="0"/>
                <a:cs typeface="Segoe UI" pitchFamily="34" charset="0"/>
              </a:rPr>
              <a:t>hoặc</a:t>
            </a:r>
            <a:r>
              <a:rPr lang="en-US" sz="2400" dirty="0">
                <a:latin typeface="Segoe UI" pitchFamily="34" charset="0"/>
                <a:cs typeface="Segoe UI" pitchFamily="34" charset="0"/>
              </a:rPr>
              <a:t> ý </a:t>
            </a:r>
            <a:r>
              <a:rPr lang="en-US" sz="2400" dirty="0" err="1">
                <a:latin typeface="Segoe UI" pitchFamily="34" charset="0"/>
                <a:cs typeface="Segoe UI" pitchFamily="34" charset="0"/>
              </a:rPr>
              <a:t>tưởng</a:t>
            </a:r>
            <a:r>
              <a:rPr lang="en-US" sz="2400" dirty="0">
                <a:latin typeface="Segoe UI" pitchFamily="34" charset="0"/>
                <a:cs typeface="Segoe UI" pitchFamily="34" charset="0"/>
              </a:rPr>
              <a:t> </a:t>
            </a:r>
            <a:r>
              <a:rPr lang="en-US" sz="2400" dirty="0" err="1">
                <a:latin typeface="Segoe UI" pitchFamily="34" charset="0"/>
                <a:cs typeface="Segoe UI" pitchFamily="34" charset="0"/>
              </a:rPr>
              <a:t>chung</a:t>
            </a:r>
            <a:r>
              <a:rPr lang="en-US" sz="2400" dirty="0">
                <a:latin typeface="Segoe UI" pitchFamily="34" charset="0"/>
                <a:cs typeface="Segoe UI" pitchFamily="34" charset="0"/>
              </a:rPr>
              <a:t> </a:t>
            </a:r>
            <a:r>
              <a:rPr lang="en-US" sz="2400" dirty="0" err="1">
                <a:latin typeface="Segoe UI" pitchFamily="34" charset="0"/>
                <a:cs typeface="Segoe UI" pitchFamily="34" charset="0"/>
              </a:rPr>
              <a:t>thì</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đều</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xu</a:t>
            </a:r>
            <a:r>
              <a:rPr lang="en-US" sz="2400" dirty="0">
                <a:latin typeface="Segoe UI" pitchFamily="34" charset="0"/>
                <a:cs typeface="Segoe UI" pitchFamily="34" charset="0"/>
              </a:rPr>
              <a:t> </a:t>
            </a:r>
            <a:r>
              <a:rPr lang="en-US" sz="2400" dirty="0" err="1">
                <a:latin typeface="Segoe UI" pitchFamily="34" charset="0"/>
                <a:cs typeface="Segoe UI" pitchFamily="34" charset="0"/>
              </a:rPr>
              <a:t>hướng</a:t>
            </a:r>
            <a:r>
              <a:rPr lang="en-US" sz="2400" dirty="0">
                <a:latin typeface="Segoe UI" pitchFamily="34" charset="0"/>
                <a:cs typeface="Segoe UI" pitchFamily="34" charset="0"/>
              </a:rPr>
              <a:t> </a:t>
            </a:r>
            <a:r>
              <a:rPr lang="en-US" sz="2400" dirty="0" err="1">
                <a:latin typeface="Segoe UI" pitchFamily="34" charset="0"/>
                <a:cs typeface="Segoe UI" pitchFamily="34" charset="0"/>
              </a:rPr>
              <a:t>tìm</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đến</a:t>
            </a:r>
            <a:r>
              <a:rPr lang="en-US" sz="2400" dirty="0">
                <a:latin typeface="Segoe UI" pitchFamily="34" charset="0"/>
                <a:cs typeface="Segoe UI" pitchFamily="34" charset="0"/>
              </a:rPr>
              <a:t> </a:t>
            </a:r>
            <a:r>
              <a:rPr lang="en-US" sz="2400" dirty="0" err="1">
                <a:latin typeface="Segoe UI" pitchFamily="34" charset="0"/>
                <a:cs typeface="Segoe UI" pitchFamily="34" charset="0"/>
              </a:rPr>
              <a:t>những</a:t>
            </a:r>
            <a:r>
              <a:rPr lang="en-US" sz="2400" dirty="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mà</a:t>
            </a:r>
            <a:r>
              <a:rPr lang="en-US" sz="2400" dirty="0">
                <a:latin typeface="Segoe UI" pitchFamily="34" charset="0"/>
                <a:cs typeface="Segoe UI" pitchFamily="34" charset="0"/>
              </a:rPr>
              <a:t> </a:t>
            </a:r>
            <a:r>
              <a:rPr lang="en-US" sz="2400" dirty="0" err="1">
                <a:latin typeface="Segoe UI" pitchFamily="34" charset="0"/>
                <a:cs typeface="Segoe UI" pitchFamily="34" charset="0"/>
              </a:rPr>
              <a:t>mình</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thể</a:t>
            </a:r>
            <a:r>
              <a:rPr lang="en-US" sz="2400" dirty="0">
                <a:latin typeface="Segoe UI" pitchFamily="34" charset="0"/>
                <a:cs typeface="Segoe UI" pitchFamily="34" charset="0"/>
              </a:rPr>
              <a:t> </a:t>
            </a:r>
            <a:r>
              <a:rPr lang="en-US" sz="2400" dirty="0" err="1">
                <a:latin typeface="Segoe UI" pitchFamily="34" charset="0"/>
                <a:cs typeface="Segoe UI" pitchFamily="34" charset="0"/>
              </a:rPr>
              <a:t>kết</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giao</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a:latin typeface="Segoe UI" pitchFamily="34" charset="0"/>
                <a:cs typeface="Segoe UI" pitchFamily="34" charset="0"/>
              </a:rPr>
              <a:t>Tuy</a:t>
            </a:r>
            <a:r>
              <a:rPr lang="en-US" sz="2400" dirty="0">
                <a:latin typeface="Segoe UI" pitchFamily="34" charset="0"/>
                <a:cs typeface="Segoe UI" pitchFamily="34" charset="0"/>
              </a:rPr>
              <a:t> </a:t>
            </a:r>
            <a:r>
              <a:rPr lang="en-US" sz="2400" dirty="0" err="1">
                <a:latin typeface="Segoe UI" pitchFamily="34" charset="0"/>
                <a:cs typeface="Segoe UI" pitchFamily="34" charset="0"/>
              </a:rPr>
              <a:t>vậy</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a:latin typeface="Segoe UI" pitchFamily="34" charset="0"/>
                <a:cs typeface="Segoe UI" pitchFamily="34" charset="0"/>
              </a:rPr>
              <a:t>lại</a:t>
            </a:r>
            <a:r>
              <a:rPr lang="en-US" sz="2400" dirty="0">
                <a:latin typeface="Segoe UI" pitchFamily="34" charset="0"/>
                <a:cs typeface="Segoe UI" pitchFamily="34" charset="0"/>
              </a:rPr>
              <a:t> </a:t>
            </a:r>
            <a:r>
              <a:rPr lang="en-US" sz="2400" dirty="0" err="1">
                <a:latin typeface="Segoe UI" pitchFamily="34" charset="0"/>
                <a:cs typeface="Segoe UI" pitchFamily="34" charset="0"/>
              </a:rPr>
              <a:t>không</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mục</a:t>
            </a:r>
            <a:r>
              <a:rPr lang="en-US" sz="2400" dirty="0">
                <a:latin typeface="Segoe UI" pitchFamily="34" charset="0"/>
                <a:cs typeface="Segoe UI" pitchFamily="34" charset="0"/>
              </a:rPr>
              <a:t> </a:t>
            </a:r>
            <a:r>
              <a:rPr lang="en-US" sz="2400" dirty="0" err="1">
                <a:latin typeface="Segoe UI" pitchFamily="34" charset="0"/>
                <a:cs typeface="Segoe UI" pitchFamily="34" charset="0"/>
              </a:rPr>
              <a:t>tiêu</a:t>
            </a:r>
            <a:r>
              <a:rPr lang="en-US" sz="2400" dirty="0">
                <a:latin typeface="Segoe UI" pitchFamily="34" charset="0"/>
                <a:cs typeface="Segoe UI" pitchFamily="34" charset="0"/>
              </a:rPr>
              <a:t> </a:t>
            </a:r>
            <a:r>
              <a:rPr lang="en-US" sz="2400" dirty="0" err="1">
                <a:latin typeface="Segoe UI" pitchFamily="34" charset="0"/>
                <a:cs typeface="Segoe UI" pitchFamily="34" charset="0"/>
              </a:rPr>
              <a:t>chung</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để</a:t>
            </a:r>
            <a:r>
              <a:rPr lang="en-US" sz="2400" dirty="0">
                <a:latin typeface="Segoe UI" pitchFamily="34" charset="0"/>
                <a:cs typeface="Segoe UI" pitchFamily="34" charset="0"/>
              </a:rPr>
              <a:t> </a:t>
            </a:r>
            <a:r>
              <a:rPr lang="en-US" sz="2400" dirty="0" err="1">
                <a:latin typeface="Segoe UI" pitchFamily="34" charset="0"/>
                <a:cs typeface="Segoe UI" pitchFamily="34" charset="0"/>
              </a:rPr>
              <a:t>gắn</a:t>
            </a:r>
            <a:r>
              <a:rPr lang="en-US" sz="2400" dirty="0">
                <a:latin typeface="Segoe UI" pitchFamily="34" charset="0"/>
                <a:cs typeface="Segoe UI" pitchFamily="34" charset="0"/>
              </a:rPr>
              <a:t> </a:t>
            </a:r>
            <a:r>
              <a:rPr lang="en-US" sz="2400" dirty="0" err="1">
                <a:latin typeface="Segoe UI" pitchFamily="34" charset="0"/>
                <a:cs typeface="Segoe UI" pitchFamily="34" charset="0"/>
              </a:rPr>
              <a:t>kết</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cá</a:t>
            </a:r>
            <a:r>
              <a:rPr lang="en-US" sz="2400" dirty="0">
                <a:latin typeface="Segoe UI" pitchFamily="34" charset="0"/>
                <a:cs typeface="Segoe UI" pitchFamily="34" charset="0"/>
              </a:rPr>
              <a:t> </a:t>
            </a:r>
            <a:r>
              <a:rPr lang="en-US" sz="2400" dirty="0" err="1">
                <a:latin typeface="Segoe UI" pitchFamily="34" charset="0"/>
                <a:cs typeface="Segoe UI" pitchFamily="34" charset="0"/>
              </a:rPr>
              <a:t>nhân</a:t>
            </a:r>
            <a:r>
              <a:rPr lang="en-US" sz="2400" dirty="0">
                <a:latin typeface="Segoe UI" pitchFamily="34" charset="0"/>
                <a:cs typeface="Segoe UI" pitchFamily="34" charset="0"/>
              </a:rPr>
              <a:t>, </a:t>
            </a:r>
            <a:r>
              <a:rPr lang="en-US" sz="2400" dirty="0" err="1">
                <a:latin typeface="Segoe UI" pitchFamily="34" charset="0"/>
                <a:cs typeface="Segoe UI" pitchFamily="34" charset="0"/>
              </a:rPr>
              <a:t>không</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mục</a:t>
            </a:r>
            <a:r>
              <a:rPr lang="en-US" sz="2400" dirty="0">
                <a:latin typeface="Segoe UI" pitchFamily="34" charset="0"/>
                <a:cs typeface="Segoe UI" pitchFamily="34" charset="0"/>
              </a:rPr>
              <a:t> </a:t>
            </a:r>
            <a:r>
              <a:rPr lang="en-US" sz="2400" dirty="0" err="1">
                <a:latin typeface="Segoe UI" pitchFamily="34" charset="0"/>
                <a:cs typeface="Segoe UI" pitchFamily="34" charset="0"/>
              </a:rPr>
              <a:t>tiêu</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để</a:t>
            </a:r>
            <a:r>
              <a:rPr lang="en-US" sz="2400" dirty="0">
                <a:latin typeface="Segoe UI" pitchFamily="34" charset="0"/>
                <a:cs typeface="Segoe UI" pitchFamily="34" charset="0"/>
              </a:rPr>
              <a:t> </a:t>
            </a:r>
            <a:r>
              <a:rPr lang="en-US" sz="2400" dirty="0" err="1">
                <a:latin typeface="Segoe UI" pitchFamily="34" charset="0"/>
                <a:cs typeface="Segoe UI" pitchFamily="34" charset="0"/>
              </a:rPr>
              <a:t>họ</a:t>
            </a:r>
            <a:r>
              <a:rPr lang="en-US" sz="2400" dirty="0">
                <a:latin typeface="Segoe UI" pitchFamily="34" charset="0"/>
                <a:cs typeface="Segoe UI" pitchFamily="34" charset="0"/>
              </a:rPr>
              <a:t> </a:t>
            </a:r>
            <a:r>
              <a:rPr lang="en-US" sz="2400" dirty="0" err="1">
                <a:latin typeface="Segoe UI" pitchFamily="34" charset="0"/>
                <a:cs typeface="Segoe UI" pitchFamily="34" charset="0"/>
              </a:rPr>
              <a:t>phải</a:t>
            </a:r>
            <a:r>
              <a:rPr lang="en-US" sz="2400" dirty="0">
                <a:latin typeface="Segoe UI" pitchFamily="34" charset="0"/>
                <a:cs typeface="Segoe UI" pitchFamily="34" charset="0"/>
              </a:rPr>
              <a:t> </a:t>
            </a:r>
            <a:r>
              <a:rPr lang="en-US" sz="2400" dirty="0" err="1">
                <a:latin typeface="Segoe UI" pitchFamily="34" charset="0"/>
                <a:cs typeface="Segoe UI" pitchFamily="34" charset="0"/>
              </a:rPr>
              <a:t>chịu</a:t>
            </a:r>
            <a:r>
              <a:rPr lang="en-US" sz="2400" dirty="0">
                <a:latin typeface="Segoe UI" pitchFamily="34" charset="0"/>
                <a:cs typeface="Segoe UI" pitchFamily="34" charset="0"/>
              </a:rPr>
              <a:t> </a:t>
            </a:r>
            <a:r>
              <a:rPr lang="en-US" sz="2400" dirty="0" err="1">
                <a:latin typeface="Segoe UI" pitchFamily="34" charset="0"/>
                <a:cs typeface="Segoe UI" pitchFamily="34" charset="0"/>
              </a:rPr>
              <a:t>trách</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nhiệm</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Bất</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cứ</a:t>
            </a:r>
            <a:r>
              <a:rPr lang="en-US" sz="2400" dirty="0">
                <a:latin typeface="Segoe UI" pitchFamily="34" charset="0"/>
                <a:cs typeface="Segoe UI" pitchFamily="34" charset="0"/>
              </a:rPr>
              <a:t> </a:t>
            </a:r>
            <a:r>
              <a:rPr lang="en-US" sz="2400" dirty="0" err="1">
                <a:latin typeface="Segoe UI" pitchFamily="34" charset="0"/>
                <a:cs typeface="Segoe UI" pitchFamily="34" charset="0"/>
              </a:rPr>
              <a:t>khi</a:t>
            </a:r>
            <a:r>
              <a:rPr lang="en-US" sz="2400" dirty="0">
                <a:latin typeface="Segoe UI" pitchFamily="34" charset="0"/>
                <a:cs typeface="Segoe UI" pitchFamily="34" charset="0"/>
              </a:rPr>
              <a:t> </a:t>
            </a:r>
            <a:r>
              <a:rPr lang="en-US" sz="2400" dirty="0" err="1">
                <a:latin typeface="Segoe UI" pitchFamily="34" charset="0"/>
                <a:cs typeface="Segoe UI" pitchFamily="34" charset="0"/>
              </a:rPr>
              <a:t>nào</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dự</a:t>
            </a:r>
            <a:r>
              <a:rPr lang="en-US" sz="2400" dirty="0">
                <a:latin typeface="Segoe UI" pitchFamily="34" charset="0"/>
                <a:cs typeface="Segoe UI" pitchFamily="34" charset="0"/>
              </a:rPr>
              <a:t> </a:t>
            </a:r>
            <a:r>
              <a:rPr lang="en-US" sz="2400" dirty="0" err="1">
                <a:latin typeface="Segoe UI" pitchFamily="34" charset="0"/>
                <a:cs typeface="Segoe UI" pitchFamily="34" charset="0"/>
              </a:rPr>
              <a:t>án</a:t>
            </a:r>
            <a:r>
              <a:rPr lang="en-US" sz="2400" dirty="0">
                <a:latin typeface="Segoe UI" pitchFamily="34" charset="0"/>
                <a:cs typeface="Segoe UI" pitchFamily="34" charset="0"/>
              </a:rPr>
              <a:t> </a:t>
            </a:r>
            <a:r>
              <a:rPr lang="en-US" sz="2400" dirty="0" err="1">
                <a:latin typeface="Segoe UI" pitchFamily="34" charset="0"/>
                <a:cs typeface="Segoe UI" pitchFamily="34" charset="0"/>
              </a:rPr>
              <a:t>bị</a:t>
            </a:r>
            <a:r>
              <a:rPr lang="en-US" sz="2400" dirty="0">
                <a:latin typeface="Segoe UI" pitchFamily="34" charset="0"/>
                <a:cs typeface="Segoe UI" pitchFamily="34" charset="0"/>
              </a:rPr>
              <a:t> </a:t>
            </a:r>
            <a:r>
              <a:rPr lang="en-US" sz="2400" dirty="0" err="1">
                <a:latin typeface="Segoe UI" pitchFamily="34" charset="0"/>
                <a:cs typeface="Segoe UI" pitchFamily="34" charset="0"/>
              </a:rPr>
              <a:t>thất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bại</a:t>
            </a:r>
            <a:r>
              <a:rPr lang="en-US" sz="2400" dirty="0">
                <a:latin typeface="Segoe UI" pitchFamily="34" charset="0"/>
                <a:cs typeface="Segoe UI" pitchFamily="34" charset="0"/>
              </a:rPr>
              <a:t> </a:t>
            </a:r>
            <a:r>
              <a:rPr lang="en-US" sz="2400" dirty="0" err="1">
                <a:latin typeface="Segoe UI" pitchFamily="34" charset="0"/>
                <a:cs typeface="Segoe UI" pitchFamily="34" charset="0"/>
              </a:rPr>
              <a:t>mà</a:t>
            </a:r>
            <a:r>
              <a:rPr lang="en-US" sz="2400" dirty="0">
                <a:latin typeface="Segoe UI" pitchFamily="34" charset="0"/>
                <a:cs typeface="Segoe UI" pitchFamily="34" charset="0"/>
              </a:rPr>
              <a:t> </a:t>
            </a:r>
            <a:r>
              <a:rPr lang="en-US" sz="2400" dirty="0" err="1">
                <a:latin typeface="Segoe UI" pitchFamily="34" charset="0"/>
                <a:cs typeface="Segoe UI" pitchFamily="34" charset="0"/>
              </a:rPr>
              <a:t>không</a:t>
            </a:r>
            <a:r>
              <a:rPr lang="en-US" sz="2400" dirty="0">
                <a:latin typeface="Segoe UI" pitchFamily="34" charset="0"/>
                <a:cs typeface="Segoe UI" pitchFamily="34" charset="0"/>
              </a:rPr>
              <a:t> </a:t>
            </a:r>
            <a:r>
              <a:rPr lang="en-US" sz="2400" dirty="0" err="1">
                <a:latin typeface="Segoe UI" pitchFamily="34" charset="0"/>
                <a:cs typeface="Segoe UI" pitchFamily="34" charset="0"/>
              </a:rPr>
              <a:t>phải</a:t>
            </a:r>
            <a:r>
              <a:rPr lang="en-US" sz="2400" dirty="0">
                <a:latin typeface="Segoe UI" pitchFamily="34" charset="0"/>
                <a:cs typeface="Segoe UI" pitchFamily="34" charset="0"/>
              </a:rPr>
              <a:t> </a:t>
            </a:r>
            <a:r>
              <a:rPr lang="en-US" sz="2400" dirty="0" err="1">
                <a:latin typeface="Segoe UI" pitchFamily="34" charset="0"/>
                <a:cs typeface="Segoe UI" pitchFamily="34" charset="0"/>
              </a:rPr>
              <a:t>vì</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vài</a:t>
            </a:r>
            <a:r>
              <a:rPr lang="en-US" sz="2400" dirty="0">
                <a:latin typeface="Segoe UI" pitchFamily="34" charset="0"/>
                <a:cs typeface="Segoe UI" pitchFamily="34" charset="0"/>
              </a:rPr>
              <a:t> </a:t>
            </a:r>
            <a:r>
              <a:rPr lang="en-US" sz="2400" dirty="0" err="1">
                <a:latin typeface="Segoe UI" pitchFamily="34" charset="0"/>
                <a:cs typeface="Segoe UI" pitchFamily="34" charset="0"/>
              </a:rPr>
              <a:t>lý</a:t>
            </a:r>
            <a:r>
              <a:rPr lang="en-US" sz="2400" dirty="0">
                <a:latin typeface="Segoe UI" pitchFamily="34" charset="0"/>
                <a:cs typeface="Segoe UI" pitchFamily="34" charset="0"/>
              </a:rPr>
              <a:t> do </a:t>
            </a:r>
            <a:r>
              <a:rPr lang="en-US" sz="2400" dirty="0" err="1">
                <a:latin typeface="Segoe UI" pitchFamily="34" charset="0"/>
                <a:cs typeface="Segoe UI" pitchFamily="34" charset="0"/>
              </a:rPr>
              <a:t>nào</a:t>
            </a:r>
            <a:r>
              <a:rPr lang="en-US" sz="2400" dirty="0">
                <a:latin typeface="Segoe UI" pitchFamily="34" charset="0"/>
                <a:cs typeface="Segoe UI" pitchFamily="34" charset="0"/>
              </a:rPr>
              <a:t> </a:t>
            </a:r>
            <a:r>
              <a:rPr lang="en-US" sz="2400" dirty="0" err="1">
                <a:latin typeface="Segoe UI" pitchFamily="34" charset="0"/>
                <a:cs typeface="Segoe UI" pitchFamily="34" charset="0"/>
              </a:rPr>
              <a:t>khác</a:t>
            </a:r>
            <a:r>
              <a:rPr lang="en-US" sz="2400" dirty="0">
                <a:latin typeface="Segoe UI" pitchFamily="34" charset="0"/>
                <a:cs typeface="Segoe UI" pitchFamily="34" charset="0"/>
              </a:rPr>
              <a:t>, </a:t>
            </a:r>
            <a:r>
              <a:rPr lang="en-US" sz="2400" dirty="0" err="1">
                <a:latin typeface="Segoe UI" pitchFamily="34" charset="0"/>
                <a:cs typeface="Segoe UI" pitchFamily="34" charset="0"/>
              </a:rPr>
              <a:t>thì</a:t>
            </a:r>
            <a:r>
              <a:rPr lang="en-US" sz="2400" dirty="0">
                <a:latin typeface="Segoe UI" pitchFamily="34" charset="0"/>
                <a:cs typeface="Segoe UI" pitchFamily="34" charset="0"/>
              </a:rPr>
              <a:t> </a:t>
            </a:r>
            <a:r>
              <a:rPr lang="en-US" sz="2400" dirty="0" err="1">
                <a:latin typeface="Segoe UI" pitchFamily="34" charset="0"/>
                <a:cs typeface="Segoe UI" pitchFamily="34" charset="0"/>
              </a:rPr>
              <a:t>rất</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thể</a:t>
            </a:r>
            <a:r>
              <a:rPr lang="en-US" sz="2400" dirty="0">
                <a:latin typeface="Segoe UI" pitchFamily="34" charset="0"/>
                <a:cs typeface="Segoe UI" pitchFamily="34" charset="0"/>
              </a:rPr>
              <a:t>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do </a:t>
            </a:r>
            <a:r>
              <a:rPr lang="en-US" sz="2400" dirty="0" err="1">
                <a:latin typeface="Segoe UI" pitchFamily="34" charset="0"/>
                <a:cs typeface="Segoe UI" pitchFamily="34" charset="0"/>
              </a:rPr>
              <a:t>nguyên</a:t>
            </a:r>
            <a:r>
              <a:rPr lang="en-US" sz="2400" dirty="0">
                <a:latin typeface="Segoe UI" pitchFamily="34" charset="0"/>
                <a:cs typeface="Segoe UI" pitchFamily="34" charset="0"/>
              </a:rPr>
              <a:t> </a:t>
            </a:r>
            <a:r>
              <a:rPr lang="en-US" sz="2400" dirty="0" err="1">
                <a:latin typeface="Segoe UI" pitchFamily="34" charset="0"/>
                <a:cs typeface="Segoe UI" pitchFamily="34" charset="0"/>
              </a:rPr>
              <a:t>nhân</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đội</a:t>
            </a:r>
            <a:r>
              <a:rPr lang="en-US" sz="2400" dirty="0">
                <a:latin typeface="Segoe UI" pitchFamily="34" charset="0"/>
                <a:cs typeface="Segoe UI" pitchFamily="34" charset="0"/>
              </a:rPr>
              <a:t> </a:t>
            </a:r>
            <a:r>
              <a:rPr lang="en-US" sz="2400" dirty="0" err="1">
                <a:latin typeface="Segoe UI" pitchFamily="34" charset="0"/>
                <a:cs typeface="Segoe UI" pitchFamily="34" charset="0"/>
              </a:rPr>
              <a:t>dự</a:t>
            </a:r>
            <a:r>
              <a:rPr lang="en-US" sz="2400" dirty="0">
                <a:latin typeface="Segoe UI" pitchFamily="34" charset="0"/>
                <a:cs typeface="Segoe UI" pitchFamily="34" charset="0"/>
              </a:rPr>
              <a:t> </a:t>
            </a:r>
            <a:r>
              <a:rPr lang="en-US" sz="2400" dirty="0" err="1">
                <a:latin typeface="Segoe UI" pitchFamily="34" charset="0"/>
                <a:cs typeface="Segoe UI" pitchFamily="34" charset="0"/>
              </a:rPr>
              <a:t>án</a:t>
            </a:r>
            <a:r>
              <a:rPr lang="en-US" sz="2400" dirty="0">
                <a:latin typeface="Segoe UI" pitchFamily="34" charset="0"/>
                <a:cs typeface="Segoe UI" pitchFamily="34" charset="0"/>
              </a:rPr>
              <a:t> </a:t>
            </a:r>
            <a:r>
              <a:rPr lang="en-US" sz="2400" dirty="0" err="1">
                <a:latin typeface="Segoe UI" pitchFamily="34" charset="0"/>
                <a:cs typeface="Segoe UI" pitchFamily="34" charset="0"/>
              </a:rPr>
              <a:t>đó</a:t>
            </a:r>
            <a:r>
              <a:rPr lang="en-US" sz="2400" dirty="0">
                <a:latin typeface="Segoe UI" pitchFamily="34" charset="0"/>
                <a:cs typeface="Segoe UI" pitchFamily="34" charset="0"/>
              </a:rPr>
              <a:t> </a:t>
            </a:r>
            <a:r>
              <a:rPr lang="en-US" sz="2400" dirty="0" err="1">
                <a:latin typeface="Segoe UI" pitchFamily="34" charset="0"/>
                <a:cs typeface="Segoe UI" pitchFamily="34" charset="0"/>
              </a:rPr>
              <a:t>đã</a:t>
            </a:r>
            <a:r>
              <a:rPr lang="en-US" sz="2400" dirty="0">
                <a:latin typeface="Segoe UI" pitchFamily="34" charset="0"/>
                <a:cs typeface="Segoe UI" pitchFamily="34" charset="0"/>
              </a:rPr>
              <a:t> </a:t>
            </a:r>
            <a:r>
              <a:rPr lang="en-US" sz="2400" dirty="0" err="1">
                <a:latin typeface="Segoe UI" pitchFamily="34" charset="0"/>
                <a:cs typeface="Segoe UI" pitchFamily="34" charset="0"/>
              </a:rPr>
              <a:t>làm</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r>
              <a:rPr lang="en-US" sz="2400" dirty="0" err="1">
                <a:latin typeface="Segoe UI" pitchFamily="34" charset="0"/>
                <a:cs typeface="Segoe UI" pitchFamily="34" charset="0"/>
              </a:rPr>
              <a:t>với</a:t>
            </a:r>
            <a:r>
              <a:rPr lang="en-US" sz="2400" dirty="0">
                <a:latin typeface="Segoe UI" pitchFamily="34" charset="0"/>
                <a:cs typeface="Segoe UI" pitchFamily="34" charset="0"/>
              </a:rPr>
              <a:t> </a:t>
            </a:r>
            <a:r>
              <a:rPr lang="en-US" sz="2400" dirty="0" err="1">
                <a:latin typeface="Segoe UI" pitchFamily="34" charset="0"/>
                <a:cs typeface="Segoe UI" pitchFamily="34" charset="0"/>
              </a:rPr>
              <a:t>cấp</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độ</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không</a:t>
            </a:r>
            <a:r>
              <a:rPr lang="en-US" sz="2400" dirty="0">
                <a:latin typeface="Segoe UI" pitchFamily="34" charset="0"/>
                <a:cs typeface="Segoe UI" pitchFamily="34" charset="0"/>
              </a:rPr>
              <a:t> </a:t>
            </a:r>
            <a:r>
              <a:rPr lang="en-US" sz="2400" dirty="0" err="1">
                <a:latin typeface="Segoe UI" pitchFamily="34" charset="0"/>
                <a:cs typeface="Segoe UI" pitchFamily="34" charset="0"/>
              </a:rPr>
              <a:t>cảm</a:t>
            </a:r>
            <a:r>
              <a:rPr lang="en-US" sz="2400" dirty="0">
                <a:latin typeface="Segoe UI" pitchFamily="34" charset="0"/>
                <a:cs typeface="Segoe UI" pitchFamily="34" charset="0"/>
              </a:rPr>
              <a:t> </a:t>
            </a:r>
            <a:r>
              <a:rPr lang="en-US" sz="2400" dirty="0" err="1">
                <a:latin typeface="Segoe UI" pitchFamily="34" charset="0"/>
                <a:cs typeface="Segoe UI" pitchFamily="34" charset="0"/>
              </a:rPr>
              <a:t>thấy</a:t>
            </a:r>
            <a:r>
              <a:rPr lang="en-US" sz="2400" dirty="0">
                <a:latin typeface="Segoe UI" pitchFamily="34" charset="0"/>
                <a:cs typeface="Segoe UI" pitchFamily="34" charset="0"/>
              </a:rPr>
              <a:t> </a:t>
            </a:r>
            <a:r>
              <a:rPr lang="en-US" sz="2400" dirty="0" err="1">
                <a:latin typeface="Segoe UI" pitchFamily="34" charset="0"/>
                <a:cs typeface="Segoe UI" pitchFamily="34" charset="0"/>
              </a:rPr>
              <a:t>cùng</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trách</a:t>
            </a:r>
            <a:r>
              <a:rPr lang="en-US" sz="2400" dirty="0">
                <a:latin typeface="Segoe UI" pitchFamily="34" charset="0"/>
                <a:cs typeface="Segoe UI" pitchFamily="34" charset="0"/>
              </a:rPr>
              <a:t> </a:t>
            </a:r>
            <a:r>
              <a:rPr lang="en-US" sz="2400" dirty="0" err="1">
                <a:latin typeface="Segoe UI" pitchFamily="34" charset="0"/>
                <a:cs typeface="Segoe UI" pitchFamily="34" charset="0"/>
              </a:rPr>
              <a:t>nhiệm</a:t>
            </a:r>
            <a:r>
              <a:rPr lang="en-US" sz="2400" dirty="0">
                <a:latin typeface="Segoe UI" pitchFamily="34" charset="0"/>
                <a:cs typeface="Segoe UI" pitchFamily="34" charset="0"/>
              </a:rPr>
              <a:t> </a:t>
            </a:r>
            <a:r>
              <a:rPr lang="en-US" sz="2400" dirty="0" err="1">
                <a:latin typeface="Segoe UI" pitchFamily="34" charset="0"/>
                <a:cs typeface="Segoe UI" pitchFamily="34" charset="0"/>
              </a:rPr>
              <a:t>với</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cái</a:t>
            </a:r>
            <a:r>
              <a:rPr lang="en-US" sz="2400" dirty="0">
                <a:latin typeface="Segoe UI" pitchFamily="34" charset="0"/>
                <a:cs typeface="Segoe UI" pitchFamily="34" charset="0"/>
              </a:rPr>
              <a:t> </a:t>
            </a:r>
            <a:r>
              <a:rPr lang="en-US" sz="2400" dirty="0" err="1">
                <a:latin typeface="Segoe UI" pitchFamily="34" charset="0"/>
                <a:cs typeface="Segoe UI" pitchFamily="34" charset="0"/>
              </a:rPr>
              <a:t>gì</a:t>
            </a:r>
            <a:r>
              <a:rPr lang="en-US" sz="2400" dirty="0">
                <a:latin typeface="Segoe UI" pitchFamily="34" charset="0"/>
                <a:cs typeface="Segoe UI" pitchFamily="34" charset="0"/>
              </a:rPr>
              <a:t> </a:t>
            </a:r>
            <a:r>
              <a:rPr lang="en-US" sz="2400" dirty="0" err="1">
                <a:latin typeface="Segoe UI" pitchFamily="34" charset="0"/>
                <a:cs typeface="Segoe UI" pitchFamily="34" charset="0"/>
              </a:rPr>
              <a:t>đó</a:t>
            </a:r>
            <a:endParaRPr lang="en-US" sz="2400"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a:latin typeface="Segoe UI" pitchFamily="34" charset="0"/>
              <a:cs typeface="Segoe UI" pitchFamily="34" charset="0"/>
            </a:endParaRPr>
          </a:p>
        </p:txBody>
      </p:sp>
      <p:pic>
        <p:nvPicPr>
          <p:cNvPr id="14338" name="Picture 2" descr="http://blog.3back.com/wp-content/uploads/2010/04/Basic-Scrum-Team-Connect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547845"/>
            <a:ext cx="3051177" cy="2288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352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62484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latin typeface="Segoe UI" pitchFamily="34" charset="0"/>
                <a:ea typeface="Roboto" pitchFamily="2" charset="0"/>
                <a:cs typeface="Segoe UI" pitchFamily="34" charset="0"/>
              </a:rPr>
              <a:t>Đội</a:t>
            </a:r>
            <a:endParaRPr lang="en-US"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Khi</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đến</a:t>
            </a:r>
            <a:r>
              <a:rPr lang="en-US" sz="2400" dirty="0">
                <a:latin typeface="Segoe UI" pitchFamily="34" charset="0"/>
                <a:cs typeface="Segoe UI" pitchFamily="34" charset="0"/>
              </a:rPr>
              <a:t> </a:t>
            </a:r>
            <a:r>
              <a:rPr lang="en-US" sz="2400" dirty="0" err="1">
                <a:latin typeface="Segoe UI" pitchFamily="34" charset="0"/>
                <a:cs typeface="Segoe UI" pitchFamily="34" charset="0"/>
              </a:rPr>
              <a:t>với</a:t>
            </a:r>
            <a:r>
              <a:rPr lang="en-US" sz="2400" dirty="0">
                <a:latin typeface="Segoe UI" pitchFamily="34" charset="0"/>
                <a:cs typeface="Segoe UI" pitchFamily="34" charset="0"/>
              </a:rPr>
              <a:t> </a:t>
            </a:r>
            <a:r>
              <a:rPr lang="en-US" sz="2400" dirty="0" err="1">
                <a:latin typeface="Segoe UI" pitchFamily="34" charset="0"/>
                <a:cs typeface="Segoe UI" pitchFamily="34" charset="0"/>
              </a:rPr>
              <a:t>nhau</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để</a:t>
            </a:r>
            <a:r>
              <a:rPr lang="en-US" sz="2400" dirty="0">
                <a:latin typeface="Segoe UI" pitchFamily="34" charset="0"/>
                <a:cs typeface="Segoe UI" pitchFamily="34" charset="0"/>
              </a:rPr>
              <a:t> </a:t>
            </a:r>
            <a:r>
              <a:rPr lang="en-US" sz="2400" dirty="0" err="1">
                <a:latin typeface="Segoe UI" pitchFamily="34" charset="0"/>
                <a:cs typeface="Segoe UI" pitchFamily="34" charset="0"/>
              </a:rPr>
              <a:t>cùng</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đạt</a:t>
            </a:r>
            <a:r>
              <a:rPr lang="en-US" sz="2400" dirty="0">
                <a:latin typeface="Segoe UI" pitchFamily="34" charset="0"/>
                <a:cs typeface="Segoe UI" pitchFamily="34" charset="0"/>
              </a:rPr>
              <a:t> </a:t>
            </a:r>
            <a:r>
              <a:rPr lang="en-US" sz="2400" dirty="0" err="1">
                <a:latin typeface="Segoe UI" pitchFamily="34" charset="0"/>
                <a:cs typeface="Segoe UI" pitchFamily="34" charset="0"/>
              </a:rPr>
              <a:t>tới</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mục</a:t>
            </a:r>
            <a:r>
              <a:rPr lang="en-US" sz="2400" dirty="0">
                <a:latin typeface="Segoe UI" pitchFamily="34" charset="0"/>
                <a:cs typeface="Segoe UI" pitchFamily="34" charset="0"/>
              </a:rPr>
              <a:t> </a:t>
            </a:r>
            <a:r>
              <a:rPr lang="en-US" sz="2400" dirty="0" err="1">
                <a:latin typeface="Segoe UI" pitchFamily="34" charset="0"/>
                <a:cs typeface="Segoe UI" pitchFamily="34" charset="0"/>
              </a:rPr>
              <a:t>tiêu</a:t>
            </a:r>
            <a:r>
              <a:rPr lang="en-US" sz="2400" dirty="0">
                <a:latin typeface="Segoe UI" pitchFamily="34" charset="0"/>
                <a:cs typeface="Segoe UI" pitchFamily="34" charset="0"/>
              </a:rPr>
              <a:t> </a:t>
            </a:r>
            <a:r>
              <a:rPr lang="en-US" sz="2400" dirty="0" err="1">
                <a:latin typeface="Segoe UI" pitchFamily="34" charset="0"/>
                <a:cs typeface="Segoe UI" pitchFamily="34" charset="0"/>
              </a:rPr>
              <a:t>chung</a:t>
            </a:r>
            <a:r>
              <a:rPr lang="en-US" sz="2400" dirty="0">
                <a:latin typeface="Segoe UI" pitchFamily="34" charset="0"/>
                <a:cs typeface="Segoe UI" pitchFamily="34" charset="0"/>
              </a:rPr>
              <a:t>, </a:t>
            </a:r>
            <a:r>
              <a:rPr lang="en-US" sz="2400" dirty="0" err="1">
                <a:latin typeface="Segoe UI" pitchFamily="34" charset="0"/>
                <a:cs typeface="Segoe UI" pitchFamily="34" charset="0"/>
              </a:rPr>
              <a:t>thì</a:t>
            </a:r>
            <a:r>
              <a:rPr lang="en-US" sz="2400" dirty="0">
                <a:latin typeface="Segoe UI" pitchFamily="34" charset="0"/>
                <a:cs typeface="Segoe UI" pitchFamily="34" charset="0"/>
              </a:rPr>
              <a:t> </a:t>
            </a:r>
            <a:r>
              <a:rPr lang="en-US" sz="2400" dirty="0" err="1">
                <a:latin typeface="Segoe UI" pitchFamily="34" charset="0"/>
                <a:cs typeface="Segoe UI" pitchFamily="34" charset="0"/>
              </a:rPr>
              <a:t>đó</a:t>
            </a:r>
            <a:r>
              <a:rPr lang="en-US" sz="2400" dirty="0">
                <a:latin typeface="Segoe UI" pitchFamily="34" charset="0"/>
                <a:cs typeface="Segoe UI" pitchFamily="34" charset="0"/>
              </a:rPr>
              <a:t> </a:t>
            </a:r>
            <a:r>
              <a:rPr lang="en-US" sz="2400" dirty="0" err="1">
                <a:latin typeface="Segoe UI" pitchFamily="34" charset="0"/>
                <a:cs typeface="Segoe UI" pitchFamily="34" charset="0"/>
              </a:rPr>
              <a:t>chính</a:t>
            </a:r>
            <a:r>
              <a:rPr lang="en-US" sz="2400" dirty="0">
                <a:latin typeface="Segoe UI" pitchFamily="34" charset="0"/>
                <a:cs typeface="Segoe UI" pitchFamily="34" charset="0"/>
              </a:rPr>
              <a:t>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điểm</a:t>
            </a:r>
            <a:r>
              <a:rPr lang="en-US" sz="2400" dirty="0">
                <a:latin typeface="Segoe UI" pitchFamily="34" charset="0"/>
                <a:cs typeface="Segoe UI" pitchFamily="34" charset="0"/>
              </a:rPr>
              <a:t> </a:t>
            </a:r>
            <a:r>
              <a:rPr lang="en-US" sz="2400" dirty="0" err="1">
                <a:latin typeface="Segoe UI" pitchFamily="34" charset="0"/>
                <a:cs typeface="Segoe UI" pitchFamily="34" charset="0"/>
              </a:rPr>
              <a:t>khởi</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đầu</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đội</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r>
              <a:rPr lang="en-US" sz="2400" dirty="0" err="1">
                <a:latin typeface="Segoe UI" pitchFamily="34" charset="0"/>
                <a:cs typeface="Segoe UI" pitchFamily="34" charset="0"/>
              </a:rPr>
              <a:t>trở</a:t>
            </a:r>
            <a:r>
              <a:rPr lang="en-US" sz="2400" dirty="0">
                <a:latin typeface="Segoe UI" pitchFamily="34" charset="0"/>
                <a:cs typeface="Segoe UI" pitchFamily="34" charset="0"/>
              </a:rPr>
              <a:t> </a:t>
            </a:r>
            <a:r>
              <a:rPr lang="en-US" sz="2400" dirty="0" err="1">
                <a:latin typeface="Segoe UI" pitchFamily="34" charset="0"/>
                <a:cs typeface="Segoe UI" pitchFamily="34" charset="0"/>
              </a:rPr>
              <a:t>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đội</a:t>
            </a:r>
            <a:r>
              <a:rPr lang="en-US" sz="2400" dirty="0">
                <a:latin typeface="Segoe UI" pitchFamily="34" charset="0"/>
                <a:cs typeface="Segoe UI" pitchFamily="34" charset="0"/>
              </a:rPr>
              <a:t> </a:t>
            </a:r>
            <a:r>
              <a:rPr lang="en-US" sz="2400" dirty="0" err="1">
                <a:latin typeface="Segoe UI" pitchFamily="34" charset="0"/>
                <a:cs typeface="Segoe UI" pitchFamily="34" charset="0"/>
              </a:rPr>
              <a:t>năng-suất-cao</a:t>
            </a:r>
            <a:r>
              <a:rPr lang="en-US" sz="2400" dirty="0">
                <a:latin typeface="Segoe UI" pitchFamily="34" charset="0"/>
                <a:cs typeface="Segoe UI" pitchFamily="34" charset="0"/>
              </a:rPr>
              <a:t> hay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năng-suất-thấp</a:t>
            </a:r>
            <a:r>
              <a:rPr lang="en-US" sz="2400" dirty="0">
                <a:latin typeface="Segoe UI" pitchFamily="34" charset="0"/>
                <a:cs typeface="Segoe UI" pitchFamily="34" charset="0"/>
              </a:rPr>
              <a:t> </a:t>
            </a:r>
            <a:r>
              <a:rPr lang="en-US" sz="2400" dirty="0" err="1">
                <a:latin typeface="Segoe UI" pitchFamily="34" charset="0"/>
                <a:cs typeface="Segoe UI" pitchFamily="34" charset="0"/>
              </a:rPr>
              <a:t>phụ</a:t>
            </a:r>
            <a:r>
              <a:rPr lang="en-US" sz="2400" dirty="0">
                <a:latin typeface="Segoe UI" pitchFamily="34" charset="0"/>
                <a:cs typeface="Segoe UI" pitchFamily="34" charset="0"/>
              </a:rPr>
              <a:t> </a:t>
            </a:r>
            <a:r>
              <a:rPr lang="en-US" sz="2400" dirty="0" err="1">
                <a:latin typeface="Segoe UI" pitchFamily="34" charset="0"/>
                <a:cs typeface="Segoe UI" pitchFamily="34" charset="0"/>
              </a:rPr>
              <a:t>thuộc</a:t>
            </a:r>
            <a:r>
              <a:rPr lang="en-US" sz="2400" dirty="0">
                <a:latin typeface="Segoe UI" pitchFamily="34" charset="0"/>
                <a:cs typeface="Segoe UI" pitchFamily="34" charset="0"/>
              </a:rPr>
              <a:t> </a:t>
            </a:r>
            <a:r>
              <a:rPr lang="en-US" sz="2400" dirty="0" err="1">
                <a:latin typeface="Segoe UI" pitchFamily="34" charset="0"/>
                <a:cs typeface="Segoe UI" pitchFamily="34" charset="0"/>
              </a:rPr>
              <a:t>vào</a:t>
            </a:r>
            <a:r>
              <a:rPr lang="en-US" sz="2400" dirty="0">
                <a:latin typeface="Segoe UI" pitchFamily="34" charset="0"/>
                <a:cs typeface="Segoe UI" pitchFamily="34" charset="0"/>
              </a:rPr>
              <a:t> </a:t>
            </a:r>
            <a:r>
              <a:rPr lang="en-US" sz="2400" dirty="0" err="1">
                <a:latin typeface="Segoe UI" pitchFamily="34" charset="0"/>
                <a:cs typeface="Segoe UI" pitchFamily="34" charset="0"/>
              </a:rPr>
              <a:t>khả</a:t>
            </a:r>
            <a:r>
              <a:rPr lang="en-US" sz="2400" dirty="0">
                <a:latin typeface="Segoe UI" pitchFamily="34" charset="0"/>
                <a:cs typeface="Segoe UI" pitchFamily="34" charset="0"/>
              </a:rPr>
              <a:t> </a:t>
            </a:r>
            <a:r>
              <a:rPr lang="en-US" sz="2400" dirty="0" err="1">
                <a:latin typeface="Segoe UI" pitchFamily="34" charset="0"/>
                <a:cs typeface="Segoe UI" pitchFamily="34" charset="0"/>
              </a:rPr>
              <a:t>năng</a:t>
            </a:r>
            <a:r>
              <a:rPr lang="en-US" sz="2400" dirty="0">
                <a:latin typeface="Segoe UI" pitchFamily="34" charset="0"/>
                <a:cs typeface="Segoe UI" pitchFamily="34" charset="0"/>
              </a:rPr>
              <a:t> </a:t>
            </a:r>
            <a:r>
              <a:rPr lang="en-US" sz="2400" dirty="0" err="1">
                <a:latin typeface="Segoe UI" pitchFamily="34" charset="0"/>
                <a:cs typeface="Segoe UI" pitchFamily="34" charset="0"/>
              </a:rPr>
              <a:t>làm</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r>
              <a:rPr lang="en-US" sz="2400" dirty="0" err="1">
                <a:latin typeface="Segoe UI" pitchFamily="34" charset="0"/>
                <a:cs typeface="Segoe UI" pitchFamily="34" charset="0"/>
              </a:rPr>
              <a:t>cùng</a:t>
            </a:r>
            <a:r>
              <a:rPr lang="en-US" sz="2400" dirty="0">
                <a:latin typeface="Segoe UI" pitchFamily="34" charset="0"/>
                <a:cs typeface="Segoe UI" pitchFamily="34" charset="0"/>
              </a:rPr>
              <a:t> </a:t>
            </a:r>
            <a:r>
              <a:rPr lang="en-US" sz="2400" dirty="0" err="1">
                <a:latin typeface="Segoe UI" pitchFamily="34" charset="0"/>
                <a:cs typeface="Segoe UI" pitchFamily="34" charset="0"/>
              </a:rPr>
              <a:t>nhau</a:t>
            </a:r>
            <a:r>
              <a:rPr lang="en-US" sz="2400" dirty="0">
                <a:latin typeface="Segoe UI" pitchFamily="34" charset="0"/>
                <a:cs typeface="Segoe UI" pitchFamily="34" charset="0"/>
              </a:rPr>
              <a:t> </a:t>
            </a:r>
            <a:r>
              <a:rPr lang="en-US" sz="2400" dirty="0" err="1">
                <a:latin typeface="Segoe UI" pitchFamily="34" charset="0"/>
                <a:cs typeface="Segoe UI" pitchFamily="34" charset="0"/>
              </a:rPr>
              <a:t>như</a:t>
            </a:r>
            <a:r>
              <a:rPr lang="en-US" sz="2400" dirty="0">
                <a:latin typeface="Segoe UI" pitchFamily="34" charset="0"/>
                <a:cs typeface="Segoe UI" pitchFamily="34" charset="0"/>
              </a:rPr>
              <a:t>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a:latin typeface="Segoe UI" pitchFamily="34" charset="0"/>
                <a:cs typeface="Segoe UI" pitchFamily="34" charset="0"/>
              </a:rPr>
              <a:t>tự-tổ-chức</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phụ</a:t>
            </a:r>
            <a:r>
              <a:rPr lang="en-US" sz="2400" dirty="0">
                <a:latin typeface="Segoe UI" pitchFamily="34" charset="0"/>
                <a:cs typeface="Segoe UI" pitchFamily="34" charset="0"/>
              </a:rPr>
              <a:t> </a:t>
            </a:r>
            <a:r>
              <a:rPr lang="en-US" sz="2400" dirty="0" err="1">
                <a:latin typeface="Segoe UI" pitchFamily="34" charset="0"/>
                <a:cs typeface="Segoe UI" pitchFamily="34" charset="0"/>
              </a:rPr>
              <a:t>thuộc</a:t>
            </a:r>
            <a:r>
              <a:rPr lang="en-US" sz="2400" dirty="0">
                <a:latin typeface="Segoe UI" pitchFamily="34" charset="0"/>
                <a:cs typeface="Segoe UI" pitchFamily="34" charset="0"/>
              </a:rPr>
              <a:t> </a:t>
            </a:r>
            <a:r>
              <a:rPr lang="en-US" sz="2400" dirty="0" err="1">
                <a:latin typeface="Segoe UI" pitchFamily="34" charset="0"/>
                <a:cs typeface="Segoe UI" pitchFamily="34" charset="0"/>
              </a:rPr>
              <a:t>vào</a:t>
            </a:r>
            <a:r>
              <a:rPr lang="en-US" sz="2400" dirty="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lãnh</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đạo</a:t>
            </a:r>
            <a:r>
              <a:rPr lang="en-US" sz="2400" dirty="0">
                <a:latin typeface="Segoe UI" pitchFamily="34" charset="0"/>
                <a:cs typeface="Segoe UI" pitchFamily="34" charset="0"/>
              </a:rPr>
              <a:t> </a:t>
            </a:r>
            <a:r>
              <a:rPr lang="en-US" sz="2400" dirty="0" err="1">
                <a:latin typeface="Segoe UI" pitchFamily="34" charset="0"/>
                <a:cs typeface="Segoe UI" pitchFamily="34" charset="0"/>
              </a:rPr>
              <a:t>họ</a:t>
            </a:r>
            <a:r>
              <a:rPr lang="en-US" sz="2400" dirty="0">
                <a:latin typeface="Segoe UI" pitchFamily="34" charset="0"/>
                <a:cs typeface="Segoe UI" pitchFamily="34" charset="0"/>
              </a:rPr>
              <a:t>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môi</a:t>
            </a:r>
            <a:r>
              <a:rPr lang="en-US" sz="2400" dirty="0">
                <a:latin typeface="Segoe UI" pitchFamily="34" charset="0"/>
                <a:cs typeface="Segoe UI" pitchFamily="34" charset="0"/>
              </a:rPr>
              <a:t> </a:t>
            </a:r>
            <a:r>
              <a:rPr lang="en-US" sz="2400" dirty="0" err="1">
                <a:latin typeface="Segoe UI" pitchFamily="34" charset="0"/>
                <a:cs typeface="Segoe UI" pitchFamily="34" charset="0"/>
              </a:rPr>
              <a:t>trường</a:t>
            </a:r>
            <a:r>
              <a:rPr lang="en-US" sz="2400" dirty="0">
                <a:latin typeface="Segoe UI" pitchFamily="34" charset="0"/>
                <a:cs typeface="Segoe UI" pitchFamily="34" charset="0"/>
              </a:rPr>
              <a:t> </a:t>
            </a:r>
            <a:r>
              <a:rPr lang="en-US" sz="2400" dirty="0" err="1">
                <a:latin typeface="Segoe UI" pitchFamily="34" charset="0"/>
                <a:cs typeface="Segoe UI" pitchFamily="34" charset="0"/>
              </a:rPr>
              <a:t>ra</a:t>
            </a:r>
            <a:r>
              <a:rPr lang="en-US" sz="2400" dirty="0">
                <a:latin typeface="Segoe UI" pitchFamily="34" charset="0"/>
                <a:cs typeface="Segoe UI" pitchFamily="34" charset="0"/>
              </a:rPr>
              <a:t> </a:t>
            </a:r>
            <a:r>
              <a:rPr lang="en-US" sz="2400" dirty="0" err="1">
                <a:latin typeface="Segoe UI" pitchFamily="34" charset="0"/>
                <a:cs typeface="Segoe UI" pitchFamily="34" charset="0"/>
              </a:rPr>
              <a:t>lệnh</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kiểm</a:t>
            </a:r>
            <a:r>
              <a:rPr lang="en-US" sz="2400" dirty="0">
                <a:latin typeface="Segoe UI" pitchFamily="34" charset="0"/>
                <a:cs typeface="Segoe UI" pitchFamily="34" charset="0"/>
              </a:rPr>
              <a:t> </a:t>
            </a:r>
            <a:r>
              <a:rPr lang="en-US" sz="2400" dirty="0" err="1">
                <a:latin typeface="Segoe UI" pitchFamily="34" charset="0"/>
                <a:cs typeface="Segoe UI" pitchFamily="34" charset="0"/>
              </a:rPr>
              <a:t>soát</a:t>
            </a:r>
            <a:r>
              <a:rPr lang="en-US" sz="2400" dirty="0">
                <a:latin typeface="Segoe UI" pitchFamily="34" charset="0"/>
                <a:cs typeface="Segoe UI" pitchFamily="34" charset="0"/>
              </a:rPr>
              <a:t> </a:t>
            </a:r>
            <a:r>
              <a:rPr lang="en-US" sz="2400" dirty="0" err="1">
                <a:latin typeface="Segoe UI" pitchFamily="34" charset="0"/>
                <a:cs typeface="Segoe UI" pitchFamily="34" charset="0"/>
              </a:rPr>
              <a:t>truyền</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thống</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a:latin typeface="Segoe UI" pitchFamily="34" charset="0"/>
                <a:cs typeface="Segoe UI" pitchFamily="34" charset="0"/>
              </a:rPr>
              <a:t>Khi</a:t>
            </a:r>
            <a:r>
              <a:rPr lang="en-US" sz="2400" dirty="0">
                <a:latin typeface="Segoe UI" pitchFamily="34" charset="0"/>
                <a:cs typeface="Segoe UI" pitchFamily="34" charset="0"/>
              </a:rPr>
              <a:t> </a:t>
            </a:r>
            <a:r>
              <a:rPr lang="en-US" sz="2400" dirty="0" err="1">
                <a:latin typeface="Segoe UI" pitchFamily="34" charset="0"/>
                <a:cs typeface="Segoe UI" pitchFamily="34" charset="0"/>
              </a:rPr>
              <a:t>chúng</a:t>
            </a:r>
            <a:r>
              <a:rPr lang="en-US" sz="2400" dirty="0">
                <a:latin typeface="Segoe UI" pitchFamily="34" charset="0"/>
                <a:cs typeface="Segoe UI" pitchFamily="34" charset="0"/>
              </a:rPr>
              <a:t> ta </a:t>
            </a:r>
            <a:r>
              <a:rPr lang="en-US" sz="2400" dirty="0" err="1">
                <a:latin typeface="Segoe UI" pitchFamily="34" charset="0"/>
                <a:cs typeface="Segoe UI" pitchFamily="34" charset="0"/>
              </a:rPr>
              <a:t>nói</a:t>
            </a:r>
            <a:r>
              <a:rPr lang="en-US" sz="2400" dirty="0">
                <a:latin typeface="Segoe UI" pitchFamily="34" charset="0"/>
                <a:cs typeface="Segoe UI" pitchFamily="34" charset="0"/>
              </a:rPr>
              <a:t> </a:t>
            </a:r>
            <a:r>
              <a:rPr lang="en-US" sz="2400" dirty="0" err="1">
                <a:latin typeface="Segoe UI" pitchFamily="34" charset="0"/>
                <a:cs typeface="Segoe UI" pitchFamily="34" charset="0"/>
              </a:rPr>
              <a:t>về</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đội</a:t>
            </a:r>
            <a:r>
              <a:rPr lang="en-US" sz="2400" dirty="0">
                <a:latin typeface="Segoe UI" pitchFamily="34" charset="0"/>
                <a:cs typeface="Segoe UI" pitchFamily="34" charset="0"/>
              </a:rPr>
              <a:t>, </a:t>
            </a:r>
            <a:r>
              <a:rPr lang="en-US" sz="2400" dirty="0" err="1">
                <a:latin typeface="Segoe UI" pitchFamily="34" charset="0"/>
                <a:cs typeface="Segoe UI" pitchFamily="34" charset="0"/>
              </a:rPr>
              <a:t>hoặc</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a:latin typeface="Segoe UI" pitchFamily="34" charset="0"/>
                <a:cs typeface="Segoe UI" pitchFamily="34" charset="0"/>
              </a:rPr>
              <a:t>những</a:t>
            </a:r>
            <a:r>
              <a:rPr lang="en-US" sz="2400" dirty="0">
                <a:latin typeface="Segoe UI" pitchFamily="34" charset="0"/>
                <a:cs typeface="Segoe UI" pitchFamily="34" charset="0"/>
              </a:rPr>
              <a:t> </a:t>
            </a:r>
            <a:r>
              <a:rPr lang="en-US" sz="2400" dirty="0" err="1">
                <a:latin typeface="Segoe UI" pitchFamily="34" charset="0"/>
                <a:cs typeface="Segoe UI" pitchFamily="34" charset="0"/>
              </a:rPr>
              <a:t>người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chung</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mục</a:t>
            </a:r>
            <a:r>
              <a:rPr lang="en-US" sz="2400" dirty="0">
                <a:latin typeface="Segoe UI" pitchFamily="34" charset="0"/>
                <a:cs typeface="Segoe UI" pitchFamily="34" charset="0"/>
              </a:rPr>
              <a:t> </a:t>
            </a:r>
            <a:r>
              <a:rPr lang="en-US" sz="2400" dirty="0" err="1">
                <a:latin typeface="Segoe UI" pitchFamily="34" charset="0"/>
                <a:cs typeface="Segoe UI" pitchFamily="34" charset="0"/>
              </a:rPr>
              <a:t>tiêu</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để</a:t>
            </a:r>
            <a:r>
              <a:rPr lang="en-US" sz="2400" dirty="0">
                <a:latin typeface="Segoe UI" pitchFamily="34" charset="0"/>
                <a:cs typeface="Segoe UI" pitchFamily="34" charset="0"/>
              </a:rPr>
              <a:t> </a:t>
            </a:r>
            <a:r>
              <a:rPr lang="en-US" sz="2400" dirty="0" err="1">
                <a:latin typeface="Segoe UI" pitchFamily="34" charset="0"/>
                <a:cs typeface="Segoe UI" pitchFamily="34" charset="0"/>
              </a:rPr>
              <a:t>hoàn</a:t>
            </a:r>
            <a:r>
              <a:rPr lang="en-US" sz="2400" dirty="0">
                <a:latin typeface="Segoe UI" pitchFamily="34" charset="0"/>
                <a:cs typeface="Segoe UI" pitchFamily="34" charset="0"/>
              </a:rPr>
              <a:t> </a:t>
            </a:r>
            <a:r>
              <a:rPr lang="en-US" sz="2400" dirty="0" err="1">
                <a:latin typeface="Segoe UI" pitchFamily="34" charset="0"/>
                <a:cs typeface="Segoe UI" pitchFamily="34" charset="0"/>
              </a:rPr>
              <a:t>thành</a:t>
            </a:r>
            <a:r>
              <a:rPr lang="en-US" sz="2400" dirty="0">
                <a:latin typeface="Segoe UI" pitchFamily="34" charset="0"/>
                <a:cs typeface="Segoe UI" pitchFamily="34" charset="0"/>
              </a:rPr>
              <a:t>, </a:t>
            </a:r>
            <a:r>
              <a:rPr lang="en-US" sz="2400" dirty="0" err="1">
                <a:latin typeface="Segoe UI" pitchFamily="34" charset="0"/>
                <a:cs typeface="Segoe UI" pitchFamily="34" charset="0"/>
              </a:rPr>
              <a:t>thì</a:t>
            </a:r>
            <a:r>
              <a:rPr lang="en-US" sz="2400" dirty="0">
                <a:latin typeface="Segoe UI" pitchFamily="34" charset="0"/>
                <a:cs typeface="Segoe UI" pitchFamily="34" charset="0"/>
              </a:rPr>
              <a:t> </a:t>
            </a:r>
            <a:r>
              <a:rPr lang="en-US" sz="2400" dirty="0" err="1">
                <a:latin typeface="Segoe UI" pitchFamily="34" charset="0"/>
                <a:cs typeface="Segoe UI" pitchFamily="34" charset="0"/>
              </a:rPr>
              <a:t>không</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đồng</a:t>
            </a:r>
            <a:r>
              <a:rPr lang="en-US" sz="2400" dirty="0">
                <a:latin typeface="Segoe UI" pitchFamily="34" charset="0"/>
                <a:cs typeface="Segoe UI" pitchFamily="34" charset="0"/>
              </a:rPr>
              <a:t> </a:t>
            </a:r>
            <a:r>
              <a:rPr lang="en-US" sz="2400" dirty="0" err="1">
                <a:latin typeface="Segoe UI" pitchFamily="34" charset="0"/>
                <a:cs typeface="Segoe UI" pitchFamily="34" charset="0"/>
              </a:rPr>
              <a:t>nghĩa</a:t>
            </a:r>
            <a:r>
              <a:rPr lang="en-US" sz="2400" dirty="0">
                <a:latin typeface="Segoe UI" pitchFamily="34" charset="0"/>
                <a:cs typeface="Segoe UI" pitchFamily="34" charset="0"/>
              </a:rPr>
              <a:t> </a:t>
            </a:r>
            <a:r>
              <a:rPr lang="en-US" sz="2400" dirty="0" err="1">
                <a:latin typeface="Segoe UI" pitchFamily="34" charset="0"/>
                <a:cs typeface="Segoe UI" pitchFamily="34" charset="0"/>
              </a:rPr>
              <a:t>với</a:t>
            </a:r>
            <a:r>
              <a:rPr lang="en-US" sz="2400" dirty="0">
                <a:latin typeface="Segoe UI" pitchFamily="34" charset="0"/>
                <a:cs typeface="Segoe UI" pitchFamily="34" charset="0"/>
              </a:rPr>
              <a:t> </a:t>
            </a:r>
            <a:r>
              <a:rPr lang="en-US" sz="2400" dirty="0" err="1">
                <a:latin typeface="Segoe UI" pitchFamily="34" charset="0"/>
                <a:cs typeface="Segoe UI" pitchFamily="34" charset="0"/>
              </a:rPr>
              <a:t>việc</a:t>
            </a:r>
            <a:r>
              <a:rPr lang="en-US" sz="2400" dirty="0">
                <a:latin typeface="Segoe UI" pitchFamily="34" charset="0"/>
                <a:cs typeface="Segoe UI" pitchFamily="34" charset="0"/>
              </a:rPr>
              <a:t> </a:t>
            </a:r>
            <a:r>
              <a:rPr lang="en-US" sz="2400" dirty="0" err="1">
                <a:latin typeface="Segoe UI" pitchFamily="34" charset="0"/>
                <a:cs typeface="Segoe UI" pitchFamily="34" charset="0"/>
              </a:rPr>
              <a:t>ai</a:t>
            </a:r>
            <a:r>
              <a:rPr lang="en-US" sz="2400" dirty="0">
                <a:latin typeface="Segoe UI" pitchFamily="34" charset="0"/>
                <a:cs typeface="Segoe UI" pitchFamily="34" charset="0"/>
              </a:rPr>
              <a:t> </a:t>
            </a:r>
            <a:r>
              <a:rPr lang="en-US" sz="2400" dirty="0" err="1">
                <a:latin typeface="Segoe UI" pitchFamily="34" charset="0"/>
                <a:cs typeface="Segoe UI" pitchFamily="34" charset="0"/>
              </a:rPr>
              <a:t>sẽ</a:t>
            </a:r>
            <a:r>
              <a:rPr lang="en-US" sz="2400" dirty="0">
                <a:latin typeface="Segoe UI" pitchFamily="34" charset="0"/>
                <a:cs typeface="Segoe UI" pitchFamily="34" charset="0"/>
              </a:rPr>
              <a:t> </a:t>
            </a:r>
            <a:r>
              <a:rPr lang="en-US" sz="2400" dirty="0" err="1">
                <a:latin typeface="Segoe UI" pitchFamily="34" charset="0"/>
                <a:cs typeface="Segoe UI" pitchFamily="34" charset="0"/>
              </a:rPr>
              <a:t>làm</a:t>
            </a:r>
            <a:r>
              <a:rPr lang="en-US" sz="2400" dirty="0">
                <a:latin typeface="Segoe UI" pitchFamily="34" charset="0"/>
                <a:cs typeface="Segoe UI" pitchFamily="34" charset="0"/>
              </a:rPr>
              <a:t> </a:t>
            </a:r>
            <a:r>
              <a:rPr lang="en-US" sz="2400" dirty="0" err="1">
                <a:latin typeface="Segoe UI" pitchFamily="34" charset="0"/>
                <a:cs typeface="Segoe UI" pitchFamily="34" charset="0"/>
              </a:rPr>
              <a:t>gì</a:t>
            </a:r>
            <a:r>
              <a:rPr lang="en-US" sz="2400" dirty="0">
                <a:latin typeface="Segoe UI" pitchFamily="34" charset="0"/>
                <a:cs typeface="Segoe UI" pitchFamily="34" charset="0"/>
              </a:rPr>
              <a:t>, </a:t>
            </a:r>
            <a:r>
              <a:rPr lang="en-US" sz="2400" dirty="0" err="1">
                <a:latin typeface="Segoe UI" pitchFamily="34" charset="0"/>
                <a:cs typeface="Segoe UI" pitchFamily="34" charset="0"/>
              </a:rPr>
              <a:t>trong</a:t>
            </a:r>
            <a:r>
              <a:rPr lang="en-US" sz="2400" dirty="0">
                <a:latin typeface="Segoe UI" pitchFamily="34" charset="0"/>
                <a:cs typeface="Segoe UI" pitchFamily="34" charset="0"/>
              </a:rPr>
              <a:t> </a:t>
            </a:r>
            <a:r>
              <a:rPr lang="en-US" sz="2400" dirty="0" err="1">
                <a:latin typeface="Segoe UI" pitchFamily="34" charset="0"/>
                <a:cs typeface="Segoe UI" pitchFamily="34" charset="0"/>
              </a:rPr>
              <a:t>bao</a:t>
            </a:r>
            <a:r>
              <a:rPr lang="en-US" sz="2400" dirty="0">
                <a:latin typeface="Segoe UI" pitchFamily="34" charset="0"/>
                <a:cs typeface="Segoe UI" pitchFamily="34" charset="0"/>
              </a:rPr>
              <a:t> </a:t>
            </a:r>
            <a:r>
              <a:rPr lang="en-US" sz="2400" dirty="0" err="1">
                <a:latin typeface="Segoe UI" pitchFamily="34" charset="0"/>
                <a:cs typeface="Segoe UI" pitchFamily="34" charset="0"/>
              </a:rPr>
              <a:t>lâu</a:t>
            </a:r>
            <a:r>
              <a:rPr lang="en-US" sz="2400" dirty="0">
                <a:latin typeface="Segoe UI" pitchFamily="34" charset="0"/>
                <a:cs typeface="Segoe UI" pitchFamily="34" charset="0"/>
              </a:rPr>
              <a:t>, </a:t>
            </a:r>
            <a:r>
              <a:rPr lang="en-US" sz="2400" dirty="0" err="1">
                <a:latin typeface="Segoe UI" pitchFamily="34" charset="0"/>
                <a:cs typeface="Segoe UI" pitchFamily="34" charset="0"/>
              </a:rPr>
              <a:t>làm</a:t>
            </a:r>
            <a:r>
              <a:rPr lang="en-US" sz="2400" dirty="0">
                <a:latin typeface="Segoe UI" pitchFamily="34" charset="0"/>
                <a:cs typeface="Segoe UI" pitchFamily="34" charset="0"/>
              </a:rPr>
              <a:t> </a:t>
            </a:r>
            <a:r>
              <a:rPr lang="en-US" sz="2400" dirty="0" err="1">
                <a:latin typeface="Segoe UI" pitchFamily="34" charset="0"/>
                <a:cs typeface="Segoe UI" pitchFamily="34" charset="0"/>
              </a:rPr>
              <a:t>bao</a:t>
            </a:r>
            <a:r>
              <a:rPr lang="en-US" sz="2400" dirty="0">
                <a:latin typeface="Segoe UI" pitchFamily="34" charset="0"/>
                <a:cs typeface="Segoe UI" pitchFamily="34" charset="0"/>
              </a:rPr>
              <a:t> </a:t>
            </a:r>
            <a:r>
              <a:rPr lang="en-US" sz="2400" dirty="0" err="1">
                <a:latin typeface="Segoe UI" pitchFamily="34" charset="0"/>
                <a:cs typeface="Segoe UI" pitchFamily="34" charset="0"/>
              </a:rPr>
              <a:t>nhiêu</a:t>
            </a:r>
            <a:r>
              <a:rPr lang="en-US" sz="2400" dirty="0">
                <a:latin typeface="Segoe UI" pitchFamily="34" charset="0"/>
                <a:cs typeface="Segoe UI" pitchFamily="34" charset="0"/>
              </a:rPr>
              <a:t>, hay </a:t>
            </a:r>
            <a:r>
              <a:rPr lang="en-US" sz="2400" dirty="0" err="1">
                <a:latin typeface="Segoe UI" pitchFamily="34" charset="0"/>
                <a:cs typeface="Segoe UI" pitchFamily="34" charset="0"/>
              </a:rPr>
              <a:t>lí</a:t>
            </a:r>
            <a:r>
              <a:rPr lang="en-US" sz="2400" dirty="0">
                <a:latin typeface="Segoe UI" pitchFamily="34" charset="0"/>
                <a:cs typeface="Segoe UI" pitchFamily="34" charset="0"/>
              </a:rPr>
              <a:t> do </a:t>
            </a:r>
            <a:r>
              <a:rPr lang="en-US" sz="2400" dirty="0" err="1">
                <a:latin typeface="Segoe UI" pitchFamily="34" charset="0"/>
                <a:cs typeface="Segoe UI" pitchFamily="34" charset="0"/>
              </a:rPr>
              <a:t>bắt</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đầu</a:t>
            </a:r>
            <a:endParaRPr lang="en-US" sz="2400"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a:latin typeface="Segoe UI" pitchFamily="34" charset="0"/>
              <a:cs typeface="Segoe UI" pitchFamily="34" charset="0"/>
            </a:endParaRPr>
          </a:p>
        </p:txBody>
      </p:sp>
      <p:pic>
        <p:nvPicPr>
          <p:cNvPr id="1026" name="Picture 2" descr="http://exploringscrum.com/wp-content/uploads/2013/02/ColorsPeople-TeamWork-300x2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7620" y="4495800"/>
            <a:ext cx="28575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442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62484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latin typeface="Segoe UI" pitchFamily="34" charset="0"/>
                <a:ea typeface="Roboto" pitchFamily="2" charset="0"/>
                <a:cs typeface="Segoe UI" pitchFamily="34" charset="0"/>
              </a:rPr>
              <a:t>Đội</a:t>
            </a:r>
            <a:endParaRPr lang="en-US" sz="28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Cùng</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với</a:t>
            </a:r>
            <a:r>
              <a:rPr lang="en-US" sz="2400" dirty="0">
                <a:latin typeface="Segoe UI" pitchFamily="34" charset="0"/>
                <a:cs typeface="Segoe UI" pitchFamily="34" charset="0"/>
              </a:rPr>
              <a:t> </a:t>
            </a:r>
            <a:r>
              <a:rPr lang="en-US" sz="2400" dirty="0" err="1">
                <a:latin typeface="Segoe UI" pitchFamily="34" charset="0"/>
                <a:cs typeface="Segoe UI" pitchFamily="34" charset="0"/>
              </a:rPr>
              <a:t>những</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thứ</a:t>
            </a:r>
            <a:r>
              <a:rPr lang="en-US" sz="2400" dirty="0">
                <a:latin typeface="Segoe UI" pitchFamily="34" charset="0"/>
                <a:cs typeface="Segoe UI" pitchFamily="34" charset="0"/>
              </a:rPr>
              <a:t> </a:t>
            </a:r>
            <a:r>
              <a:rPr lang="en-US" sz="2400" dirty="0" err="1">
                <a:latin typeface="Segoe UI" pitchFamily="34" charset="0"/>
                <a:cs typeface="Segoe UI" pitchFamily="34" charset="0"/>
              </a:rPr>
              <a:t>khác</a:t>
            </a:r>
            <a:r>
              <a:rPr lang="en-US" sz="2400" dirty="0">
                <a:latin typeface="Segoe UI" pitchFamily="34" charset="0"/>
                <a:cs typeface="Segoe UI" pitchFamily="34" charset="0"/>
              </a:rPr>
              <a:t> </a:t>
            </a:r>
            <a:r>
              <a:rPr lang="en-US" sz="2400" dirty="0" err="1">
                <a:latin typeface="Segoe UI" pitchFamily="34" charset="0"/>
                <a:cs typeface="Segoe UI" pitchFamily="34" charset="0"/>
              </a:rPr>
              <a:t>mà</a:t>
            </a:r>
            <a:r>
              <a:rPr lang="en-US" sz="2400" dirty="0">
                <a:latin typeface="Segoe UI" pitchFamily="34" charset="0"/>
                <a:cs typeface="Segoe UI" pitchFamily="34" charset="0"/>
              </a:rPr>
              <a:t> </a:t>
            </a:r>
            <a:r>
              <a:rPr lang="en-US" sz="2400" dirty="0" err="1">
                <a:latin typeface="Segoe UI" pitchFamily="34" charset="0"/>
                <a:cs typeface="Segoe UI" pitchFamily="34" charset="0"/>
              </a:rPr>
              <a:t>bạn</a:t>
            </a:r>
            <a:r>
              <a:rPr lang="en-US" sz="2400" dirty="0">
                <a:latin typeface="Segoe UI" pitchFamily="34" charset="0"/>
                <a:cs typeface="Segoe UI" pitchFamily="34" charset="0"/>
              </a:rPr>
              <a:t> </a:t>
            </a:r>
            <a:r>
              <a:rPr lang="en-US" sz="2400" dirty="0" err="1">
                <a:latin typeface="Segoe UI" pitchFamily="34" charset="0"/>
                <a:cs typeface="Segoe UI" pitchFamily="34" charset="0"/>
              </a:rPr>
              <a:t>cần</a:t>
            </a:r>
            <a:r>
              <a:rPr lang="en-US" sz="2400" dirty="0">
                <a:latin typeface="Segoe UI" pitchFamily="34" charset="0"/>
                <a:cs typeface="Segoe UI" pitchFamily="34" charset="0"/>
              </a:rPr>
              <a:t> </a:t>
            </a:r>
            <a:r>
              <a:rPr lang="en-US" sz="2400" dirty="0" err="1">
                <a:latin typeface="Segoe UI" pitchFamily="34" charset="0"/>
                <a:cs typeface="Segoe UI" pitchFamily="34" charset="0"/>
              </a:rPr>
              <a:t>biết</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đồng</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đội</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mình</a:t>
            </a:r>
            <a:r>
              <a:rPr lang="en-US" sz="2400" dirty="0">
                <a:latin typeface="Segoe UI" pitchFamily="34" charset="0"/>
                <a:cs typeface="Segoe UI" pitchFamily="34" charset="0"/>
              </a:rPr>
              <a:t> </a:t>
            </a:r>
            <a:r>
              <a:rPr lang="en-US" sz="2400" dirty="0" err="1">
                <a:latin typeface="Segoe UI" pitchFamily="34" charset="0"/>
                <a:cs typeface="Segoe UI" pitchFamily="34" charset="0"/>
              </a:rPr>
              <a:t>thì</a:t>
            </a:r>
            <a:r>
              <a:rPr lang="en-US" sz="2400" dirty="0">
                <a:latin typeface="Segoe UI" pitchFamily="34" charset="0"/>
                <a:cs typeface="Segoe UI" pitchFamily="34" charset="0"/>
              </a:rPr>
              <a:t> </a:t>
            </a:r>
            <a:r>
              <a:rPr lang="en-US" sz="2400" dirty="0" err="1">
                <a:latin typeface="Segoe UI" pitchFamily="34" charset="0"/>
                <a:cs typeface="Segoe UI" pitchFamily="34" charset="0"/>
              </a:rPr>
              <a:t>không</a:t>
            </a:r>
            <a:r>
              <a:rPr lang="en-US" sz="2400" dirty="0">
                <a:latin typeface="Segoe UI" pitchFamily="34" charset="0"/>
                <a:cs typeface="Segoe UI" pitchFamily="34" charset="0"/>
              </a:rPr>
              <a:t> </a:t>
            </a:r>
            <a:r>
              <a:rPr lang="en-US" sz="2400" dirty="0" err="1">
                <a:latin typeface="Segoe UI" pitchFamily="34" charset="0"/>
                <a:cs typeface="Segoe UI" pitchFamily="34" charset="0"/>
              </a:rPr>
              <a:t>có</a:t>
            </a:r>
            <a:r>
              <a:rPr lang="en-US" sz="2400" dirty="0">
                <a:latin typeface="Segoe UI" pitchFamily="34" charset="0"/>
                <a:cs typeface="Segoe UI" pitchFamily="34" charset="0"/>
              </a:rPr>
              <a:t> </a:t>
            </a:r>
            <a:r>
              <a:rPr lang="en-US" sz="2400" dirty="0" err="1">
                <a:latin typeface="Segoe UI" pitchFamily="34" charset="0"/>
                <a:cs typeface="Segoe UI" pitchFamily="34" charset="0"/>
              </a:rPr>
              <a:t>gì</a:t>
            </a:r>
            <a:r>
              <a:rPr lang="en-US" sz="2400" dirty="0">
                <a:latin typeface="Segoe UI" pitchFamily="34" charset="0"/>
                <a:cs typeface="Segoe UI" pitchFamily="34" charset="0"/>
              </a:rPr>
              <a:t> </a:t>
            </a:r>
            <a:r>
              <a:rPr lang="en-US" sz="2400" dirty="0" err="1">
                <a:latin typeface="Segoe UI" pitchFamily="34" charset="0"/>
                <a:cs typeface="Segoe UI" pitchFamily="34" charset="0"/>
              </a:rPr>
              <a:t>quan</a:t>
            </a:r>
            <a:r>
              <a:rPr lang="en-US" sz="2400" dirty="0">
                <a:latin typeface="Segoe UI" pitchFamily="34" charset="0"/>
                <a:cs typeface="Segoe UI" pitchFamily="34" charset="0"/>
              </a:rPr>
              <a:t> </a:t>
            </a:r>
            <a:r>
              <a:rPr lang="en-US" sz="2400" dirty="0" err="1">
                <a:latin typeface="Segoe UI" pitchFamily="34" charset="0"/>
                <a:cs typeface="Segoe UI" pitchFamily="34" charset="0"/>
              </a:rPr>
              <a:t>trọng</a:t>
            </a:r>
            <a:r>
              <a:rPr lang="en-US" sz="2400" dirty="0">
                <a:latin typeface="Segoe UI" pitchFamily="34" charset="0"/>
                <a:cs typeface="Segoe UI" pitchFamily="34" charset="0"/>
              </a:rPr>
              <a:t> </a:t>
            </a:r>
            <a:r>
              <a:rPr lang="en-US" sz="2400" dirty="0" err="1">
                <a:latin typeface="Segoe UI" pitchFamily="34" charset="0"/>
                <a:cs typeface="Segoe UI" pitchFamily="34" charset="0"/>
              </a:rPr>
              <a:t>hơn</a:t>
            </a:r>
            <a:r>
              <a:rPr lang="en-US" sz="2400" dirty="0">
                <a:latin typeface="Segoe UI" pitchFamily="34" charset="0"/>
                <a:cs typeface="Segoe UI" pitchFamily="34" charset="0"/>
              </a:rPr>
              <a:t>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biết</a:t>
            </a:r>
            <a:r>
              <a:rPr lang="en-US" sz="2400" dirty="0">
                <a:latin typeface="Segoe UI" pitchFamily="34" charset="0"/>
                <a:cs typeface="Segoe UI" pitchFamily="34" charset="0"/>
              </a:rPr>
              <a:t> </a:t>
            </a:r>
            <a:r>
              <a:rPr lang="en-US" sz="2400" dirty="0" err="1">
                <a:latin typeface="Segoe UI" pitchFamily="34" charset="0"/>
                <a:cs typeface="Segoe UI" pitchFamily="34" charset="0"/>
              </a:rPr>
              <a:t>về</a:t>
            </a:r>
            <a:r>
              <a:rPr lang="en-US" sz="2400" dirty="0">
                <a:latin typeface="Segoe UI" pitchFamily="34" charset="0"/>
                <a:cs typeface="Segoe UI" pitchFamily="34" charset="0"/>
              </a:rPr>
              <a:t> </a:t>
            </a:r>
            <a:r>
              <a:rPr lang="en-US" sz="2400" dirty="0" err="1">
                <a:latin typeface="Segoe UI" pitchFamily="34" charset="0"/>
                <a:cs typeface="Segoe UI" pitchFamily="34" charset="0"/>
              </a:rPr>
              <a:t>cá</a:t>
            </a:r>
            <a:r>
              <a:rPr lang="en-US" sz="2400" dirty="0">
                <a:latin typeface="Segoe UI" pitchFamily="34" charset="0"/>
                <a:cs typeface="Segoe UI" pitchFamily="34" charset="0"/>
              </a:rPr>
              <a:t> </a:t>
            </a:r>
            <a:r>
              <a:rPr lang="en-US" sz="2400" dirty="0" err="1">
                <a:latin typeface="Segoe UI" pitchFamily="34" charset="0"/>
                <a:cs typeface="Segoe UI" pitchFamily="34" charset="0"/>
              </a:rPr>
              <a:t>tính</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họ</a:t>
            </a:r>
            <a:r>
              <a:rPr lang="en-US" sz="2400" dirty="0">
                <a:latin typeface="Segoe UI" pitchFamily="34" charset="0"/>
                <a:cs typeface="Segoe UI" pitchFamily="34" charset="0"/>
              </a:rPr>
              <a:t>. </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Biết</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được</a:t>
            </a:r>
            <a:r>
              <a:rPr lang="en-US" sz="2400" dirty="0">
                <a:latin typeface="Segoe UI" pitchFamily="34" charset="0"/>
                <a:cs typeface="Segoe UI" pitchFamily="34" charset="0"/>
              </a:rPr>
              <a:t> </a:t>
            </a:r>
            <a:r>
              <a:rPr lang="en-US" sz="2400" dirty="0" err="1">
                <a:latin typeface="Segoe UI" pitchFamily="34" charset="0"/>
                <a:cs typeface="Segoe UI" pitchFamily="34" charset="0"/>
              </a:rPr>
              <a:t>điều</a:t>
            </a:r>
            <a:r>
              <a:rPr lang="en-US" sz="2400" dirty="0">
                <a:latin typeface="Segoe UI" pitchFamily="34" charset="0"/>
                <a:cs typeface="Segoe UI" pitchFamily="34" charset="0"/>
              </a:rPr>
              <a:t> </a:t>
            </a:r>
            <a:r>
              <a:rPr lang="en-US" sz="2400" dirty="0" err="1">
                <a:latin typeface="Segoe UI" pitchFamily="34" charset="0"/>
                <a:cs typeface="Segoe UI" pitchFamily="34" charset="0"/>
              </a:rPr>
              <a:t>này</a:t>
            </a:r>
            <a:r>
              <a:rPr lang="en-US" sz="2400" dirty="0">
                <a:latin typeface="Segoe UI" pitchFamily="34" charset="0"/>
                <a:cs typeface="Segoe UI" pitchFamily="34" charset="0"/>
              </a:rPr>
              <a:t> </a:t>
            </a:r>
            <a:r>
              <a:rPr lang="en-US" sz="2400" dirty="0" err="1">
                <a:latin typeface="Segoe UI" pitchFamily="34" charset="0"/>
                <a:cs typeface="Segoe UI" pitchFamily="34" charset="0"/>
              </a:rPr>
              <a:t>sẽ</a:t>
            </a:r>
            <a:r>
              <a:rPr lang="en-US" sz="2400" dirty="0">
                <a:latin typeface="Segoe UI" pitchFamily="34" charset="0"/>
                <a:cs typeface="Segoe UI" pitchFamily="34" charset="0"/>
              </a:rPr>
              <a:t> </a:t>
            </a:r>
            <a:r>
              <a:rPr lang="en-US" sz="2400" dirty="0" err="1">
                <a:latin typeface="Segoe UI" pitchFamily="34" charset="0"/>
                <a:cs typeface="Segoe UI" pitchFamily="34" charset="0"/>
              </a:rPr>
              <a:t>cho</a:t>
            </a:r>
            <a:r>
              <a:rPr lang="en-US" sz="2400" dirty="0">
                <a:latin typeface="Segoe UI" pitchFamily="34" charset="0"/>
                <a:cs typeface="Segoe UI" pitchFamily="34" charset="0"/>
              </a:rPr>
              <a:t> </a:t>
            </a:r>
            <a:r>
              <a:rPr lang="en-US" sz="2400" dirty="0" err="1">
                <a:latin typeface="Segoe UI" pitchFamily="34" charset="0"/>
                <a:cs typeface="Segoe UI" pitchFamily="34" charset="0"/>
              </a:rPr>
              <a:t>phép</a:t>
            </a:r>
            <a:r>
              <a:rPr lang="en-US" sz="2400" dirty="0">
                <a:latin typeface="Segoe UI" pitchFamily="34" charset="0"/>
                <a:cs typeface="Segoe UI" pitchFamily="34" charset="0"/>
              </a:rPr>
              <a:t> </a:t>
            </a:r>
            <a:r>
              <a:rPr lang="en-US" sz="2400" dirty="0" err="1">
                <a:latin typeface="Segoe UI" pitchFamily="34" charset="0"/>
                <a:cs typeface="Segoe UI" pitchFamily="34" charset="0"/>
              </a:rPr>
              <a:t>bạn</a:t>
            </a:r>
            <a:r>
              <a:rPr lang="en-US" sz="2400" dirty="0">
                <a:latin typeface="Segoe UI" pitchFamily="34" charset="0"/>
                <a:cs typeface="Segoe UI" pitchFamily="34" charset="0"/>
              </a:rPr>
              <a:t> </a:t>
            </a:r>
            <a:r>
              <a:rPr lang="en-US" sz="2400" dirty="0" err="1">
                <a:latin typeface="Segoe UI" pitchFamily="34" charset="0"/>
                <a:cs typeface="Segoe UI" pitchFamily="34" charset="0"/>
              </a:rPr>
              <a:t>giao</a:t>
            </a:r>
            <a:r>
              <a:rPr lang="en-US" sz="2400" dirty="0">
                <a:latin typeface="Segoe UI" pitchFamily="34" charset="0"/>
                <a:cs typeface="Segoe UI" pitchFamily="34" charset="0"/>
              </a:rPr>
              <a:t> </a:t>
            </a:r>
            <a:r>
              <a:rPr lang="en-US" sz="2400" dirty="0" err="1">
                <a:latin typeface="Segoe UI" pitchFamily="34" charset="0"/>
                <a:cs typeface="Segoe UI" pitchFamily="34" charset="0"/>
              </a:rPr>
              <a:t>tiếp</a:t>
            </a:r>
            <a:r>
              <a:rPr lang="en-US" sz="2400" dirty="0">
                <a:latin typeface="Segoe UI" pitchFamily="34" charset="0"/>
                <a:cs typeface="Segoe UI" pitchFamily="34" charset="0"/>
              </a:rPr>
              <a:t> </a:t>
            </a:r>
            <a:r>
              <a:rPr lang="en-US" sz="2400" dirty="0" err="1">
                <a:latin typeface="Segoe UI" pitchFamily="34" charset="0"/>
                <a:cs typeface="Segoe UI" pitchFamily="34" charset="0"/>
              </a:rPr>
              <a:t>với</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đồng</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đội</a:t>
            </a:r>
            <a:r>
              <a:rPr lang="en-US" sz="2400" dirty="0">
                <a:latin typeface="Segoe UI" pitchFamily="34" charset="0"/>
                <a:cs typeface="Segoe UI" pitchFamily="34" charset="0"/>
              </a:rPr>
              <a:t> </a:t>
            </a:r>
            <a:r>
              <a:rPr lang="en-US" sz="2400" dirty="0" err="1">
                <a:latin typeface="Segoe UI" pitchFamily="34" charset="0"/>
                <a:cs typeface="Segoe UI" pitchFamily="34" charset="0"/>
              </a:rPr>
              <a:t>theo</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cách</a:t>
            </a:r>
            <a:r>
              <a:rPr lang="en-US" sz="2400" dirty="0">
                <a:latin typeface="Segoe UI" pitchFamily="34" charset="0"/>
                <a:cs typeface="Segoe UI" pitchFamily="34" charset="0"/>
              </a:rPr>
              <a:t> </a:t>
            </a:r>
            <a:r>
              <a:rPr lang="en-US" sz="2400" dirty="0" err="1">
                <a:latin typeface="Segoe UI" pitchFamily="34" charset="0"/>
                <a:cs typeface="Segoe UI" pitchFamily="34" charset="0"/>
              </a:rPr>
              <a:t>mà</a:t>
            </a:r>
            <a:r>
              <a:rPr lang="en-US" sz="2400" dirty="0">
                <a:latin typeface="Segoe UI" pitchFamily="34" charset="0"/>
                <a:cs typeface="Segoe UI" pitchFamily="34" charset="0"/>
              </a:rPr>
              <a:t> </a:t>
            </a:r>
            <a:r>
              <a:rPr lang="en-US" sz="2400" dirty="0" err="1">
                <a:latin typeface="Segoe UI" pitchFamily="34" charset="0"/>
                <a:cs typeface="Segoe UI" pitchFamily="34" charset="0"/>
              </a:rPr>
              <a:t>họ</a:t>
            </a:r>
            <a:r>
              <a:rPr lang="en-US" sz="2400" dirty="0">
                <a:latin typeface="Segoe UI" pitchFamily="34" charset="0"/>
                <a:cs typeface="Segoe UI" pitchFamily="34" charset="0"/>
              </a:rPr>
              <a:t> </a:t>
            </a:r>
            <a:r>
              <a:rPr lang="en-US" sz="2400" dirty="0" err="1">
                <a:latin typeface="Segoe UI" pitchFamily="34" charset="0"/>
                <a:cs typeface="Segoe UI" pitchFamily="34" charset="0"/>
              </a:rPr>
              <a:t>sẽ</a:t>
            </a:r>
            <a:r>
              <a:rPr lang="en-US" sz="2400" dirty="0">
                <a:latin typeface="Segoe UI" pitchFamily="34" charset="0"/>
                <a:cs typeface="Segoe UI" pitchFamily="34" charset="0"/>
              </a:rPr>
              <a:t> </a:t>
            </a:r>
            <a:r>
              <a:rPr lang="en-US" sz="2400" dirty="0" err="1">
                <a:latin typeface="Segoe UI" pitchFamily="34" charset="0"/>
                <a:cs typeface="Segoe UI" pitchFamily="34" charset="0"/>
              </a:rPr>
              <a:t>hiểu</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chấp</a:t>
            </a:r>
            <a:r>
              <a:rPr lang="en-US" sz="2400" dirty="0">
                <a:latin typeface="Segoe UI" pitchFamily="34" charset="0"/>
                <a:cs typeface="Segoe UI" pitchFamily="34" charset="0"/>
              </a:rPr>
              <a:t> </a:t>
            </a:r>
            <a:r>
              <a:rPr lang="en-US" sz="2400" dirty="0" err="1">
                <a:latin typeface="Segoe UI" pitchFamily="34" charset="0"/>
                <a:cs typeface="Segoe UI" pitchFamily="34" charset="0"/>
              </a:rPr>
              <a:t>nhận</a:t>
            </a:r>
            <a:r>
              <a:rPr lang="en-US" sz="2400" dirty="0">
                <a:latin typeface="Segoe UI" pitchFamily="34" charset="0"/>
                <a:cs typeface="Segoe UI" pitchFamily="34" charset="0"/>
              </a:rPr>
              <a:t> </a:t>
            </a:r>
            <a:r>
              <a:rPr lang="en-US" sz="2400" dirty="0" err="1">
                <a:latin typeface="Segoe UI" pitchFamily="34" charset="0"/>
                <a:cs typeface="Segoe UI" pitchFamily="34" charset="0"/>
              </a:rPr>
              <a:t>những</a:t>
            </a:r>
            <a:r>
              <a:rPr lang="en-US" sz="2400" dirty="0">
                <a:latin typeface="Segoe UI" pitchFamily="34" charset="0"/>
                <a:cs typeface="Segoe UI" pitchFamily="34" charset="0"/>
              </a:rPr>
              <a:t> </a:t>
            </a:r>
            <a:r>
              <a:rPr lang="en-US" sz="2400" dirty="0" err="1">
                <a:latin typeface="Segoe UI" pitchFamily="34" charset="0"/>
                <a:cs typeface="Segoe UI" pitchFamily="34" charset="0"/>
              </a:rPr>
              <a:t>gì</a:t>
            </a:r>
            <a:r>
              <a:rPr lang="en-US" sz="2400" dirty="0">
                <a:latin typeface="Segoe UI" pitchFamily="34" charset="0"/>
                <a:cs typeface="Segoe UI" pitchFamily="34" charset="0"/>
              </a:rPr>
              <a:t> </a:t>
            </a:r>
            <a:r>
              <a:rPr lang="en-US" sz="2400" dirty="0" err="1">
                <a:latin typeface="Segoe UI" pitchFamily="34" charset="0"/>
                <a:cs typeface="Segoe UI" pitchFamily="34" charset="0"/>
              </a:rPr>
              <a:t>bạn</a:t>
            </a:r>
            <a:r>
              <a:rPr lang="en-US" sz="2400" dirty="0">
                <a:latin typeface="Segoe UI" pitchFamily="34" charset="0"/>
                <a:cs typeface="Segoe UI" pitchFamily="34" charset="0"/>
              </a:rPr>
              <a:t> </a:t>
            </a:r>
            <a:r>
              <a:rPr lang="en-US" sz="2400" dirty="0" err="1">
                <a:latin typeface="Segoe UI" pitchFamily="34" charset="0"/>
                <a:cs typeface="Segoe UI" pitchFamily="34" charset="0"/>
              </a:rPr>
              <a:t>nói</a:t>
            </a:r>
            <a:r>
              <a:rPr lang="en-US" sz="2400" dirty="0">
                <a:latin typeface="Segoe UI" pitchFamily="34" charset="0"/>
                <a:cs typeface="Segoe UI" pitchFamily="34" charset="0"/>
              </a:rPr>
              <a:t> </a:t>
            </a:r>
            <a:r>
              <a:rPr lang="en-US" sz="2400" dirty="0" err="1">
                <a:latin typeface="Segoe UI" pitchFamily="34" charset="0"/>
                <a:cs typeface="Segoe UI" pitchFamily="34" charset="0"/>
              </a:rPr>
              <a:t>một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cách</a:t>
            </a:r>
            <a:r>
              <a:rPr lang="en-US" sz="2400" dirty="0">
                <a:latin typeface="Segoe UI" pitchFamily="34" charset="0"/>
                <a:cs typeface="Segoe UI" pitchFamily="34" charset="0"/>
              </a:rPr>
              <a:t> </a:t>
            </a:r>
            <a:r>
              <a:rPr lang="en-US" sz="2400" dirty="0" err="1">
                <a:latin typeface="Segoe UI" pitchFamily="34" charset="0"/>
                <a:cs typeface="Segoe UI" pitchFamily="34" charset="0"/>
              </a:rPr>
              <a:t>dễ</a:t>
            </a:r>
            <a:r>
              <a:rPr lang="en-US" sz="2400" dirty="0">
                <a:latin typeface="Segoe UI" pitchFamily="34" charset="0"/>
                <a:cs typeface="Segoe UI" pitchFamily="34" charset="0"/>
              </a:rPr>
              <a:t> </a:t>
            </a:r>
            <a:r>
              <a:rPr lang="en-US" sz="2400" dirty="0" err="1">
                <a:latin typeface="Segoe UI" pitchFamily="34" charset="0"/>
                <a:cs typeface="Segoe UI" pitchFamily="34" charset="0"/>
              </a:rPr>
              <a:t>dàng</a:t>
            </a:r>
            <a:r>
              <a:rPr lang="en-US" sz="2400" dirty="0">
                <a:latin typeface="Segoe UI" pitchFamily="34" charset="0"/>
                <a:cs typeface="Segoe UI" pitchFamily="34" charset="0"/>
              </a:rPr>
              <a:t> </a:t>
            </a:r>
            <a:r>
              <a:rPr lang="en-US" sz="2400" dirty="0" err="1">
                <a:latin typeface="Segoe UI" pitchFamily="34" charset="0"/>
                <a:cs typeface="Segoe UI" pitchFamily="34" charset="0"/>
              </a:rPr>
              <a:t>hơn</a:t>
            </a:r>
            <a:r>
              <a:rPr lang="en-US" sz="2400" dirty="0">
                <a:latin typeface="Segoe UI" pitchFamily="34" charset="0"/>
                <a:cs typeface="Segoe UI" pitchFamily="34" charset="0"/>
              </a:rPr>
              <a:t>. </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Hơn</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nữa</a:t>
            </a:r>
            <a:r>
              <a:rPr lang="en-US" sz="2400" dirty="0">
                <a:latin typeface="Segoe UI" pitchFamily="34" charset="0"/>
                <a:cs typeface="Segoe UI" pitchFamily="34" charset="0"/>
              </a:rPr>
              <a:t>, </a:t>
            </a:r>
            <a:r>
              <a:rPr lang="en-US" sz="2400" dirty="0" err="1">
                <a:latin typeface="Segoe UI" pitchFamily="34" charset="0"/>
                <a:cs typeface="Segoe UI" pitchFamily="34" charset="0"/>
              </a:rPr>
              <a:t>điều</a:t>
            </a:r>
            <a:r>
              <a:rPr lang="en-US" sz="2400" dirty="0">
                <a:latin typeface="Segoe UI" pitchFamily="34" charset="0"/>
                <a:cs typeface="Segoe UI" pitchFamily="34" charset="0"/>
              </a:rPr>
              <a:t> </a:t>
            </a:r>
            <a:r>
              <a:rPr lang="en-US" sz="2400" dirty="0" err="1">
                <a:latin typeface="Segoe UI" pitchFamily="34" charset="0"/>
                <a:cs typeface="Segoe UI" pitchFamily="34" charset="0"/>
              </a:rPr>
              <a:t>này</a:t>
            </a:r>
            <a:r>
              <a:rPr lang="en-US" sz="2400" dirty="0">
                <a:latin typeface="Segoe UI" pitchFamily="34" charset="0"/>
                <a:cs typeface="Segoe UI" pitchFamily="34" charset="0"/>
              </a:rPr>
              <a:t> </a:t>
            </a:r>
            <a:r>
              <a:rPr lang="en-US" sz="2400" dirty="0" err="1">
                <a:latin typeface="Segoe UI" pitchFamily="34" charset="0"/>
                <a:cs typeface="Segoe UI" pitchFamily="34" charset="0"/>
              </a:rPr>
              <a:t>cũng</a:t>
            </a:r>
            <a:r>
              <a:rPr lang="en-US" sz="2400" dirty="0">
                <a:latin typeface="Segoe UI" pitchFamily="34" charset="0"/>
                <a:cs typeface="Segoe UI" pitchFamily="34" charset="0"/>
              </a:rPr>
              <a:t> </a:t>
            </a:r>
            <a:r>
              <a:rPr lang="en-US" sz="2400" dirty="0" err="1">
                <a:latin typeface="Segoe UI" pitchFamily="34" charset="0"/>
                <a:cs typeface="Segoe UI" pitchFamily="34" charset="0"/>
              </a:rPr>
              <a:t>cho</a:t>
            </a:r>
            <a:r>
              <a:rPr lang="en-US" sz="2400" dirty="0">
                <a:latin typeface="Segoe UI" pitchFamily="34" charset="0"/>
                <a:cs typeface="Segoe UI" pitchFamily="34" charset="0"/>
              </a:rPr>
              <a:t> </a:t>
            </a:r>
            <a:r>
              <a:rPr lang="en-US" sz="2400" dirty="0" err="1">
                <a:latin typeface="Segoe UI" pitchFamily="34" charset="0"/>
                <a:cs typeface="Segoe UI" pitchFamily="34" charset="0"/>
              </a:rPr>
              <a:t>phép</a:t>
            </a:r>
            <a:r>
              <a:rPr lang="en-US" sz="2400" dirty="0">
                <a:latin typeface="Segoe UI" pitchFamily="34" charset="0"/>
                <a:cs typeface="Segoe UI" pitchFamily="34" charset="0"/>
              </a:rPr>
              <a:t> </a:t>
            </a:r>
            <a:r>
              <a:rPr lang="en-US" sz="2400" dirty="0" err="1">
                <a:latin typeface="Segoe UI" pitchFamily="34" charset="0"/>
                <a:cs typeface="Segoe UI" pitchFamily="34" charset="0"/>
              </a:rPr>
              <a:t>bạn</a:t>
            </a:r>
            <a:r>
              <a:rPr lang="en-US" sz="2400" dirty="0">
                <a:latin typeface="Segoe UI" pitchFamily="34" charset="0"/>
                <a:cs typeface="Segoe UI" pitchFamily="34" charset="0"/>
              </a:rPr>
              <a:t> </a:t>
            </a:r>
            <a:r>
              <a:rPr lang="en-US" sz="2400" dirty="0" err="1">
                <a:latin typeface="Segoe UI" pitchFamily="34" charset="0"/>
                <a:cs typeface="Segoe UI" pitchFamily="34" charset="0"/>
              </a:rPr>
              <a:t>lắng</a:t>
            </a:r>
            <a:r>
              <a:rPr lang="en-US" sz="2400" dirty="0">
                <a:latin typeface="Segoe UI" pitchFamily="34" charset="0"/>
                <a:cs typeface="Segoe UI" pitchFamily="34" charset="0"/>
              </a:rPr>
              <a:t> </a:t>
            </a:r>
            <a:r>
              <a:rPr lang="en-US" sz="2400" dirty="0" err="1">
                <a:latin typeface="Segoe UI" pitchFamily="34" charset="0"/>
                <a:cs typeface="Segoe UI" pitchFamily="34" charset="0"/>
              </a:rPr>
              <a:t>nghe</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dễ</a:t>
            </a:r>
            <a:r>
              <a:rPr lang="en-US" sz="2400" dirty="0">
                <a:latin typeface="Segoe UI" pitchFamily="34" charset="0"/>
                <a:cs typeface="Segoe UI" pitchFamily="34" charset="0"/>
              </a:rPr>
              <a:t> </a:t>
            </a:r>
            <a:r>
              <a:rPr lang="en-US" sz="2400" dirty="0" err="1">
                <a:latin typeface="Segoe UI" pitchFamily="34" charset="0"/>
                <a:cs typeface="Segoe UI" pitchFamily="34" charset="0"/>
              </a:rPr>
              <a:t>dàng</a:t>
            </a:r>
            <a:r>
              <a:rPr lang="en-US" sz="2400" dirty="0">
                <a:latin typeface="Segoe UI" pitchFamily="34" charset="0"/>
                <a:cs typeface="Segoe UI" pitchFamily="34" charset="0"/>
              </a:rPr>
              <a:t> </a:t>
            </a:r>
            <a:r>
              <a:rPr lang="en-US" sz="2400" dirty="0" err="1">
                <a:latin typeface="Segoe UI" pitchFamily="34" charset="0"/>
                <a:cs typeface="Segoe UI" pitchFamily="34" charset="0"/>
              </a:rPr>
              <a:t>chấp</a:t>
            </a:r>
            <a:r>
              <a:rPr lang="en-US" sz="2400" dirty="0">
                <a:latin typeface="Segoe UI" pitchFamily="34" charset="0"/>
                <a:cs typeface="Segoe UI" pitchFamily="34" charset="0"/>
              </a:rPr>
              <a:t> </a:t>
            </a:r>
            <a:r>
              <a:rPr lang="en-US" sz="2400" dirty="0" err="1">
                <a:latin typeface="Segoe UI" pitchFamily="34" charset="0"/>
                <a:cs typeface="Segoe UI" pitchFamily="34" charset="0"/>
              </a:rPr>
              <a:t>nhận</a:t>
            </a:r>
            <a:r>
              <a:rPr lang="en-US" sz="2400" dirty="0">
                <a:latin typeface="Segoe UI" pitchFamily="34" charset="0"/>
                <a:cs typeface="Segoe UI" pitchFamily="34" charset="0"/>
              </a:rPr>
              <a:t> </a:t>
            </a:r>
            <a:r>
              <a:rPr lang="en-US" sz="2400" dirty="0" err="1">
                <a:latin typeface="Segoe UI" pitchFamily="34" charset="0"/>
                <a:cs typeface="Segoe UI" pitchFamily="34" charset="0"/>
              </a:rPr>
              <a:t>những</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thứ</a:t>
            </a:r>
            <a:r>
              <a:rPr lang="en-US" sz="2400" dirty="0">
                <a:latin typeface="Segoe UI" pitchFamily="34" charset="0"/>
                <a:cs typeface="Segoe UI" pitchFamily="34" charset="0"/>
              </a:rPr>
              <a:t> </a:t>
            </a:r>
            <a:r>
              <a:rPr lang="en-US" sz="2400" dirty="0" err="1">
                <a:latin typeface="Segoe UI" pitchFamily="34" charset="0"/>
                <a:cs typeface="Segoe UI" pitchFamily="34" charset="0"/>
              </a:rPr>
              <a:t>khác</a:t>
            </a:r>
            <a:r>
              <a:rPr lang="en-US" sz="2400" dirty="0">
                <a:latin typeface="Segoe UI" pitchFamily="34" charset="0"/>
                <a:cs typeface="Segoe UI" pitchFamily="34" charset="0"/>
              </a:rPr>
              <a:t> </a:t>
            </a:r>
            <a:r>
              <a:rPr lang="en-US" sz="2400" dirty="0" err="1">
                <a:latin typeface="Segoe UI" pitchFamily="34" charset="0"/>
                <a:cs typeface="Segoe UI" pitchFamily="34" charset="0"/>
              </a:rPr>
              <a:t>từ</a:t>
            </a:r>
            <a:r>
              <a:rPr lang="en-US" sz="2400" dirty="0">
                <a:latin typeface="Segoe UI" pitchFamily="34" charset="0"/>
                <a:cs typeface="Segoe UI" pitchFamily="34" charset="0"/>
              </a:rPr>
              <a:t> </a:t>
            </a:r>
            <a:r>
              <a:rPr lang="en-US" sz="2400" dirty="0" err="1">
                <a:latin typeface="Segoe UI" pitchFamily="34" charset="0"/>
                <a:cs typeface="Segoe UI" pitchFamily="34" charset="0"/>
              </a:rPr>
              <a:t>họ</a:t>
            </a:r>
            <a:r>
              <a:rPr lang="en-US" sz="2400" dirty="0">
                <a:latin typeface="Segoe UI" pitchFamily="34" charset="0"/>
                <a:cs typeface="Segoe UI" pitchFamily="34" charset="0"/>
              </a:rPr>
              <a:t>. </a:t>
            </a:r>
            <a:r>
              <a:rPr lang="en-US" sz="2400" dirty="0" err="1">
                <a:latin typeface="Segoe UI" pitchFamily="34" charset="0"/>
                <a:cs typeface="Segoe UI" pitchFamily="34" charset="0"/>
              </a:rPr>
              <a:t>Nó</a:t>
            </a:r>
            <a:r>
              <a:rPr lang="en-US" sz="2400" dirty="0">
                <a:latin typeface="Segoe UI" pitchFamily="34" charset="0"/>
                <a:cs typeface="Segoe UI" pitchFamily="34" charset="0"/>
              </a:rPr>
              <a:t> </a:t>
            </a:r>
            <a:r>
              <a:rPr lang="en-US" sz="2400" dirty="0" err="1">
                <a:latin typeface="Segoe UI" pitchFamily="34" charset="0"/>
                <a:cs typeface="Segoe UI" pitchFamily="34" charset="0"/>
              </a:rPr>
              <a:t>sẽ</a:t>
            </a:r>
            <a:r>
              <a:rPr lang="en-US" sz="2400" dirty="0">
                <a:latin typeface="Segoe UI" pitchFamily="34" charset="0"/>
                <a:cs typeface="Segoe UI" pitchFamily="34" charset="0"/>
              </a:rPr>
              <a:t> </a:t>
            </a:r>
            <a:r>
              <a:rPr lang="en-US" sz="2400" dirty="0" err="1">
                <a:latin typeface="Segoe UI" pitchFamily="34" charset="0"/>
                <a:cs typeface="Segoe UI" pitchFamily="34" charset="0"/>
              </a:rPr>
              <a:t>giúp</a:t>
            </a:r>
            <a:r>
              <a:rPr lang="en-US" sz="2400" dirty="0">
                <a:latin typeface="Segoe UI" pitchFamily="34" charset="0"/>
                <a:cs typeface="Segoe UI" pitchFamily="34" charset="0"/>
              </a:rPr>
              <a:t> </a:t>
            </a:r>
            <a:r>
              <a:rPr lang="en-US" sz="2400" dirty="0" err="1">
                <a:latin typeface="Segoe UI" pitchFamily="34" charset="0"/>
                <a:cs typeface="Segoe UI" pitchFamily="34" charset="0"/>
              </a:rPr>
              <a:t>bạn</a:t>
            </a:r>
            <a:r>
              <a:rPr lang="en-US" sz="2400" dirty="0">
                <a:latin typeface="Segoe UI" pitchFamily="34" charset="0"/>
                <a:cs typeface="Segoe UI" pitchFamily="34" charset="0"/>
              </a:rPr>
              <a:t> </a:t>
            </a:r>
            <a:r>
              <a:rPr lang="en-US" sz="2400" dirty="0" err="1">
                <a:latin typeface="Segoe UI" pitchFamily="34" charset="0"/>
                <a:cs typeface="Segoe UI" pitchFamily="34" charset="0"/>
              </a:rPr>
              <a:t>loại</a:t>
            </a:r>
            <a:r>
              <a:rPr lang="en-US" sz="2400" dirty="0">
                <a:latin typeface="Segoe UI" pitchFamily="34" charset="0"/>
                <a:cs typeface="Segoe UI" pitchFamily="34" charset="0"/>
              </a:rPr>
              <a:t> </a:t>
            </a:r>
            <a:r>
              <a:rPr lang="en-US" sz="2400" dirty="0" err="1">
                <a:latin typeface="Segoe UI" pitchFamily="34" charset="0"/>
                <a:cs typeface="Segoe UI" pitchFamily="34" charset="0"/>
              </a:rPr>
              <a:t>bỏ</a:t>
            </a:r>
            <a:r>
              <a:rPr lang="en-US" sz="2400" dirty="0">
                <a:latin typeface="Segoe UI" pitchFamily="34" charset="0"/>
                <a:cs typeface="Segoe UI" pitchFamily="34" charset="0"/>
              </a:rPr>
              <a:t> </a:t>
            </a:r>
            <a:r>
              <a:rPr lang="en-US" sz="2400" dirty="0" err="1">
                <a:latin typeface="Segoe UI" pitchFamily="34" charset="0"/>
                <a:cs typeface="Segoe UI" pitchFamily="34" charset="0"/>
              </a:rPr>
              <a:t>những</a:t>
            </a:r>
            <a:r>
              <a:rPr lang="en-US" sz="2400" dirty="0">
                <a:latin typeface="Segoe UI" pitchFamily="34" charset="0"/>
                <a:cs typeface="Segoe UI" pitchFamily="34" charset="0"/>
              </a:rPr>
              <a:t> </a:t>
            </a:r>
            <a:r>
              <a:rPr lang="en-US" sz="2400" dirty="0" err="1">
                <a:latin typeface="Segoe UI" pitchFamily="34" charset="0"/>
                <a:cs typeface="Segoe UI" pitchFamily="34" charset="0"/>
              </a:rPr>
              <a:t>hiểu</a:t>
            </a:r>
            <a:r>
              <a:rPr lang="en-US" sz="2400" dirty="0">
                <a:latin typeface="Segoe UI" pitchFamily="34" charset="0"/>
                <a:cs typeface="Segoe UI" pitchFamily="34" charset="0"/>
              </a:rPr>
              <a:t> </a:t>
            </a:r>
            <a:r>
              <a:rPr lang="en-US" sz="2400" dirty="0" err="1">
                <a:latin typeface="Segoe UI" pitchFamily="34" charset="0"/>
                <a:cs typeface="Segoe UI" pitchFamily="34" charset="0"/>
              </a:rPr>
              <a:t>lầm</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xung</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đột</a:t>
            </a:r>
            <a:r>
              <a:rPr lang="en-US" sz="2400" dirty="0">
                <a:latin typeface="Segoe UI" pitchFamily="34" charset="0"/>
                <a:cs typeface="Segoe UI" pitchFamily="34" charset="0"/>
              </a:rPr>
              <a:t> </a:t>
            </a:r>
            <a:r>
              <a:rPr lang="en-US" sz="2400" dirty="0" err="1">
                <a:latin typeface="Segoe UI" pitchFamily="34" charset="0"/>
                <a:cs typeface="Segoe UI" pitchFamily="34" charset="0"/>
              </a:rPr>
              <a:t>tiềm</a:t>
            </a:r>
            <a:r>
              <a:rPr lang="en-US" sz="2400" dirty="0">
                <a:latin typeface="Segoe UI" pitchFamily="34" charset="0"/>
                <a:cs typeface="Segoe UI" pitchFamily="34" charset="0"/>
              </a:rPr>
              <a:t> </a:t>
            </a:r>
            <a:r>
              <a:rPr lang="en-US" sz="2400" dirty="0" err="1">
                <a:latin typeface="Segoe UI" pitchFamily="34" charset="0"/>
                <a:cs typeface="Segoe UI" pitchFamily="34" charset="0"/>
              </a:rPr>
              <a:t>tàng</a:t>
            </a:r>
            <a:endParaRPr lang="en-US" sz="2400" dirty="0">
              <a:latin typeface="Segoe UI" pitchFamily="34" charset="0"/>
              <a:cs typeface="Segoe UI" pitchFamily="34" charset="0"/>
            </a:endParaRPr>
          </a:p>
        </p:txBody>
      </p:sp>
      <p:pic>
        <p:nvPicPr>
          <p:cNvPr id="2050" name="Picture 2" descr="http://exploringscrum.com/wp-content/uploads/2013/02/ColorsPeople-TeamWork-300x2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877" y="4572000"/>
            <a:ext cx="28575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93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1905000"/>
          </a:xfrm>
          <a:prstGeom prst="rect">
            <a:avLst/>
          </a:prstGeom>
        </p:spPr>
        <p:txBody>
          <a:bodyPr vert="horz" lIns="91440" tIns="45720" rIns="91440" bIns="45720" rtlCol="0">
            <a:noAutofit/>
          </a:bodyPr>
          <a:lstStyle/>
          <a:p>
            <a:pPr algn="ctr">
              <a:lnSpc>
                <a:spcPct val="110000"/>
              </a:lnSpc>
              <a:spcBef>
                <a:spcPts val="600"/>
              </a:spcBef>
              <a:defRPr/>
            </a:pPr>
            <a:r>
              <a:rPr lang="en-US" sz="2800" b="1" dirty="0" err="1" smtClean="0">
                <a:latin typeface="Segoe UI" pitchFamily="34" charset="0"/>
                <a:cs typeface="Segoe UI" pitchFamily="34" charset="0"/>
              </a:rPr>
              <a:t>Các</a:t>
            </a:r>
            <a:r>
              <a:rPr lang="en-US" sz="2800" b="1" dirty="0" smtClean="0">
                <a:latin typeface="Segoe UI" pitchFamily="34" charset="0"/>
                <a:cs typeface="Segoe UI" pitchFamily="34" charset="0"/>
              </a:rPr>
              <a:t> </a:t>
            </a:r>
            <a:r>
              <a:rPr lang="en-US" sz="2800" b="1" dirty="0" err="1">
                <a:latin typeface="Segoe UI" pitchFamily="34" charset="0"/>
                <a:cs typeface="Segoe UI" pitchFamily="34" charset="0"/>
              </a:rPr>
              <a:t>loại</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Tính</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cách</a:t>
            </a:r>
            <a:r>
              <a:rPr lang="en-US" sz="2800" b="1" dirty="0">
                <a:latin typeface="Segoe UI" pitchFamily="34" charset="0"/>
                <a:cs typeface="Segoe UI" pitchFamily="34" charset="0"/>
              </a:rPr>
              <a:t> </a:t>
            </a:r>
            <a:r>
              <a:rPr lang="en-US" sz="2800" b="1" dirty="0" err="1">
                <a:latin typeface="Segoe UI" pitchFamily="34" charset="0"/>
                <a:cs typeface="Segoe UI" pitchFamily="34" charset="0"/>
              </a:rPr>
              <a:t>Keirsey</a:t>
            </a:r>
            <a:endParaRPr lang="en-US" sz="2800" b="1"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smtClean="0">
                <a:latin typeface="Segoe UI" pitchFamily="34" charset="0"/>
                <a:cs typeface="Segoe UI" pitchFamily="34" charset="0"/>
              </a:rPr>
              <a:t>Theo </a:t>
            </a:r>
            <a:r>
              <a:rPr lang="en-US" sz="2400" dirty="0">
                <a:latin typeface="Segoe UI" pitchFamily="34" charset="0"/>
                <a:cs typeface="Segoe UI" pitchFamily="34" charset="0"/>
              </a:rPr>
              <a:t>ý </a:t>
            </a:r>
            <a:r>
              <a:rPr lang="en-US" sz="2400" dirty="0" err="1">
                <a:latin typeface="Segoe UI" pitchFamily="34" charset="0"/>
                <a:cs typeface="Segoe UI" pitchFamily="34" charset="0"/>
              </a:rPr>
              <a:t>tưởng</a:t>
            </a:r>
            <a:r>
              <a:rPr lang="en-US" sz="2400" dirty="0">
                <a:latin typeface="Segoe UI" pitchFamily="34" charset="0"/>
                <a:cs typeface="Segoe UI" pitchFamily="34" charset="0"/>
              </a:rPr>
              <a:t> </a:t>
            </a:r>
            <a:r>
              <a:rPr lang="en-US" sz="2400" dirty="0" err="1">
                <a:latin typeface="Segoe UI" pitchFamily="34" charset="0"/>
                <a:cs typeface="Segoe UI" pitchFamily="34" charset="0"/>
              </a:rPr>
              <a:t>về</a:t>
            </a:r>
            <a:r>
              <a:rPr lang="en-US" sz="2400" dirty="0">
                <a:latin typeface="Segoe UI" pitchFamily="34" charset="0"/>
                <a:cs typeface="Segoe UI" pitchFamily="34" charset="0"/>
              </a:rPr>
              <a:t> </a:t>
            </a:r>
            <a:r>
              <a:rPr lang="en-US" sz="2400" dirty="0" err="1">
                <a:latin typeface="Segoe UI" pitchFamily="34" charset="0"/>
                <a:cs typeface="Segoe UI" pitchFamily="34" charset="0"/>
              </a:rPr>
              <a:t>tính</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cách</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thời</a:t>
            </a:r>
            <a:r>
              <a:rPr lang="en-US" sz="2400" dirty="0">
                <a:latin typeface="Segoe UI" pitchFamily="34" charset="0"/>
                <a:cs typeface="Segoe UI" pitchFamily="34" charset="0"/>
              </a:rPr>
              <a:t> </a:t>
            </a:r>
            <a:r>
              <a:rPr lang="en-US" sz="2400" dirty="0" err="1">
                <a:latin typeface="Segoe UI" pitchFamily="34" charset="0"/>
                <a:cs typeface="Segoe UI" pitchFamily="34" charset="0"/>
              </a:rPr>
              <a:t>Hy</a:t>
            </a:r>
            <a:r>
              <a:rPr lang="en-US" sz="2400" dirty="0">
                <a:latin typeface="Segoe UI" pitchFamily="34" charset="0"/>
                <a:cs typeface="Segoe UI" pitchFamily="34" charset="0"/>
              </a:rPr>
              <a:t> </a:t>
            </a:r>
            <a:r>
              <a:rPr lang="en-US" sz="2400" dirty="0" err="1">
                <a:latin typeface="Segoe UI" pitchFamily="34" charset="0"/>
                <a:cs typeface="Segoe UI" pitchFamily="34" charset="0"/>
              </a:rPr>
              <a:t>Lạp</a:t>
            </a:r>
            <a:r>
              <a:rPr lang="en-US" sz="2400" dirty="0">
                <a:latin typeface="Segoe UI" pitchFamily="34" charset="0"/>
                <a:cs typeface="Segoe UI" pitchFamily="34" charset="0"/>
              </a:rPr>
              <a:t> </a:t>
            </a:r>
            <a:r>
              <a:rPr lang="en-US" sz="2400" dirty="0" err="1">
                <a:latin typeface="Segoe UI" pitchFamily="34" charset="0"/>
                <a:cs typeface="Segoe UI" pitchFamily="34" charset="0"/>
              </a:rPr>
              <a:t>cổ</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đại</a:t>
            </a:r>
            <a:r>
              <a:rPr lang="en-US" sz="2400" dirty="0">
                <a:latin typeface="Segoe UI" pitchFamily="34" charset="0"/>
                <a:cs typeface="Segoe UI" pitchFamily="34" charset="0"/>
              </a:rPr>
              <a:t>, David </a:t>
            </a:r>
            <a:r>
              <a:rPr lang="en-US" sz="2400" dirty="0" err="1">
                <a:latin typeface="Segoe UI" pitchFamily="34" charset="0"/>
                <a:cs typeface="Segoe UI" pitchFamily="34" charset="0"/>
              </a:rPr>
              <a:t>Keirsey</a:t>
            </a:r>
            <a:r>
              <a:rPr lang="en-US" sz="2400" dirty="0">
                <a:latin typeface="Segoe UI" pitchFamily="34" charset="0"/>
                <a:cs typeface="Segoe UI" pitchFamily="34" charset="0"/>
              </a:rPr>
              <a:t> </a:t>
            </a:r>
            <a:r>
              <a:rPr lang="en-US" sz="2400" dirty="0" err="1">
                <a:latin typeface="Segoe UI" pitchFamily="34" charset="0"/>
                <a:cs typeface="Segoe UI" pitchFamily="34" charset="0"/>
              </a:rPr>
              <a:t>đã</a:t>
            </a:r>
            <a:r>
              <a:rPr lang="en-US" sz="2400" dirty="0">
                <a:latin typeface="Segoe UI" pitchFamily="34" charset="0"/>
                <a:cs typeface="Segoe UI" pitchFamily="34" charset="0"/>
              </a:rPr>
              <a:t> </a:t>
            </a:r>
            <a:r>
              <a:rPr lang="en-US" sz="2400" dirty="0" err="1">
                <a:latin typeface="Segoe UI" pitchFamily="34" charset="0"/>
                <a:cs typeface="Segoe UI" pitchFamily="34" charset="0"/>
              </a:rPr>
              <a:t>xây</a:t>
            </a:r>
            <a:r>
              <a:rPr lang="en-US" sz="2400" dirty="0">
                <a:latin typeface="Segoe UI" pitchFamily="34" charset="0"/>
                <a:cs typeface="Segoe UI" pitchFamily="34" charset="0"/>
              </a:rPr>
              <a:t> </a:t>
            </a:r>
            <a:r>
              <a:rPr lang="en-US" sz="2400" dirty="0" err="1">
                <a:latin typeface="Segoe UI" pitchFamily="34" charset="0"/>
                <a:cs typeface="Segoe UI" pitchFamily="34" charset="0"/>
              </a:rPr>
              <a:t>dựng</a:t>
            </a:r>
            <a:r>
              <a:rPr lang="en-US" sz="2400" dirty="0">
                <a:latin typeface="Segoe UI" pitchFamily="34" charset="0"/>
                <a:cs typeface="Segoe UI" pitchFamily="34" charset="0"/>
              </a:rPr>
              <a:t> </a:t>
            </a:r>
            <a:r>
              <a:rPr lang="en-US" sz="2400" dirty="0" err="1">
                <a:latin typeface="Segoe UI" pitchFamily="34" charset="0"/>
                <a:cs typeface="Segoe UI" pitchFamily="34" charset="0"/>
              </a:rPr>
              <a:t>ra</a:t>
            </a:r>
            <a:r>
              <a:rPr lang="en-US" sz="2400" dirty="0">
                <a:latin typeface="Segoe UI" pitchFamily="34" charset="0"/>
                <a:cs typeface="Segoe UI" pitchFamily="34" charset="0"/>
              </a:rPr>
              <a:t> </a:t>
            </a:r>
            <a:r>
              <a:rPr lang="en-US" sz="2400" dirty="0" err="1">
                <a:latin typeface="Segoe UI" pitchFamily="34" charset="0"/>
                <a:cs typeface="Segoe UI" pitchFamily="34" charset="0"/>
              </a:rPr>
              <a:t>thuyết</a:t>
            </a:r>
            <a:r>
              <a:rPr lang="en-US" sz="2400" dirty="0">
                <a:latin typeface="Segoe UI" pitchFamily="34" charset="0"/>
                <a:cs typeface="Segoe UI" pitchFamily="34" charset="0"/>
              </a:rPr>
              <a:t> </a:t>
            </a:r>
            <a:r>
              <a:rPr lang="en-US" sz="2400" dirty="0" err="1">
                <a:latin typeface="Segoe UI" pitchFamily="34" charset="0"/>
                <a:cs typeface="Segoe UI" pitchFamily="34" charset="0"/>
              </a:rPr>
              <a:t>tính</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cách</a:t>
            </a:r>
            <a:r>
              <a:rPr lang="en-US" sz="2400" dirty="0">
                <a:latin typeface="Segoe UI" pitchFamily="34" charset="0"/>
                <a:cs typeface="Segoe UI" pitchFamily="34" charset="0"/>
              </a:rPr>
              <a:t> </a:t>
            </a:r>
            <a:r>
              <a:rPr lang="en-US" sz="2400" dirty="0" err="1">
                <a:latin typeface="Segoe UI" pitchFamily="34" charset="0"/>
                <a:cs typeface="Segoe UI" pitchFamily="34" charset="0"/>
              </a:rPr>
              <a:t>hiện</a:t>
            </a:r>
            <a:r>
              <a:rPr lang="en-US" sz="2400" dirty="0">
                <a:latin typeface="Segoe UI" pitchFamily="34" charset="0"/>
                <a:cs typeface="Segoe UI" pitchFamily="34" charset="0"/>
              </a:rPr>
              <a:t> </a:t>
            </a:r>
            <a:r>
              <a:rPr lang="en-US" sz="2400" dirty="0" err="1">
                <a:latin typeface="Segoe UI" pitchFamily="34" charset="0"/>
                <a:cs typeface="Segoe UI" pitchFamily="34" charset="0"/>
              </a:rPr>
              <a:t>đại</a:t>
            </a:r>
            <a:r>
              <a:rPr lang="en-US" sz="2400" dirty="0">
                <a:latin typeface="Segoe UI" pitchFamily="34" charset="0"/>
                <a:cs typeface="Segoe UI" pitchFamily="34" charset="0"/>
              </a:rPr>
              <a:t>, </a:t>
            </a:r>
            <a:r>
              <a:rPr lang="en-US" sz="2400" dirty="0" err="1">
                <a:latin typeface="Segoe UI" pitchFamily="34" charset="0"/>
                <a:cs typeface="Segoe UI" pitchFamily="34" charset="0"/>
              </a:rPr>
              <a:t>bao</a:t>
            </a:r>
            <a:r>
              <a:rPr lang="en-US" sz="2400" dirty="0">
                <a:latin typeface="Segoe UI" pitchFamily="34" charset="0"/>
                <a:cs typeface="Segoe UI" pitchFamily="34" charset="0"/>
              </a:rPr>
              <a:t> </a:t>
            </a:r>
            <a:r>
              <a:rPr lang="en-US" sz="2400" dirty="0" err="1">
                <a:latin typeface="Segoe UI" pitchFamily="34" charset="0"/>
                <a:cs typeface="Segoe UI" pitchFamily="34" charset="0"/>
              </a:rPr>
              <a:t>gồm</a:t>
            </a:r>
            <a:r>
              <a:rPr lang="en-US" sz="2400" dirty="0">
                <a:latin typeface="Segoe UI" pitchFamily="34" charset="0"/>
                <a:cs typeface="Segoe UI" pitchFamily="34" charset="0"/>
              </a:rPr>
              <a:t> 16 </a:t>
            </a:r>
            <a:r>
              <a:rPr lang="en-US" sz="2400" dirty="0" err="1">
                <a:latin typeface="Segoe UI" pitchFamily="34" charset="0"/>
                <a:cs typeface="Segoe UI" pitchFamily="34" charset="0"/>
              </a:rPr>
              <a:t>loại</a:t>
            </a:r>
            <a:r>
              <a:rPr lang="en-US" sz="2400" dirty="0">
                <a:latin typeface="Segoe UI" pitchFamily="34" charset="0"/>
                <a:cs typeface="Segoe UI" pitchFamily="34" charset="0"/>
              </a:rPr>
              <a:t> </a:t>
            </a:r>
            <a:r>
              <a:rPr lang="en-US" sz="2400" dirty="0" err="1">
                <a:latin typeface="Segoe UI" pitchFamily="34" charset="0"/>
                <a:cs typeface="Segoe UI" pitchFamily="34" charset="0"/>
              </a:rPr>
              <a:t>tính</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cách</a:t>
            </a:r>
            <a:r>
              <a:rPr lang="en-US" sz="2400" dirty="0">
                <a:latin typeface="Segoe UI" pitchFamily="34" charset="0"/>
                <a:cs typeface="Segoe UI" pitchFamily="34" charset="0"/>
              </a:rPr>
              <a:t>, </a:t>
            </a:r>
            <a:r>
              <a:rPr lang="en-US" sz="2400" dirty="0" err="1">
                <a:latin typeface="Segoe UI" pitchFamily="34" charset="0"/>
                <a:cs typeface="Segoe UI" pitchFamily="34" charset="0"/>
              </a:rPr>
              <a:t>được</a:t>
            </a:r>
            <a:r>
              <a:rPr lang="en-US" sz="2400" dirty="0">
                <a:latin typeface="Segoe UI" pitchFamily="34" charset="0"/>
                <a:cs typeface="Segoe UI" pitchFamily="34" charset="0"/>
              </a:rPr>
              <a:t> </a:t>
            </a:r>
            <a:r>
              <a:rPr lang="en-US" sz="2400" dirty="0" err="1">
                <a:latin typeface="Segoe UI" pitchFamily="34" charset="0"/>
                <a:cs typeface="Segoe UI" pitchFamily="34" charset="0"/>
              </a:rPr>
              <a:t>gọi</a:t>
            </a:r>
            <a:r>
              <a:rPr lang="en-US" sz="2400" dirty="0">
                <a:latin typeface="Segoe UI" pitchFamily="34" charset="0"/>
                <a:cs typeface="Segoe UI" pitchFamily="34" charset="0"/>
              </a:rPr>
              <a:t> </a:t>
            </a:r>
            <a:r>
              <a:rPr lang="en-US" sz="2400" dirty="0" err="1">
                <a:latin typeface="Segoe UI" pitchFamily="34" charset="0"/>
                <a:cs typeface="Segoe UI" pitchFamily="34" charset="0"/>
              </a:rPr>
              <a:t>là</a:t>
            </a:r>
            <a:r>
              <a:rPr lang="en-US" sz="2400" dirty="0">
                <a:latin typeface="Segoe UI" pitchFamily="34" charset="0"/>
                <a:cs typeface="Segoe UI" pitchFamily="34" charset="0"/>
              </a:rPr>
              <a:t> </a:t>
            </a:r>
            <a:r>
              <a:rPr lang="en-US" sz="2400" dirty="0" err="1">
                <a:latin typeface="Segoe UI" pitchFamily="34" charset="0"/>
                <a:cs typeface="Segoe UI" pitchFamily="34" charset="0"/>
              </a:rPr>
              <a:t>p</a:t>
            </a:r>
            <a:r>
              <a:rPr lang="en-US" sz="2400" dirty="0" err="1" smtClean="0">
                <a:latin typeface="Segoe UI" pitchFamily="34" charset="0"/>
                <a:cs typeface="Segoe UI" pitchFamily="34" charset="0"/>
              </a:rPr>
              <a:t>hân</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loại</a:t>
            </a:r>
            <a:r>
              <a:rPr lang="en-US" sz="2400" dirty="0">
                <a:latin typeface="Segoe UI" pitchFamily="34" charset="0"/>
                <a:cs typeface="Segoe UI" pitchFamily="34" charset="0"/>
              </a:rPr>
              <a:t> </a:t>
            </a:r>
            <a:r>
              <a:rPr lang="en-US" sz="2400" dirty="0" err="1">
                <a:latin typeface="Segoe UI" pitchFamily="34" charset="0"/>
                <a:cs typeface="Segoe UI" pitchFamily="34" charset="0"/>
              </a:rPr>
              <a:t>t</a:t>
            </a:r>
            <a:r>
              <a:rPr lang="en-US" sz="2400" dirty="0" err="1" smtClean="0">
                <a:latin typeface="Segoe UI" pitchFamily="34" charset="0"/>
                <a:cs typeface="Segoe UI" pitchFamily="34" charset="0"/>
              </a:rPr>
              <a:t>ính</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cách</a:t>
            </a:r>
            <a:r>
              <a:rPr lang="en-US" sz="2400" dirty="0">
                <a:latin typeface="Segoe UI" pitchFamily="34" charset="0"/>
                <a:cs typeface="Segoe UI" pitchFamily="34" charset="0"/>
              </a:rPr>
              <a:t> </a:t>
            </a:r>
            <a:r>
              <a:rPr lang="en-US" sz="2400" dirty="0" err="1">
                <a:latin typeface="Segoe UI" pitchFamily="34" charset="0"/>
                <a:cs typeface="Segoe UI" pitchFamily="34" charset="0"/>
              </a:rPr>
              <a:t>Keirsey</a:t>
            </a:r>
            <a:r>
              <a:rPr lang="en-US" sz="2400" dirty="0">
                <a:latin typeface="Segoe UI" pitchFamily="34" charset="0"/>
                <a:cs typeface="Segoe UI" pitchFamily="34" charset="0"/>
              </a:rPr>
              <a:t> </a:t>
            </a:r>
          </a:p>
        </p:txBody>
      </p:sp>
      <p:pic>
        <p:nvPicPr>
          <p:cNvPr id="6" name="Picture 2" descr="https://lh4.googleusercontent.com/W9l8QJuC6d68UmOu3IwZy-Epjg__-VwAoS3YC9gQ3Z_jPpEEj7v2HPdr19B5Sk_9lgMuSRDhLyffaW5GJSTxg8i5ADSndVYEqN1Hgi8PpFcPRr3BiPqR_x7qjr7quLnn7vc"/>
          <p:cNvPicPr>
            <a:picLocks noChangeAspect="1" noChangeArrowheads="1"/>
          </p:cNvPicPr>
          <p:nvPr/>
        </p:nvPicPr>
        <p:blipFill rotWithShape="1">
          <a:blip r:embed="rId3">
            <a:extLst>
              <a:ext uri="{28A0092B-C50C-407E-A947-70E740481C1C}">
                <a14:useLocalDpi xmlns:a14="http://schemas.microsoft.com/office/drawing/2010/main" val="0"/>
              </a:ext>
            </a:extLst>
          </a:blip>
          <a:srcRect b="7326"/>
          <a:stretch/>
        </p:blipFill>
        <p:spPr bwMode="auto">
          <a:xfrm>
            <a:off x="933313" y="2133600"/>
            <a:ext cx="713132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5903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FPT Poly White">
  <a:themeElements>
    <a:clrScheme name="Custom 3">
      <a:dk1>
        <a:sysClr val="windowText" lastClr="000000"/>
      </a:dk1>
      <a:lt1>
        <a:sysClr val="window" lastClr="FFFFFF"/>
      </a:lt1>
      <a:dk2>
        <a:srgbClr val="F16521"/>
      </a:dk2>
      <a:lt2>
        <a:srgbClr val="50B946"/>
      </a:lt2>
      <a:accent1>
        <a:srgbClr val="0A52A0"/>
      </a:accent1>
      <a:accent2>
        <a:srgbClr val="F16521"/>
      </a:accent2>
      <a:accent3>
        <a:srgbClr val="50B946"/>
      </a:accent3>
      <a:accent4>
        <a:srgbClr val="0A52A0"/>
      </a:accent4>
      <a:accent5>
        <a:srgbClr val="000000"/>
      </a:accent5>
      <a:accent6>
        <a:srgbClr val="F9C1A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FPT Poly White</Template>
  <TotalTime>9195</TotalTime>
  <Words>3514</Words>
  <Application>Microsoft Office PowerPoint</Application>
  <PresentationFormat>On-screen Show (4:3)</PresentationFormat>
  <Paragraphs>180</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FPT Poly White</vt:lpstr>
      <vt:lpstr>QUẢN LÝ DỰ ÁN VỚI PHẦN MỀM AGILE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cuongch2002</cp:lastModifiedBy>
  <cp:revision>2719</cp:revision>
  <dcterms:created xsi:type="dcterms:W3CDTF">2013-04-23T08:05:33Z</dcterms:created>
  <dcterms:modified xsi:type="dcterms:W3CDTF">2014-04-18T04:17:45Z</dcterms:modified>
</cp:coreProperties>
</file>