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9"/>
  </p:notesMasterIdLst>
  <p:sldIdLst>
    <p:sldId id="541" r:id="rId2"/>
    <p:sldId id="693" r:id="rId3"/>
    <p:sldId id="637" r:id="rId4"/>
    <p:sldId id="703" r:id="rId5"/>
    <p:sldId id="702" r:id="rId6"/>
    <p:sldId id="644" r:id="rId7"/>
    <p:sldId id="680" r:id="rId8"/>
    <p:sldId id="704" r:id="rId9"/>
    <p:sldId id="687" r:id="rId10"/>
    <p:sldId id="697" r:id="rId11"/>
    <p:sldId id="705" r:id="rId12"/>
    <p:sldId id="694" r:id="rId13"/>
    <p:sldId id="699" r:id="rId14"/>
    <p:sldId id="706" r:id="rId15"/>
    <p:sldId id="701" r:id="rId16"/>
    <p:sldId id="707" r:id="rId17"/>
    <p:sldId id="62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9F9F9"/>
    <a:srgbClr val="0000FF"/>
    <a:srgbClr val="FF5A33"/>
    <a:srgbClr val="5C0000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82206" autoAdjust="0"/>
  </p:normalViewPr>
  <p:slideViewPr>
    <p:cSldViewPr>
      <p:cViewPr>
        <p:scale>
          <a:sx n="100" d="100"/>
          <a:sy n="100" d="100"/>
        </p:scale>
        <p:origin x="-6" y="-5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368F07-23A2-41E4-903E-8F128F4BDD8E}" type="doc">
      <dgm:prSet loTypeId="urn:microsoft.com/office/officeart/2005/8/layout/vProcess5" loCatId="process" qsTypeId="urn:microsoft.com/office/officeart/2009/2/quickstyle/3d8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C5A0BCB-6B62-44A7-8B56-84D48AFD877A}">
      <dgm:prSet/>
      <dgm:spPr/>
      <dgm:t>
        <a:bodyPr/>
        <a:lstStyle/>
        <a:p>
          <a:r>
            <a:rPr lang="en-US" dirty="0" err="1" smtClean="0"/>
            <a:t>Phân</a:t>
          </a:r>
          <a:r>
            <a:rPr lang="en-US" dirty="0" smtClean="0"/>
            <a:t> </a:t>
          </a:r>
          <a:r>
            <a:rPr lang="en-US" dirty="0" err="1" smtClean="0"/>
            <a:t>tích</a:t>
          </a:r>
          <a:r>
            <a:rPr lang="en-US" dirty="0" smtClean="0"/>
            <a:t> - Analysis</a:t>
          </a:r>
        </a:p>
      </dgm:t>
    </dgm:pt>
    <dgm:pt modelId="{780B0781-67D0-483E-AA7C-D4F10590905A}" type="parTrans" cxnId="{CCB786C4-9707-4EFD-91B0-9DA97C33BEE4}">
      <dgm:prSet/>
      <dgm:spPr/>
      <dgm:t>
        <a:bodyPr/>
        <a:lstStyle/>
        <a:p>
          <a:endParaRPr lang="en-US"/>
        </a:p>
      </dgm:t>
    </dgm:pt>
    <dgm:pt modelId="{62915B2A-1C19-47A3-A839-82BF3FAC7DE0}" type="sibTrans" cxnId="{CCB786C4-9707-4EFD-91B0-9DA97C33BEE4}">
      <dgm:prSet/>
      <dgm:spPr/>
      <dgm:t>
        <a:bodyPr/>
        <a:lstStyle/>
        <a:p>
          <a:endParaRPr lang="en-US"/>
        </a:p>
      </dgm:t>
    </dgm:pt>
    <dgm:pt modelId="{152D0BB6-DB1C-4C80-A05D-F7214F272B3B}">
      <dgm:prSet/>
      <dgm:spPr/>
      <dgm:t>
        <a:bodyPr/>
        <a:lstStyle/>
        <a:p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 - Design</a:t>
          </a:r>
        </a:p>
      </dgm:t>
    </dgm:pt>
    <dgm:pt modelId="{54CF7167-A2EA-498B-A9E4-FBA43843BC87}" type="parTrans" cxnId="{BDB6EBA6-54D7-44B7-BF99-DB75129CD809}">
      <dgm:prSet/>
      <dgm:spPr/>
      <dgm:t>
        <a:bodyPr/>
        <a:lstStyle/>
        <a:p>
          <a:endParaRPr lang="en-US"/>
        </a:p>
      </dgm:t>
    </dgm:pt>
    <dgm:pt modelId="{B938C106-C447-4740-B546-6F5DF656DAB7}" type="sibTrans" cxnId="{BDB6EBA6-54D7-44B7-BF99-DB75129CD809}">
      <dgm:prSet/>
      <dgm:spPr/>
      <dgm:t>
        <a:bodyPr/>
        <a:lstStyle/>
        <a:p>
          <a:endParaRPr lang="en-US"/>
        </a:p>
      </dgm:t>
    </dgm:pt>
    <dgm:pt modelId="{43DD867F-F6C6-4BFC-940A-366B20CD8747}">
      <dgm:prSet/>
      <dgm:spPr/>
      <dgm:t>
        <a:bodyPr/>
        <a:lstStyle/>
        <a:p>
          <a:r>
            <a:rPr lang="en-US" dirty="0" err="1" smtClean="0"/>
            <a:t>Thực</a:t>
          </a:r>
          <a:r>
            <a:rPr lang="en-US" dirty="0" smtClean="0"/>
            <a:t> </a:t>
          </a:r>
          <a:r>
            <a:rPr lang="en-US" dirty="0" err="1" smtClean="0"/>
            <a:t>hiện</a:t>
          </a:r>
          <a:r>
            <a:rPr lang="en-US" dirty="0" smtClean="0"/>
            <a:t> - Implement</a:t>
          </a:r>
        </a:p>
      </dgm:t>
    </dgm:pt>
    <dgm:pt modelId="{5A1D375A-15DC-4E6E-A07B-5D223125B8B7}" type="parTrans" cxnId="{A413DD68-F3EB-45D6-87F0-12D4DCB4CD0C}">
      <dgm:prSet/>
      <dgm:spPr/>
      <dgm:t>
        <a:bodyPr/>
        <a:lstStyle/>
        <a:p>
          <a:endParaRPr lang="en-US"/>
        </a:p>
      </dgm:t>
    </dgm:pt>
    <dgm:pt modelId="{2D7CB826-D08A-4C18-B897-F2207D25CE07}" type="sibTrans" cxnId="{A413DD68-F3EB-45D6-87F0-12D4DCB4CD0C}">
      <dgm:prSet/>
      <dgm:spPr/>
      <dgm:t>
        <a:bodyPr/>
        <a:lstStyle/>
        <a:p>
          <a:endParaRPr lang="en-US"/>
        </a:p>
      </dgm:t>
    </dgm:pt>
    <dgm:pt modelId="{30AF27FE-868E-4557-93CB-74DC30563268}">
      <dgm:prSet/>
      <dgm:spPr/>
      <dgm:t>
        <a:bodyPr/>
        <a:lstStyle/>
        <a:p>
          <a:r>
            <a:rPr lang="en-US" dirty="0" err="1" smtClean="0"/>
            <a:t>Kiểm</a:t>
          </a:r>
          <a:r>
            <a:rPr lang="en-US" dirty="0" smtClean="0"/>
            <a:t> </a:t>
          </a:r>
          <a:r>
            <a:rPr lang="en-US" dirty="0" err="1" smtClean="0"/>
            <a:t>thử</a:t>
          </a:r>
          <a:r>
            <a:rPr lang="en-US" dirty="0" smtClean="0"/>
            <a:t> - Testing</a:t>
          </a:r>
        </a:p>
      </dgm:t>
    </dgm:pt>
    <dgm:pt modelId="{4EB4E5E0-724A-4A83-8214-C1FA01A48696}" type="parTrans" cxnId="{836EBD8C-27F5-4D0A-B33A-2A4016277E1A}">
      <dgm:prSet/>
      <dgm:spPr/>
      <dgm:t>
        <a:bodyPr/>
        <a:lstStyle/>
        <a:p>
          <a:endParaRPr lang="en-US"/>
        </a:p>
      </dgm:t>
    </dgm:pt>
    <dgm:pt modelId="{23A42840-6C1C-4E36-B347-02B6F1AE5995}" type="sibTrans" cxnId="{836EBD8C-27F5-4D0A-B33A-2A4016277E1A}">
      <dgm:prSet/>
      <dgm:spPr/>
      <dgm:t>
        <a:bodyPr/>
        <a:lstStyle/>
        <a:p>
          <a:endParaRPr lang="en-US"/>
        </a:p>
      </dgm:t>
    </dgm:pt>
    <dgm:pt modelId="{7443F2FF-46B7-4582-9F96-31579D0ADD59}">
      <dgm:prSet/>
      <dgm:spPr/>
      <dgm:t>
        <a:bodyPr/>
        <a:lstStyle/>
        <a:p>
          <a:r>
            <a:rPr lang="en-US" dirty="0" err="1" smtClean="0"/>
            <a:t>Đóng</a:t>
          </a:r>
          <a:r>
            <a:rPr lang="en-US" dirty="0" smtClean="0"/>
            <a:t> </a:t>
          </a:r>
          <a:r>
            <a:rPr lang="en-US" dirty="0" err="1" smtClean="0"/>
            <a:t>gói</a:t>
          </a:r>
          <a:r>
            <a:rPr lang="en-US" dirty="0" smtClean="0"/>
            <a:t> &amp; </a:t>
          </a:r>
          <a:r>
            <a:rPr lang="en-US" dirty="0" err="1" smtClean="0"/>
            <a:t>triển</a:t>
          </a:r>
          <a:r>
            <a:rPr lang="en-US" dirty="0" smtClean="0"/>
            <a:t> </a:t>
          </a:r>
          <a:r>
            <a:rPr lang="en-US" dirty="0" err="1" smtClean="0"/>
            <a:t>khai</a:t>
          </a:r>
          <a:r>
            <a:rPr lang="en-US" dirty="0" smtClean="0"/>
            <a:t> - Maintenance</a:t>
          </a:r>
        </a:p>
      </dgm:t>
    </dgm:pt>
    <dgm:pt modelId="{E03AD456-8B25-443A-B510-457B4AF91A2E}" type="parTrans" cxnId="{B8FA952A-4979-4F84-B525-EADDB207277C}">
      <dgm:prSet/>
      <dgm:spPr/>
      <dgm:t>
        <a:bodyPr/>
        <a:lstStyle/>
        <a:p>
          <a:endParaRPr lang="en-US"/>
        </a:p>
      </dgm:t>
    </dgm:pt>
    <dgm:pt modelId="{FB19A831-C865-4AB2-8136-BF9693CA3EE2}" type="sibTrans" cxnId="{B8FA952A-4979-4F84-B525-EADDB207277C}">
      <dgm:prSet/>
      <dgm:spPr/>
      <dgm:t>
        <a:bodyPr/>
        <a:lstStyle/>
        <a:p>
          <a:endParaRPr lang="en-US"/>
        </a:p>
      </dgm:t>
    </dgm:pt>
    <dgm:pt modelId="{380340F1-A5F5-4703-B08B-5CAA2C293377}" type="pres">
      <dgm:prSet presAssocID="{89368F07-23A2-41E4-903E-8F128F4BDD8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38A234-69DE-4DA2-952B-74D90E679596}" type="pres">
      <dgm:prSet presAssocID="{89368F07-23A2-41E4-903E-8F128F4BDD8E}" presName="dummyMaxCanvas" presStyleCnt="0">
        <dgm:presLayoutVars/>
      </dgm:prSet>
      <dgm:spPr/>
    </dgm:pt>
    <dgm:pt modelId="{9DBC80A7-7C17-43DF-9941-18B81A6E54B9}" type="pres">
      <dgm:prSet presAssocID="{89368F07-23A2-41E4-903E-8F128F4BDD8E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5B4023-AA03-4B5C-B5F4-0DB4B0C314B8}" type="pres">
      <dgm:prSet presAssocID="{89368F07-23A2-41E4-903E-8F128F4BDD8E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9425AC-D7AF-47B6-A198-76B45A561EB2}" type="pres">
      <dgm:prSet presAssocID="{89368F07-23A2-41E4-903E-8F128F4BDD8E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4F66C3-E7E3-4243-9A0B-B6F7F46C6795}" type="pres">
      <dgm:prSet presAssocID="{89368F07-23A2-41E4-903E-8F128F4BDD8E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A3556E-F594-44A4-8CB5-9CD0FB9D9AD6}" type="pres">
      <dgm:prSet presAssocID="{89368F07-23A2-41E4-903E-8F128F4BDD8E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41BE90-D074-4DF4-9EE1-5D3C4226FC4A}" type="pres">
      <dgm:prSet presAssocID="{89368F07-23A2-41E4-903E-8F128F4BDD8E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75481A-1FC1-4BE3-9CCC-1955ED5803DF}" type="pres">
      <dgm:prSet presAssocID="{89368F07-23A2-41E4-903E-8F128F4BDD8E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4BE4BC-7DFF-463E-9D7A-6250FC001987}" type="pres">
      <dgm:prSet presAssocID="{89368F07-23A2-41E4-903E-8F128F4BDD8E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876BE0-4ABE-4E89-BA38-380AC7B3CEF1}" type="pres">
      <dgm:prSet presAssocID="{89368F07-23A2-41E4-903E-8F128F4BDD8E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843926-ECAF-4A8D-9BFF-FA401F8FE2BD}" type="pres">
      <dgm:prSet presAssocID="{89368F07-23A2-41E4-903E-8F128F4BDD8E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214645-7A80-471F-99F4-B7172044CB81}" type="pres">
      <dgm:prSet presAssocID="{89368F07-23A2-41E4-903E-8F128F4BDD8E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A87B00-F9E9-4077-95E0-D67EE877FA6B}" type="pres">
      <dgm:prSet presAssocID="{89368F07-23A2-41E4-903E-8F128F4BDD8E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8A87A0-E794-490A-A0AB-0CE75F3279C0}" type="pres">
      <dgm:prSet presAssocID="{89368F07-23A2-41E4-903E-8F128F4BDD8E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D514E-21A6-4370-80A8-2E6421283F95}" type="pres">
      <dgm:prSet presAssocID="{89368F07-23A2-41E4-903E-8F128F4BDD8E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FA952A-4979-4F84-B525-EADDB207277C}" srcId="{89368F07-23A2-41E4-903E-8F128F4BDD8E}" destId="{7443F2FF-46B7-4582-9F96-31579D0ADD59}" srcOrd="4" destOrd="0" parTransId="{E03AD456-8B25-443A-B510-457B4AF91A2E}" sibTransId="{FB19A831-C865-4AB2-8136-BF9693CA3EE2}"/>
    <dgm:cxn modelId="{2DC1581A-87F4-447B-81E3-E4B51D37358B}" type="presOf" srcId="{152D0BB6-DB1C-4C80-A05D-F7214F272B3B}" destId="{8C5B4023-AA03-4B5C-B5F4-0DB4B0C314B8}" srcOrd="0" destOrd="0" presId="urn:microsoft.com/office/officeart/2005/8/layout/vProcess5"/>
    <dgm:cxn modelId="{5845A51F-A41F-444E-807B-5E91363FB31E}" type="presOf" srcId="{89368F07-23A2-41E4-903E-8F128F4BDD8E}" destId="{380340F1-A5F5-4703-B08B-5CAA2C293377}" srcOrd="0" destOrd="0" presId="urn:microsoft.com/office/officeart/2005/8/layout/vProcess5"/>
    <dgm:cxn modelId="{6C5C0324-99DA-4088-BBFB-E765A9A8A027}" type="presOf" srcId="{30AF27FE-868E-4557-93CB-74DC30563268}" destId="{048A87A0-E794-490A-A0AB-0CE75F3279C0}" srcOrd="1" destOrd="0" presId="urn:microsoft.com/office/officeart/2005/8/layout/vProcess5"/>
    <dgm:cxn modelId="{14E743C4-FF02-4E21-A2D1-748A67F236A9}" type="presOf" srcId="{2D7CB826-D08A-4C18-B897-F2207D25CE07}" destId="{344BE4BC-7DFF-463E-9D7A-6250FC001987}" srcOrd="0" destOrd="0" presId="urn:microsoft.com/office/officeart/2005/8/layout/vProcess5"/>
    <dgm:cxn modelId="{6B2179A0-033B-41BB-93DF-ACC510F807E1}" type="presOf" srcId="{30AF27FE-868E-4557-93CB-74DC30563268}" destId="{6D4F66C3-E7E3-4243-9A0B-B6F7F46C6795}" srcOrd="0" destOrd="0" presId="urn:microsoft.com/office/officeart/2005/8/layout/vProcess5"/>
    <dgm:cxn modelId="{836EBD8C-27F5-4D0A-B33A-2A4016277E1A}" srcId="{89368F07-23A2-41E4-903E-8F128F4BDD8E}" destId="{30AF27FE-868E-4557-93CB-74DC30563268}" srcOrd="3" destOrd="0" parTransId="{4EB4E5E0-724A-4A83-8214-C1FA01A48696}" sibTransId="{23A42840-6C1C-4E36-B347-02B6F1AE5995}"/>
    <dgm:cxn modelId="{3DC4B95A-B30A-4FAC-AEF3-0BEEE8112F64}" type="presOf" srcId="{43DD867F-F6C6-4BFC-940A-366B20CD8747}" destId="{6AA87B00-F9E9-4077-95E0-D67EE877FA6B}" srcOrd="1" destOrd="0" presId="urn:microsoft.com/office/officeart/2005/8/layout/vProcess5"/>
    <dgm:cxn modelId="{CCB786C4-9707-4EFD-91B0-9DA97C33BEE4}" srcId="{89368F07-23A2-41E4-903E-8F128F4BDD8E}" destId="{DC5A0BCB-6B62-44A7-8B56-84D48AFD877A}" srcOrd="0" destOrd="0" parTransId="{780B0781-67D0-483E-AA7C-D4F10590905A}" sibTransId="{62915B2A-1C19-47A3-A839-82BF3FAC7DE0}"/>
    <dgm:cxn modelId="{A413DD68-F3EB-45D6-87F0-12D4DCB4CD0C}" srcId="{89368F07-23A2-41E4-903E-8F128F4BDD8E}" destId="{43DD867F-F6C6-4BFC-940A-366B20CD8747}" srcOrd="2" destOrd="0" parTransId="{5A1D375A-15DC-4E6E-A07B-5D223125B8B7}" sibTransId="{2D7CB826-D08A-4C18-B897-F2207D25CE07}"/>
    <dgm:cxn modelId="{7A831A5B-D5EC-4087-86D9-5AECE64E7E1F}" type="presOf" srcId="{7443F2FF-46B7-4582-9F96-31579D0ADD59}" destId="{84A3556E-F594-44A4-8CB5-9CD0FB9D9AD6}" srcOrd="0" destOrd="0" presId="urn:microsoft.com/office/officeart/2005/8/layout/vProcess5"/>
    <dgm:cxn modelId="{27D55FBC-F00F-4C0C-AE08-826C6F0D6994}" type="presOf" srcId="{23A42840-6C1C-4E36-B347-02B6F1AE5995}" destId="{3F876BE0-4ABE-4E89-BA38-380AC7B3CEF1}" srcOrd="0" destOrd="0" presId="urn:microsoft.com/office/officeart/2005/8/layout/vProcess5"/>
    <dgm:cxn modelId="{A8949ABB-433D-41F5-BEA2-37B29D32AEB8}" type="presOf" srcId="{DC5A0BCB-6B62-44A7-8B56-84D48AFD877A}" destId="{64843926-ECAF-4A8D-9BFF-FA401F8FE2BD}" srcOrd="1" destOrd="0" presId="urn:microsoft.com/office/officeart/2005/8/layout/vProcess5"/>
    <dgm:cxn modelId="{BDB6EBA6-54D7-44B7-BF99-DB75129CD809}" srcId="{89368F07-23A2-41E4-903E-8F128F4BDD8E}" destId="{152D0BB6-DB1C-4C80-A05D-F7214F272B3B}" srcOrd="1" destOrd="0" parTransId="{54CF7167-A2EA-498B-A9E4-FBA43843BC87}" sibTransId="{B938C106-C447-4740-B546-6F5DF656DAB7}"/>
    <dgm:cxn modelId="{DE9F36CC-C438-4DA7-8A6F-AA3E87673452}" type="presOf" srcId="{B938C106-C447-4740-B546-6F5DF656DAB7}" destId="{8475481A-1FC1-4BE3-9CCC-1955ED5803DF}" srcOrd="0" destOrd="0" presId="urn:microsoft.com/office/officeart/2005/8/layout/vProcess5"/>
    <dgm:cxn modelId="{B4F36162-5F25-44CB-AD28-BA7281BD3FE5}" type="presOf" srcId="{43DD867F-F6C6-4BFC-940A-366B20CD8747}" destId="{C29425AC-D7AF-47B6-A198-76B45A561EB2}" srcOrd="0" destOrd="0" presId="urn:microsoft.com/office/officeart/2005/8/layout/vProcess5"/>
    <dgm:cxn modelId="{6E23962F-78FF-4CB2-907C-5BED6B09FB74}" type="presOf" srcId="{62915B2A-1C19-47A3-A839-82BF3FAC7DE0}" destId="{9341BE90-D074-4DF4-9EE1-5D3C4226FC4A}" srcOrd="0" destOrd="0" presId="urn:microsoft.com/office/officeart/2005/8/layout/vProcess5"/>
    <dgm:cxn modelId="{DA2E3F87-343C-4A3E-8C2B-F66E265A6C07}" type="presOf" srcId="{DC5A0BCB-6B62-44A7-8B56-84D48AFD877A}" destId="{9DBC80A7-7C17-43DF-9941-18B81A6E54B9}" srcOrd="0" destOrd="0" presId="urn:microsoft.com/office/officeart/2005/8/layout/vProcess5"/>
    <dgm:cxn modelId="{8A6CAB42-A8C8-4C59-9580-F438BAF35977}" type="presOf" srcId="{152D0BB6-DB1C-4C80-A05D-F7214F272B3B}" destId="{A1214645-7A80-471F-99F4-B7172044CB81}" srcOrd="1" destOrd="0" presId="urn:microsoft.com/office/officeart/2005/8/layout/vProcess5"/>
    <dgm:cxn modelId="{BAE2DBF6-9B2B-4C21-81B3-E9BCDB4575D5}" type="presOf" srcId="{7443F2FF-46B7-4582-9F96-31579D0ADD59}" destId="{08ED514E-21A6-4370-80A8-2E6421283F95}" srcOrd="1" destOrd="0" presId="urn:microsoft.com/office/officeart/2005/8/layout/vProcess5"/>
    <dgm:cxn modelId="{A7C772BA-7B2E-429B-B2EB-8C5B6F0C0477}" type="presParOf" srcId="{380340F1-A5F5-4703-B08B-5CAA2C293377}" destId="{3438A234-69DE-4DA2-952B-74D90E679596}" srcOrd="0" destOrd="0" presId="urn:microsoft.com/office/officeart/2005/8/layout/vProcess5"/>
    <dgm:cxn modelId="{0D0FB0B6-13A2-4FC4-A4C3-CE9E8D57EEC2}" type="presParOf" srcId="{380340F1-A5F5-4703-B08B-5CAA2C293377}" destId="{9DBC80A7-7C17-43DF-9941-18B81A6E54B9}" srcOrd="1" destOrd="0" presId="urn:microsoft.com/office/officeart/2005/8/layout/vProcess5"/>
    <dgm:cxn modelId="{D55BB37A-2D01-4AD7-8E61-ADFBB1251151}" type="presParOf" srcId="{380340F1-A5F5-4703-B08B-5CAA2C293377}" destId="{8C5B4023-AA03-4B5C-B5F4-0DB4B0C314B8}" srcOrd="2" destOrd="0" presId="urn:microsoft.com/office/officeart/2005/8/layout/vProcess5"/>
    <dgm:cxn modelId="{974A0B55-0728-4E41-A8D8-897C3176E586}" type="presParOf" srcId="{380340F1-A5F5-4703-B08B-5CAA2C293377}" destId="{C29425AC-D7AF-47B6-A198-76B45A561EB2}" srcOrd="3" destOrd="0" presId="urn:microsoft.com/office/officeart/2005/8/layout/vProcess5"/>
    <dgm:cxn modelId="{8DAF4AD3-0E93-417E-89FD-6CC3A5E8BBD0}" type="presParOf" srcId="{380340F1-A5F5-4703-B08B-5CAA2C293377}" destId="{6D4F66C3-E7E3-4243-9A0B-B6F7F46C6795}" srcOrd="4" destOrd="0" presId="urn:microsoft.com/office/officeart/2005/8/layout/vProcess5"/>
    <dgm:cxn modelId="{4A219073-98D1-45B0-BFB9-5FC6B2A0ECE0}" type="presParOf" srcId="{380340F1-A5F5-4703-B08B-5CAA2C293377}" destId="{84A3556E-F594-44A4-8CB5-9CD0FB9D9AD6}" srcOrd="5" destOrd="0" presId="urn:microsoft.com/office/officeart/2005/8/layout/vProcess5"/>
    <dgm:cxn modelId="{51F3B77F-005B-4171-9DC4-FBCF21ADFA9E}" type="presParOf" srcId="{380340F1-A5F5-4703-B08B-5CAA2C293377}" destId="{9341BE90-D074-4DF4-9EE1-5D3C4226FC4A}" srcOrd="6" destOrd="0" presId="urn:microsoft.com/office/officeart/2005/8/layout/vProcess5"/>
    <dgm:cxn modelId="{D9E9E3A5-C896-413A-97C3-115BB6F233F1}" type="presParOf" srcId="{380340F1-A5F5-4703-B08B-5CAA2C293377}" destId="{8475481A-1FC1-4BE3-9CCC-1955ED5803DF}" srcOrd="7" destOrd="0" presId="urn:microsoft.com/office/officeart/2005/8/layout/vProcess5"/>
    <dgm:cxn modelId="{1D093FE4-6AB4-4059-BA1F-E499CA663F12}" type="presParOf" srcId="{380340F1-A5F5-4703-B08B-5CAA2C293377}" destId="{344BE4BC-7DFF-463E-9D7A-6250FC001987}" srcOrd="8" destOrd="0" presId="urn:microsoft.com/office/officeart/2005/8/layout/vProcess5"/>
    <dgm:cxn modelId="{4C83C8E9-6C3D-46FA-B071-A72E12D7B429}" type="presParOf" srcId="{380340F1-A5F5-4703-B08B-5CAA2C293377}" destId="{3F876BE0-4ABE-4E89-BA38-380AC7B3CEF1}" srcOrd="9" destOrd="0" presId="urn:microsoft.com/office/officeart/2005/8/layout/vProcess5"/>
    <dgm:cxn modelId="{8DDE92D7-0B54-4534-8CA1-C0E623FA595F}" type="presParOf" srcId="{380340F1-A5F5-4703-B08B-5CAA2C293377}" destId="{64843926-ECAF-4A8D-9BFF-FA401F8FE2BD}" srcOrd="10" destOrd="0" presId="urn:microsoft.com/office/officeart/2005/8/layout/vProcess5"/>
    <dgm:cxn modelId="{EBDED942-D142-4725-9FF5-5BA406CC45F2}" type="presParOf" srcId="{380340F1-A5F5-4703-B08B-5CAA2C293377}" destId="{A1214645-7A80-471F-99F4-B7172044CB81}" srcOrd="11" destOrd="0" presId="urn:microsoft.com/office/officeart/2005/8/layout/vProcess5"/>
    <dgm:cxn modelId="{0F6FAA87-E572-462F-9BCF-4105B3160656}" type="presParOf" srcId="{380340F1-A5F5-4703-B08B-5CAA2C293377}" destId="{6AA87B00-F9E9-4077-95E0-D67EE877FA6B}" srcOrd="12" destOrd="0" presId="urn:microsoft.com/office/officeart/2005/8/layout/vProcess5"/>
    <dgm:cxn modelId="{FFBEC9B7-6754-4D88-9175-E5557DDDE138}" type="presParOf" srcId="{380340F1-A5F5-4703-B08B-5CAA2C293377}" destId="{048A87A0-E794-490A-A0AB-0CE75F3279C0}" srcOrd="13" destOrd="0" presId="urn:microsoft.com/office/officeart/2005/8/layout/vProcess5"/>
    <dgm:cxn modelId="{C9FA4DB8-6464-4504-88F5-DFB94370A8CC}" type="presParOf" srcId="{380340F1-A5F5-4703-B08B-5CAA2C293377}" destId="{08ED514E-21A6-4370-80A8-2E6421283F9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C80A7-7C17-43DF-9941-18B81A6E54B9}">
      <dsp:nvSpPr>
        <dsp:cNvPr id="0" name=""/>
        <dsp:cNvSpPr/>
      </dsp:nvSpPr>
      <dsp:spPr>
        <a:xfrm>
          <a:off x="0" y="0"/>
          <a:ext cx="7862316" cy="10698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Phân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tích</a:t>
          </a:r>
          <a:r>
            <a:rPr lang="en-US" sz="3300" kern="1200" dirty="0" smtClean="0"/>
            <a:t> - Analysis</a:t>
          </a:r>
        </a:p>
      </dsp:txBody>
      <dsp:txXfrm>
        <a:off x="31335" y="31335"/>
        <a:ext cx="6582693" cy="1007178"/>
      </dsp:txXfrm>
    </dsp:sp>
    <dsp:sp modelId="{8C5B4023-AA03-4B5C-B5F4-0DB4B0C314B8}">
      <dsp:nvSpPr>
        <dsp:cNvPr id="0" name=""/>
        <dsp:cNvSpPr/>
      </dsp:nvSpPr>
      <dsp:spPr>
        <a:xfrm>
          <a:off x="587121" y="1218438"/>
          <a:ext cx="7862316" cy="1069848"/>
        </a:xfrm>
        <a:prstGeom prst="roundRect">
          <a:avLst>
            <a:gd name="adj" fmla="val 10000"/>
          </a:avLst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Thiết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kế</a:t>
          </a:r>
          <a:r>
            <a:rPr lang="en-US" sz="3300" kern="1200" dirty="0" smtClean="0"/>
            <a:t> - Design</a:t>
          </a:r>
        </a:p>
      </dsp:txBody>
      <dsp:txXfrm>
        <a:off x="618456" y="1249773"/>
        <a:ext cx="6517123" cy="1007178"/>
      </dsp:txXfrm>
    </dsp:sp>
    <dsp:sp modelId="{C29425AC-D7AF-47B6-A198-76B45A561EB2}">
      <dsp:nvSpPr>
        <dsp:cNvPr id="0" name=""/>
        <dsp:cNvSpPr/>
      </dsp:nvSpPr>
      <dsp:spPr>
        <a:xfrm>
          <a:off x="1174242" y="2436876"/>
          <a:ext cx="7862316" cy="1069848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Thực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hiện</a:t>
          </a:r>
          <a:r>
            <a:rPr lang="en-US" sz="3300" kern="1200" dirty="0" smtClean="0"/>
            <a:t> - Implement</a:t>
          </a:r>
        </a:p>
      </dsp:txBody>
      <dsp:txXfrm>
        <a:off x="1205577" y="2468211"/>
        <a:ext cx="6517123" cy="1007177"/>
      </dsp:txXfrm>
    </dsp:sp>
    <dsp:sp modelId="{6D4F66C3-E7E3-4243-9A0B-B6F7F46C6795}">
      <dsp:nvSpPr>
        <dsp:cNvPr id="0" name=""/>
        <dsp:cNvSpPr/>
      </dsp:nvSpPr>
      <dsp:spPr>
        <a:xfrm>
          <a:off x="1761363" y="3655314"/>
          <a:ext cx="7862316" cy="1069848"/>
        </a:xfrm>
        <a:prstGeom prst="roundRect">
          <a:avLst>
            <a:gd name="adj" fmla="val 10000"/>
          </a:avLst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Kiểm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thử</a:t>
          </a:r>
          <a:r>
            <a:rPr lang="en-US" sz="3300" kern="1200" dirty="0" smtClean="0"/>
            <a:t> - Testing</a:t>
          </a:r>
        </a:p>
      </dsp:txBody>
      <dsp:txXfrm>
        <a:off x="1792698" y="3686649"/>
        <a:ext cx="6517123" cy="1007177"/>
      </dsp:txXfrm>
    </dsp:sp>
    <dsp:sp modelId="{84A3556E-F594-44A4-8CB5-9CD0FB9D9AD6}">
      <dsp:nvSpPr>
        <dsp:cNvPr id="0" name=""/>
        <dsp:cNvSpPr/>
      </dsp:nvSpPr>
      <dsp:spPr>
        <a:xfrm>
          <a:off x="2348484" y="4873752"/>
          <a:ext cx="7862316" cy="1069848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Đóng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gói</a:t>
          </a:r>
          <a:r>
            <a:rPr lang="en-US" sz="3300" kern="1200" dirty="0" smtClean="0"/>
            <a:t> &amp; </a:t>
          </a:r>
          <a:r>
            <a:rPr lang="en-US" sz="3300" kern="1200" dirty="0" err="1" smtClean="0"/>
            <a:t>triển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khai</a:t>
          </a:r>
          <a:r>
            <a:rPr lang="en-US" sz="3300" kern="1200" dirty="0" smtClean="0"/>
            <a:t> - Maintenance</a:t>
          </a:r>
        </a:p>
      </dsp:txBody>
      <dsp:txXfrm>
        <a:off x="2379819" y="4905087"/>
        <a:ext cx="6517123" cy="1007177"/>
      </dsp:txXfrm>
    </dsp:sp>
    <dsp:sp modelId="{9341BE90-D074-4DF4-9EE1-5D3C4226FC4A}">
      <dsp:nvSpPr>
        <dsp:cNvPr id="0" name=""/>
        <dsp:cNvSpPr/>
      </dsp:nvSpPr>
      <dsp:spPr>
        <a:xfrm>
          <a:off x="7166914" y="781583"/>
          <a:ext cx="695401" cy="69540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7323379" y="781583"/>
        <a:ext cx="382471" cy="523289"/>
      </dsp:txXfrm>
    </dsp:sp>
    <dsp:sp modelId="{8475481A-1FC1-4BE3-9CCC-1955ED5803DF}">
      <dsp:nvSpPr>
        <dsp:cNvPr id="0" name=""/>
        <dsp:cNvSpPr/>
      </dsp:nvSpPr>
      <dsp:spPr>
        <a:xfrm>
          <a:off x="7754035" y="2000021"/>
          <a:ext cx="695401" cy="69540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580161"/>
            <a:satOff val="16084"/>
            <a:lumOff val="1106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7910500" y="2000021"/>
        <a:ext cx="382471" cy="523289"/>
      </dsp:txXfrm>
    </dsp:sp>
    <dsp:sp modelId="{344BE4BC-7DFF-463E-9D7A-6250FC001987}">
      <dsp:nvSpPr>
        <dsp:cNvPr id="0" name=""/>
        <dsp:cNvSpPr/>
      </dsp:nvSpPr>
      <dsp:spPr>
        <a:xfrm>
          <a:off x="8341156" y="3200628"/>
          <a:ext cx="695401" cy="69540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7160321"/>
            <a:satOff val="32169"/>
            <a:lumOff val="2211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8497621" y="3200628"/>
        <a:ext cx="382471" cy="523289"/>
      </dsp:txXfrm>
    </dsp:sp>
    <dsp:sp modelId="{3F876BE0-4ABE-4E89-BA38-380AC7B3CEF1}">
      <dsp:nvSpPr>
        <dsp:cNvPr id="0" name=""/>
        <dsp:cNvSpPr/>
      </dsp:nvSpPr>
      <dsp:spPr>
        <a:xfrm>
          <a:off x="8928277" y="4430953"/>
          <a:ext cx="695401" cy="69540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9084742" y="4430953"/>
        <a:ext cx="382471" cy="523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Giảng</a:t>
            </a:r>
            <a:r>
              <a:rPr lang="en-US" baseline="0" dirty="0" smtClean="0"/>
              <a:t> viên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viên </a:t>
            </a:r>
            <a:r>
              <a:rPr lang="en-US" baseline="0" dirty="0" err="1" smtClean="0"/>
              <a:t>cài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nhà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74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 smtClean="0"/>
          </a:p>
          <a:p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&amp;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endParaRPr lang="en-US" dirty="0" smtClean="0"/>
          </a:p>
          <a:p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04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6162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7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4.xml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lang="en-US" dirty="0" smtClean="0"/>
          </a:p>
          <a:p>
            <a:pPr lvl="1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 smtClean="0"/>
          </a:p>
          <a:p>
            <a:pPr lvl="1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CSDL </a:t>
            </a:r>
            <a:r>
              <a:rPr lang="en-US" dirty="0" err="1" smtClean="0"/>
              <a:t>và</a:t>
            </a:r>
            <a:r>
              <a:rPr lang="en-US" dirty="0" smtClean="0"/>
              <a:t> SQL Server</a:t>
            </a:r>
          </a:p>
          <a:p>
            <a:pPr lvl="1"/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JDBC</a:t>
            </a:r>
          </a:p>
          <a:p>
            <a:pPr lvl="1"/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Microsoft Office</a:t>
            </a:r>
          </a:p>
          <a:p>
            <a:r>
              <a:rPr lang="en-US" b="1" i="1" dirty="0" err="1" smtClean="0">
                <a:solidFill>
                  <a:srgbClr val="FF3300"/>
                </a:solidFill>
              </a:rPr>
              <a:t>Tổ</a:t>
            </a:r>
            <a:r>
              <a:rPr lang="en-US" b="1" i="1" dirty="0" smtClean="0">
                <a:solidFill>
                  <a:srgbClr val="FF3300"/>
                </a:solidFill>
              </a:rPr>
              <a:t> </a:t>
            </a:r>
            <a:r>
              <a:rPr lang="en-US" b="1" i="1" dirty="0" err="1" smtClean="0">
                <a:solidFill>
                  <a:srgbClr val="FF3300"/>
                </a:solidFill>
              </a:rPr>
              <a:t>chức</a:t>
            </a:r>
            <a:r>
              <a:rPr lang="en-US" b="1" i="1" dirty="0" smtClean="0">
                <a:solidFill>
                  <a:srgbClr val="FF3300"/>
                </a:solidFill>
              </a:rPr>
              <a:t> </a:t>
            </a:r>
            <a:r>
              <a:rPr lang="en-US" b="1" i="1" dirty="0" err="1" smtClean="0">
                <a:solidFill>
                  <a:srgbClr val="FF3300"/>
                </a:solidFill>
              </a:rPr>
              <a:t>mã</a:t>
            </a:r>
            <a:r>
              <a:rPr lang="en-US" b="1" i="1" dirty="0" smtClean="0">
                <a:solidFill>
                  <a:srgbClr val="FF3300"/>
                </a:solidFill>
              </a:rPr>
              <a:t> </a:t>
            </a:r>
            <a:r>
              <a:rPr lang="en-US" b="1" i="1" dirty="0" err="1" smtClean="0">
                <a:solidFill>
                  <a:srgbClr val="FF3300"/>
                </a:solidFill>
              </a:rPr>
              <a:t>nguồn</a:t>
            </a:r>
            <a:r>
              <a:rPr lang="en-US" b="1" i="1" dirty="0" smtClean="0">
                <a:solidFill>
                  <a:srgbClr val="FF3300"/>
                </a:solidFill>
              </a:rPr>
              <a:t> </a:t>
            </a:r>
            <a:r>
              <a:rPr lang="en-US" b="1" i="1" dirty="0" err="1" smtClean="0">
                <a:solidFill>
                  <a:srgbClr val="FF3300"/>
                </a:solidFill>
              </a:rPr>
              <a:t>dự</a:t>
            </a:r>
            <a:r>
              <a:rPr lang="en-US" b="1" i="1" dirty="0" smtClean="0">
                <a:solidFill>
                  <a:srgbClr val="FF3300"/>
                </a:solidFill>
              </a:rPr>
              <a:t> </a:t>
            </a:r>
            <a:r>
              <a:rPr lang="en-US" b="1" i="1" dirty="0" err="1" smtClean="0">
                <a:solidFill>
                  <a:srgbClr val="FF3300"/>
                </a:solidFill>
              </a:rPr>
              <a:t>án</a:t>
            </a:r>
            <a:endParaRPr lang="en-US" b="1" i="1" dirty="0" smtClean="0">
              <a:solidFill>
                <a:srgbClr val="FF3300"/>
              </a:solidFill>
            </a:endParaRPr>
          </a:p>
          <a:p>
            <a:r>
              <a:rPr lang="en-US" b="1" i="1" dirty="0" err="1">
                <a:solidFill>
                  <a:srgbClr val="FF3300"/>
                </a:solidFill>
              </a:rPr>
              <a:t>Tìm</a:t>
            </a:r>
            <a:r>
              <a:rPr lang="en-US" b="1" i="1" dirty="0">
                <a:solidFill>
                  <a:srgbClr val="FF3300"/>
                </a:solidFill>
              </a:rPr>
              <a:t> </a:t>
            </a:r>
            <a:r>
              <a:rPr lang="en-US" b="1" i="1" dirty="0" err="1">
                <a:solidFill>
                  <a:srgbClr val="FF3300"/>
                </a:solidFill>
              </a:rPr>
              <a:t>hiểu</a:t>
            </a:r>
            <a:r>
              <a:rPr lang="en-US" b="1" i="1" dirty="0">
                <a:solidFill>
                  <a:srgbClr val="FF3300"/>
                </a:solidFill>
              </a:rPr>
              <a:t> </a:t>
            </a:r>
            <a:r>
              <a:rPr lang="en-US" b="1" i="1" dirty="0" err="1">
                <a:solidFill>
                  <a:srgbClr val="FF3300"/>
                </a:solidFill>
              </a:rPr>
              <a:t>quy</a:t>
            </a:r>
            <a:r>
              <a:rPr lang="en-US" b="1" i="1" dirty="0">
                <a:solidFill>
                  <a:srgbClr val="FF3300"/>
                </a:solidFill>
              </a:rPr>
              <a:t> </a:t>
            </a:r>
            <a:r>
              <a:rPr lang="en-US" b="1" i="1" dirty="0" err="1">
                <a:solidFill>
                  <a:srgbClr val="FF3300"/>
                </a:solidFill>
              </a:rPr>
              <a:t>trình</a:t>
            </a:r>
            <a:r>
              <a:rPr lang="en-US" b="1" i="1" dirty="0">
                <a:solidFill>
                  <a:srgbClr val="FF3300"/>
                </a:solidFill>
              </a:rPr>
              <a:t> </a:t>
            </a:r>
            <a:r>
              <a:rPr lang="en-US" b="1" i="1" dirty="0" err="1">
                <a:solidFill>
                  <a:srgbClr val="FF3300"/>
                </a:solidFill>
              </a:rPr>
              <a:t>thực</a:t>
            </a:r>
            <a:r>
              <a:rPr lang="en-US" b="1" i="1" dirty="0">
                <a:solidFill>
                  <a:srgbClr val="FF3300"/>
                </a:solidFill>
              </a:rPr>
              <a:t> </a:t>
            </a:r>
            <a:r>
              <a:rPr lang="en-US" b="1" i="1" dirty="0" err="1">
                <a:solidFill>
                  <a:srgbClr val="FF3300"/>
                </a:solidFill>
              </a:rPr>
              <a:t>hiện</a:t>
            </a:r>
            <a:r>
              <a:rPr lang="en-US" b="1" i="1" dirty="0">
                <a:solidFill>
                  <a:srgbClr val="FF3300"/>
                </a:solidFill>
              </a:rPr>
              <a:t> </a:t>
            </a:r>
            <a:r>
              <a:rPr lang="en-US" b="1" i="1" dirty="0" err="1">
                <a:solidFill>
                  <a:srgbClr val="FF3300"/>
                </a:solidFill>
              </a:rPr>
              <a:t>dự</a:t>
            </a:r>
            <a:r>
              <a:rPr lang="en-US" b="1" i="1" dirty="0">
                <a:solidFill>
                  <a:srgbClr val="FF3300"/>
                </a:solidFill>
              </a:rPr>
              <a:t> </a:t>
            </a:r>
            <a:r>
              <a:rPr lang="en-US" b="1" i="1" dirty="0" err="1">
                <a:solidFill>
                  <a:srgbClr val="FF3300"/>
                </a:solidFill>
              </a:rPr>
              <a:t>án</a:t>
            </a:r>
            <a:r>
              <a:rPr lang="en-US" b="1" i="1" dirty="0">
                <a:solidFill>
                  <a:srgbClr val="FF3300"/>
                </a:solidFill>
              </a:rPr>
              <a:t> </a:t>
            </a:r>
            <a:r>
              <a:rPr lang="en-US" b="1" i="1" dirty="0" err="1">
                <a:solidFill>
                  <a:srgbClr val="FF3300"/>
                </a:solidFill>
              </a:rPr>
              <a:t>phần</a:t>
            </a:r>
            <a:r>
              <a:rPr lang="en-US" b="1" i="1" dirty="0">
                <a:solidFill>
                  <a:srgbClr val="FF3300"/>
                </a:solidFill>
              </a:rPr>
              <a:t> </a:t>
            </a:r>
            <a:r>
              <a:rPr lang="en-US" b="1" i="1" dirty="0" err="1" smtClean="0">
                <a:solidFill>
                  <a:srgbClr val="FF3300"/>
                </a:solidFill>
              </a:rPr>
              <a:t>mềm</a:t>
            </a:r>
            <a:endParaRPr lang="en-US" b="1" i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7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59121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Quy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trình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làm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dự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án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935384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85594780"/>
              </p:ext>
            </p:extLst>
          </p:nvPr>
        </p:nvGraphicFramePr>
        <p:xfrm>
          <a:off x="1447800" y="914400"/>
          <a:ext cx="10210800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126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.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1.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lvl="1"/>
            <a:r>
              <a:rPr lang="en-US" dirty="0" smtClean="0"/>
              <a:t>2.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en-US" dirty="0" smtClean="0"/>
          </a:p>
          <a:p>
            <a:pPr lvl="1"/>
            <a:r>
              <a:rPr lang="en-US" dirty="0" smtClean="0"/>
              <a:t>3.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/>
            <a:r>
              <a:rPr lang="en-US" dirty="0" smtClean="0"/>
              <a:t>4.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 smtClean="0"/>
          </a:p>
          <a:p>
            <a:pPr lvl="1"/>
            <a:r>
              <a:rPr lang="en-US" dirty="0" smtClean="0"/>
              <a:t>5.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 smtClean="0"/>
          </a:p>
          <a:p>
            <a:pPr lvl="1"/>
            <a:r>
              <a:rPr lang="en-US" dirty="0" smtClean="0"/>
              <a:t>6.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(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)</a:t>
            </a:r>
          </a:p>
          <a:p>
            <a:r>
              <a:rPr lang="en-US" b="1" i="1" dirty="0" err="1" smtClean="0">
                <a:solidFill>
                  <a:srgbClr val="FF3300"/>
                </a:solidFill>
              </a:rPr>
              <a:t>Người</a:t>
            </a:r>
            <a:r>
              <a:rPr lang="en-US" b="1" i="1" dirty="0" smtClean="0">
                <a:solidFill>
                  <a:srgbClr val="FF3300"/>
                </a:solidFill>
              </a:rPr>
              <a:t> </a:t>
            </a:r>
            <a:r>
              <a:rPr lang="en-US" b="1" i="1" dirty="0" err="1" smtClean="0">
                <a:solidFill>
                  <a:srgbClr val="FF3300"/>
                </a:solidFill>
              </a:rPr>
              <a:t>làm</a:t>
            </a:r>
            <a:r>
              <a:rPr lang="en-US" b="1" i="1" dirty="0" smtClean="0">
                <a:solidFill>
                  <a:srgbClr val="FF3300"/>
                </a:solidFill>
              </a:rPr>
              <a:t> </a:t>
            </a:r>
            <a:r>
              <a:rPr lang="en-US" b="1" i="1" dirty="0" err="1" smtClean="0">
                <a:solidFill>
                  <a:srgbClr val="FF3300"/>
                </a:solidFill>
              </a:rPr>
              <a:t>dự</a:t>
            </a:r>
            <a:r>
              <a:rPr lang="en-US" b="1" i="1" dirty="0" smtClean="0">
                <a:solidFill>
                  <a:srgbClr val="FF3300"/>
                </a:solidFill>
              </a:rPr>
              <a:t> </a:t>
            </a:r>
            <a:r>
              <a:rPr lang="en-US" b="1" i="1" dirty="0" err="1" smtClean="0">
                <a:solidFill>
                  <a:srgbClr val="FF3300"/>
                </a:solidFill>
              </a:rPr>
              <a:t>án</a:t>
            </a:r>
            <a:r>
              <a:rPr lang="en-US" b="1" i="1" dirty="0" smtClean="0">
                <a:solidFill>
                  <a:srgbClr val="FF3300"/>
                </a:solidFill>
              </a:rPr>
              <a:t> </a:t>
            </a:r>
            <a:r>
              <a:rPr lang="en-US" b="1" i="1" dirty="0" err="1" smtClean="0">
                <a:solidFill>
                  <a:srgbClr val="FF3300"/>
                </a:solidFill>
              </a:rPr>
              <a:t>cần</a:t>
            </a:r>
            <a:r>
              <a:rPr lang="en-US" b="1" i="1" dirty="0" smtClean="0">
                <a:solidFill>
                  <a:srgbClr val="FF3300"/>
                </a:solidFill>
              </a:rPr>
              <a:t> </a:t>
            </a:r>
            <a:r>
              <a:rPr lang="en-US" b="1" i="1" dirty="0" err="1" smtClean="0">
                <a:solidFill>
                  <a:srgbClr val="FF3300"/>
                </a:solidFill>
              </a:rPr>
              <a:t>thực</a:t>
            </a:r>
            <a:r>
              <a:rPr lang="en-US" b="1" i="1" dirty="0" smtClean="0">
                <a:solidFill>
                  <a:srgbClr val="FF3300"/>
                </a:solidFill>
              </a:rPr>
              <a:t> </a:t>
            </a:r>
            <a:r>
              <a:rPr lang="en-US" b="1" i="1" dirty="0" err="1" smtClean="0">
                <a:solidFill>
                  <a:srgbClr val="FF3300"/>
                </a:solidFill>
              </a:rPr>
              <a:t>hiện</a:t>
            </a:r>
            <a:r>
              <a:rPr lang="en-US" b="1" i="1" dirty="0" smtClean="0">
                <a:solidFill>
                  <a:srgbClr val="FF3300"/>
                </a:solidFill>
              </a:rPr>
              <a:t> </a:t>
            </a:r>
            <a:r>
              <a:rPr lang="en-US" b="1" i="1" dirty="0" err="1" smtClean="0">
                <a:solidFill>
                  <a:srgbClr val="FF3300"/>
                </a:solidFill>
              </a:rPr>
              <a:t>tài</a:t>
            </a:r>
            <a:r>
              <a:rPr lang="en-US" b="1" i="1" dirty="0" smtClean="0">
                <a:solidFill>
                  <a:srgbClr val="FF3300"/>
                </a:solidFill>
              </a:rPr>
              <a:t> </a:t>
            </a:r>
            <a:r>
              <a:rPr lang="en-US" b="1" i="1" dirty="0" err="1" smtClean="0">
                <a:solidFill>
                  <a:srgbClr val="FF3300"/>
                </a:solidFill>
              </a:rPr>
              <a:t>liệu</a:t>
            </a:r>
            <a:r>
              <a:rPr lang="en-US" b="1" i="1" dirty="0" smtClean="0">
                <a:solidFill>
                  <a:srgbClr val="FF3300"/>
                </a:solidFill>
              </a:rPr>
              <a:t> </a:t>
            </a:r>
            <a:r>
              <a:rPr lang="en-US" b="1" i="1" dirty="0" err="1" smtClean="0">
                <a:solidFill>
                  <a:srgbClr val="FF3300"/>
                </a:solidFill>
              </a:rPr>
              <a:t>này</a:t>
            </a:r>
            <a:endParaRPr lang="en-US" b="1" i="1" dirty="0" smtClean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62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56385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Học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tập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và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đánh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giá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400970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online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endParaRPr lang="en-US" dirty="0" smtClean="0"/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endParaRPr lang="en-US" dirty="0" smtClean="0"/>
          </a:p>
          <a:p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buổi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endParaRPr lang="en-US" dirty="0" smtClean="0"/>
          </a:p>
          <a:p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964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195426" y="844420"/>
            <a:ext cx="3386974" cy="570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585826" cy="5257800"/>
          </a:xfrm>
        </p:spPr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 </a:t>
            </a:r>
            <a:r>
              <a:rPr lang="en-US" dirty="0" err="1"/>
              <a:t>LapTrinhCity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phầm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6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6106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&amp;"/>
            </a:pPr>
            <a:r>
              <a:rPr lang="en-US" b="1" dirty="0" err="1" smtClean="0"/>
              <a:t>Dự</a:t>
            </a:r>
            <a:r>
              <a:rPr lang="en-US" b="1" dirty="0" smtClean="0"/>
              <a:t> </a:t>
            </a:r>
            <a:r>
              <a:rPr lang="en-US" b="1" dirty="0" err="1" smtClean="0"/>
              <a:t>án</a:t>
            </a:r>
            <a:r>
              <a:rPr lang="en-US" b="1" dirty="0" smtClean="0"/>
              <a:t> </a:t>
            </a:r>
            <a:r>
              <a:rPr lang="en-US" b="1" dirty="0" err="1" smtClean="0"/>
              <a:t>mẫu</a:t>
            </a:r>
            <a:r>
              <a:rPr lang="en-US" b="1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khao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>
              <a:buFont typeface="Wingdings" pitchFamily="2" charset="2"/>
              <a:buChar char="&amp;"/>
            </a:pPr>
            <a:r>
              <a:rPr lang="en-US" b="1" dirty="0" err="1" smtClean="0"/>
              <a:t>Sản</a:t>
            </a:r>
            <a:r>
              <a:rPr lang="en-US" b="1" dirty="0" smtClean="0"/>
              <a:t> </a:t>
            </a:r>
            <a:r>
              <a:rPr lang="en-US" b="1" dirty="0" err="1" smtClean="0"/>
              <a:t>phẩm</a:t>
            </a:r>
            <a:r>
              <a:rPr lang="en-US" b="1" dirty="0" smtClean="0"/>
              <a:t> </a:t>
            </a:r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tiêu</a:t>
            </a:r>
            <a:r>
              <a:rPr lang="en-US" b="1" dirty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endParaRPr lang="en-US" dirty="0" smtClean="0"/>
          </a:p>
          <a:p>
            <a:pPr lvl="1"/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thật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13716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525000" y="12954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66800"/>
            <a:ext cx="8686801" cy="5257800"/>
          </a:xfrm>
        </p:spPr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b="1" dirty="0"/>
              <a:t>Java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b="1" dirty="0"/>
              <a:t>CSDL</a:t>
            </a:r>
            <a:r>
              <a:rPr lang="en-US" dirty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chỉnh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r>
              <a:rPr lang="en-US" b="1" dirty="0" err="1"/>
              <a:t>Tổ</a:t>
            </a:r>
            <a:r>
              <a:rPr lang="en-US" b="1" dirty="0"/>
              <a:t>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 smtClean="0"/>
              <a:t>được</a:t>
            </a:r>
            <a:r>
              <a:rPr lang="en-US" b="1" dirty="0" smtClean="0"/>
              <a:t> </a:t>
            </a:r>
            <a:r>
              <a:rPr lang="en-US" b="1" dirty="0" err="1" smtClean="0"/>
              <a:t>mã</a:t>
            </a:r>
            <a:r>
              <a:rPr lang="en-US" b="1" dirty="0" smtClean="0"/>
              <a:t> </a:t>
            </a:r>
            <a:r>
              <a:rPr lang="en-US" b="1" dirty="0" err="1" smtClean="0"/>
              <a:t>nguồn</a:t>
            </a:r>
            <a:r>
              <a:rPr lang="en-US" b="1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b="1" dirty="0" err="1"/>
              <a:t>quy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dự</a:t>
            </a:r>
            <a:r>
              <a:rPr lang="en-US" b="1" dirty="0"/>
              <a:t> </a:t>
            </a:r>
            <a:r>
              <a:rPr lang="en-US" b="1" dirty="0" err="1"/>
              <a:t>án</a:t>
            </a:r>
            <a:r>
              <a:rPr lang="en-US" b="1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b="1" dirty="0" err="1"/>
              <a:t>báo</a:t>
            </a:r>
            <a:r>
              <a:rPr lang="en-US" b="1" dirty="0"/>
              <a:t> </a:t>
            </a:r>
            <a:r>
              <a:rPr lang="en-US" b="1" dirty="0" err="1"/>
              <a:t>cáo</a:t>
            </a:r>
            <a:r>
              <a:rPr lang="en-US" b="1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môn</a:t>
            </a:r>
            <a:r>
              <a:rPr lang="en-US" b="1" dirty="0"/>
              <a:t> </a:t>
            </a:r>
            <a:r>
              <a:rPr lang="en-US" b="1" dirty="0" err="1"/>
              <a:t>dự</a:t>
            </a:r>
            <a:r>
              <a:rPr lang="en-US" b="1" dirty="0"/>
              <a:t> </a:t>
            </a:r>
            <a:r>
              <a:rPr lang="en-US" b="1" dirty="0" err="1"/>
              <a:t>án</a:t>
            </a:r>
            <a:r>
              <a:rPr lang="en-US" b="1" dirty="0"/>
              <a:t> </a:t>
            </a:r>
            <a:r>
              <a:rPr lang="en-US" b="1" dirty="0" smtClean="0"/>
              <a:t>1 </a:t>
            </a:r>
            <a:r>
              <a:rPr lang="en-US" b="1" dirty="0" err="1" smtClean="0"/>
              <a:t>và</a:t>
            </a:r>
            <a:r>
              <a:rPr lang="en-US" b="1" dirty="0" smtClean="0"/>
              <a:t> 2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/>
              <a:t>này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2125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6788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Yêu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cầu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của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khách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hàng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713354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LapTrinhCity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685800" y="1066800"/>
            <a:ext cx="10896600" cy="5638800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419600"/>
          </a:xfrm>
        </p:spPr>
        <p:txBody>
          <a:bodyPr/>
          <a:lstStyle/>
          <a:p>
            <a:r>
              <a:rPr lang="en-US" dirty="0" smtClean="0"/>
              <a:t>Trung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tin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LapTrinhCity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tin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Photoshop, Java, Web…</a:t>
            </a:r>
          </a:p>
          <a:p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b="1" dirty="0" err="1" smtClean="0"/>
              <a:t>khóa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r>
              <a:rPr lang="en-US" dirty="0" smtClean="0"/>
              <a:t>, </a:t>
            </a:r>
            <a:r>
              <a:rPr lang="en-US" b="1" dirty="0" err="1" smtClean="0"/>
              <a:t>học</a:t>
            </a:r>
            <a:r>
              <a:rPr lang="en-US" b="1" dirty="0" smtClean="0"/>
              <a:t> viên</a:t>
            </a:r>
            <a:r>
              <a:rPr lang="en-US" dirty="0" smtClean="0"/>
              <a:t>, </a:t>
            </a:r>
            <a:r>
              <a:rPr lang="en-US" b="1" dirty="0" err="1" smtClean="0"/>
              <a:t>bảng</a:t>
            </a:r>
            <a:r>
              <a:rPr lang="en-US" b="1" dirty="0" smtClean="0"/>
              <a:t> </a:t>
            </a:r>
            <a:r>
              <a:rPr lang="en-US" b="1" dirty="0" err="1" smtClean="0"/>
              <a:t>điểm</a:t>
            </a:r>
            <a:r>
              <a:rPr lang="en-US" b="1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b="1" dirty="0" err="1" smtClean="0"/>
              <a:t>doanh</a:t>
            </a:r>
            <a:r>
              <a:rPr lang="en-US" b="1" dirty="0" smtClean="0"/>
              <a:t> </a:t>
            </a:r>
            <a:r>
              <a:rPr lang="en-US" b="1" dirty="0" err="1" smtClean="0"/>
              <a:t>thu</a:t>
            </a:r>
            <a:r>
              <a:rPr lang="en-US" b="1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excel. </a:t>
            </a:r>
          </a:p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Trung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lượng</a:t>
            </a:r>
            <a:r>
              <a:rPr lang="en-US" b="1" dirty="0" smtClean="0"/>
              <a:t> </a:t>
            </a:r>
            <a:r>
              <a:rPr lang="en-US" b="1" dirty="0" err="1" smtClean="0"/>
              <a:t>người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excel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LapTrinhCity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2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685800" y="1066800"/>
            <a:ext cx="10896600" cy="5638800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5029200"/>
          </a:xfrm>
        </p:spPr>
        <p:txBody>
          <a:bodyPr>
            <a:normAutofit/>
          </a:bodyPr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(Java, Photoshop…)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lvl="1"/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(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endParaRPr lang="en-US" dirty="0"/>
          </a:p>
          <a:p>
            <a:pPr lvl="1"/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endParaRPr lang="en-US" dirty="0" smtClean="0"/>
          </a:p>
          <a:p>
            <a:pPr lvl="1"/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endParaRPr lang="en-US" dirty="0" smtClean="0"/>
          </a:p>
          <a:p>
            <a:pPr lvl="1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1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685800" y="1066800"/>
            <a:ext cx="10896600" cy="5638800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5029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2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b="1" dirty="0" err="1" smtClean="0"/>
              <a:t>trưởng</a:t>
            </a:r>
            <a:r>
              <a:rPr lang="en-US" b="1" dirty="0" smtClean="0"/>
              <a:t> </a:t>
            </a:r>
            <a:r>
              <a:rPr lang="en-US" b="1" dirty="0" err="1" smtClean="0"/>
              <a:t>phòng</a:t>
            </a:r>
            <a:r>
              <a:rPr lang="en-US" b="1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b="1" dirty="0" err="1" smtClean="0"/>
              <a:t>nhân</a:t>
            </a:r>
            <a:r>
              <a:rPr lang="en-US" b="1" dirty="0" smtClean="0"/>
              <a:t> </a:t>
            </a:r>
            <a:r>
              <a:rPr lang="en-US" b="1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viên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lvl="1"/>
            <a:r>
              <a:rPr lang="en-US" dirty="0" err="1" smtClean="0"/>
              <a:t>Trưởng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/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endParaRPr lang="en-US" dirty="0" smtClean="0"/>
          </a:p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endParaRPr lang="en-US" dirty="0" smtClean="0"/>
          </a:p>
          <a:p>
            <a:pPr lvl="1"/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Swing </a:t>
            </a:r>
            <a:r>
              <a:rPr lang="en-US" dirty="0" err="1" smtClean="0"/>
              <a:t>và</a:t>
            </a:r>
            <a:r>
              <a:rPr lang="en-US" dirty="0" smtClean="0"/>
              <a:t> JDBC</a:t>
            </a:r>
          </a:p>
          <a:p>
            <a:pPr lvl="1"/>
            <a:r>
              <a:rPr lang="en-US" dirty="0" smtClean="0"/>
              <a:t>JDK: 1.8+</a:t>
            </a:r>
          </a:p>
          <a:p>
            <a:pPr lvl="1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CSDL: SQL Server 2008+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5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53330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Sản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phẩm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mục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tiêu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057080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9525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http://www.learnfxtrade.com/wp81316/wp-content/uploads/2016/09/Demo-Trading-450x33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14600"/>
            <a:ext cx="2181225" cy="159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52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10739</TotalTime>
  <Words>820</Words>
  <Application>Microsoft Office PowerPoint</Application>
  <PresentationFormat>Widescreen</PresentationFormat>
  <Paragraphs>100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Narrow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Giới thiệu dự án mẫu</vt:lpstr>
      <vt:lpstr>Giới thiệu môn học</vt:lpstr>
      <vt:lpstr>Mục tiêu</vt:lpstr>
      <vt:lpstr>PowerPoint Presentation</vt:lpstr>
      <vt:lpstr>Yêu cầu của LapTrinhCity</vt:lpstr>
      <vt:lpstr>Yêu cầu chức năng nghiệp vụ</vt:lpstr>
      <vt:lpstr>Yêu cầu về hệ thống</vt:lpstr>
      <vt:lpstr>PowerPoint Presentation</vt:lpstr>
      <vt:lpstr>Sản phẩm mục tiêu</vt:lpstr>
      <vt:lpstr>Chuẩn bị kiến thức cần thiết</vt:lpstr>
      <vt:lpstr>PowerPoint Presentation</vt:lpstr>
      <vt:lpstr>Qui trình xây dựng dự án</vt:lpstr>
      <vt:lpstr>Tài liệu dự án</vt:lpstr>
      <vt:lpstr>PowerPoint Presentation</vt:lpstr>
      <vt:lpstr>Học tập và đánh giá</vt:lpstr>
      <vt:lpstr>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1517</cp:revision>
  <dcterms:created xsi:type="dcterms:W3CDTF">2013-04-23T08:05:33Z</dcterms:created>
  <dcterms:modified xsi:type="dcterms:W3CDTF">2020-04-29T02:26:09Z</dcterms:modified>
</cp:coreProperties>
</file>