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8"/>
  </p:notesMasterIdLst>
  <p:sldIdLst>
    <p:sldId id="541" r:id="rId2"/>
    <p:sldId id="736" r:id="rId3"/>
    <p:sldId id="745" r:id="rId4"/>
    <p:sldId id="748" r:id="rId5"/>
    <p:sldId id="747" r:id="rId6"/>
    <p:sldId id="6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2206" autoAdjust="0"/>
  </p:normalViewPr>
  <p:slideViewPr>
    <p:cSldViewPr>
      <p:cViewPr varScale="1">
        <p:scale>
          <a:sx n="73" d="100"/>
          <a:sy n="73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(SRS – System Requirement Specification)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0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685800" y="1371600"/>
            <a:ext cx="2667000" cy="1981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Graphic User Interface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9372600" y="1714500"/>
            <a:ext cx="1752600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sp>
        <p:nvSpPr>
          <p:cNvPr id="6" name="Horizontal Scroll 5"/>
          <p:cNvSpPr/>
          <p:nvPr/>
        </p:nvSpPr>
        <p:spPr>
          <a:xfrm>
            <a:off x="5181600" y="1371600"/>
            <a:ext cx="2362200" cy="198120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Business Logic Programming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352800" y="23622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>
            <a:off x="7543800" y="23622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ocument 2"/>
          <p:cNvSpPr/>
          <p:nvPr/>
        </p:nvSpPr>
        <p:spPr>
          <a:xfrm>
            <a:off x="6858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</a:t>
            </a:r>
            <a:r>
              <a:rPr lang="en-US" sz="2400" dirty="0" err="1" smtClean="0"/>
              <a:t>giao</a:t>
            </a:r>
            <a:r>
              <a:rPr lang="en-US" sz="2400" dirty="0" smtClean="0"/>
              <a:t> </a:t>
            </a:r>
            <a:r>
              <a:rPr lang="en-US" sz="2400" dirty="0" err="1" smtClean="0"/>
              <a:t>diện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endParaRPr lang="en-US" sz="2400" dirty="0"/>
          </a:p>
        </p:txBody>
      </p:sp>
      <p:sp>
        <p:nvSpPr>
          <p:cNvPr id="15" name="Flowchart: Document 14"/>
          <p:cNvSpPr/>
          <p:nvPr/>
        </p:nvSpPr>
        <p:spPr>
          <a:xfrm>
            <a:off x="89154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kế</a:t>
            </a:r>
            <a:r>
              <a:rPr lang="en-US" sz="2400" dirty="0" smtClean="0"/>
              <a:t> CSDL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4" idx="2"/>
            <a:endCxn id="3" idx="0"/>
          </p:cNvCxnSpPr>
          <p:nvPr/>
        </p:nvCxnSpPr>
        <p:spPr>
          <a:xfrm>
            <a:off x="2019300" y="3352800"/>
            <a:ext cx="0" cy="68580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15" idx="0"/>
          </p:cNvCxnSpPr>
          <p:nvPr/>
        </p:nvCxnSpPr>
        <p:spPr>
          <a:xfrm>
            <a:off x="10248900" y="3009900"/>
            <a:ext cx="0" cy="102870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50292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cxnSp>
        <p:nvCxnSpPr>
          <p:cNvPr id="14" name="Straight Connector 13"/>
          <p:cNvCxnSpPr>
            <a:stCxn id="6" idx="2"/>
            <a:endCxn id="12" idx="0"/>
          </p:cNvCxnSpPr>
          <p:nvPr/>
        </p:nvCxnSpPr>
        <p:spPr>
          <a:xfrm>
            <a:off x="6362700" y="3105150"/>
            <a:ext cx="0" cy="93345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5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33600" y="914400"/>
            <a:ext cx="7620000" cy="385214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533400" y="4823458"/>
            <a:ext cx="11049000" cy="180594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Controllers: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nghiệp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(Business Logic)</a:t>
            </a:r>
          </a:p>
          <a:p>
            <a:r>
              <a:rPr lang="en-US" sz="2400" b="1" dirty="0" smtClean="0"/>
              <a:t>Entity, DAO: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Data Access Object</a:t>
            </a:r>
          </a:p>
          <a:p>
            <a:r>
              <a:rPr lang="en-US" sz="2400" b="1" dirty="0" smtClean="0"/>
              <a:t>JDBC:</a:t>
            </a:r>
            <a:r>
              <a:rPr lang="en-US" sz="2400" dirty="0" smtClean="0"/>
              <a:t> </a:t>
            </a:r>
            <a:r>
              <a:rPr lang="en-US" sz="2400" dirty="0" err="1" smtClean="0"/>
              <a:t>Nền</a:t>
            </a:r>
            <a:r>
              <a:rPr lang="en-US" sz="2400" dirty="0" smtClean="0"/>
              <a:t> </a:t>
            </a:r>
            <a:r>
              <a:rPr lang="en-US" sz="2400" dirty="0" err="1" smtClean="0"/>
              <a:t>tảng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CSDL </a:t>
            </a:r>
            <a:r>
              <a:rPr lang="en-US" sz="2400" dirty="0" err="1" smtClean="0"/>
              <a:t>trong</a:t>
            </a:r>
            <a:r>
              <a:rPr lang="en-US" sz="2400" dirty="0"/>
              <a:t> Java (Java Database Connectivity)</a:t>
            </a:r>
            <a:endParaRPr lang="en-US" sz="2400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10256193" y="2537459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533400" y="2766059"/>
            <a:ext cx="1143000" cy="838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7658100" y="2804159"/>
            <a:ext cx="1752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4795920" y="1523999"/>
            <a:ext cx="1376280" cy="8763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Flowchart: Predefined Process 10"/>
          <p:cNvSpPr/>
          <p:nvPr/>
        </p:nvSpPr>
        <p:spPr>
          <a:xfrm>
            <a:off x="3103298" y="2766059"/>
            <a:ext cx="2078302" cy="8382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2" name="Flowchart: Internal Storage 11"/>
          <p:cNvSpPr/>
          <p:nvPr/>
        </p:nvSpPr>
        <p:spPr>
          <a:xfrm>
            <a:off x="6024480" y="2766059"/>
            <a:ext cx="1290720" cy="8382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DAO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181600" y="3185159"/>
            <a:ext cx="842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0"/>
          </p:cNvCxnSpPr>
          <p:nvPr/>
        </p:nvCxnSpPr>
        <p:spPr>
          <a:xfrm>
            <a:off x="7315200" y="3185159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1" idx="0"/>
          </p:cNvCxnSpPr>
          <p:nvPr/>
        </p:nvCxnSpPr>
        <p:spPr>
          <a:xfrm rot="5400000">
            <a:off x="4565931" y="1943632"/>
            <a:ext cx="398946" cy="1245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5829626" y="1925845"/>
            <a:ext cx="398946" cy="1281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2907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257800" y="2907268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1727017" y="2898909"/>
            <a:ext cx="1326208" cy="606291"/>
          </a:xfrm>
          <a:prstGeom prst="leftRightArrow">
            <a:avLst>
              <a:gd name="adj1" fmla="val 50000"/>
              <a:gd name="adj2" fmla="val 35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7" name="Left-Right Arrow 26"/>
          <p:cNvSpPr/>
          <p:nvPr/>
        </p:nvSpPr>
        <p:spPr>
          <a:xfrm>
            <a:off x="8954589" y="2898909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51781" y="1314271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Business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Logic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Programming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CSDL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bố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94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10568</TotalTime>
  <Words>205</Words>
  <Application>Microsoft Office PowerPoint</Application>
  <PresentationFormat>Widescreen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Thiệu thiết kế hệ thống</vt:lpstr>
      <vt:lpstr>Thiết kế hệ thống là gì?</vt:lpstr>
      <vt:lpstr>Mô hình ứng dụng</vt:lpstr>
      <vt:lpstr>Mô hình công nghệ ứng dụng</vt:lpstr>
      <vt:lpstr>Thiết kế hệ thống là gì?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1556</cp:revision>
  <dcterms:created xsi:type="dcterms:W3CDTF">2013-04-23T08:05:33Z</dcterms:created>
  <dcterms:modified xsi:type="dcterms:W3CDTF">2020-05-06T02:06:08Z</dcterms:modified>
</cp:coreProperties>
</file>