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27"/>
  </p:notesMasterIdLst>
  <p:sldIdLst>
    <p:sldId id="734" r:id="rId2"/>
    <p:sldId id="717" r:id="rId3"/>
    <p:sldId id="719" r:id="rId4"/>
    <p:sldId id="720" r:id="rId5"/>
    <p:sldId id="735" r:id="rId6"/>
    <p:sldId id="736" r:id="rId7"/>
    <p:sldId id="737" r:id="rId8"/>
    <p:sldId id="741" r:id="rId9"/>
    <p:sldId id="743" r:id="rId10"/>
    <p:sldId id="752" r:id="rId11"/>
    <p:sldId id="738" r:id="rId12"/>
    <p:sldId id="722" r:id="rId13"/>
    <p:sldId id="744" r:id="rId14"/>
    <p:sldId id="726" r:id="rId15"/>
    <p:sldId id="746" r:id="rId16"/>
    <p:sldId id="739" r:id="rId17"/>
    <p:sldId id="745" r:id="rId18"/>
    <p:sldId id="747" r:id="rId19"/>
    <p:sldId id="748" r:id="rId20"/>
    <p:sldId id="749" r:id="rId21"/>
    <p:sldId id="750" r:id="rId22"/>
    <p:sldId id="740" r:id="rId23"/>
    <p:sldId id="751" r:id="rId24"/>
    <p:sldId id="733" r:id="rId25"/>
    <p:sldId id="62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3300"/>
    <a:srgbClr val="F9F9F9"/>
    <a:srgbClr val="FF5A33"/>
    <a:srgbClr val="5C0000"/>
    <a:srgbClr val="FF9900"/>
    <a:srgbClr val="FFD1D1"/>
    <a:srgbClr val="FFB9B9"/>
    <a:srgbClr val="FF9797"/>
    <a:srgbClr val="FF8F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44" autoAdjust="0"/>
    <p:restoredTop sz="82206" autoAdjust="0"/>
  </p:normalViewPr>
  <p:slideViewPr>
    <p:cSldViewPr>
      <p:cViewPr varScale="1">
        <p:scale>
          <a:sx n="73" d="100"/>
          <a:sy n="73" d="100"/>
        </p:scale>
        <p:origin x="558" y="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844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60FC1-C18A-41E1-B5B3-73A5F51CC4CD}" type="datetimeFigureOut">
              <a:rPr lang="en-US" smtClean="0"/>
              <a:pPr/>
              <a:t>6/15/2020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6F88A-F17F-491B-A558-A5E9980DD5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7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69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522B80A-419E-4A25-A0FF-711AF4C34A5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874002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016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4763" y="-4763"/>
            <a:ext cx="12201525" cy="6867525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4953000"/>
            <a:ext cx="6705600" cy="990600"/>
          </a:xfrm>
        </p:spPr>
        <p:txBody>
          <a:bodyPr>
            <a:normAutofit/>
          </a:bodyPr>
          <a:lstStyle>
            <a:lvl1pPr marL="0" indent="0" algn="l">
              <a:buNone/>
              <a:defRPr sz="22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5583936" y="4953000"/>
            <a:ext cx="6303264" cy="0"/>
          </a:xfrm>
          <a:prstGeom prst="line">
            <a:avLst/>
          </a:prstGeom>
          <a:ln w="3175">
            <a:solidFill>
              <a:srgbClr val="FF5A3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 userDrawn="1"/>
        </p:nvSpPr>
        <p:spPr>
          <a:xfrm>
            <a:off x="1060704" y="2133600"/>
            <a:ext cx="3308096" cy="3048000"/>
          </a:xfrm>
          <a:prstGeom prst="ellipse">
            <a:avLst/>
          </a:prstGeom>
          <a:solidFill>
            <a:schemeClr val="bg1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5506720" y="4284596"/>
            <a:ext cx="6100064" cy="704980"/>
          </a:xfrm>
        </p:spPr>
        <p:txBody>
          <a:bodyPr>
            <a:normAutofit/>
          </a:bodyPr>
          <a:lstStyle>
            <a:lvl1pPr algn="l">
              <a:defRPr lang="en-US" sz="3400" b="1" kern="1200" cap="small" baseline="0" dirty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 hasCustomPrompt="1"/>
          </p:nvPr>
        </p:nvSpPr>
        <p:spPr>
          <a:xfrm>
            <a:off x="1016000" y="2743200"/>
            <a:ext cx="3352800" cy="18288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53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00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26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itle Placeholder 1"/>
          <p:cNvSpPr txBox="1">
            <a:spLocks/>
          </p:cNvSpPr>
          <p:nvPr userDrawn="1"/>
        </p:nvSpPr>
        <p:spPr>
          <a:xfrm>
            <a:off x="2946400" y="274638"/>
            <a:ext cx="8636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200" b="1" kern="1200" cap="small" baseline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+mj-ea"/>
                <a:cs typeface="Segoe UI" pitchFamily="34" charset="0"/>
              </a:defRPr>
            </a:lvl1pPr>
          </a:lstStyle>
          <a:p>
            <a:r>
              <a:rPr lang="en-US" sz="3200" dirty="0" smtClean="0"/>
              <a:t>Click to edit Master title style</a:t>
            </a:r>
            <a:endParaRPr lang="en-US" sz="3200" dirty="0"/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109728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  <a:p>
            <a:pPr lvl="2"/>
            <a:r>
              <a:rPr lang="en-US" dirty="0" smtClean="0"/>
              <a:t> 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228601"/>
            <a:ext cx="2133600" cy="484909"/>
          </a:xfrm>
          <a:prstGeom prst="rect">
            <a:avLst/>
          </a:prstGeom>
        </p:spPr>
      </p:pic>
      <p:cxnSp>
        <p:nvCxnSpPr>
          <p:cNvPr id="6" name="Straight Connector 5"/>
          <p:cNvCxnSpPr/>
          <p:nvPr userDrawn="1"/>
        </p:nvCxnSpPr>
        <p:spPr>
          <a:xfrm flipH="1">
            <a:off x="711200" y="835152"/>
            <a:ext cx="108712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3409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198438"/>
            <a:ext cx="94488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Silde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727200" y="1066800"/>
            <a:ext cx="103632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endParaRPr lang="en-US" dirty="0" smtClean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604000" y="1828800"/>
            <a:ext cx="5384800" cy="2743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0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…….</a:t>
            </a:r>
          </a:p>
          <a:p>
            <a:r>
              <a:rPr lang="en-US" dirty="0" smtClean="0"/>
              <a:t>960, abstract, background, banner, bar, box, business, button, circle, clean,</a:t>
            </a:r>
          </a:p>
          <a:p>
            <a:r>
              <a:rPr lang="en-US" b="1" dirty="0" err="1" smtClean="0"/>
              <a:t>Nôi</a:t>
            </a:r>
            <a:r>
              <a:rPr lang="en-US" b="1" dirty="0" smtClean="0"/>
              <a:t> dung </a:t>
            </a:r>
            <a:r>
              <a:rPr lang="en-US" b="1" dirty="0" err="1" smtClean="0"/>
              <a:t>cần</a:t>
            </a:r>
            <a:r>
              <a:rPr lang="en-US" b="1" dirty="0" smtClean="0"/>
              <a:t> </a:t>
            </a:r>
            <a:r>
              <a:rPr lang="en-US" b="1" dirty="0" err="1" smtClean="0"/>
              <a:t>nhấn</a:t>
            </a:r>
            <a:r>
              <a:rPr lang="en-US" b="1" dirty="0" smtClean="0"/>
              <a:t> </a:t>
            </a:r>
            <a:r>
              <a:rPr lang="en-US" b="1" dirty="0" err="1" smtClean="0"/>
              <a:t>mạnh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>
          <a:xfrm>
            <a:off x="-1828800" y="6172201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C9454D8F-10CC-4917-9EE3-EC45D591F4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991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946400" y="274638"/>
            <a:ext cx="8636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109728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  <a:p>
            <a:pPr lvl="2"/>
            <a:r>
              <a:rPr lang="en-US" dirty="0" smtClean="0"/>
              <a:t> 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228601"/>
            <a:ext cx="2133600" cy="48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389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5202" y="274638"/>
            <a:ext cx="9347198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q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609600" y="838200"/>
            <a:ext cx="109728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56573"/>
            <a:ext cx="1625602" cy="713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400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40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1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5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032000" y="2551018"/>
            <a:ext cx="8534400" cy="32647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8" name="Picture 2" descr="http://uconndigitalarts.com/wp-content/uploads/2013/04/original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3958" r="96146">
                        <a14:backgroundMark x1="16667" y1="54630" x2="86042" y2="55185"/>
                        <a14:backgroundMark x1="90625" y1="53889" x2="93125" y2="53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3978" b="41311"/>
          <a:stretch/>
        </p:blipFill>
        <p:spPr bwMode="auto">
          <a:xfrm flipH="1">
            <a:off x="3732707" y="2575401"/>
            <a:ext cx="4568091" cy="283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powerpoint.vn\Downloads\1e2cd4b177168ad16ce2e7c504bba4d2.x400.jpeg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750" b="81000" l="9971" r="89736">
                        <a14:backgroundMark x1="33724" y1="42750" x2="69208" y2="55250"/>
                        <a14:backgroundMark x1="25806" y1="33250" x2="25806" y2="37500"/>
                        <a14:backgroundMark x1="26100" y1="32250" x2="26100" y2="32250"/>
                        <a14:backgroundMark x1="70674" y1="35750" x2="70674" y2="35750"/>
                        <a14:backgroundMark x1="76246" y1="31250" x2="76246" y2="31250"/>
                        <a14:backgroundMark x1="70968" y1="34750" x2="70968" y2="34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5710"/>
          <a:stretch/>
        </p:blipFill>
        <p:spPr bwMode="auto">
          <a:xfrm>
            <a:off x="2568620" y="609600"/>
            <a:ext cx="7257961" cy="282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4103893" y="3124200"/>
            <a:ext cx="4735308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200" b="1" dirty="0" smtClean="0">
                <a:solidFill>
                  <a:schemeClr val="bg1"/>
                </a:solidFill>
              </a:rPr>
              <a:t>DEM</a:t>
            </a:r>
            <a:r>
              <a:rPr lang="en-US" sz="11500" b="1" dirty="0" smtClean="0">
                <a:solidFill>
                  <a:schemeClr val="bg1"/>
                </a:solidFill>
              </a:rPr>
              <a:t>O</a:t>
            </a:r>
          </a:p>
          <a:p>
            <a:endParaRPr lang="en-US" sz="1800" dirty="0"/>
          </a:p>
        </p:txBody>
      </p:sp>
      <p:pic>
        <p:nvPicPr>
          <p:cNvPr id="10" name="Picture 2" descr="http://www.designofsignage.com/application/symbol/hands/image/600x600/hand-press-button-4.jp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9500" l="10000" r="90000">
                        <a14:foregroundMark x1="35833" y1="26500" x2="41500" y2="8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752" y="3568725"/>
            <a:ext cx="3488947" cy="261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196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08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635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59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1BFD7-1BFB-4165-B6C8-93BD150BB7E4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1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3" r:id="rId12"/>
    <p:sldLayoutId id="2147483684" r:id="rId13"/>
    <p:sldLayoutId id="2147483667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slideLayout" Target="../slideLayouts/slideLayout7.xml"/><Relationship Id="rId7" Type="http://schemas.microsoft.com/office/2007/relationships/hdphoto" Target="../media/hdphoto4.wdp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notesSlide" Target="../notesSlides/notesSlide2.xml"/><Relationship Id="rId9" Type="http://schemas.microsoft.com/office/2007/relationships/hdphoto" Target="../media/hdphoto5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Giảng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: </a:t>
            </a:r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Nghiệm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534" y="685800"/>
            <a:ext cx="2571750" cy="16192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481161" y="1957992"/>
            <a:ext cx="36311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Conceive Design Implement Operate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932" y="2406165"/>
            <a:ext cx="1693935" cy="2518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611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cửa</a:t>
            </a:r>
            <a:r>
              <a:rPr lang="en-US" dirty="0" smtClean="0"/>
              <a:t> </a:t>
            </a:r>
            <a:r>
              <a:rPr lang="en-US" dirty="0" err="1" smtClean="0"/>
              <a:t>sổ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862148"/>
            <a:ext cx="6486525" cy="37433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9350" y="1676400"/>
            <a:ext cx="5353050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277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9557" y="2967335"/>
            <a:ext cx="62748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5400" b="1" cap="small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Thiết</a:t>
            </a:r>
            <a:r>
              <a:rPr lang="en-US" sz="5400" b="1" cap="small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5400" b="1" cap="small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kế</a:t>
            </a:r>
            <a:r>
              <a:rPr lang="en-US" sz="5400" b="1" cap="small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5400" b="1" cap="small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cửa</a:t>
            </a:r>
            <a:r>
              <a:rPr lang="en-US" sz="5400" b="1" cap="small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5400" b="1" cap="small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sổ</a:t>
            </a:r>
            <a:r>
              <a:rPr lang="en-US" sz="5400" b="1" cap="small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5400" b="1" cap="small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hỗ</a:t>
            </a:r>
            <a:r>
              <a:rPr lang="en-US" sz="5400" b="1" cap="small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5400" b="1" cap="small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trợ</a:t>
            </a:r>
            <a:endParaRPr lang="en-US" sz="5400" b="1" cap="small" dirty="0" smtClean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762000" y="3886200"/>
            <a:ext cx="10744200" cy="0"/>
          </a:xfrm>
          <a:prstGeom prst="line">
            <a:avLst/>
          </a:prstGeom>
          <a:ln w="7620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70" y="1143000"/>
            <a:ext cx="2543530" cy="378195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0218690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Cửa</a:t>
            </a:r>
            <a:r>
              <a:rPr lang="en-US" dirty="0" smtClean="0"/>
              <a:t> </a:t>
            </a:r>
            <a:r>
              <a:rPr lang="en-US" dirty="0" err="1" smtClean="0"/>
              <a:t>sổ</a:t>
            </a:r>
            <a:r>
              <a:rPr lang="en-US" dirty="0" smtClean="0"/>
              <a:t> </a:t>
            </a:r>
            <a:r>
              <a:rPr lang="en-US" dirty="0" err="1" smtClean="0"/>
              <a:t>chào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990600"/>
            <a:ext cx="7165060" cy="2971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4190686"/>
            <a:ext cx="6038850" cy="2514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610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Cửa</a:t>
            </a:r>
            <a:r>
              <a:rPr lang="en-US" dirty="0" smtClean="0"/>
              <a:t> </a:t>
            </a:r>
            <a:r>
              <a:rPr lang="en-US" dirty="0" err="1" smtClean="0"/>
              <a:t>sổ</a:t>
            </a:r>
            <a:r>
              <a:rPr lang="en-US" dirty="0" smtClean="0"/>
              <a:t>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066800"/>
            <a:ext cx="6172200" cy="44087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2850" y="4495800"/>
            <a:ext cx="7829550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811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Cửa sổ đăng nhập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890587"/>
            <a:ext cx="9105900" cy="42957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3279" y="4114800"/>
            <a:ext cx="4749121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27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Cửa</a:t>
            </a:r>
            <a:r>
              <a:rPr lang="en-US" dirty="0" smtClean="0"/>
              <a:t> </a:t>
            </a:r>
            <a:r>
              <a:rPr lang="en-US" dirty="0" err="1" smtClean="0"/>
              <a:t>sổ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mật</a:t>
            </a:r>
            <a:r>
              <a:rPr lang="en-US" dirty="0" smtClean="0"/>
              <a:t> </a:t>
            </a:r>
            <a:r>
              <a:rPr lang="en-US" dirty="0" err="1" smtClean="0"/>
              <a:t>khẩu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48600" y="1066800"/>
            <a:ext cx="3733800" cy="5257800"/>
          </a:xfrm>
        </p:spPr>
        <p:txBody>
          <a:bodyPr/>
          <a:lstStyle/>
          <a:p>
            <a:r>
              <a:rPr lang="en-US" dirty="0" err="1" smtClean="0"/>
              <a:t>txtMaNV</a:t>
            </a:r>
            <a:endParaRPr lang="en-US" dirty="0" smtClean="0"/>
          </a:p>
          <a:p>
            <a:r>
              <a:rPr lang="en-US" dirty="0" err="1" smtClean="0"/>
              <a:t>txtMatKhau</a:t>
            </a:r>
            <a:endParaRPr lang="en-US" dirty="0" smtClean="0"/>
          </a:p>
          <a:p>
            <a:r>
              <a:rPr lang="en-US" dirty="0" smtClean="0"/>
              <a:t>txtMatKhau1</a:t>
            </a:r>
          </a:p>
          <a:p>
            <a:r>
              <a:rPr lang="en-US" dirty="0" smtClean="0"/>
              <a:t>txtMatKhau2</a:t>
            </a:r>
          </a:p>
          <a:p>
            <a:r>
              <a:rPr lang="en-US" dirty="0" err="1" smtClean="0"/>
              <a:t>btnDongY</a:t>
            </a:r>
            <a:endParaRPr lang="en-US" dirty="0" smtClean="0"/>
          </a:p>
          <a:p>
            <a:r>
              <a:rPr lang="en-US" dirty="0" err="1" smtClean="0"/>
              <a:t>btnHuyBo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066799"/>
            <a:ext cx="6248400" cy="3876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301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9557" y="2967335"/>
            <a:ext cx="64844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5400" b="1" cap="small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Thiết</a:t>
            </a:r>
            <a:r>
              <a:rPr lang="en-US" sz="5400" b="1" cap="small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5400" b="1" cap="small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kế</a:t>
            </a:r>
            <a:r>
              <a:rPr lang="en-US" sz="5400" b="1" cap="small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5400" b="1" cap="small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cửa</a:t>
            </a:r>
            <a:r>
              <a:rPr lang="en-US" sz="5400" b="1" cap="small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5400" b="1" cap="small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sổ</a:t>
            </a:r>
            <a:r>
              <a:rPr lang="en-US" sz="5400" b="1" cap="small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5400" b="1" cap="small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quản</a:t>
            </a:r>
            <a:r>
              <a:rPr lang="en-US" sz="5400" b="1" cap="small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5400" b="1" cap="small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lý</a:t>
            </a:r>
            <a:endParaRPr lang="en-US" sz="5400" b="1" cap="small" dirty="0" smtClean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762000" y="3886200"/>
            <a:ext cx="10744200" cy="0"/>
          </a:xfrm>
          <a:prstGeom prst="line">
            <a:avLst/>
          </a:prstGeom>
          <a:ln w="7620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70" y="1143000"/>
            <a:ext cx="2543530" cy="378195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6615226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Cửa</a:t>
            </a:r>
            <a:r>
              <a:rPr lang="en-US" dirty="0" smtClean="0"/>
              <a:t> </a:t>
            </a:r>
            <a:r>
              <a:rPr lang="en-US" dirty="0" err="1" smtClean="0"/>
              <a:t>sổ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chuyên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09601" y="3571875"/>
            <a:ext cx="2667000" cy="298132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tabs</a:t>
            </a:r>
          </a:p>
          <a:p>
            <a:r>
              <a:rPr lang="en-US" dirty="0" err="1" smtClean="0"/>
              <a:t>tblChuyenDe</a:t>
            </a:r>
            <a:endParaRPr lang="en-US" dirty="0" smtClean="0"/>
          </a:p>
          <a:p>
            <a:r>
              <a:rPr lang="en-US" dirty="0" err="1" smtClean="0"/>
              <a:t>txtMaCD</a:t>
            </a:r>
            <a:endParaRPr lang="en-US" dirty="0" smtClean="0"/>
          </a:p>
          <a:p>
            <a:r>
              <a:rPr lang="en-US" dirty="0" err="1" smtClean="0"/>
              <a:t>txtTenCD</a:t>
            </a:r>
            <a:endParaRPr lang="en-US" dirty="0" smtClean="0"/>
          </a:p>
          <a:p>
            <a:r>
              <a:rPr lang="en-US" dirty="0" err="1" smtClean="0"/>
              <a:t>txtThoiLuong</a:t>
            </a:r>
            <a:endParaRPr lang="en-US" dirty="0" smtClean="0"/>
          </a:p>
          <a:p>
            <a:r>
              <a:rPr lang="en-US" dirty="0" err="1" smtClean="0"/>
              <a:t>txtHocPhi</a:t>
            </a:r>
            <a:endParaRPr lang="en-US" dirty="0" smtClean="0"/>
          </a:p>
          <a:p>
            <a:r>
              <a:rPr lang="en-US" dirty="0" err="1" smtClean="0"/>
              <a:t>txtMoTa</a:t>
            </a:r>
            <a:endParaRPr lang="en-US" dirty="0" smtClean="0"/>
          </a:p>
          <a:p>
            <a:r>
              <a:rPr lang="en-US" dirty="0" err="1" smtClean="0"/>
              <a:t>lblAnh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990600"/>
            <a:ext cx="5000625" cy="23526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1775" y="990600"/>
            <a:ext cx="5000625" cy="4324350"/>
          </a:xfrm>
          <a:prstGeom prst="rect">
            <a:avLst/>
          </a:prstGeom>
        </p:spPr>
      </p:pic>
      <p:sp>
        <p:nvSpPr>
          <p:cNvPr id="8" name="Content Placeholder 6"/>
          <p:cNvSpPr txBox="1">
            <a:spLocks/>
          </p:cNvSpPr>
          <p:nvPr/>
        </p:nvSpPr>
        <p:spPr>
          <a:xfrm>
            <a:off x="3429000" y="3571875"/>
            <a:ext cx="2667000" cy="298132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q"/>
              <a:defRPr sz="28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v"/>
              <a:defRPr sz="24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Ø"/>
              <a:defRPr sz="20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ü"/>
              <a:defRPr sz="18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btnThem</a:t>
            </a:r>
            <a:endParaRPr lang="en-US" dirty="0" smtClean="0"/>
          </a:p>
          <a:p>
            <a:r>
              <a:rPr lang="en-US" dirty="0" err="1" smtClean="0"/>
              <a:t>btnSua</a:t>
            </a:r>
            <a:endParaRPr lang="en-US" dirty="0" smtClean="0"/>
          </a:p>
          <a:p>
            <a:r>
              <a:rPr lang="en-US" dirty="0" err="1" smtClean="0"/>
              <a:t>btnXoa</a:t>
            </a:r>
            <a:endParaRPr lang="en-US" dirty="0" smtClean="0"/>
          </a:p>
          <a:p>
            <a:r>
              <a:rPr lang="en-US" dirty="0" err="1" smtClean="0"/>
              <a:t>btnMoi</a:t>
            </a:r>
            <a:endParaRPr lang="en-US" dirty="0" smtClean="0"/>
          </a:p>
          <a:p>
            <a:r>
              <a:rPr lang="en-US" dirty="0" err="1" smtClean="0"/>
              <a:t>btnFirst</a:t>
            </a:r>
            <a:endParaRPr lang="en-US" dirty="0" smtClean="0"/>
          </a:p>
          <a:p>
            <a:r>
              <a:rPr lang="en-US" dirty="0" err="1" smtClean="0"/>
              <a:t>btnPrev</a:t>
            </a:r>
            <a:endParaRPr lang="en-US" dirty="0" smtClean="0"/>
          </a:p>
          <a:p>
            <a:r>
              <a:rPr lang="en-US" dirty="0" err="1" smtClean="0"/>
              <a:t>btnNext</a:t>
            </a:r>
            <a:endParaRPr lang="en-US" dirty="0" smtClean="0"/>
          </a:p>
          <a:p>
            <a:r>
              <a:rPr lang="en-US" dirty="0" err="1" smtClean="0"/>
              <a:t>btnLast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928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Cửa</a:t>
            </a:r>
            <a:r>
              <a:rPr lang="en-US" dirty="0" smtClean="0"/>
              <a:t> </a:t>
            </a:r>
            <a:r>
              <a:rPr lang="en-US" dirty="0" err="1" smtClean="0"/>
              <a:t>sổ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194" y="1075509"/>
            <a:ext cx="5095875" cy="23907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6525" y="1075509"/>
            <a:ext cx="5095875" cy="4343400"/>
          </a:xfrm>
          <a:prstGeom prst="rect">
            <a:avLst/>
          </a:prstGeom>
        </p:spPr>
      </p:pic>
      <p:sp>
        <p:nvSpPr>
          <p:cNvPr id="6" name="Content Placeholder 6"/>
          <p:cNvSpPr>
            <a:spLocks noGrp="1"/>
          </p:cNvSpPr>
          <p:nvPr>
            <p:ph idx="1"/>
          </p:nvPr>
        </p:nvSpPr>
        <p:spPr>
          <a:xfrm>
            <a:off x="609600" y="3571875"/>
            <a:ext cx="2819399" cy="2981325"/>
          </a:xfrm>
        </p:spPr>
        <p:txBody>
          <a:bodyPr>
            <a:normAutofit/>
          </a:bodyPr>
          <a:lstStyle/>
          <a:p>
            <a:r>
              <a:rPr lang="en-US" dirty="0"/>
              <a:t>t</a:t>
            </a:r>
            <a:r>
              <a:rPr lang="en-US" dirty="0" smtClean="0"/>
              <a:t>abs</a:t>
            </a:r>
          </a:p>
          <a:p>
            <a:r>
              <a:rPr lang="en-US" dirty="0" err="1" smtClean="0"/>
              <a:t>tblKhoaHoc</a:t>
            </a:r>
            <a:endParaRPr lang="en-US" dirty="0" smtClean="0"/>
          </a:p>
          <a:p>
            <a:r>
              <a:rPr lang="en-US" dirty="0" err="1" smtClean="0"/>
              <a:t>cboChuyenDe</a:t>
            </a:r>
            <a:endParaRPr lang="en-US" dirty="0" smtClean="0"/>
          </a:p>
          <a:p>
            <a:r>
              <a:rPr lang="en-US" dirty="0" err="1" smtClean="0"/>
              <a:t>lblTenCD</a:t>
            </a:r>
            <a:endParaRPr lang="en-US" dirty="0" smtClean="0"/>
          </a:p>
          <a:p>
            <a:r>
              <a:rPr lang="en-US" dirty="0" err="1" smtClean="0"/>
              <a:t>txtNgayKG</a:t>
            </a:r>
            <a:endParaRPr lang="en-US" dirty="0" smtClean="0"/>
          </a:p>
        </p:txBody>
      </p:sp>
      <p:sp>
        <p:nvSpPr>
          <p:cNvPr id="7" name="Content Placeholder 6"/>
          <p:cNvSpPr txBox="1">
            <a:spLocks/>
          </p:cNvSpPr>
          <p:nvPr/>
        </p:nvSpPr>
        <p:spPr>
          <a:xfrm>
            <a:off x="3429000" y="3571875"/>
            <a:ext cx="2667000" cy="2981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q"/>
              <a:defRPr sz="28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v"/>
              <a:defRPr sz="24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Ø"/>
              <a:defRPr sz="20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ü"/>
              <a:defRPr sz="18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txtHocPhi</a:t>
            </a:r>
            <a:endParaRPr lang="en-US" dirty="0"/>
          </a:p>
          <a:p>
            <a:r>
              <a:rPr lang="en-US" dirty="0" err="1"/>
              <a:t>txtThoiLuong</a:t>
            </a:r>
            <a:endParaRPr lang="en-US" dirty="0"/>
          </a:p>
          <a:p>
            <a:r>
              <a:rPr lang="en-US" dirty="0" err="1"/>
              <a:t>txtMaNV</a:t>
            </a:r>
            <a:endParaRPr lang="en-US" dirty="0"/>
          </a:p>
          <a:p>
            <a:r>
              <a:rPr lang="en-US" dirty="0" err="1"/>
              <a:t>txtNgayTao</a:t>
            </a:r>
            <a:endParaRPr lang="en-US" dirty="0"/>
          </a:p>
          <a:p>
            <a:r>
              <a:rPr lang="en-US" dirty="0" err="1"/>
              <a:t>txtGhiChu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30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Cửa</a:t>
            </a:r>
            <a:r>
              <a:rPr lang="en-US" dirty="0" smtClean="0"/>
              <a:t> </a:t>
            </a:r>
            <a:r>
              <a:rPr lang="en-US" dirty="0" err="1" smtClean="0"/>
              <a:t>sổ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372" y="952500"/>
            <a:ext cx="5324475" cy="25527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00" y="952500"/>
            <a:ext cx="5324475" cy="4448175"/>
          </a:xfrm>
          <a:prstGeom prst="rect">
            <a:avLst/>
          </a:prstGeom>
        </p:spPr>
      </p:pic>
      <p:sp>
        <p:nvSpPr>
          <p:cNvPr id="11" name="Content Placeholder 6"/>
          <p:cNvSpPr>
            <a:spLocks noGrp="1"/>
          </p:cNvSpPr>
          <p:nvPr>
            <p:ph idx="1"/>
          </p:nvPr>
        </p:nvSpPr>
        <p:spPr>
          <a:xfrm>
            <a:off x="609600" y="3571875"/>
            <a:ext cx="2819399" cy="298132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Tabs</a:t>
            </a:r>
          </a:p>
          <a:p>
            <a:r>
              <a:rPr lang="en-US" dirty="0" err="1" smtClean="0"/>
              <a:t>txtTimKiem</a:t>
            </a:r>
            <a:endParaRPr lang="en-US" dirty="0" smtClean="0"/>
          </a:p>
          <a:p>
            <a:r>
              <a:rPr lang="en-US" dirty="0" err="1" smtClean="0"/>
              <a:t>tblNguoiHoc</a:t>
            </a:r>
            <a:endParaRPr lang="en-US" dirty="0" smtClean="0"/>
          </a:p>
          <a:p>
            <a:r>
              <a:rPr lang="en-US" dirty="0" err="1" smtClean="0"/>
              <a:t>txtMaNH</a:t>
            </a:r>
            <a:endParaRPr lang="en-US" dirty="0" smtClean="0"/>
          </a:p>
          <a:p>
            <a:r>
              <a:rPr lang="en-US" dirty="0" err="1" smtClean="0"/>
              <a:t>rdoMale</a:t>
            </a:r>
            <a:endParaRPr lang="en-US" dirty="0" smtClean="0"/>
          </a:p>
          <a:p>
            <a:r>
              <a:rPr lang="en-US" dirty="0" err="1" smtClean="0"/>
              <a:t>rdoFemale</a:t>
            </a:r>
            <a:endParaRPr lang="en-US" dirty="0" smtClean="0"/>
          </a:p>
        </p:txBody>
      </p:sp>
      <p:sp>
        <p:nvSpPr>
          <p:cNvPr id="12" name="Content Placeholder 6"/>
          <p:cNvSpPr txBox="1">
            <a:spLocks/>
          </p:cNvSpPr>
          <p:nvPr/>
        </p:nvSpPr>
        <p:spPr>
          <a:xfrm>
            <a:off x="3429000" y="3571875"/>
            <a:ext cx="2667000" cy="2981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q"/>
              <a:defRPr sz="28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v"/>
              <a:defRPr sz="24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Ø"/>
              <a:defRPr sz="20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ü"/>
              <a:defRPr sz="18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txtNgaySinh</a:t>
            </a:r>
            <a:endParaRPr lang="en-US" dirty="0"/>
          </a:p>
          <a:p>
            <a:r>
              <a:rPr lang="en-US" dirty="0" err="1" smtClean="0"/>
              <a:t>txtDienThoai</a:t>
            </a:r>
            <a:endParaRPr lang="en-US" dirty="0"/>
          </a:p>
          <a:p>
            <a:r>
              <a:rPr lang="en-US" dirty="0" err="1" smtClean="0"/>
              <a:t>txtEmail</a:t>
            </a:r>
            <a:endParaRPr lang="en-US" dirty="0"/>
          </a:p>
          <a:p>
            <a:r>
              <a:rPr lang="en-US" dirty="0" err="1" smtClean="0"/>
              <a:t>txtGhiChu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523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Pictures\PNG\present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9268820" y="1066800"/>
            <a:ext cx="2313580" cy="5356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8659220" cy="5257800"/>
          </a:xfrm>
        </p:spPr>
        <p:txBody>
          <a:bodyPr/>
          <a:lstStyle/>
          <a:p>
            <a:pPr>
              <a:buFont typeface="Wingdings" pitchFamily="2" charset="2"/>
              <a:buChar char="¤"/>
            </a:pP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thúc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endParaRPr lang="en-US" dirty="0" smtClean="0"/>
          </a:p>
          <a:p>
            <a:pPr lvl="1">
              <a:buFont typeface="Wingdings" pitchFamily="2" charset="2"/>
              <a:buChar char="¤"/>
            </a:pPr>
            <a:r>
              <a:rPr lang="en-US" dirty="0" err="1" smtClean="0"/>
              <a:t>Phác</a:t>
            </a:r>
            <a:r>
              <a:rPr lang="en-US" dirty="0" smtClean="0"/>
              <a:t> </a:t>
            </a:r>
            <a:r>
              <a:rPr lang="en-US" dirty="0" err="1" smtClean="0"/>
              <a:t>thảo</a:t>
            </a:r>
            <a:r>
              <a:rPr lang="en-US" dirty="0" smtClean="0"/>
              <a:t> </a:t>
            </a:r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EduSys</a:t>
            </a:r>
            <a:endParaRPr lang="en-US" dirty="0" smtClean="0"/>
          </a:p>
          <a:p>
            <a:pPr lvl="1">
              <a:buFont typeface="Wingdings" pitchFamily="2" charset="2"/>
              <a:buChar char="¤"/>
            </a:pP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cửa</a:t>
            </a:r>
            <a:r>
              <a:rPr lang="en-US" dirty="0"/>
              <a:t> </a:t>
            </a:r>
            <a:r>
              <a:rPr lang="en-US" dirty="0" err="1"/>
              <a:t>sổ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menu, toolbar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 smtClean="0"/>
              <a:t>statusbar</a:t>
            </a:r>
            <a:endParaRPr lang="en-US" dirty="0"/>
          </a:p>
          <a:p>
            <a:pPr lvl="1">
              <a:buFont typeface="Wingdings" pitchFamily="2" charset="2"/>
              <a:buChar char="¤"/>
            </a:pP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cửa</a:t>
            </a:r>
            <a:r>
              <a:rPr lang="en-US" dirty="0" smtClean="0"/>
              <a:t> </a:t>
            </a:r>
            <a:r>
              <a:rPr lang="en-US" dirty="0" err="1" smtClean="0"/>
              <a:t>sổ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en-US" dirty="0" smtClean="0"/>
          </a:p>
          <a:p>
            <a:pPr lvl="1">
              <a:buFont typeface="Wingdings" pitchFamily="2" charset="2"/>
              <a:buChar char="¤"/>
            </a:pP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sổ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cửa</a:t>
            </a:r>
            <a:r>
              <a:rPr lang="en-US" dirty="0" smtClean="0"/>
              <a:t> </a:t>
            </a:r>
            <a:r>
              <a:rPr lang="en-US" dirty="0" err="1" smtClean="0"/>
              <a:t>sổ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63093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Cửa</a:t>
            </a:r>
            <a:r>
              <a:rPr lang="en-US" dirty="0" smtClean="0"/>
              <a:t> </a:t>
            </a:r>
            <a:r>
              <a:rPr lang="en-US" dirty="0" err="1" smtClean="0"/>
              <a:t>sổ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en-US" dirty="0"/>
          </a:p>
        </p:txBody>
      </p:sp>
      <p:sp>
        <p:nvSpPr>
          <p:cNvPr id="11" name="Content Placeholder 6"/>
          <p:cNvSpPr>
            <a:spLocks noGrp="1"/>
          </p:cNvSpPr>
          <p:nvPr>
            <p:ph idx="1"/>
          </p:nvPr>
        </p:nvSpPr>
        <p:spPr>
          <a:xfrm>
            <a:off x="609600" y="3429001"/>
            <a:ext cx="3810000" cy="32766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</a:t>
            </a:r>
            <a:r>
              <a:rPr lang="en-US" dirty="0" smtClean="0"/>
              <a:t>abs</a:t>
            </a:r>
          </a:p>
          <a:p>
            <a:r>
              <a:rPr lang="en-US" dirty="0" err="1" smtClean="0"/>
              <a:t>tblNhanVien</a:t>
            </a:r>
            <a:endParaRPr lang="en-US" dirty="0" smtClean="0"/>
          </a:p>
          <a:p>
            <a:r>
              <a:rPr lang="en-US" dirty="0" err="1" smtClean="0"/>
              <a:t>txtMaNV</a:t>
            </a:r>
            <a:endParaRPr lang="en-US" dirty="0" smtClean="0"/>
          </a:p>
          <a:p>
            <a:r>
              <a:rPr lang="en-US" dirty="0" err="1" smtClean="0"/>
              <a:t>txtMatKhau</a:t>
            </a:r>
            <a:endParaRPr lang="en-US" dirty="0" smtClean="0"/>
          </a:p>
          <a:p>
            <a:r>
              <a:rPr lang="en-US" dirty="0" smtClean="0"/>
              <a:t>txtMatKhau2</a:t>
            </a:r>
          </a:p>
          <a:p>
            <a:r>
              <a:rPr lang="en-US" dirty="0" err="1"/>
              <a:t>txtHoTen</a:t>
            </a:r>
            <a:endParaRPr lang="en-US" dirty="0"/>
          </a:p>
          <a:p>
            <a:r>
              <a:rPr lang="en-US" dirty="0" err="1"/>
              <a:t>rdoTruongPhong</a:t>
            </a:r>
            <a:endParaRPr lang="en-US" dirty="0"/>
          </a:p>
          <a:p>
            <a:r>
              <a:rPr lang="en-US" dirty="0" err="1" smtClean="0"/>
              <a:t>rdoNhanVien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993729"/>
            <a:ext cx="5353050" cy="23325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1121" y="993729"/>
            <a:ext cx="5353050" cy="4611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023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Cửa</a:t>
            </a:r>
            <a:r>
              <a:rPr lang="en-US" dirty="0" smtClean="0"/>
              <a:t> </a:t>
            </a:r>
            <a:r>
              <a:rPr lang="en-US" dirty="0" err="1" smtClean="0"/>
              <a:t>sổ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662" y="990600"/>
            <a:ext cx="5466121" cy="30818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2126" y="990600"/>
            <a:ext cx="5466121" cy="3873137"/>
          </a:xfrm>
          <a:prstGeom prst="rect">
            <a:avLst/>
          </a:prstGeom>
        </p:spPr>
      </p:pic>
      <p:sp>
        <p:nvSpPr>
          <p:cNvPr id="6" name="Content Placeholder 6"/>
          <p:cNvSpPr>
            <a:spLocks noGrp="1"/>
          </p:cNvSpPr>
          <p:nvPr>
            <p:ph idx="1"/>
          </p:nvPr>
        </p:nvSpPr>
        <p:spPr>
          <a:xfrm>
            <a:off x="609600" y="4267199"/>
            <a:ext cx="2590800" cy="2438401"/>
          </a:xfrm>
        </p:spPr>
        <p:txBody>
          <a:bodyPr>
            <a:normAutofit fontScale="92500"/>
          </a:bodyPr>
          <a:lstStyle/>
          <a:p>
            <a:r>
              <a:rPr lang="en-US" dirty="0"/>
              <a:t>t</a:t>
            </a:r>
            <a:r>
              <a:rPr lang="en-US" dirty="0" smtClean="0"/>
              <a:t>abs</a:t>
            </a:r>
          </a:p>
          <a:p>
            <a:r>
              <a:rPr lang="en-US" dirty="0" err="1" smtClean="0"/>
              <a:t>cboChuyenDe</a:t>
            </a:r>
            <a:endParaRPr lang="en-US" dirty="0" smtClean="0"/>
          </a:p>
          <a:p>
            <a:r>
              <a:rPr lang="en-US" dirty="0" err="1" smtClean="0"/>
              <a:t>cboKhoaHoc</a:t>
            </a:r>
            <a:endParaRPr lang="en-US" dirty="0" smtClean="0"/>
          </a:p>
          <a:p>
            <a:r>
              <a:rPr lang="en-US" dirty="0" err="1" smtClean="0"/>
              <a:t>tblHocVien</a:t>
            </a:r>
            <a:endParaRPr lang="en-US" dirty="0" smtClean="0"/>
          </a:p>
          <a:p>
            <a:r>
              <a:rPr lang="en-US" dirty="0" err="1" smtClean="0"/>
              <a:t>tblNguoiHoc</a:t>
            </a:r>
            <a:endParaRPr lang="en-US" dirty="0" smtClean="0"/>
          </a:p>
        </p:txBody>
      </p:sp>
      <p:sp>
        <p:nvSpPr>
          <p:cNvPr id="7" name="Content Placeholder 6"/>
          <p:cNvSpPr txBox="1">
            <a:spLocks/>
          </p:cNvSpPr>
          <p:nvPr/>
        </p:nvSpPr>
        <p:spPr>
          <a:xfrm>
            <a:off x="3276600" y="4267198"/>
            <a:ext cx="2590800" cy="198120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q"/>
              <a:defRPr sz="28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v"/>
              <a:defRPr sz="24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Ø"/>
              <a:defRPr sz="20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ü"/>
              <a:defRPr sz="18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txtTimKiem</a:t>
            </a:r>
            <a:endParaRPr lang="en-US" dirty="0" smtClean="0"/>
          </a:p>
          <a:p>
            <a:r>
              <a:rPr lang="en-US" dirty="0" err="1" smtClean="0"/>
              <a:t>btnXoaHV</a:t>
            </a:r>
            <a:endParaRPr lang="en-US" dirty="0" smtClean="0"/>
          </a:p>
          <a:p>
            <a:r>
              <a:rPr lang="en-US" dirty="0" err="1" smtClean="0"/>
              <a:t>btnSuaDiem</a:t>
            </a:r>
            <a:endParaRPr lang="en-US" dirty="0" smtClean="0"/>
          </a:p>
          <a:p>
            <a:r>
              <a:rPr lang="en-US" dirty="0" err="1" smtClean="0"/>
              <a:t>btnThemHV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167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9557" y="2967335"/>
            <a:ext cx="68733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5400" b="1" cap="small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Thiết</a:t>
            </a:r>
            <a:r>
              <a:rPr lang="en-US" sz="5400" b="1" cap="small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5400" b="1" cap="small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kế</a:t>
            </a:r>
            <a:r>
              <a:rPr lang="en-US" sz="5400" b="1" cap="small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5400" b="1" cap="small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cửa</a:t>
            </a:r>
            <a:r>
              <a:rPr lang="en-US" sz="5400" b="1" cap="small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5400" b="1" cap="small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sổ</a:t>
            </a:r>
            <a:r>
              <a:rPr lang="en-US" sz="5400" b="1" cap="small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5400" b="1" cap="small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thống</a:t>
            </a:r>
            <a:r>
              <a:rPr lang="en-US" sz="5400" b="1" cap="small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5400" b="1" cap="small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kê</a:t>
            </a:r>
            <a:endParaRPr lang="en-US" sz="5400" b="1" cap="small" dirty="0" smtClean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762000" y="3886200"/>
            <a:ext cx="10744200" cy="0"/>
          </a:xfrm>
          <a:prstGeom prst="line">
            <a:avLst/>
          </a:prstGeom>
          <a:ln w="7620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70" y="1143000"/>
            <a:ext cx="2543530" cy="378195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5593607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066800"/>
            <a:ext cx="5248275" cy="261937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Cửa</a:t>
            </a:r>
            <a:r>
              <a:rPr lang="en-US" dirty="0" smtClean="0"/>
              <a:t> </a:t>
            </a:r>
            <a:r>
              <a:rPr lang="en-US" dirty="0" err="1" smtClean="0"/>
              <a:t>sổ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kê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4125" y="1066800"/>
            <a:ext cx="5248275" cy="26193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799" y="3886200"/>
            <a:ext cx="5248275" cy="26193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4124" y="3886199"/>
            <a:ext cx="5248275" cy="2619375"/>
          </a:xfrm>
          <a:prstGeom prst="rect">
            <a:avLst/>
          </a:prstGeom>
        </p:spPr>
      </p:pic>
      <p:sp>
        <p:nvSpPr>
          <p:cNvPr id="8" name="Folded Corner 7"/>
          <p:cNvSpPr/>
          <p:nvPr/>
        </p:nvSpPr>
        <p:spPr>
          <a:xfrm>
            <a:off x="2895600" y="2871787"/>
            <a:ext cx="2133600" cy="914400"/>
          </a:xfrm>
          <a:prstGeom prst="foldedCorne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 err="1"/>
              <a:t>cboKhoaHoc</a:t>
            </a:r>
            <a:endParaRPr lang="en-US" sz="2000" dirty="0"/>
          </a:p>
          <a:p>
            <a:r>
              <a:rPr lang="en-US" sz="2000" dirty="0" err="1" smtClean="0"/>
              <a:t>tblBangDiem</a:t>
            </a:r>
            <a:endParaRPr lang="en-US" sz="2000" dirty="0"/>
          </a:p>
        </p:txBody>
      </p:sp>
      <p:sp>
        <p:nvSpPr>
          <p:cNvPr id="9" name="Folded Corner 8"/>
          <p:cNvSpPr/>
          <p:nvPr/>
        </p:nvSpPr>
        <p:spPr>
          <a:xfrm>
            <a:off x="8958261" y="2871787"/>
            <a:ext cx="2057400" cy="914400"/>
          </a:xfrm>
          <a:prstGeom prst="foldedCorne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 err="1" smtClean="0"/>
              <a:t>tblNguoiHoc</a:t>
            </a:r>
            <a:endParaRPr lang="en-US" sz="2000" dirty="0"/>
          </a:p>
        </p:txBody>
      </p:sp>
      <p:sp>
        <p:nvSpPr>
          <p:cNvPr id="10" name="Folded Corner 9"/>
          <p:cNvSpPr/>
          <p:nvPr/>
        </p:nvSpPr>
        <p:spPr>
          <a:xfrm>
            <a:off x="9039563" y="5830655"/>
            <a:ext cx="2057400" cy="914400"/>
          </a:xfrm>
          <a:prstGeom prst="foldedCorne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 err="1" smtClean="0"/>
              <a:t>cboNam</a:t>
            </a:r>
            <a:endParaRPr lang="en-US" sz="2000" dirty="0"/>
          </a:p>
          <a:p>
            <a:r>
              <a:rPr lang="en-US" sz="2000" dirty="0" err="1" smtClean="0"/>
              <a:t>tblDoanhThu</a:t>
            </a:r>
            <a:endParaRPr lang="en-US" sz="2000" dirty="0"/>
          </a:p>
        </p:txBody>
      </p:sp>
      <p:sp>
        <p:nvSpPr>
          <p:cNvPr id="11" name="Folded Corner 10"/>
          <p:cNvSpPr/>
          <p:nvPr/>
        </p:nvSpPr>
        <p:spPr>
          <a:xfrm>
            <a:off x="2895600" y="5830655"/>
            <a:ext cx="2133600" cy="914400"/>
          </a:xfrm>
          <a:prstGeom prst="foldedCorne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 err="1" smtClean="0"/>
              <a:t>tblDiemChuyenDe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36923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Compressed\PSD Collection 2011\WP-201 copy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8195426" y="844420"/>
            <a:ext cx="3386974" cy="5702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Tổng kết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7585826" cy="5257800"/>
          </a:xfrm>
        </p:spPr>
        <p:txBody>
          <a:bodyPr/>
          <a:lstStyle/>
          <a:p>
            <a:pPr>
              <a:buFont typeface="Wingdings" pitchFamily="2" charset="2"/>
              <a:buChar char="þ"/>
            </a:pP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/>
          </a:p>
          <a:p>
            <a:pPr>
              <a:buFont typeface="Wingdings" pitchFamily="2" charset="2"/>
              <a:buChar char="þ"/>
            </a:pP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 smtClean="0"/>
              <a:t>cửa</a:t>
            </a:r>
            <a:r>
              <a:rPr lang="en-US" dirty="0" smtClean="0"/>
              <a:t> </a:t>
            </a:r>
            <a:r>
              <a:rPr lang="en-US" dirty="0" err="1" smtClean="0"/>
              <a:t>sổ</a:t>
            </a:r>
            <a:r>
              <a:rPr lang="en-US" dirty="0" smtClean="0"/>
              <a:t> </a:t>
            </a:r>
            <a:r>
              <a:rPr lang="en-US" dirty="0" err="1" smtClean="0"/>
              <a:t>chào</a:t>
            </a:r>
            <a:r>
              <a:rPr lang="en-US" dirty="0" smtClean="0"/>
              <a:t>,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endParaRPr lang="en-US" dirty="0"/>
          </a:p>
          <a:p>
            <a:pPr>
              <a:buFont typeface="Wingdings" pitchFamily="2" charset="2"/>
              <a:buChar char="þ"/>
            </a:pP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cửa</a:t>
            </a:r>
            <a:r>
              <a:rPr lang="en-US" dirty="0"/>
              <a:t> </a:t>
            </a:r>
            <a:r>
              <a:rPr lang="en-US" dirty="0" err="1"/>
              <a:t>sổ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,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mật</a:t>
            </a:r>
            <a:r>
              <a:rPr lang="en-US" dirty="0" smtClean="0"/>
              <a:t> </a:t>
            </a:r>
            <a:r>
              <a:rPr lang="en-US" dirty="0" err="1" smtClean="0"/>
              <a:t>khẩu</a:t>
            </a:r>
            <a:endParaRPr lang="en-US" dirty="0"/>
          </a:p>
          <a:p>
            <a:pPr>
              <a:buFont typeface="Wingdings" pitchFamily="2" charset="2"/>
              <a:buChar char="þ"/>
            </a:pP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cửa</a:t>
            </a:r>
            <a:r>
              <a:rPr lang="en-US" dirty="0"/>
              <a:t> </a:t>
            </a:r>
            <a:r>
              <a:rPr lang="en-US" dirty="0" err="1"/>
              <a:t>sổ</a:t>
            </a:r>
            <a:r>
              <a:rPr lang="en-US" dirty="0"/>
              <a:t> </a:t>
            </a:r>
            <a:r>
              <a:rPr lang="en-US" dirty="0" err="1"/>
              <a:t>chính</a:t>
            </a:r>
            <a:endParaRPr lang="en-US" dirty="0"/>
          </a:p>
          <a:p>
            <a:pPr>
              <a:buFont typeface="Wingdings" pitchFamily="2" charset="2"/>
              <a:buChar char="þ"/>
            </a:pP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cửa</a:t>
            </a:r>
            <a:r>
              <a:rPr lang="en-US" dirty="0" smtClean="0"/>
              <a:t> </a:t>
            </a:r>
            <a:r>
              <a:rPr lang="en-US" dirty="0" err="1"/>
              <a:t>sổ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en-US" dirty="0"/>
          </a:p>
          <a:p>
            <a:pPr>
              <a:buFont typeface="Wingdings" pitchFamily="2" charset="2"/>
              <a:buChar char="þ"/>
            </a:pP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cửa</a:t>
            </a:r>
            <a:r>
              <a:rPr lang="en-US" dirty="0"/>
              <a:t> </a:t>
            </a:r>
            <a:r>
              <a:rPr lang="en-US" dirty="0" err="1"/>
              <a:t>sổ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 smtClean="0"/>
              <a:t>kê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782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/>
          </p:cNvPicPr>
          <p:nvPr>
            <p:custDataLst>
              <p:tags r:id="rId1"/>
            </p:custData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90861"/>
          <a:stretch/>
        </p:blipFill>
        <p:spPr bwMode="auto">
          <a:xfrm>
            <a:off x="0" y="0"/>
            <a:ext cx="2853507" cy="6845300"/>
          </a:xfrm>
          <a:prstGeom prst="rect">
            <a:avLst/>
          </a:prstGeom>
        </p:spPr>
      </p:pic>
      <p:pic>
        <p:nvPicPr>
          <p:cNvPr id="13" name="Picture 12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787345" y="12700"/>
            <a:ext cx="9404656" cy="68326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275344" y="4724400"/>
            <a:ext cx="4506456" cy="223937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182880" rtlCol="0" anchor="ctr"/>
          <a:lstStyle/>
          <a:p>
            <a:pPr algn="ctr"/>
            <a:r>
              <a:rPr lang="en-US" sz="5400" b="1" spc="-20" dirty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       </a:t>
            </a:r>
            <a:r>
              <a:rPr lang="en-US" sz="5400" b="1" spc="-20" dirty="0" err="1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Cảm</a:t>
            </a:r>
            <a:r>
              <a:rPr lang="en-US" sz="5400" b="1" spc="-20" dirty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5400" b="1" spc="-20" dirty="0" err="1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ơn</a:t>
            </a:r>
            <a:endParaRPr lang="en-US" sz="5400" b="1" spc="-20" dirty="0">
              <a:solidFill>
                <a:srgbClr val="FF5A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066800" y="2542160"/>
            <a:ext cx="3327030" cy="4371824"/>
            <a:chOff x="-2798010" y="2616804"/>
            <a:chExt cx="2238173" cy="4371824"/>
          </a:xfrm>
        </p:grpSpPr>
        <p:sp>
          <p:nvSpPr>
            <p:cNvPr id="16" name="Freeform 15"/>
            <p:cNvSpPr/>
            <p:nvPr/>
          </p:nvSpPr>
          <p:spPr>
            <a:xfrm>
              <a:off x="-2468880" y="3032760"/>
              <a:ext cx="1737360" cy="1935480"/>
            </a:xfrm>
            <a:custGeom>
              <a:avLst/>
              <a:gdLst>
                <a:gd name="connsiteX0" fmla="*/ 0 w 1737360"/>
                <a:gd name="connsiteY0" fmla="*/ 0 h 1935480"/>
                <a:gd name="connsiteX1" fmla="*/ 228600 w 1737360"/>
                <a:gd name="connsiteY1" fmla="*/ 1158240 h 1935480"/>
                <a:gd name="connsiteX2" fmla="*/ 701040 w 1737360"/>
                <a:gd name="connsiteY2" fmla="*/ 1524000 h 1935480"/>
                <a:gd name="connsiteX3" fmla="*/ 1432560 w 1737360"/>
                <a:gd name="connsiteY3" fmla="*/ 1935480 h 1935480"/>
                <a:gd name="connsiteX4" fmla="*/ 1737360 w 1737360"/>
                <a:gd name="connsiteY4" fmla="*/ 1844040 h 1935480"/>
                <a:gd name="connsiteX5" fmla="*/ 1706880 w 1737360"/>
                <a:gd name="connsiteY5" fmla="*/ 1676400 h 1935480"/>
                <a:gd name="connsiteX6" fmla="*/ 1706880 w 1737360"/>
                <a:gd name="connsiteY6" fmla="*/ 1234440 h 1935480"/>
                <a:gd name="connsiteX7" fmla="*/ 1493520 w 1737360"/>
                <a:gd name="connsiteY7" fmla="*/ 899160 h 1935480"/>
                <a:gd name="connsiteX8" fmla="*/ 1036320 w 1737360"/>
                <a:gd name="connsiteY8" fmla="*/ 701040 h 1935480"/>
                <a:gd name="connsiteX9" fmla="*/ 350520 w 1737360"/>
                <a:gd name="connsiteY9" fmla="*/ 259080 h 1935480"/>
                <a:gd name="connsiteX10" fmla="*/ 0 w 1737360"/>
                <a:gd name="connsiteY10" fmla="*/ 0 h 1935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37360" h="1935480">
                  <a:moveTo>
                    <a:pt x="0" y="0"/>
                  </a:moveTo>
                  <a:lnTo>
                    <a:pt x="228600" y="1158240"/>
                  </a:lnTo>
                  <a:lnTo>
                    <a:pt x="701040" y="1524000"/>
                  </a:lnTo>
                  <a:lnTo>
                    <a:pt x="1432560" y="1935480"/>
                  </a:lnTo>
                  <a:lnTo>
                    <a:pt x="1737360" y="1844040"/>
                  </a:lnTo>
                  <a:lnTo>
                    <a:pt x="1706880" y="1676400"/>
                  </a:lnTo>
                  <a:lnTo>
                    <a:pt x="1706880" y="1234440"/>
                  </a:lnTo>
                  <a:lnTo>
                    <a:pt x="1493520" y="899160"/>
                  </a:lnTo>
                  <a:lnTo>
                    <a:pt x="1036320" y="701040"/>
                  </a:lnTo>
                  <a:lnTo>
                    <a:pt x="350520" y="2590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rtlCol="0" anchor="ctr">
              <a:noAutofit/>
            </a:bodyPr>
            <a:lstStyle/>
            <a:p>
              <a:pPr algn="just">
                <a:lnSpc>
                  <a:spcPct val="120000"/>
                </a:lnSpc>
                <a:spcBef>
                  <a:spcPts val="600"/>
                </a:spcBef>
              </a:pPr>
              <a:endParaRPr lang="vi-VN" sz="2400" b="1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-2798010" y="2616804"/>
              <a:ext cx="2238173" cy="4371824"/>
              <a:chOff x="100462" y="2616804"/>
              <a:chExt cx="2238173" cy="4371824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100462" y="2616804"/>
                <a:ext cx="2238173" cy="3972506"/>
                <a:chOff x="-84753" y="2896722"/>
                <a:chExt cx="2238173" cy="3972506"/>
              </a:xfrm>
            </p:grpSpPr>
            <p:sp>
              <p:nvSpPr>
                <p:cNvPr id="20" name="Freeform 19"/>
                <p:cNvSpPr/>
                <p:nvPr/>
              </p:nvSpPr>
              <p:spPr>
                <a:xfrm>
                  <a:off x="196771" y="3252486"/>
                  <a:ext cx="114172" cy="1400537"/>
                </a:xfrm>
                <a:custGeom>
                  <a:avLst/>
                  <a:gdLst>
                    <a:gd name="connsiteX0" fmla="*/ 0 w 57873"/>
                    <a:gd name="connsiteY0" fmla="*/ 0 h 1400537"/>
                    <a:gd name="connsiteX1" fmla="*/ 57873 w 57873"/>
                    <a:gd name="connsiteY1" fmla="*/ 1400537 h 1400537"/>
                    <a:gd name="connsiteX2" fmla="*/ 57873 w 57873"/>
                    <a:gd name="connsiteY2" fmla="*/ 1400537 h 1400537"/>
                    <a:gd name="connsiteX3" fmla="*/ 46298 w 57873"/>
                    <a:gd name="connsiteY3" fmla="*/ 57873 h 1400537"/>
                    <a:gd name="connsiteX4" fmla="*/ 0 w 57873"/>
                    <a:gd name="connsiteY4" fmla="*/ 0 h 1400537"/>
                    <a:gd name="connsiteX0" fmla="*/ 0 w 83739"/>
                    <a:gd name="connsiteY0" fmla="*/ 0 h 1400537"/>
                    <a:gd name="connsiteX1" fmla="*/ 57873 w 83739"/>
                    <a:gd name="connsiteY1" fmla="*/ 1400537 h 1400537"/>
                    <a:gd name="connsiteX2" fmla="*/ 57873 w 83739"/>
                    <a:gd name="connsiteY2" fmla="*/ 1400537 h 1400537"/>
                    <a:gd name="connsiteX3" fmla="*/ 83646 w 83739"/>
                    <a:gd name="connsiteY3" fmla="*/ 1142730 h 1400537"/>
                    <a:gd name="connsiteX4" fmla="*/ 46298 w 83739"/>
                    <a:gd name="connsiteY4" fmla="*/ 57873 h 1400537"/>
                    <a:gd name="connsiteX5" fmla="*/ 0 w 83739"/>
                    <a:gd name="connsiteY5" fmla="*/ 0 h 1400537"/>
                    <a:gd name="connsiteX0" fmla="*/ 0 w 114172"/>
                    <a:gd name="connsiteY0" fmla="*/ 0 h 1400537"/>
                    <a:gd name="connsiteX1" fmla="*/ 57873 w 114172"/>
                    <a:gd name="connsiteY1" fmla="*/ 1400537 h 1400537"/>
                    <a:gd name="connsiteX2" fmla="*/ 57873 w 114172"/>
                    <a:gd name="connsiteY2" fmla="*/ 1400537 h 1400537"/>
                    <a:gd name="connsiteX3" fmla="*/ 114126 w 114172"/>
                    <a:gd name="connsiteY3" fmla="*/ 1136634 h 1400537"/>
                    <a:gd name="connsiteX4" fmla="*/ 46298 w 114172"/>
                    <a:gd name="connsiteY4" fmla="*/ 57873 h 1400537"/>
                    <a:gd name="connsiteX5" fmla="*/ 0 w 114172"/>
                    <a:gd name="connsiteY5" fmla="*/ 0 h 140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4172" h="1400537">
                      <a:moveTo>
                        <a:pt x="0" y="0"/>
                      </a:moveTo>
                      <a:lnTo>
                        <a:pt x="57873" y="1400537"/>
                      </a:lnTo>
                      <a:lnTo>
                        <a:pt x="57873" y="1400537"/>
                      </a:lnTo>
                      <a:cubicBezTo>
                        <a:pt x="57089" y="1327089"/>
                        <a:pt x="116055" y="1360411"/>
                        <a:pt x="114126" y="1136634"/>
                      </a:cubicBezTo>
                      <a:cubicBezTo>
                        <a:pt x="112197" y="912857"/>
                        <a:pt x="55159" y="217848"/>
                        <a:pt x="46298" y="57873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wrap="none" rtlCol="0" anchor="ctr">
                  <a:noAutofit/>
                </a:bodyPr>
                <a:lstStyle/>
                <a:p>
                  <a:pPr algn="just">
                    <a:lnSpc>
                      <a:spcPct val="120000"/>
                    </a:lnSpc>
                    <a:spcBef>
                      <a:spcPts val="600"/>
                    </a:spcBef>
                  </a:pPr>
                  <a:endParaRPr lang="vi-VN" sz="2400" b="1"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21" name="Picture 2"/>
                <p:cNvPicPr>
                  <a:picLocks noChangeAspect="1" noChangeArrowheads="1"/>
                </p:cNvPicPr>
                <p:nvPr/>
              </p:nvPicPr>
              <p:blipFill rotWithShape="1">
                <a:blip r:embed="rId6" cstate="email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1966" b="96151" l="24898" r="76658">
                              <a14:foregroundMark x1="30139" y1="9337" x2="46274" y2="16216"/>
                              <a14:foregroundMark x1="46274" y1="17609" x2="54464" y2="23014"/>
                              <a14:foregroundMark x1="56921" y1="29894" x2="69533" y2="34316"/>
                              <a14:foregroundMark x1="69861" y1="35627" x2="69533" y2="63554"/>
                              <a14:foregroundMark x1="68223" y1="62735" x2="70352" y2="43325"/>
                              <a14:foregroundMark x1="71171" y1="38084" x2="71990" y2="51515"/>
                              <a14:foregroundMark x1="66830" y1="41360" x2="67649" y2="52334"/>
                              <a14:foregroundMark x1="68468" y1="43571" x2="48485" y2="34562"/>
                              <a14:foregroundMark x1="69533" y1="48239" x2="62408" y2="37592"/>
                              <a14:foregroundMark x1="63554" y1="38657" x2="66257" y2="47174"/>
                              <a14:foregroundMark x1="53153" y1="19492" x2="54464" y2="23014"/>
                              <a14:foregroundMark x1="27109" y1="8272" x2="29566" y2="50942"/>
                              <a14:foregroundMark x1="31777" y1="40868" x2="30631" y2="20066"/>
                              <a14:foregroundMark x1="28174" y1="8845" x2="29566" y2="42506"/>
                              <a14:foregroundMark x1="36691" y1="46847" x2="42424" y2="48485"/>
                              <a14:foregroundMark x1="45455" y1="56429" x2="46519" y2="60033"/>
                              <a14:foregroundMark x1="49877" y1="44144" x2="58886" y2="65766"/>
                              <a14:foregroundMark x1="44799" y1="56429" x2="44881" y2="52252"/>
                              <a14:foregroundMark x1="64046" y1="38903" x2="62326" y2="45127"/>
                              <a14:foregroundMark x1="65684" y1="38002" x2="63964" y2="43735"/>
                              <a14:foregroundMark x1="62981" y1="38084" x2="63554" y2="41687"/>
                              <a14:foregroundMark x1="64619" y1="37838" x2="62162" y2="40295"/>
                              <a14:foregroundMark x1="64373" y1="38084" x2="65192" y2="44554"/>
                              <a14:foregroundMark x1="62735" y1="38903" x2="66257" y2="41360"/>
                              <a14:foregroundMark x1="66011" y1="45373" x2="69124" y2="50696"/>
                              <a14:foregroundMark x1="67813" y1="44963" x2="69042" y2="50123"/>
                              <a14:foregroundMark x1="69042" y1="44554" x2="69533" y2="50041"/>
                              <a14:foregroundMark x1="69451" y1="44308" x2="69861" y2="50041"/>
                              <a14:foregroundMark x1="69861" y1="45946" x2="69943" y2="51843"/>
                              <a14:foregroundMark x1="69697" y1="45536" x2="69861" y2="51515"/>
                              <a14:foregroundMark x1="69861" y1="46192" x2="70516" y2="49877"/>
                              <a14:foregroundMark x1="71499" y1="51351" x2="66011" y2="47830"/>
                              <a14:foregroundMark x1="64865" y1="38657" x2="62408" y2="41360"/>
                              <a14:foregroundMark x1="61753" y1="38247" x2="64373" y2="41933"/>
                              <a14:foregroundMark x1="59951" y1="38411" x2="66011" y2="41278"/>
                              <a14:foregroundMark x1="65684" y1="37265" x2="63964" y2="41360"/>
                              <a14:foregroundMark x1="59541" y1="37428" x2="61179" y2="42506"/>
                              <a14:foregroundMark x1="61753" y1="38411" x2="64373" y2="43489"/>
                              <a14:foregroundMark x1="62735" y1="39230" x2="62981" y2="41933"/>
                              <a14:foregroundMark x1="61507" y1="37674" x2="62817" y2="43735"/>
                              <a14:foregroundMark x1="61998" y1="38084" x2="63145" y2="42097"/>
                              <a14:foregroundMark x1="61589" y1="38247" x2="63145" y2="42670"/>
                              <a14:foregroundMark x1="62408" y1="37428" x2="64046" y2="42916"/>
                              <a14:foregroundMark x1="62981" y1="37674" x2="65029" y2="43489"/>
                              <a14:foregroundMark x1="63145" y1="35790" x2="66093" y2="44144"/>
                              <a14:foregroundMark x1="64455" y1="37265" x2="66257" y2="45536"/>
                              <a14:foregroundMark x1="64373" y1="37838" x2="67240" y2="43079"/>
                              <a14:foregroundMark x1="62981" y1="38411" x2="62817" y2="43079"/>
                              <a14:foregroundMark x1="62817" y1="42097" x2="65192" y2="45536"/>
                              <a14:foregroundMark x1="28501" y1="26454" x2="29566" y2="42752"/>
                              <a14:foregroundMark x1="26863" y1="5815" x2="33170" y2="93939"/>
                              <a14:foregroundMark x1="27355" y1="4996" x2="27109" y2="8026"/>
                              <a14:foregroundMark x1="61916" y1="36773" x2="66749" y2="41769"/>
                              <a14:foregroundMark x1="65192" y1="34889" x2="67322" y2="46192"/>
                              <a14:foregroundMark x1="68468" y1="41032" x2="69206" y2="52334"/>
                              <a14:foregroundMark x1="70762" y1="46028" x2="70188" y2="51761"/>
                              <a14:foregroundMark x1="71335" y1="47174" x2="69042" y2="52170"/>
                              <a14:foregroundMark x1="71744" y1="51188" x2="65438" y2="48157"/>
                              <a14:foregroundMark x1="67158" y1="47748" x2="70188" y2="49877"/>
                              <a14:foregroundMark x1="71581" y1="52334" x2="62326" y2="36036"/>
                              <a14:foregroundMark x1="62572" y1="35299" x2="66339" y2="40049"/>
                              <a14:foregroundMark x1="64455" y1="35053" x2="65602" y2="41196"/>
                              <a14:foregroundMark x1="64619" y1="35872" x2="66175" y2="45045"/>
                              <a14:foregroundMark x1="62899" y1="38329" x2="65192" y2="44636"/>
                              <a14:foregroundMark x1="63145" y1="37183" x2="65029" y2="44308"/>
                              <a14:foregroundMark x1="62162" y1="37183" x2="67158" y2="46765"/>
                              <a14:foregroundMark x1="63309" y1="35463" x2="68059" y2="52334"/>
                              <a14:foregroundMark x1="65192" y1="40868" x2="70434" y2="50450"/>
                              <a14:foregroundMark x1="68059" y1="41769" x2="69451" y2="50205"/>
                              <a14:foregroundMark x1="67158" y1="41605" x2="68468" y2="52744"/>
                              <a14:foregroundMark x1="68468" y1="47174" x2="69861" y2="54218"/>
                              <a14:foregroundMark x1="68059" y1="44881" x2="69451" y2="53481"/>
                              <a14:foregroundMark x1="69206" y1="45618" x2="70434" y2="55201"/>
                              <a14:foregroundMark x1="68632" y1="45618" x2="70598" y2="54054"/>
                              <a14:foregroundMark x1="69861" y1="47748" x2="69861" y2="53317"/>
                              <a14:foregroundMark x1="69861" y1="46765" x2="69861" y2="51351"/>
                              <a14:foregroundMark x1="70598" y1="45618" x2="70598" y2="52170"/>
                              <a14:foregroundMark x1="70598" y1="48894" x2="71007" y2="53645"/>
                              <a14:foregroundMark x1="70434" y1="45455" x2="70434" y2="49304"/>
                              <a14:foregroundMark x1="70434" y1="46355" x2="70434" y2="54218"/>
                              <a14:foregroundMark x1="70434" y1="46929" x2="70598" y2="52170"/>
                              <a14:foregroundMark x1="70598" y1="47338" x2="70598" y2="53890"/>
                              <a14:foregroundMark x1="70188" y1="44472" x2="70188" y2="52170"/>
                              <a14:foregroundMark x1="70188" y1="43898" x2="70762" y2="52744"/>
                              <a14:foregroundMark x1="70434" y1="47748" x2="70762" y2="53071"/>
                              <a14:foregroundMark x1="69861" y1="43161" x2="70025" y2="50450"/>
                              <a14:foregroundMark x1="66175" y1="40459" x2="67486" y2="48321"/>
                              <a14:foregroundMark x1="65192" y1="35872" x2="67895" y2="47174"/>
                              <a14:foregroundMark x1="63882" y1="36036" x2="66585" y2="44308"/>
                              <a14:foregroundMark x1="64292" y1="38903" x2="65602" y2="45209"/>
                              <a14:foregroundMark x1="63882" y1="38739" x2="65766" y2="45209"/>
                              <a14:foregroundMark x1="64046" y1="39066" x2="65192" y2="44308"/>
                              <a14:foregroundMark x1="63882" y1="41032" x2="65029" y2="45618"/>
                              <a14:foregroundMark x1="64292" y1="41605" x2="65602" y2="46929"/>
                              <a14:foregroundMark x1="70188" y1="46765" x2="70025" y2="53972"/>
                              <a14:foregroundMark x1="70352" y1="45700" x2="70352" y2="51843"/>
                              <a14:foregroundMark x1="70352" y1="43980" x2="69861" y2="52007"/>
                              <a14:foregroundMark x1="69533" y1="44308" x2="69124" y2="52334"/>
                              <a14:foregroundMark x1="68305" y1="48321" x2="68305" y2="53645"/>
                              <a14:foregroundMark x1="67895" y1="46028" x2="67731" y2="50942"/>
                              <a14:foregroundMark x1="67568" y1="47502" x2="67568" y2="53071"/>
                              <a14:foregroundMark x1="66912" y1="47093" x2="66912" y2="53071"/>
                              <a14:foregroundMark x1="66912" y1="48894" x2="66912" y2="54136"/>
                              <a14:foregroundMark x1="66912" y1="45864" x2="67240" y2="53399"/>
                              <a14:foregroundMark x1="67404" y1="46355" x2="68141" y2="53972"/>
                              <a14:foregroundMark x1="68141" y1="47420" x2="69124" y2="54791"/>
                              <a14:foregroundMark x1="70025" y1="44308" x2="70188" y2="53071"/>
                              <a14:foregroundMark x1="71253" y1="43407" x2="71253" y2="50287"/>
                              <a14:foregroundMark x1="71253" y1="47256" x2="71253" y2="55528"/>
                              <a14:foregroundMark x1="71826" y1="45536" x2="71826" y2="52907"/>
                              <a14:foregroundMark x1="71826" y1="47093" x2="71826" y2="52580"/>
                              <a14:foregroundMark x1="71663" y1="45536" x2="71663" y2="52580"/>
                              <a14:foregroundMark x1="71663" y1="46028" x2="70925" y2="53563"/>
                              <a14:foregroundMark x1="70925" y1="46765" x2="70925" y2="52907"/>
                              <a14:foregroundMark x1="70925" y1="43898" x2="70598" y2="53235"/>
                              <a14:foregroundMark x1="70598" y1="48321" x2="70352" y2="53071"/>
                              <a14:foregroundMark x1="70188" y1="47256" x2="70352" y2="53972"/>
                              <a14:foregroundMark x1="70352" y1="46601" x2="70352" y2="54136"/>
                              <a14:foregroundMark x1="70352" y1="45700" x2="70352" y2="50614"/>
                              <a14:foregroundMark x1="70352" y1="47093" x2="70352" y2="53071"/>
                              <a14:foregroundMark x1="70352" y1="47502" x2="70188" y2="54300"/>
                              <a14:foregroundMark x1="69369" y1="46028" x2="69206" y2="50614"/>
                              <a14:foregroundMark x1="69206" y1="47666" x2="69206" y2="52416"/>
                              <a14:foregroundMark x1="69206" y1="44963" x2="69206" y2="49713"/>
                              <a14:foregroundMark x1="69206" y1="45536" x2="68960" y2="49959"/>
                              <a14:foregroundMark x1="68960" y1="45209" x2="68305" y2="53563"/>
                              <a14:foregroundMark x1="67731" y1="48731" x2="67731" y2="54464"/>
                              <a14:foregroundMark x1="66912" y1="47093" x2="66912" y2="52334"/>
                              <a14:foregroundMark x1="68059" y1="46192" x2="68468" y2="52334"/>
                              <a14:foregroundMark x1="69369" y1="48321" x2="69861" y2="52580"/>
                              <a14:foregroundMark x1="70598" y1="47256" x2="70925" y2="52907"/>
                              <a14:foregroundMark x1="70925" y1="49386" x2="71417" y2="55528"/>
                              <a14:foregroundMark x1="66667" y1="39885" x2="66667" y2="43079"/>
                              <a14:foregroundMark x1="63882" y1="36364" x2="63882" y2="44144"/>
                              <a14:foregroundMark x1="27518" y1="8108" x2="28583" y2="27518"/>
                              <a14:foregroundMark x1="27846" y1="9091" x2="27928" y2="15889"/>
                              <a14:foregroundMark x1="28256" y1="9091" x2="27928" y2="15233"/>
                              <a14:foregroundMark x1="27928" y1="9582" x2="27928" y2="15315"/>
                              <a14:foregroundMark x1="27518" y1="8518" x2="28583" y2="33743"/>
                              <a14:foregroundMark x1="28010" y1="9500" x2="28256" y2="33170"/>
                              <a14:foregroundMark x1="29238" y1="17199" x2="29238" y2="27027"/>
                              <a14:foregroundMark x1="28829" y1="20147" x2="28665" y2="29484"/>
                              <a14:foregroundMark x1="28665" y1="18509" x2="28665" y2="29975"/>
                              <a14:foregroundMark x1="28419" y1="18591" x2="28337" y2="29730"/>
                              <a14:foregroundMark x1="28256" y1="16462" x2="28256" y2="25471"/>
                              <a14:foregroundMark x1="27437" y1="9173" x2="27437" y2="20147"/>
                              <a14:foregroundMark x1="28010" y1="9337" x2="28337" y2="26454"/>
                              <a14:foregroundMark x1="28665" y1="8681" x2="28665" y2="17690"/>
                              <a14:foregroundMark x1="27928" y1="9582" x2="27928" y2="16871"/>
                              <a14:foregroundMark x1="27928" y1="10074" x2="27928" y2="16380"/>
                              <a14:foregroundMark x1="27928" y1="9910" x2="28092" y2="16953"/>
                              <a14:foregroundMark x1="27518" y1="10319" x2="28993" y2="23260"/>
                              <a14:foregroundMark x1="27764" y1="16462" x2="28092" y2="24652"/>
                              <a14:foregroundMark x1="27928" y1="18755" x2="27928" y2="22113"/>
                              <a14:foregroundMark x1="27682" y1="19165" x2="28010" y2="23915"/>
                              <a14:foregroundMark x1="29238" y1="36773" x2="28911" y2="43571"/>
                              <a14:foregroundMark x1="28829" y1="37183" x2="28829" y2="41769"/>
                              <a14:foregroundMark x1="28501" y1="36691" x2="28665" y2="40704"/>
                              <a14:foregroundMark x1="28665" y1="34562" x2="29566" y2="42015"/>
                              <a14:foregroundMark x1="29566" y1="33415" x2="30221" y2="41114"/>
                              <a14:foregroundMark x1="30221" y1="32187" x2="30631" y2="40459"/>
                              <a14:foregroundMark x1="30631" y1="26699" x2="30631" y2="33989"/>
                              <a14:foregroundMark x1="29484" y1="26699" x2="29484" y2="34808"/>
                              <a14:foregroundMark x1="28993" y1="24980" x2="29075" y2="33088"/>
                              <a14:foregroundMark x1="28501" y1="23833" x2="28501" y2="32596"/>
                              <a14:foregroundMark x1="28501" y1="23260" x2="29075" y2="33661"/>
                              <a14:foregroundMark x1="28419" y1="22932" x2="28419" y2="29975"/>
                              <a14:foregroundMark x1="28419" y1="21048" x2="28665" y2="31695"/>
                              <a14:foregroundMark x1="27928" y1="24161" x2="28419" y2="33907"/>
                              <a14:foregroundMark x1="28419" y1="24324" x2="30303" y2="36937"/>
                              <a14:backgroundMark x1="26044" y1="32596" x2="27764" y2="70844"/>
                              <a14:backgroundMark x1="33661" y1="54300" x2="36118" y2="74283"/>
                              <a14:backgroundMark x1="30958" y1="4423" x2="55610" y2="12940"/>
                              <a14:backgroundMark x1="51515" y1="11548" x2="67322" y2="26044"/>
                              <a14:backgroundMark x1="61916" y1="27191" x2="71744" y2="26618"/>
                              <a14:backgroundMark x1="69533" y1="6388" x2="71744" y2="19247"/>
                              <a14:backgroundMark x1="75020" y1="32924" x2="74201" y2="94267"/>
                              <a14:backgroundMark x1="70925" y1="92056" x2="38575" y2="91237"/>
                              <a14:backgroundMark x1="32023" y1="94758" x2="26044" y2="7699"/>
                              <a14:backgroundMark x1="31450" y1="53972" x2="34480" y2="93694"/>
                              <a14:backgroundMark x1="38575" y1="94758" x2="59132" y2="95086"/>
                              <a14:backgroundMark x1="37265" y1="58067" x2="45209" y2="80835"/>
                              <a14:backgroundMark x1="43243" y1="71007" x2="67649" y2="81081"/>
                              <a14:backgroundMark x1="70106" y1="73464" x2="40213" y2="84685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l="20048" r="23612"/>
                <a:stretch/>
              </p:blipFill>
              <p:spPr bwMode="auto">
                <a:xfrm>
                  <a:off x="-84753" y="2896722"/>
                  <a:ext cx="2238173" cy="397250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pic>
            <p:nvPicPr>
              <p:cNvPr id="19" name="Picture 3"/>
              <p:cNvPicPr>
                <a:picLocks noChangeAspect="1" noChangeArrowheads="1"/>
              </p:cNvPicPr>
              <p:nvPr/>
            </p:nvPicPr>
            <p:blipFill rotWithShape="1">
              <a:blip r:embed="rId8" cstate="email">
                <a:clrChange>
                  <a:clrFrom>
                    <a:srgbClr val="CBC9CC"/>
                  </a:clrFrom>
                  <a:clrTo>
                    <a:srgbClr val="CBC9CC">
                      <a:alpha val="0"/>
                    </a:srgbClr>
                  </a:clrTo>
                </a:clrChange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2439" b="97073" l="9016" r="67213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100462" y="5057191"/>
                <a:ext cx="1150930" cy="19314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445554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4038600"/>
          </a:xfrm>
        </p:spPr>
        <p:txBody>
          <a:bodyPr/>
          <a:lstStyle/>
          <a:p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b="1" dirty="0" err="1" smtClean="0"/>
              <a:t>cửa</a:t>
            </a:r>
            <a:r>
              <a:rPr lang="en-US" b="1" dirty="0" smtClean="0"/>
              <a:t> </a:t>
            </a:r>
            <a:r>
              <a:rPr lang="en-US" b="1" dirty="0" err="1" smtClean="0"/>
              <a:t>sổ</a:t>
            </a:r>
            <a:r>
              <a:rPr lang="en-US" b="1" dirty="0"/>
              <a:t>,</a:t>
            </a:r>
            <a:r>
              <a:rPr lang="en-US" b="1" dirty="0" smtClean="0"/>
              <a:t> </a:t>
            </a:r>
            <a:r>
              <a:rPr lang="en-US" b="1" dirty="0" err="1" smtClean="0"/>
              <a:t>hộp</a:t>
            </a:r>
            <a:r>
              <a:rPr lang="en-US" b="1" dirty="0" smtClean="0"/>
              <a:t> </a:t>
            </a:r>
            <a:r>
              <a:rPr lang="en-US" b="1" dirty="0" err="1" smtClean="0"/>
              <a:t>thoại</a:t>
            </a:r>
            <a:r>
              <a:rPr lang="en-US" b="1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, </a:t>
            </a:r>
            <a:r>
              <a:rPr lang="en-US" dirty="0" err="1" smtClean="0"/>
              <a:t>thuận</a:t>
            </a:r>
            <a:r>
              <a:rPr lang="en-US" dirty="0" smtClean="0"/>
              <a:t> </a:t>
            </a:r>
            <a:r>
              <a:rPr lang="en-US" dirty="0" err="1" smtClean="0"/>
              <a:t>tiện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Ngoài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, 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bổ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b="1" dirty="0" err="1" smtClean="0"/>
              <a:t>hướng</a:t>
            </a:r>
            <a:r>
              <a:rPr lang="en-US" b="1" dirty="0" smtClean="0"/>
              <a:t> </a:t>
            </a:r>
            <a:r>
              <a:rPr lang="en-US" b="1" dirty="0" err="1" smtClean="0"/>
              <a:t>dẫn</a:t>
            </a:r>
            <a:r>
              <a:rPr lang="en-US" b="1" dirty="0" smtClean="0"/>
              <a:t> </a:t>
            </a:r>
            <a:r>
              <a:rPr lang="en-US" b="1" dirty="0" err="1" smtClean="0"/>
              <a:t>sử</a:t>
            </a:r>
            <a:r>
              <a:rPr lang="en-US" b="1" dirty="0" smtClean="0"/>
              <a:t> </a:t>
            </a:r>
            <a:r>
              <a:rPr lang="en-US" b="1" dirty="0" err="1" smtClean="0"/>
              <a:t>dụng</a:t>
            </a:r>
            <a:r>
              <a:rPr lang="en-US" dirty="0" smtClean="0"/>
              <a:t>, </a:t>
            </a:r>
            <a:r>
              <a:rPr lang="en-US" b="1" dirty="0" err="1" smtClean="0"/>
              <a:t>màn</a:t>
            </a:r>
            <a:r>
              <a:rPr lang="en-US" b="1" dirty="0" smtClean="0"/>
              <a:t> </a:t>
            </a:r>
            <a:r>
              <a:rPr lang="en-US" b="1" dirty="0" err="1" smtClean="0"/>
              <a:t>hình</a:t>
            </a:r>
            <a:r>
              <a:rPr lang="en-US" b="1" dirty="0" smtClean="0"/>
              <a:t> </a:t>
            </a:r>
            <a:r>
              <a:rPr lang="en-US" b="1" dirty="0" err="1" smtClean="0"/>
              <a:t>chào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chia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3 </a:t>
            </a:r>
            <a:r>
              <a:rPr lang="en-US" dirty="0" err="1" smtClean="0"/>
              <a:t>nhóm</a:t>
            </a:r>
            <a:endParaRPr lang="en-US" dirty="0" smtClean="0"/>
          </a:p>
          <a:p>
            <a:pPr lvl="1"/>
            <a:r>
              <a:rPr lang="en-US" b="1" dirty="0" err="1" smtClean="0"/>
              <a:t>Tổ</a:t>
            </a:r>
            <a:r>
              <a:rPr lang="en-US" b="1" dirty="0" smtClean="0"/>
              <a:t> </a:t>
            </a:r>
            <a:r>
              <a:rPr lang="en-US" b="1" dirty="0" err="1" smtClean="0"/>
              <a:t>chức</a:t>
            </a:r>
            <a:r>
              <a:rPr lang="en-US" dirty="0" smtClean="0"/>
              <a:t>: </a:t>
            </a:r>
            <a:r>
              <a:rPr lang="en-US" dirty="0" err="1" smtClean="0"/>
              <a:t>Chính</a:t>
            </a:r>
            <a:r>
              <a:rPr lang="en-US" dirty="0" smtClean="0"/>
              <a:t>, </a:t>
            </a:r>
            <a:r>
              <a:rPr lang="en-US" dirty="0" err="1" smtClean="0"/>
              <a:t>chào</a:t>
            </a:r>
            <a:r>
              <a:rPr lang="en-US" dirty="0" smtClean="0"/>
              <a:t>,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,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mật</a:t>
            </a:r>
            <a:r>
              <a:rPr lang="en-US" dirty="0" smtClean="0"/>
              <a:t> </a:t>
            </a:r>
            <a:r>
              <a:rPr lang="en-US" dirty="0" err="1" smtClean="0"/>
              <a:t>khẩu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giúp</a:t>
            </a:r>
            <a:endParaRPr lang="en-US" dirty="0" smtClean="0"/>
          </a:p>
          <a:p>
            <a:pPr lvl="1"/>
            <a:r>
              <a:rPr lang="en-US" b="1" dirty="0" err="1" smtClean="0"/>
              <a:t>Quản</a:t>
            </a:r>
            <a:r>
              <a:rPr lang="en-US" b="1" dirty="0" smtClean="0"/>
              <a:t> </a:t>
            </a:r>
            <a:r>
              <a:rPr lang="en-US" b="1" dirty="0" err="1" smtClean="0"/>
              <a:t>lý</a:t>
            </a:r>
            <a:r>
              <a:rPr lang="en-US" dirty="0" smtClean="0"/>
              <a:t>: </a:t>
            </a:r>
            <a:r>
              <a:rPr lang="en-US" dirty="0" err="1" smtClean="0"/>
              <a:t>Nhân</a:t>
            </a:r>
            <a:r>
              <a:rPr lang="en-US" dirty="0" smtClean="0"/>
              <a:t> viên,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, </a:t>
            </a:r>
            <a:r>
              <a:rPr lang="en-US" dirty="0" err="1" smtClean="0"/>
              <a:t>chuyên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, </a:t>
            </a:r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,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en-US" dirty="0" smtClean="0"/>
          </a:p>
          <a:p>
            <a:pPr lvl="1"/>
            <a:r>
              <a:rPr lang="en-US" b="1" dirty="0" err="1" smtClean="0"/>
              <a:t>Thống</a:t>
            </a:r>
            <a:r>
              <a:rPr lang="en-US" b="1" dirty="0" smtClean="0"/>
              <a:t> </a:t>
            </a:r>
            <a:r>
              <a:rPr lang="en-US" b="1" dirty="0" err="1" smtClean="0"/>
              <a:t>kê</a:t>
            </a:r>
            <a:r>
              <a:rPr lang="en-US" dirty="0" smtClean="0"/>
              <a:t>: </a:t>
            </a:r>
            <a:r>
              <a:rPr lang="en-US" dirty="0" err="1" smtClean="0"/>
              <a:t>điểm</a:t>
            </a:r>
            <a:r>
              <a:rPr lang="en-US" dirty="0" smtClean="0"/>
              <a:t>, </a:t>
            </a:r>
            <a:r>
              <a:rPr lang="en-US" dirty="0" err="1" smtClean="0"/>
              <a:t>doanh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963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024128"/>
            <a:ext cx="10896600" cy="56052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37899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9557" y="2967335"/>
            <a:ext cx="59307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5400" b="1" cap="small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Thiết</a:t>
            </a:r>
            <a:r>
              <a:rPr lang="en-US" sz="5400" b="1" cap="small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5400" b="1" cap="small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kế</a:t>
            </a:r>
            <a:r>
              <a:rPr lang="en-US" sz="5400" b="1" cap="small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5400" b="1" cap="small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cửa</a:t>
            </a:r>
            <a:r>
              <a:rPr lang="en-US" sz="5400" b="1" cap="small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5400" b="1" cap="small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sổ</a:t>
            </a:r>
            <a:r>
              <a:rPr lang="en-US" sz="5400" b="1" cap="small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5400" b="1" cap="small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chính</a:t>
            </a:r>
            <a:endParaRPr lang="en-US" sz="5400" b="1" cap="small" dirty="0" smtClean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762000" y="3886200"/>
            <a:ext cx="10744200" cy="0"/>
          </a:xfrm>
          <a:prstGeom prst="line">
            <a:avLst/>
          </a:prstGeom>
          <a:ln w="7620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70" y="1143000"/>
            <a:ext cx="2543530" cy="378195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2722769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175" y="914400"/>
            <a:ext cx="9391650" cy="56483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Cửa</a:t>
            </a:r>
            <a:r>
              <a:rPr lang="en-US" dirty="0" smtClean="0"/>
              <a:t> </a:t>
            </a:r>
            <a:r>
              <a:rPr lang="en-US" dirty="0" err="1" smtClean="0"/>
              <a:t>sổ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endParaRPr lang="en-US" dirty="0"/>
          </a:p>
        </p:txBody>
      </p:sp>
      <p:sp>
        <p:nvSpPr>
          <p:cNvPr id="8" name="Line Callout 1 7"/>
          <p:cNvSpPr/>
          <p:nvPr/>
        </p:nvSpPr>
        <p:spPr>
          <a:xfrm>
            <a:off x="2699657" y="2172353"/>
            <a:ext cx="1676400" cy="381000"/>
          </a:xfrm>
          <a:prstGeom prst="borderCallout1">
            <a:avLst>
              <a:gd name="adj1" fmla="val -18964"/>
              <a:gd name="adj2" fmla="val 9881"/>
              <a:gd name="adj3" fmla="val -204300"/>
              <a:gd name="adj4" fmla="val -933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MenuBar</a:t>
            </a:r>
            <a:endParaRPr lang="en-US" dirty="0"/>
          </a:p>
        </p:txBody>
      </p:sp>
      <p:sp>
        <p:nvSpPr>
          <p:cNvPr id="9" name="Line Callout 1 8"/>
          <p:cNvSpPr/>
          <p:nvPr/>
        </p:nvSpPr>
        <p:spPr>
          <a:xfrm>
            <a:off x="7620000" y="2196955"/>
            <a:ext cx="1676400" cy="381000"/>
          </a:xfrm>
          <a:prstGeom prst="borderCallout1">
            <a:avLst>
              <a:gd name="adj1" fmla="val 18750"/>
              <a:gd name="adj2" fmla="val -8333"/>
              <a:gd name="adj3" fmla="val -127500"/>
              <a:gd name="adj4" fmla="val -2183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ToolBar</a:t>
            </a:r>
            <a:endParaRPr lang="en-US" dirty="0"/>
          </a:p>
        </p:txBody>
      </p:sp>
      <p:sp>
        <p:nvSpPr>
          <p:cNvPr id="10" name="Line Callout 1 9"/>
          <p:cNvSpPr/>
          <p:nvPr/>
        </p:nvSpPr>
        <p:spPr>
          <a:xfrm>
            <a:off x="3810000" y="5791200"/>
            <a:ext cx="1676400" cy="381000"/>
          </a:xfrm>
          <a:prstGeom prst="borderCallout1">
            <a:avLst>
              <a:gd name="adj1" fmla="val 18750"/>
              <a:gd name="adj2" fmla="val -8333"/>
              <a:gd name="adj3" fmla="val 163700"/>
              <a:gd name="adj4" fmla="val -4283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StatusBar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751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914399"/>
            <a:ext cx="11004592" cy="20759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6452" y="2259874"/>
            <a:ext cx="2031274" cy="19196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6252" y="2278370"/>
            <a:ext cx="2488869" cy="162948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7200" y="2286000"/>
            <a:ext cx="2310295" cy="1015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499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 </a:t>
            </a:r>
            <a:r>
              <a:rPr lang="en-US" dirty="0" err="1" smtClean="0"/>
              <a:t>ước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914400"/>
            <a:ext cx="10972800" cy="5809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374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 </a:t>
            </a:r>
            <a:r>
              <a:rPr lang="en-US" dirty="0" err="1"/>
              <a:t>ước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tên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5638800"/>
          </a:xfrm>
        </p:spPr>
        <p:txBody>
          <a:bodyPr/>
          <a:lstStyle/>
          <a:p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b="1" dirty="0" err="1" smtClean="0"/>
              <a:t>định</a:t>
            </a:r>
            <a:r>
              <a:rPr lang="en-US" b="1" dirty="0" smtClean="0"/>
              <a:t> </a:t>
            </a:r>
            <a:r>
              <a:rPr lang="en-US" b="1" dirty="0" err="1" smtClean="0"/>
              <a:t>danh</a:t>
            </a:r>
            <a:r>
              <a:rPr lang="en-US" b="1" dirty="0" smtClean="0"/>
              <a:t> </a:t>
            </a:r>
            <a:r>
              <a:rPr lang="en-US" dirty="0" err="1" smtClean="0"/>
              <a:t>duy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b="1" dirty="0" err="1" smtClean="0"/>
              <a:t>có</a:t>
            </a:r>
            <a:r>
              <a:rPr lang="en-US" b="1" dirty="0" smtClean="0"/>
              <a:t> </a:t>
            </a:r>
            <a:r>
              <a:rPr lang="en-US" b="1" dirty="0" err="1" smtClean="0"/>
              <a:t>nghĩa</a:t>
            </a:r>
            <a:r>
              <a:rPr lang="en-US" dirty="0" smtClean="0"/>
              <a:t>, </a:t>
            </a:r>
            <a:r>
              <a:rPr lang="en-US" b="1" dirty="0" err="1" smtClean="0"/>
              <a:t>có</a:t>
            </a:r>
            <a:r>
              <a:rPr lang="en-US" b="1" dirty="0" smtClean="0"/>
              <a:t> </a:t>
            </a:r>
            <a:r>
              <a:rPr lang="en-US" b="1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.</a:t>
            </a:r>
          </a:p>
          <a:p>
            <a:r>
              <a:rPr lang="en-US" dirty="0" smtClean="0"/>
              <a:t>Qui </a:t>
            </a:r>
            <a:r>
              <a:rPr lang="en-US" dirty="0" err="1" smtClean="0"/>
              <a:t>chuẩn</a:t>
            </a:r>
            <a:r>
              <a:rPr lang="en-US" dirty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giúp</a:t>
            </a:r>
            <a:r>
              <a:rPr lang="en-US" dirty="0" smtClean="0"/>
              <a:t> </a:t>
            </a:r>
            <a:r>
              <a:rPr lang="en-US" dirty="0" err="1" smtClean="0"/>
              <a:t>hội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,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đội</a:t>
            </a:r>
            <a:endParaRPr lang="en-US" dirty="0" smtClean="0"/>
          </a:p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đọc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nguồn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?</a:t>
            </a:r>
          </a:p>
          <a:p>
            <a:pPr lvl="1"/>
            <a:r>
              <a:rPr lang="en-US" b="1" dirty="0" err="1">
                <a:solidFill>
                  <a:srgbClr val="FF0000"/>
                </a:solidFill>
              </a:rPr>
              <a:t>x</a:t>
            </a:r>
            <a:r>
              <a:rPr lang="en-US" dirty="0" err="1" smtClean="0"/>
              <a:t>.isSelected</a:t>
            </a:r>
            <a:r>
              <a:rPr lang="en-US" dirty="0" smtClean="0"/>
              <a:t>()</a:t>
            </a:r>
          </a:p>
          <a:p>
            <a:pPr lvl="1"/>
            <a:r>
              <a:rPr lang="en-US" b="1" dirty="0" err="1" smtClean="0">
                <a:solidFill>
                  <a:srgbClr val="FF0000"/>
                </a:solidFill>
              </a:rPr>
              <a:t>rdoMale</a:t>
            </a:r>
            <a:r>
              <a:rPr lang="en-US" dirty="0" err="1" smtClean="0"/>
              <a:t>.isSelected</a:t>
            </a:r>
            <a:r>
              <a:rPr lang="en-US" dirty="0" smtClean="0"/>
              <a:t>()</a:t>
            </a:r>
          </a:p>
          <a:p>
            <a:pPr lvl="1"/>
            <a:r>
              <a:rPr lang="en-US" b="1" dirty="0" err="1" smtClean="0">
                <a:solidFill>
                  <a:srgbClr val="FF0000"/>
                </a:solidFill>
              </a:rPr>
              <a:t>chkGender</a:t>
            </a:r>
            <a:r>
              <a:rPr lang="en-US" dirty="0" err="1" smtClean="0"/>
              <a:t>.isSelected</a:t>
            </a:r>
            <a:r>
              <a:rPr lang="en-US" dirty="0" smtClean="0"/>
              <a:t>()</a:t>
            </a:r>
          </a:p>
          <a:p>
            <a:pPr lvl="1"/>
            <a:r>
              <a:rPr lang="en-US" b="1" dirty="0" err="1">
                <a:solidFill>
                  <a:srgbClr val="FF0000"/>
                </a:solidFill>
              </a:rPr>
              <a:t>btnLogin</a:t>
            </a:r>
            <a:r>
              <a:rPr lang="en-US" dirty="0" err="1" smtClean="0"/>
              <a:t>.getText</a:t>
            </a:r>
            <a:r>
              <a:rPr lang="en-US" dirty="0" smtClean="0"/>
              <a:t>()</a:t>
            </a:r>
          </a:p>
          <a:p>
            <a:pPr lvl="1"/>
            <a:r>
              <a:rPr lang="en-US" b="1" dirty="0" err="1" smtClean="0">
                <a:solidFill>
                  <a:srgbClr val="FF0000"/>
                </a:solidFill>
              </a:rPr>
              <a:t>mniUsername</a:t>
            </a:r>
            <a:r>
              <a:rPr lang="en-US" dirty="0" err="1" smtClean="0"/>
              <a:t>.getText</a:t>
            </a:r>
            <a:r>
              <a:rPr lang="en-US" dirty="0" smtClean="0"/>
              <a:t>()</a:t>
            </a:r>
          </a:p>
          <a:p>
            <a:pPr lvl="1"/>
            <a:r>
              <a:rPr lang="en-US" b="1" dirty="0" err="1">
                <a:solidFill>
                  <a:srgbClr val="FF0000"/>
                </a:solidFill>
              </a:rPr>
              <a:t>txtUsername</a:t>
            </a:r>
            <a:r>
              <a:rPr lang="en-US" dirty="0" err="1" smtClean="0"/>
              <a:t>.getText</a:t>
            </a:r>
            <a:r>
              <a:rPr lang="en-US" dirty="0" smtClean="0"/>
              <a:t>()</a:t>
            </a:r>
          </a:p>
          <a:p>
            <a:pPr lvl="1"/>
            <a:r>
              <a:rPr lang="en-US" b="1" dirty="0" err="1">
                <a:solidFill>
                  <a:srgbClr val="FF0000"/>
                </a:solidFill>
              </a:rPr>
              <a:t>cboUsername</a:t>
            </a:r>
            <a:r>
              <a:rPr lang="en-US" dirty="0" err="1" smtClean="0"/>
              <a:t>.getSelectedItem</a:t>
            </a:r>
            <a:r>
              <a:rPr lang="en-US" dirty="0" smtClean="0"/>
              <a:t>()</a:t>
            </a:r>
          </a:p>
          <a:p>
            <a:pPr lvl="1"/>
            <a:endParaRPr lang="en-US" dirty="0"/>
          </a:p>
        </p:txBody>
      </p:sp>
      <p:pic>
        <p:nvPicPr>
          <p:cNvPr id="1026" name="Picture 2" descr="https://tse2.mm.bing.net/th?id=OIP._JToe1uhyyfCTiZUPbEvYQHaHa&amp;pid=Api&amp;P=0&amp;w=300&amp;h=3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100" y="350520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4683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XSS_ORIGINAL" val="10,Group 9,646,Slide391"/>
  <p:tag name="PPTXSS_SETTINGS" val="0,0,0,0,0,3,True,True"/>
  <p:tag name="PTXSS_ORIGID" val="1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XSS_ORIGINAL" val="10,Group 9,646,Slide391"/>
  <p:tag name="PPTXSS_SETTINGS" val="0,0,0,0,0,3,True,True"/>
  <p:tag name="PTXSS_ORIGID" val="11"/>
</p:tagLst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10833</TotalTime>
  <Words>474</Words>
  <Application>Microsoft Office PowerPoint</Application>
  <PresentationFormat>Widescreen</PresentationFormat>
  <Paragraphs>124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Arial</vt:lpstr>
      <vt:lpstr>Arial Narrow</vt:lpstr>
      <vt:lpstr>Calibri</vt:lpstr>
      <vt:lpstr>Courier New</vt:lpstr>
      <vt:lpstr>Roboto</vt:lpstr>
      <vt:lpstr>Roboto Lt</vt:lpstr>
      <vt:lpstr>Segoe UI</vt:lpstr>
      <vt:lpstr>Wingdings</vt:lpstr>
      <vt:lpstr>Custom Design</vt:lpstr>
      <vt:lpstr>Thiết kế giao diện</vt:lpstr>
      <vt:lpstr>Mục tiêu</vt:lpstr>
      <vt:lpstr>Giới thiệu giao diện</vt:lpstr>
      <vt:lpstr>Sơ đồ tổ chức giao diện</vt:lpstr>
      <vt:lpstr>PowerPoint Presentation</vt:lpstr>
      <vt:lpstr>Cửa sổ màn hình chính</vt:lpstr>
      <vt:lpstr>Hệ thống thực đơn</vt:lpstr>
      <vt:lpstr>Qui ước đặt tên</vt:lpstr>
      <vt:lpstr>Qui ước đặt tên</vt:lpstr>
      <vt:lpstr>Đặt tên cho các điều khiển trên cửa sổ chính</vt:lpstr>
      <vt:lpstr>PowerPoint Presentation</vt:lpstr>
      <vt:lpstr>Cửa sổ chào</vt:lpstr>
      <vt:lpstr>Cửa sổ giới thiệu</vt:lpstr>
      <vt:lpstr>Cửa sổ đăng nhập</vt:lpstr>
      <vt:lpstr>Cửa sổ đổi mật khẩu</vt:lpstr>
      <vt:lpstr>PowerPoint Presentation</vt:lpstr>
      <vt:lpstr>Cửa sổ quản lý chuyên đề</vt:lpstr>
      <vt:lpstr>Cửa sổ quản lý khóa học</vt:lpstr>
      <vt:lpstr>Cửa sổ quản lý người học</vt:lpstr>
      <vt:lpstr>Cửa sổ quản lý nhân viên</vt:lpstr>
      <vt:lpstr>Cửa sổ quản lý học viên</vt:lpstr>
      <vt:lpstr>PowerPoint Presentation</vt:lpstr>
      <vt:lpstr>Cửa sổ thống kê</vt:lpstr>
      <vt:lpstr>Tổng kết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 Học Văn Phòng</dc:title>
  <dc:creator>Hans</dc:creator>
  <cp:lastModifiedBy>Admin</cp:lastModifiedBy>
  <cp:revision>1567</cp:revision>
  <dcterms:created xsi:type="dcterms:W3CDTF">2013-04-23T08:05:33Z</dcterms:created>
  <dcterms:modified xsi:type="dcterms:W3CDTF">2020-06-15T08:38:34Z</dcterms:modified>
</cp:coreProperties>
</file>