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745" r:id="rId2"/>
    <p:sldId id="715" r:id="rId3"/>
    <p:sldId id="767" r:id="rId4"/>
    <p:sldId id="768" r:id="rId5"/>
    <p:sldId id="769" r:id="rId6"/>
    <p:sldId id="770" r:id="rId7"/>
    <p:sldId id="777" r:id="rId8"/>
    <p:sldId id="771" r:id="rId9"/>
    <p:sldId id="772" r:id="rId10"/>
    <p:sldId id="773" r:id="rId11"/>
    <p:sldId id="774" r:id="rId12"/>
    <p:sldId id="775" r:id="rId13"/>
    <p:sldId id="778" r:id="rId14"/>
    <p:sldId id="783" r:id="rId15"/>
    <p:sldId id="784" r:id="rId16"/>
    <p:sldId id="785" r:id="rId17"/>
    <p:sldId id="714" r:id="rId18"/>
    <p:sldId id="6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09600" y="990600"/>
            <a:ext cx="10972800" cy="5562600"/>
          </a:xfrm>
          <a:prstGeom prst="foldedCorner">
            <a:avLst>
              <a:gd name="adj" fmla="val 84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46200"/>
            <a:ext cx="6400800" cy="4851400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>
            <a:off x="7772400" y="2057400"/>
            <a:ext cx="2743200" cy="1066800"/>
          </a:xfrm>
          <a:prstGeom prst="accentBorderCallout1">
            <a:avLst>
              <a:gd name="adj1" fmla="val 18750"/>
              <a:gd name="adj2" fmla="val -8333"/>
              <a:gd name="adj3" fmla="val -5051"/>
              <a:gd name="adj4" fmla="val -635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Duy</a:t>
            </a:r>
            <a:r>
              <a:rPr lang="en-US" sz="2400" dirty="0" smtClean="0"/>
              <a:t> </a:t>
            </a:r>
            <a:r>
              <a:rPr lang="en-US" sz="2400" dirty="0" err="1" smtClean="0"/>
              <a:t>trì</a:t>
            </a:r>
            <a:r>
              <a:rPr lang="en-US" sz="2400" dirty="0" smtClean="0"/>
              <a:t> user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4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09600" y="990600"/>
            <a:ext cx="10972800" cy="5562600"/>
          </a:xfrm>
          <a:prstGeom prst="foldedCorner">
            <a:avLst>
              <a:gd name="adj" fmla="val 84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1040584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09600" y="990600"/>
            <a:ext cx="10972800" cy="5562600"/>
          </a:xfrm>
          <a:prstGeom prst="foldedCorner">
            <a:avLst>
              <a:gd name="adj" fmla="val 84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XImage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596"/>
            <a:ext cx="8382002" cy="5228608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>
            <a:off x="8458200" y="1752600"/>
            <a:ext cx="2743200" cy="1066800"/>
          </a:xfrm>
          <a:prstGeom prst="accentBorderCallout1">
            <a:avLst>
              <a:gd name="adj1" fmla="val 18750"/>
              <a:gd name="adj2" fmla="val -8333"/>
              <a:gd name="adj3" fmla="val 65970"/>
              <a:gd name="adj4" fmla="val -12452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logos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/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8458200" y="4869502"/>
            <a:ext cx="2743200" cy="1066800"/>
          </a:xfrm>
          <a:prstGeom prst="accentBorderCallout1">
            <a:avLst>
              <a:gd name="adj1" fmla="val 18750"/>
              <a:gd name="adj2" fmla="val -8333"/>
              <a:gd name="adj3" fmla="val -34439"/>
              <a:gd name="adj4" fmla="val -2073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Copy file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logos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84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09600" y="990600"/>
            <a:ext cx="10972800" cy="5562600"/>
          </a:xfrm>
          <a:prstGeom prst="foldedCorner">
            <a:avLst>
              <a:gd name="adj" fmla="val 84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XDate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7610"/>
            <a:ext cx="5867400" cy="5428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4600" y="1981200"/>
            <a:ext cx="5181318" cy="94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 = “01-09-1971”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(s,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581400"/>
            <a:ext cx="5181318" cy="94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now = new Date();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s =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(now,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2140" y="5079274"/>
            <a:ext cx="5184059" cy="9405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now = new Date();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after =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XDate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(now, 10);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352800" y="1905000"/>
            <a:ext cx="2971800" cy="54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943600" y="4051663"/>
            <a:ext cx="381000" cy="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48000" y="4876800"/>
            <a:ext cx="586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8914170" y="4876800"/>
            <a:ext cx="1230" cy="20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48000" y="4876800"/>
            <a:ext cx="0" cy="20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1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75866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Lập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trình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DoiMatKhauJDialog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4736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66800"/>
            <a:ext cx="6781800" cy="5257800"/>
          </a:xfrm>
        </p:spPr>
        <p:txBody>
          <a:bodyPr>
            <a:normAutofit/>
          </a:bodyPr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Đ</a:t>
            </a:r>
            <a:r>
              <a:rPr lang="en-US" dirty="0" err="1" smtClean="0"/>
              <a:t>ồng</a:t>
            </a:r>
            <a:r>
              <a:rPr lang="en-US" dirty="0" smtClean="0"/>
              <a:t> ý]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CSDL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r>
              <a:rPr lang="en-US" dirty="0" err="1" smtClean="0"/>
              <a:t>Nút</a:t>
            </a:r>
            <a:r>
              <a:rPr lang="en-US" dirty="0" smtClean="0"/>
              <a:t> [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00FF"/>
                </a:solidFill>
              </a:rPr>
              <a:t>this.dispose</a:t>
            </a:r>
            <a:r>
              <a:rPr lang="en-US" b="1" dirty="0" smtClean="0">
                <a:solidFill>
                  <a:srgbClr val="0000FF"/>
                </a:solidFill>
              </a:rPr>
              <a:t>()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" y="1139952"/>
            <a:ext cx="3914775" cy="2428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9592" y="4955052"/>
            <a:ext cx="2634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NhanVienDAO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868804" y="5940552"/>
            <a:ext cx="1676400" cy="8412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NhanVien</a:t>
            </a:r>
            <a:endParaRPr lang="en-US" dirty="0"/>
          </a:p>
        </p:txBody>
      </p:sp>
      <p:cxnSp>
        <p:nvCxnSpPr>
          <p:cNvPr id="8" name="Straight Arrow Connector 7"/>
          <p:cNvCxnSpPr>
            <a:stCxn id="10" idx="2"/>
            <a:endCxn id="6" idx="0"/>
          </p:cNvCxnSpPr>
          <p:nvPr/>
        </p:nvCxnSpPr>
        <p:spPr>
          <a:xfrm flipH="1">
            <a:off x="2707004" y="4554327"/>
            <a:ext cx="2" cy="400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>
            <a:off x="2707004" y="5539827"/>
            <a:ext cx="0" cy="400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78153" y="3969552"/>
            <a:ext cx="28577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 Code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2" name="Straight Arrow Connector 11"/>
          <p:cNvCxnSpPr>
            <a:stCxn id="4" idx="2"/>
            <a:endCxn id="10" idx="0"/>
          </p:cNvCxnSpPr>
          <p:nvPr/>
        </p:nvCxnSpPr>
        <p:spPr>
          <a:xfrm>
            <a:off x="2707005" y="3568827"/>
            <a:ext cx="1" cy="400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6" y="990600"/>
            <a:ext cx="6652517" cy="563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00"/>
            <a:ext cx="5263896" cy="3352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658010" y="1882914"/>
            <a:ext cx="3522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 Code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5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vi-VN" dirty="0"/>
              <a:t>Viết mã cho của sổ đăng nhập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Xây dựng các thư viện tiện ích cho dự án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Viết mã cho cửa sổ đổi </a:t>
            </a:r>
            <a:r>
              <a:rPr lang="vi-VN"/>
              <a:t>mật </a:t>
            </a:r>
            <a:r>
              <a:rPr lang="vi-VN" smtClean="0"/>
              <a:t>khẩu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5922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17" y="2403875"/>
            <a:ext cx="6719783" cy="3460477"/>
          </a:xfrm>
        </p:spPr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/>
              <a:t>Đ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Nút</a:t>
            </a:r>
            <a:r>
              <a:rPr lang="en-US" dirty="0" smtClean="0"/>
              <a:t> [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System.exit</a:t>
            </a:r>
            <a:r>
              <a:rPr lang="en-US" b="1" dirty="0" smtClean="0">
                <a:solidFill>
                  <a:srgbClr val="FF0000"/>
                </a:solidFill>
              </a:rPr>
              <a:t>(0)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216152"/>
            <a:ext cx="4133850" cy="204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9593" y="4802652"/>
            <a:ext cx="2634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NhanVienDAO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868805" y="5864352"/>
            <a:ext cx="1676400" cy="8412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NhanVien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2707005" y="3264027"/>
            <a:ext cx="2" cy="476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1"/>
          </p:cNvCxnSpPr>
          <p:nvPr/>
        </p:nvCxnSpPr>
        <p:spPr>
          <a:xfrm>
            <a:off x="2707005" y="5387427"/>
            <a:ext cx="0" cy="476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78154" y="3740952"/>
            <a:ext cx="28577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 Code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 flipH="1">
            <a:off x="2707005" y="4325727"/>
            <a:ext cx="2" cy="476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52" y="2057400"/>
            <a:ext cx="7075348" cy="4637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dangNhap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ketThuc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DangNhapJDialog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 rot="16200000">
            <a:off x="179182" y="3720844"/>
            <a:ext cx="23264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3156" y="4110335"/>
            <a:ext cx="245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n/>
                <a:solidFill>
                  <a:srgbClr val="0000FF"/>
                </a:solidFill>
              </a:rPr>
              <a:t>MsgBox.confirm</a:t>
            </a:r>
            <a:r>
              <a:rPr lang="en-US" sz="2400" b="1" dirty="0" smtClean="0">
                <a:ln/>
                <a:solidFill>
                  <a:srgbClr val="0000FF"/>
                </a:solidFill>
              </a:rPr>
              <a:t>()</a:t>
            </a:r>
            <a:endParaRPr lang="en-US" sz="2400" b="1" dirty="0">
              <a:ln/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4114800" y="3374308"/>
            <a:ext cx="4090078" cy="186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78" y="2678983"/>
            <a:ext cx="2514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467600" cy="5522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067800" y="3581400"/>
            <a:ext cx="207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n/>
                <a:solidFill>
                  <a:srgbClr val="0000FF"/>
                </a:solidFill>
              </a:rPr>
              <a:t>MsgBox.alert</a:t>
            </a:r>
            <a:r>
              <a:rPr lang="en-US" sz="2400" b="1" dirty="0" smtClean="0">
                <a:ln/>
                <a:solidFill>
                  <a:srgbClr val="0000FF"/>
                </a:solidFill>
              </a:rPr>
              <a:t>()</a:t>
            </a:r>
            <a:endParaRPr lang="en-US" sz="2400" b="1" dirty="0">
              <a:ln/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 flipV="1">
            <a:off x="6400800" y="2886075"/>
            <a:ext cx="2444727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27" y="2190750"/>
            <a:ext cx="2514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66206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thư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viện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tiện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ích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92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(static)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, </a:t>
            </a:r>
            <a:r>
              <a:rPr lang="en-US" dirty="0" err="1" smtClean="0"/>
              <a:t>súc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EduSys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Auth</a:t>
            </a:r>
            <a:r>
              <a:rPr lang="en-US" dirty="0" smtClean="0"/>
              <a:t>: Authentication</a:t>
            </a:r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MsgBox</a:t>
            </a:r>
            <a:r>
              <a:rPr lang="en-US" dirty="0" smtClean="0"/>
              <a:t>: Message Box</a:t>
            </a:r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XDate</a:t>
            </a:r>
            <a:r>
              <a:rPr lang="en-US" dirty="0" smtClean="0"/>
              <a:t>: Extension Date</a:t>
            </a:r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Date &lt;=&gt; String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XImage</a:t>
            </a:r>
            <a:r>
              <a:rPr lang="en-US" dirty="0" smtClean="0"/>
              <a:t>: Extension Image</a:t>
            </a:r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rgbClr val="0000FF"/>
                </a:solidFill>
              </a:rPr>
              <a:t>XJdbc</a:t>
            </a:r>
            <a:r>
              <a:rPr lang="en-US" dirty="0" smtClean="0"/>
              <a:t>: Extension </a:t>
            </a:r>
            <a:r>
              <a:rPr lang="en-US" dirty="0" err="1" smtClean="0"/>
              <a:t>Jdbc</a:t>
            </a:r>
            <a:r>
              <a:rPr lang="en-US" dirty="0" smtClean="0"/>
              <a:t> (</a:t>
            </a:r>
            <a:r>
              <a:rPr lang="en-US" dirty="0" err="1" smtClean="0"/>
              <a:t>Jdbc</a:t>
            </a:r>
            <a:r>
              <a:rPr lang="en-US" dirty="0" smtClean="0"/>
              <a:t> Helper)</a:t>
            </a:r>
          </a:p>
          <a:p>
            <a:pPr lvl="2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JDBC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200400"/>
            <a:ext cx="2806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MsgBox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1" y="1082978"/>
            <a:ext cx="26479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4" y="2761208"/>
            <a:ext cx="30670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9" y="4442369"/>
            <a:ext cx="3248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3240" y="1358400"/>
            <a:ext cx="6829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MsgBox</a:t>
            </a:r>
            <a:r>
              <a:rPr lang="vi-VN" sz="2800" dirty="0" smtClean="0"/>
              <a:t>.</a:t>
            </a:r>
            <a:r>
              <a:rPr lang="vi-VN" sz="2800" b="1" dirty="0" smtClean="0"/>
              <a:t>alert</a:t>
            </a:r>
            <a:r>
              <a:rPr lang="vi-VN" sz="2800" dirty="0" smtClean="0"/>
              <a:t>(this,</a:t>
            </a:r>
            <a:endParaRPr lang="en-US" sz="2800" dirty="0"/>
          </a:p>
          <a:p>
            <a:r>
              <a:rPr lang="en-US" sz="2800" dirty="0" smtClean="0"/>
              <a:t>      </a:t>
            </a:r>
            <a:r>
              <a:rPr lang="vi-VN" sz="2800" dirty="0" smtClean="0"/>
              <a:t>"</a:t>
            </a:r>
            <a:r>
              <a:rPr lang="vi-VN" sz="2800" dirty="0"/>
              <a:t>Đăng nhập thành công!");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53241" y="3036630"/>
            <a:ext cx="682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MsgBox</a:t>
            </a:r>
            <a:r>
              <a:rPr lang="en-US" sz="2800" dirty="0" err="1" smtClean="0"/>
              <a:t>.</a:t>
            </a:r>
            <a:r>
              <a:rPr lang="en-US" sz="2800" b="1" dirty="0" err="1" smtClean="0"/>
              <a:t>confirm</a:t>
            </a:r>
            <a:r>
              <a:rPr lang="en-US" sz="2800" dirty="0" smtClean="0"/>
              <a:t>(this,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"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viên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!");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241" y="4727316"/>
            <a:ext cx="682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MsgBox</a:t>
            </a:r>
            <a:r>
              <a:rPr lang="en-US" sz="2800" dirty="0" err="1" smtClean="0"/>
              <a:t>.</a:t>
            </a:r>
            <a:r>
              <a:rPr lang="en-US" sz="2800" b="1" dirty="0" err="1" smtClean="0"/>
              <a:t>prompt</a:t>
            </a:r>
            <a:r>
              <a:rPr lang="en-US" sz="2800" dirty="0" smtClean="0"/>
              <a:t>(this, </a:t>
            </a:r>
          </a:p>
          <a:p>
            <a:r>
              <a:rPr lang="en-US" sz="2800" dirty="0" smtClean="0"/>
              <a:t>      "</a:t>
            </a:r>
            <a:r>
              <a:rPr lang="en-US" sz="2800" dirty="0" err="1"/>
              <a:t>Vui</a:t>
            </a:r>
            <a:r>
              <a:rPr lang="en-US" sz="2800" dirty="0"/>
              <a:t> </a:t>
            </a:r>
            <a:r>
              <a:rPr lang="en-US" sz="2800" dirty="0" err="1"/>
              <a:t>lòng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");</a:t>
            </a:r>
          </a:p>
        </p:txBody>
      </p:sp>
      <p:cxnSp>
        <p:nvCxnSpPr>
          <p:cNvPr id="11" name="Straight Arrow Connector 10"/>
          <p:cNvCxnSpPr>
            <a:stCxn id="7" idx="1"/>
            <a:endCxn id="4" idx="3"/>
          </p:cNvCxnSpPr>
          <p:nvPr/>
        </p:nvCxnSpPr>
        <p:spPr>
          <a:xfrm flipH="1" flipV="1">
            <a:off x="3907111" y="1835453"/>
            <a:ext cx="8461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6" idx="3"/>
          </p:cNvCxnSpPr>
          <p:nvPr/>
        </p:nvCxnSpPr>
        <p:spPr>
          <a:xfrm flipH="1" flipV="1">
            <a:off x="3920174" y="5204369"/>
            <a:ext cx="83306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5" idx="3"/>
          </p:cNvCxnSpPr>
          <p:nvPr/>
        </p:nvCxnSpPr>
        <p:spPr>
          <a:xfrm flipH="1" flipV="1">
            <a:off x="3904934" y="3513683"/>
            <a:ext cx="84830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609600" y="990600"/>
            <a:ext cx="10972800" cy="5562600"/>
          </a:xfrm>
          <a:prstGeom prst="foldedCorner">
            <a:avLst>
              <a:gd name="adj" fmla="val 84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8686800" cy="53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10984</TotalTime>
  <Words>495</Words>
  <Application>Microsoft Office PowerPoint</Application>
  <PresentationFormat>Widescreen</PresentationFormat>
  <Paragraphs>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Tài khoản và thư viện tiện ích</vt:lpstr>
      <vt:lpstr>Mục tiêu</vt:lpstr>
      <vt:lpstr>Phân tích chức năng đăng nhập</vt:lpstr>
      <vt:lpstr>Tổ chức mã điều khiển - Controller</vt:lpstr>
      <vt:lpstr>Chi tiết mã điều khiển</vt:lpstr>
      <vt:lpstr>PowerPoint Presentation</vt:lpstr>
      <vt:lpstr>Thư viện tiện ích</vt:lpstr>
      <vt:lpstr>MsgBox</vt:lpstr>
      <vt:lpstr>Lớp tiện ích MsgBox</vt:lpstr>
      <vt:lpstr>Lớp tiện ích Auth</vt:lpstr>
      <vt:lpstr>Lớp tiện ích XImage</vt:lpstr>
      <vt:lpstr>Lớp tiện ích XImage</vt:lpstr>
      <vt:lpstr>Lớp tiện ích XDate</vt:lpstr>
      <vt:lpstr>PowerPoint Presentation</vt:lpstr>
      <vt:lpstr>Đổi mật khẩu</vt:lpstr>
      <vt:lpstr>Đổi mật khẩu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1628</cp:revision>
  <dcterms:created xsi:type="dcterms:W3CDTF">2013-04-23T08:05:33Z</dcterms:created>
  <dcterms:modified xsi:type="dcterms:W3CDTF">2020-05-07T07:21:56Z</dcterms:modified>
</cp:coreProperties>
</file>