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6"/>
  </p:notesMasterIdLst>
  <p:sldIdLst>
    <p:sldId id="745" r:id="rId2"/>
    <p:sldId id="715" r:id="rId3"/>
    <p:sldId id="747" r:id="rId4"/>
    <p:sldId id="748" r:id="rId5"/>
    <p:sldId id="750" r:id="rId6"/>
    <p:sldId id="749" r:id="rId7"/>
    <p:sldId id="751" r:id="rId8"/>
    <p:sldId id="752" r:id="rId9"/>
    <p:sldId id="754" r:id="rId10"/>
    <p:sldId id="779" r:id="rId11"/>
    <p:sldId id="756" r:id="rId12"/>
    <p:sldId id="782" r:id="rId13"/>
    <p:sldId id="714" r:id="rId14"/>
    <p:sldId id="6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ThongKeJDialog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4 tab</a:t>
            </a:r>
            <a:r>
              <a:rPr lang="en-US" dirty="0" smtClean="0"/>
              <a:t>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openThongKe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/>
              <a:t>tab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  <a:p>
            <a:pPr lvl="1"/>
            <a:r>
              <a:rPr lang="en-US" dirty="0"/>
              <a:t>0: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/>
              <a:t>1: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2: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/>
              <a:t>3: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390775"/>
            <a:ext cx="7277100" cy="40862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Flowchart: Document 4"/>
          <p:cNvSpPr/>
          <p:nvPr/>
        </p:nvSpPr>
        <p:spPr>
          <a:xfrm>
            <a:off x="762000" y="4038600"/>
            <a:ext cx="3505200" cy="2667000"/>
          </a:xfrm>
          <a:prstGeom prst="flowChartDocument">
            <a:avLst/>
          </a:prstGeom>
          <a:solidFill>
            <a:srgbClr val="FFFF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Bổ</a:t>
            </a:r>
            <a:r>
              <a:rPr lang="en-US" sz="2400" dirty="0" smtClean="0"/>
              <a:t> sung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ThongKeJDialog</a:t>
            </a:r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7200" y="4572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4" y="5105400"/>
            <a:ext cx="3389811" cy="9098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Line Callout 1 8"/>
          <p:cNvSpPr/>
          <p:nvPr/>
        </p:nvSpPr>
        <p:spPr>
          <a:xfrm>
            <a:off x="9215846" y="2057400"/>
            <a:ext cx="2362200" cy="612648"/>
          </a:xfrm>
          <a:prstGeom prst="borderCallout1">
            <a:avLst>
              <a:gd name="adj1" fmla="val 18750"/>
              <a:gd name="adj2" fmla="val -8333"/>
              <a:gd name="adj3" fmla="val 135954"/>
              <a:gd name="adj4" fmla="val -38333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/>
              <a:t>openHuongDan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EduSys</a:t>
            </a:r>
            <a:r>
              <a:rPr lang="en-US" dirty="0" smtClean="0"/>
              <a:t> (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7696200" cy="25060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057400"/>
            <a:ext cx="2582091" cy="46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>
            <a:stCxn id="8" idx="1"/>
          </p:cNvCxnSpPr>
          <p:nvPr/>
        </p:nvCxnSpPr>
        <p:spPr>
          <a:xfrm flipH="1" flipV="1">
            <a:off x="7772400" y="3581400"/>
            <a:ext cx="1410789" cy="36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83189" y="3226526"/>
            <a:ext cx="2201091" cy="14478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dangXuat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ketThuc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8686800" cy="45007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474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Controller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smtClean="0"/>
              <a:t>Liên</a:t>
            </a:r>
            <a:r>
              <a:rPr lang="vi-VN" smtClean="0"/>
              <a:t> </a:t>
            </a:r>
            <a:r>
              <a:rPr lang="vi-VN" dirty="0"/>
              <a:t>kết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cửa sổ thành viên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ThongKeJDialog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tab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dirty="0" smtClean="0"/>
              <a:t>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5922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33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1" y="-16229"/>
            <a:ext cx="11430000" cy="68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cửa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sổ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endParaRPr lang="en-US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657600" cy="4952999"/>
          </a:xfrm>
        </p:spPr>
        <p:txBody>
          <a:bodyPr>
            <a:noAutofit/>
          </a:bodyPr>
          <a:lstStyle/>
          <a:p>
            <a:r>
              <a:rPr lang="en-US" sz="2400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sz="2400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endParaRPr lang="en-US" sz="2400" b="1" cap="small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Đổi</a:t>
            </a:r>
            <a:r>
              <a:rPr lang="en-US" cap="small" dirty="0"/>
              <a:t> </a:t>
            </a:r>
            <a:r>
              <a:rPr lang="en-US" cap="small" dirty="0" err="1"/>
              <a:t>mật</a:t>
            </a:r>
            <a:r>
              <a:rPr lang="en-US" cap="small" dirty="0"/>
              <a:t> </a:t>
            </a:r>
            <a:r>
              <a:rPr lang="en-US" cap="small" dirty="0" err="1"/>
              <a:t>khẩu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Đăng</a:t>
            </a:r>
            <a:r>
              <a:rPr lang="en-US" cap="small" dirty="0" smtClean="0"/>
              <a:t> </a:t>
            </a:r>
            <a:r>
              <a:rPr lang="en-US" cap="small" dirty="0" err="1" smtClean="0"/>
              <a:t>xuất</a:t>
            </a:r>
            <a:endParaRPr lang="en-US" cap="smal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Kết</a:t>
            </a:r>
            <a:r>
              <a:rPr lang="en-US" cap="small" dirty="0" smtClean="0"/>
              <a:t> </a:t>
            </a:r>
            <a:r>
              <a:rPr lang="en-US" cap="small" dirty="0" err="1" smtClean="0"/>
              <a:t>thúc</a:t>
            </a:r>
            <a:endParaRPr lang="en-US" cap="small" dirty="0" smtClean="0"/>
          </a:p>
          <a:p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Chuyên</a:t>
            </a:r>
            <a:r>
              <a:rPr lang="en-US" cap="small" dirty="0"/>
              <a:t> </a:t>
            </a:r>
            <a:r>
              <a:rPr lang="en-US" cap="small" dirty="0" err="1"/>
              <a:t>đề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Khóa</a:t>
            </a:r>
            <a:r>
              <a:rPr lang="en-US" cap="small" dirty="0"/>
              <a:t> </a:t>
            </a:r>
            <a:r>
              <a:rPr lang="en-US" cap="small" dirty="0" err="1"/>
              <a:t>học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Người</a:t>
            </a:r>
            <a:r>
              <a:rPr lang="en-US" cap="small" dirty="0"/>
              <a:t> </a:t>
            </a:r>
            <a:r>
              <a:rPr lang="en-US" cap="small" dirty="0" err="1"/>
              <a:t>học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Học</a:t>
            </a:r>
            <a:r>
              <a:rPr lang="en-US" cap="small" dirty="0"/>
              <a:t> </a:t>
            </a:r>
            <a:r>
              <a:rPr lang="en-US" cap="small" dirty="0" err="1"/>
              <a:t>viên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Nhân</a:t>
            </a:r>
            <a:r>
              <a:rPr lang="en-US" cap="small" dirty="0"/>
              <a:t> </a:t>
            </a:r>
            <a:r>
              <a:rPr lang="en-US" cap="small" dirty="0" err="1"/>
              <a:t>viên</a:t>
            </a:r>
            <a:endParaRPr lang="en-US" cap="small" dirty="0"/>
          </a:p>
          <a:p>
            <a:pPr lvl="1"/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267200" y="1600201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kê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Bảng</a:t>
            </a:r>
            <a:r>
              <a:rPr lang="en-US" cap="small" dirty="0"/>
              <a:t> </a:t>
            </a:r>
            <a:r>
              <a:rPr lang="en-US" cap="small" dirty="0" err="1"/>
              <a:t>điểm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Lượng</a:t>
            </a:r>
            <a:r>
              <a:rPr lang="en-US" cap="small" dirty="0"/>
              <a:t> </a:t>
            </a:r>
            <a:r>
              <a:rPr lang="en-US" cap="small" dirty="0" err="1"/>
              <a:t>người</a:t>
            </a:r>
            <a:r>
              <a:rPr lang="en-US" cap="small" dirty="0"/>
              <a:t> </a:t>
            </a:r>
            <a:r>
              <a:rPr lang="en-US" cap="small" dirty="0" err="1"/>
              <a:t>học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Điểm</a:t>
            </a:r>
            <a:r>
              <a:rPr lang="en-US" cap="small" dirty="0"/>
              <a:t> </a:t>
            </a:r>
            <a:r>
              <a:rPr lang="en-US" cap="small" dirty="0" err="1"/>
              <a:t>chuyên</a:t>
            </a:r>
            <a:r>
              <a:rPr lang="en-US" cap="small" dirty="0"/>
              <a:t> </a:t>
            </a:r>
            <a:r>
              <a:rPr lang="en-US" cap="small" dirty="0" err="1"/>
              <a:t>đề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Doanh</a:t>
            </a:r>
            <a:r>
              <a:rPr lang="en-US" cap="small" dirty="0"/>
              <a:t> </a:t>
            </a:r>
            <a:r>
              <a:rPr lang="en-US" cap="small" dirty="0" err="1"/>
              <a:t>thu</a:t>
            </a:r>
            <a:endParaRPr lang="en-US" cap="small" dirty="0"/>
          </a:p>
          <a:p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Trợ</a:t>
            </a:r>
            <a:r>
              <a:rPr lang="en-US" sz="2400" b="1" cap="small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Hướng</a:t>
            </a:r>
            <a:r>
              <a:rPr lang="en-US" cap="small" dirty="0"/>
              <a:t> </a:t>
            </a:r>
            <a:r>
              <a:rPr lang="en-US" cap="small" dirty="0" err="1"/>
              <a:t>dẫn</a:t>
            </a:r>
            <a:r>
              <a:rPr lang="en-US" cap="small" dirty="0"/>
              <a:t> </a:t>
            </a:r>
            <a:r>
              <a:rPr lang="en-US" cap="small" dirty="0" err="1"/>
              <a:t>sử</a:t>
            </a:r>
            <a:r>
              <a:rPr lang="en-US" cap="small" dirty="0"/>
              <a:t> </a:t>
            </a:r>
            <a:r>
              <a:rPr lang="en-US" cap="small" dirty="0" err="1"/>
              <a:t>dụng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/>
              <a:t>Giới</a:t>
            </a:r>
            <a:r>
              <a:rPr lang="en-US" cap="small" dirty="0"/>
              <a:t> </a:t>
            </a:r>
            <a:r>
              <a:rPr lang="en-US" cap="small" dirty="0" err="1"/>
              <a:t>thiệu</a:t>
            </a:r>
            <a:r>
              <a:rPr lang="en-US" cap="small" dirty="0"/>
              <a:t> </a:t>
            </a:r>
            <a:r>
              <a:rPr lang="en-US" cap="small" dirty="0" err="1"/>
              <a:t>sản</a:t>
            </a:r>
            <a:r>
              <a:rPr lang="en-US" cap="small" dirty="0"/>
              <a:t> </a:t>
            </a:r>
            <a:r>
              <a:rPr lang="en-US" cap="small" dirty="0" err="1"/>
              <a:t>phẩm</a:t>
            </a:r>
            <a:endParaRPr lang="en-US" cap="smal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924800" y="1582784"/>
            <a:ext cx="3657600" cy="4970416"/>
          </a:xfrm>
        </p:spPr>
        <p:txBody>
          <a:bodyPr>
            <a:noAutofit/>
          </a:bodyPr>
          <a:lstStyle/>
          <a:p>
            <a:r>
              <a:rPr lang="en-US" sz="2400" b="1" cap="small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Thanh</a:t>
            </a:r>
            <a:r>
              <a:rPr lang="en-US" sz="2400" b="1" cap="smal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cap="smal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endParaRPr lang="en-US" sz="2400" b="1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Đăng</a:t>
            </a:r>
            <a:r>
              <a:rPr lang="en-US" cap="small" dirty="0" smtClean="0"/>
              <a:t> </a:t>
            </a:r>
            <a:r>
              <a:rPr lang="en-US" cap="small" dirty="0" err="1" smtClean="0"/>
              <a:t>xuất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Kết</a:t>
            </a:r>
            <a:r>
              <a:rPr lang="en-US" cap="small" dirty="0" smtClean="0"/>
              <a:t> </a:t>
            </a:r>
            <a:r>
              <a:rPr lang="en-US" cap="small" dirty="0" err="1" smtClean="0"/>
              <a:t>thúc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Chuyên</a:t>
            </a:r>
            <a:r>
              <a:rPr lang="en-US" cap="small" dirty="0" smtClean="0"/>
              <a:t> </a:t>
            </a:r>
            <a:r>
              <a:rPr lang="en-US" cap="small" dirty="0" err="1" smtClean="0"/>
              <a:t>đề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Người</a:t>
            </a:r>
            <a:r>
              <a:rPr lang="en-US" cap="small" dirty="0" smtClean="0"/>
              <a:t> </a:t>
            </a:r>
            <a:r>
              <a:rPr lang="en-US" cap="small" dirty="0" err="1" smtClean="0"/>
              <a:t>học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Khóa</a:t>
            </a:r>
            <a:r>
              <a:rPr lang="en-US" cap="small" dirty="0" smtClean="0"/>
              <a:t> </a:t>
            </a:r>
            <a:r>
              <a:rPr lang="en-US" cap="small" dirty="0" err="1" smtClean="0"/>
              <a:t>học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Học</a:t>
            </a:r>
            <a:r>
              <a:rPr lang="en-US" cap="small" dirty="0" smtClean="0"/>
              <a:t> </a:t>
            </a:r>
            <a:r>
              <a:rPr lang="en-US" cap="small" dirty="0" err="1" smtClean="0"/>
              <a:t>viên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Hướng</a:t>
            </a:r>
            <a:r>
              <a:rPr lang="en-US" cap="small" dirty="0" smtClean="0"/>
              <a:t> </a:t>
            </a:r>
            <a:r>
              <a:rPr lang="en-US" cap="small" dirty="0" err="1" smtClean="0"/>
              <a:t>dẫn</a:t>
            </a:r>
            <a:endParaRPr lang="en-US" cap="small" dirty="0" smtClean="0"/>
          </a:p>
          <a:p>
            <a:r>
              <a:rPr lang="en-US" sz="2400" b="1" cap="smal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Thanh</a:t>
            </a:r>
            <a:r>
              <a:rPr lang="en-US" sz="2400" b="1" cap="sm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trạng</a:t>
            </a:r>
            <a:r>
              <a:rPr lang="en-US" sz="2400" b="1" cap="sm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thái</a:t>
            </a:r>
            <a:endParaRPr lang="en-US" sz="2400" b="1" cap="smal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/>
              <a:t>Hệ</a:t>
            </a:r>
            <a:r>
              <a:rPr lang="en-US" cap="small" dirty="0"/>
              <a:t> </a:t>
            </a:r>
            <a:r>
              <a:rPr lang="en-US" cap="small" dirty="0" err="1"/>
              <a:t>quản</a:t>
            </a:r>
            <a:r>
              <a:rPr lang="en-US" cap="small" dirty="0"/>
              <a:t> </a:t>
            </a:r>
            <a:r>
              <a:rPr lang="en-US" cap="small" dirty="0" err="1"/>
              <a:t>lý</a:t>
            </a:r>
            <a:r>
              <a:rPr lang="en-US" cap="small" dirty="0"/>
              <a:t> </a:t>
            </a:r>
            <a:r>
              <a:rPr lang="en-US" cap="small" dirty="0" err="1"/>
              <a:t>đào</a:t>
            </a:r>
            <a:r>
              <a:rPr lang="en-US" cap="small" dirty="0"/>
              <a:t> </a:t>
            </a:r>
            <a:r>
              <a:rPr lang="en-US" cap="small" dirty="0" err="1"/>
              <a:t>tạo</a:t>
            </a:r>
            <a:endParaRPr lang="en-US" cap="smal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/>
              <a:t>Đồng</a:t>
            </a:r>
            <a:r>
              <a:rPr lang="en-US" cap="small" dirty="0"/>
              <a:t> </a:t>
            </a:r>
            <a:r>
              <a:rPr lang="en-US" cap="small" dirty="0" err="1"/>
              <a:t>hồ</a:t>
            </a:r>
            <a:r>
              <a:rPr lang="en-US" cap="small" dirty="0"/>
              <a:t> </a:t>
            </a:r>
            <a:r>
              <a:rPr lang="en-US" cap="small" dirty="0" err="1"/>
              <a:t>hệ</a:t>
            </a:r>
            <a:r>
              <a:rPr lang="en-US" cap="small" dirty="0"/>
              <a:t> </a:t>
            </a:r>
            <a:r>
              <a:rPr lang="en-US" cap="small" dirty="0" err="1"/>
              <a:t>thống</a:t>
            </a:r>
            <a:endParaRPr lang="en-US" cap="smal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848600" y="1600201"/>
            <a:ext cx="0" cy="4970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91000" y="1600201"/>
            <a:ext cx="0" cy="4970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4219575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8416458">
            <a:off x="6022160" y="3253085"/>
            <a:ext cx="5560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Navigator Window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5421268" y="3472434"/>
            <a:ext cx="2655931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Đặt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tên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endParaRPr lang="en-US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657600" cy="4952999"/>
          </a:xfrm>
        </p:spPr>
        <p:txBody>
          <a:bodyPr>
            <a:noAutofit/>
          </a:bodyPr>
          <a:lstStyle/>
          <a:p>
            <a:r>
              <a:rPr lang="en-US" sz="2400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mnuHeThong</a:t>
            </a:r>
            <a:endParaRPr lang="en-US" sz="2400" b="1" cap="small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cap="small" dirty="0" err="1">
                <a:solidFill>
                  <a:srgbClr val="0000FF"/>
                </a:solidFill>
              </a:rPr>
              <a:t>mni</a:t>
            </a:r>
            <a:r>
              <a:rPr lang="en-US" cap="small" dirty="0" err="1"/>
              <a:t>DoiMatKhau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mniDangXuat</a:t>
            </a:r>
            <a:endParaRPr lang="en-US" cap="smal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mniKetThuc</a:t>
            </a:r>
            <a:endParaRPr lang="en-US" cap="small" dirty="0" smtClean="0"/>
          </a:p>
          <a:p>
            <a:r>
              <a:rPr lang="en-US" sz="2400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mnuQuanLy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mniChuyenDe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mniKhoaHoc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mniNguoiHoc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mniHocVien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mniNhanVien</a:t>
            </a:r>
            <a:endParaRPr lang="en-US" cap="small" dirty="0"/>
          </a:p>
          <a:p>
            <a:pPr lvl="1"/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267200" y="1600201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mnuThongKe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mniBangDiem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mniLuongNguoiHoc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mniDiemChuyenDe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mniDoanhThu</a:t>
            </a:r>
            <a:endParaRPr lang="en-US" cap="small" dirty="0"/>
          </a:p>
          <a:p>
            <a:r>
              <a:rPr lang="en-US" sz="2400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mnuTroGiup</a:t>
            </a:r>
            <a:endParaRPr lang="en-US" sz="2400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mniHuongDan</a:t>
            </a:r>
            <a:endParaRPr lang="en-US" cap="smal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 err="1" smtClean="0"/>
              <a:t>mniGioiThieu</a:t>
            </a:r>
            <a:endParaRPr lang="en-US" cap="smal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924800" y="1582784"/>
            <a:ext cx="3657600" cy="4970416"/>
          </a:xfrm>
        </p:spPr>
        <p:txBody>
          <a:bodyPr>
            <a:noAutofit/>
          </a:bodyPr>
          <a:lstStyle/>
          <a:p>
            <a:r>
              <a:rPr lang="en-US" sz="2400" b="1" cap="small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Thanh</a:t>
            </a:r>
            <a:r>
              <a:rPr lang="en-US" sz="2400" b="1" cap="smal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cap="smal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endParaRPr lang="en-US" sz="2400" b="1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cap="small" dirty="0" err="1" smtClean="0">
                <a:solidFill>
                  <a:srgbClr val="0000FF"/>
                </a:solidFill>
              </a:rPr>
              <a:t>btn</a:t>
            </a:r>
            <a:r>
              <a:rPr lang="en-US" cap="small" dirty="0" err="1" smtClean="0"/>
              <a:t>DangXuat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btnKetThuc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btnChuyenDe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btnNguoiHoc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btnKhoaHoc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btnHocVien</a:t>
            </a:r>
            <a:endParaRPr lang="en-US" cap="small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btnHuongDan</a:t>
            </a:r>
            <a:endParaRPr lang="en-US" cap="small" dirty="0" smtClean="0"/>
          </a:p>
          <a:p>
            <a:r>
              <a:rPr lang="en-US" sz="2400" b="1" cap="smal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Thanh</a:t>
            </a:r>
            <a:r>
              <a:rPr lang="en-US" sz="2400" b="1" cap="sm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trạng</a:t>
            </a:r>
            <a:r>
              <a:rPr lang="en-US" sz="2400" b="1" cap="sm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thái</a:t>
            </a:r>
            <a:endParaRPr lang="en-US" sz="2400" b="1" cap="smal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cap="small" dirty="0" err="1" smtClean="0">
                <a:solidFill>
                  <a:srgbClr val="0000FF"/>
                </a:solidFill>
              </a:rPr>
              <a:t>lbl</a:t>
            </a:r>
            <a:r>
              <a:rPr lang="en-US" cap="small" dirty="0" err="1" smtClean="0"/>
              <a:t>TrangThai</a:t>
            </a:r>
            <a:endParaRPr lang="en-US" cap="smal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small" dirty="0" err="1" smtClean="0"/>
              <a:t>lblDongHo</a:t>
            </a:r>
            <a:endParaRPr lang="en-US" cap="smal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848600" y="1600201"/>
            <a:ext cx="0" cy="4970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91000" y="1600201"/>
            <a:ext cx="0" cy="4970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EduSysJFrame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969064" y="3473951"/>
            <a:ext cx="4690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 Code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94" y="914400"/>
            <a:ext cx="5969208" cy="579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6600" y="2895600"/>
            <a:ext cx="402411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sz="40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sz="40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cap="small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40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cap="small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40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EduSysJFrame</a:t>
            </a:r>
            <a:endParaRPr lang="en-US" sz="4000" b="1" cap="small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0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Liên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kiện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cap="small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endParaRPr lang="en-US" b="1" cap="small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657600" cy="4952999"/>
          </a:xfrm>
        </p:spPr>
        <p:txBody>
          <a:bodyPr>
            <a:noAutofit/>
          </a:bodyPr>
          <a:lstStyle/>
          <a:p>
            <a:pPr marL="457200" lvl="1" indent="0" algn="r">
              <a:buNone/>
            </a:pPr>
            <a:r>
              <a:rPr lang="en-US" cap="small" dirty="0" smtClean="0">
                <a:solidFill>
                  <a:srgbClr val="FF0000"/>
                </a:solidFill>
              </a:rPr>
              <a:t>void </a:t>
            </a:r>
            <a:r>
              <a:rPr lang="en-US" cap="small" dirty="0" err="1" smtClean="0">
                <a:solidFill>
                  <a:srgbClr val="FF0000"/>
                </a:solidFill>
              </a:rPr>
              <a:t>openDoiMatKhau</a:t>
            </a:r>
            <a:r>
              <a:rPr lang="en-US" cap="small" dirty="0">
                <a:solidFill>
                  <a:srgbClr val="FF0000"/>
                </a:solidFill>
              </a:rPr>
              <a:t>()</a:t>
            </a: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FF0000"/>
                </a:solidFill>
              </a:rPr>
              <a:t>void </a:t>
            </a:r>
            <a:r>
              <a:rPr lang="en-US" cap="small" dirty="0" err="1" smtClean="0">
                <a:solidFill>
                  <a:srgbClr val="FF0000"/>
                </a:solidFill>
              </a:rPr>
              <a:t>dangXuat</a:t>
            </a:r>
            <a:r>
              <a:rPr lang="en-US" cap="small" dirty="0">
                <a:solidFill>
                  <a:srgbClr val="FF0000"/>
                </a:solidFill>
              </a:rPr>
              <a:t>()</a:t>
            </a: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FF0000"/>
                </a:solidFill>
              </a:rPr>
              <a:t>void </a:t>
            </a:r>
            <a:r>
              <a:rPr lang="en-US" cap="small" dirty="0" err="1" smtClean="0">
                <a:solidFill>
                  <a:srgbClr val="FF0000"/>
                </a:solidFill>
              </a:rPr>
              <a:t>ketThuc</a:t>
            </a:r>
            <a:r>
              <a:rPr lang="en-US" cap="small" dirty="0">
                <a:solidFill>
                  <a:srgbClr val="FF0000"/>
                </a:solidFill>
              </a:rPr>
              <a:t>()</a:t>
            </a:r>
            <a:endParaRPr lang="en-US" cap="small" dirty="0" smtClean="0">
              <a:solidFill>
                <a:srgbClr val="FF0000"/>
              </a:solidFill>
            </a:endParaRPr>
          </a:p>
          <a:p>
            <a:pPr marL="457200" lvl="1" indent="0" algn="r">
              <a:buNone/>
            </a:pPr>
            <a:r>
              <a:rPr lang="en-US" cap="small" dirty="0" smtClean="0">
                <a:solidFill>
                  <a:srgbClr val="0000FF"/>
                </a:solidFill>
              </a:rPr>
              <a:t>void </a:t>
            </a:r>
            <a:r>
              <a:rPr lang="en-US" cap="small" dirty="0" err="1" smtClean="0">
                <a:solidFill>
                  <a:srgbClr val="0000FF"/>
                </a:solidFill>
              </a:rPr>
              <a:t>openChuyenDe</a:t>
            </a:r>
            <a:r>
              <a:rPr lang="en-US" cap="small" dirty="0" smtClean="0">
                <a:solidFill>
                  <a:srgbClr val="0000FF"/>
                </a:solidFill>
              </a:rPr>
              <a:t>()</a:t>
            </a:r>
            <a:endParaRPr lang="en-US" cap="small" dirty="0">
              <a:solidFill>
                <a:srgbClr val="0000FF"/>
              </a:solidFill>
            </a:endParaRP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0000FF"/>
                </a:solidFill>
              </a:rPr>
              <a:t>void </a:t>
            </a:r>
            <a:r>
              <a:rPr lang="en-US" cap="small" dirty="0" err="1" smtClean="0">
                <a:solidFill>
                  <a:srgbClr val="0000FF"/>
                </a:solidFill>
              </a:rPr>
              <a:t>openKhoaHoc</a:t>
            </a:r>
            <a:r>
              <a:rPr lang="en-US" cap="small" dirty="0" smtClean="0">
                <a:solidFill>
                  <a:srgbClr val="0000FF"/>
                </a:solidFill>
              </a:rPr>
              <a:t>()</a:t>
            </a:r>
            <a:endParaRPr lang="en-US" cap="small" dirty="0">
              <a:solidFill>
                <a:srgbClr val="0000FF"/>
              </a:solidFill>
            </a:endParaRP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0000FF"/>
                </a:solidFill>
              </a:rPr>
              <a:t>void </a:t>
            </a:r>
            <a:r>
              <a:rPr lang="en-US" cap="small" dirty="0" err="1" smtClean="0">
                <a:solidFill>
                  <a:srgbClr val="0000FF"/>
                </a:solidFill>
              </a:rPr>
              <a:t>openNguoiHoc</a:t>
            </a:r>
            <a:r>
              <a:rPr lang="en-US" cap="small" dirty="0" smtClean="0">
                <a:solidFill>
                  <a:srgbClr val="0000FF"/>
                </a:solidFill>
              </a:rPr>
              <a:t>()</a:t>
            </a:r>
            <a:endParaRPr lang="en-US" cap="small" dirty="0">
              <a:solidFill>
                <a:srgbClr val="0000FF"/>
              </a:solidFill>
            </a:endParaRP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0000FF"/>
                </a:solidFill>
              </a:rPr>
              <a:t>void </a:t>
            </a:r>
            <a:r>
              <a:rPr lang="en-US" cap="small" dirty="0" err="1" smtClean="0">
                <a:solidFill>
                  <a:srgbClr val="0000FF"/>
                </a:solidFill>
              </a:rPr>
              <a:t>openHocVien</a:t>
            </a:r>
            <a:r>
              <a:rPr lang="en-US" cap="small" dirty="0" smtClean="0">
                <a:solidFill>
                  <a:srgbClr val="0000FF"/>
                </a:solidFill>
              </a:rPr>
              <a:t>()</a:t>
            </a:r>
            <a:endParaRPr lang="en-US" cap="small" dirty="0">
              <a:solidFill>
                <a:srgbClr val="0000FF"/>
              </a:solidFill>
            </a:endParaRP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0000FF"/>
                </a:solidFill>
              </a:rPr>
              <a:t>void </a:t>
            </a:r>
            <a:r>
              <a:rPr lang="en-US" cap="small" dirty="0" err="1" smtClean="0">
                <a:solidFill>
                  <a:srgbClr val="0000FF"/>
                </a:solidFill>
              </a:rPr>
              <a:t>openNhanVien</a:t>
            </a:r>
            <a:r>
              <a:rPr lang="en-US" cap="small" dirty="0" smtClean="0">
                <a:solidFill>
                  <a:srgbClr val="0000FF"/>
                </a:solidFill>
              </a:rPr>
              <a:t>()</a:t>
            </a:r>
          </a:p>
          <a:p>
            <a:pPr marL="457200" lvl="1" indent="0" algn="r">
              <a:buNone/>
            </a:pPr>
            <a:r>
              <a:rPr lang="en-US" cap="small" dirty="0" smtClean="0">
                <a:solidFill>
                  <a:srgbClr val="C00000"/>
                </a:solidFill>
              </a:rPr>
              <a:t>void </a:t>
            </a:r>
            <a:r>
              <a:rPr lang="en-US" cap="small" dirty="0" err="1" smtClean="0">
                <a:solidFill>
                  <a:srgbClr val="C00000"/>
                </a:solidFill>
              </a:rPr>
              <a:t>openHuongDan</a:t>
            </a:r>
            <a:r>
              <a:rPr lang="en-US" cap="small" dirty="0">
                <a:solidFill>
                  <a:srgbClr val="C00000"/>
                </a:solidFill>
              </a:rPr>
              <a:t>()</a:t>
            </a:r>
          </a:p>
          <a:p>
            <a:pPr marL="457200" lvl="1" indent="0" algn="r">
              <a:buNone/>
            </a:pPr>
            <a:r>
              <a:rPr lang="en-US" cap="small" dirty="0">
                <a:solidFill>
                  <a:srgbClr val="C00000"/>
                </a:solidFill>
              </a:rPr>
              <a:t>void </a:t>
            </a:r>
            <a:r>
              <a:rPr lang="en-US" cap="small" dirty="0" err="1" smtClean="0">
                <a:solidFill>
                  <a:srgbClr val="C00000"/>
                </a:solidFill>
              </a:rPr>
              <a:t>openGioiThieu</a:t>
            </a:r>
            <a:r>
              <a:rPr lang="en-US" cap="small" dirty="0">
                <a:solidFill>
                  <a:srgbClr val="C00000"/>
                </a:solidFill>
              </a:rPr>
              <a:t>()</a:t>
            </a:r>
          </a:p>
          <a:p>
            <a:pPr marL="457200" lvl="1" indent="0" algn="r">
              <a:buNone/>
            </a:pPr>
            <a:r>
              <a:rPr lang="en-US" cap="small" dirty="0" smtClean="0">
                <a:solidFill>
                  <a:srgbClr val="00B050"/>
                </a:solidFill>
              </a:rPr>
              <a:t>void </a:t>
            </a:r>
            <a:r>
              <a:rPr lang="en-US" cap="small" dirty="0" err="1" smtClean="0">
                <a:solidFill>
                  <a:srgbClr val="00B050"/>
                </a:solidFill>
              </a:rPr>
              <a:t>openThongKe</a:t>
            </a:r>
            <a:r>
              <a:rPr lang="en-US" cap="small" dirty="0" smtClean="0">
                <a:solidFill>
                  <a:srgbClr val="00B050"/>
                </a:solidFill>
              </a:rPr>
              <a:t>(</a:t>
            </a:r>
            <a:r>
              <a:rPr lang="en-US" cap="small" dirty="0" err="1" smtClean="0">
                <a:solidFill>
                  <a:srgbClr val="00B050"/>
                </a:solidFill>
              </a:rPr>
              <a:t>int</a:t>
            </a:r>
            <a:r>
              <a:rPr lang="en-US" cap="small" dirty="0" smtClean="0">
                <a:solidFill>
                  <a:srgbClr val="00B050"/>
                </a:solidFill>
              </a:rPr>
              <a:t>)</a:t>
            </a:r>
            <a:endParaRPr lang="en-US" cap="small" dirty="0"/>
          </a:p>
          <a:p>
            <a:pPr marL="457200" lvl="1" indent="0" algn="r">
              <a:buNone/>
            </a:pPr>
            <a:endParaRPr lang="en-US" cap="small" dirty="0"/>
          </a:p>
          <a:p>
            <a:pPr marL="457200" lvl="1" indent="0" algn="r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67200" y="1582784"/>
            <a:ext cx="7315200" cy="4970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small" dirty="0" smtClean="0">
                <a:solidFill>
                  <a:srgbClr val="FF0000"/>
                </a:solidFill>
              </a:rPr>
              <a:t>&lt;= </a:t>
            </a:r>
            <a:r>
              <a:rPr lang="en-US" sz="2400" cap="small" dirty="0" err="1" smtClean="0">
                <a:solidFill>
                  <a:srgbClr val="FF0000"/>
                </a:solidFill>
              </a:rPr>
              <a:t>mniDoiMatKhau</a:t>
            </a:r>
            <a:endParaRPr lang="en-US" sz="2400" cap="small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cap="small" dirty="0">
                <a:solidFill>
                  <a:srgbClr val="FF0000"/>
                </a:solidFill>
              </a:rPr>
              <a:t>&lt;= </a:t>
            </a:r>
            <a:r>
              <a:rPr lang="en-US" b="1" cap="small" dirty="0" err="1" smtClean="0">
                <a:solidFill>
                  <a:srgbClr val="0000FF"/>
                </a:solidFill>
              </a:rPr>
              <a:t>mni</a:t>
            </a:r>
            <a:r>
              <a:rPr lang="en-US" cap="small" dirty="0" err="1" smtClean="0">
                <a:solidFill>
                  <a:srgbClr val="FF0000"/>
                </a:solidFill>
              </a:rPr>
              <a:t>DangXuat</a:t>
            </a:r>
            <a:r>
              <a:rPr lang="en-US" cap="small" dirty="0">
                <a:solidFill>
                  <a:srgbClr val="FF0000"/>
                </a:solidFill>
              </a:rPr>
              <a:t>, </a:t>
            </a:r>
            <a:r>
              <a:rPr lang="en-US" b="1" cap="small" dirty="0" err="1">
                <a:solidFill>
                  <a:srgbClr val="0000FF"/>
                </a:solidFill>
              </a:rPr>
              <a:t>btn</a:t>
            </a:r>
            <a:r>
              <a:rPr lang="en-US" cap="small" dirty="0" err="1">
                <a:solidFill>
                  <a:srgbClr val="FF0000"/>
                </a:solidFill>
              </a:rPr>
              <a:t>DangXuat</a:t>
            </a:r>
            <a:endParaRPr lang="en-US" cap="small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cap="small" dirty="0">
                <a:solidFill>
                  <a:srgbClr val="FF0000"/>
                </a:solidFill>
              </a:rPr>
              <a:t>&lt;= </a:t>
            </a:r>
            <a:r>
              <a:rPr lang="en-US" cap="small" dirty="0" err="1" smtClean="0">
                <a:solidFill>
                  <a:srgbClr val="FF0000"/>
                </a:solidFill>
              </a:rPr>
              <a:t>mniKetThuc</a:t>
            </a:r>
            <a:r>
              <a:rPr lang="en-US" cap="small" dirty="0" smtClean="0">
                <a:solidFill>
                  <a:srgbClr val="FF0000"/>
                </a:solidFill>
              </a:rPr>
              <a:t>, </a:t>
            </a:r>
            <a:r>
              <a:rPr lang="en-US" cap="small" dirty="0" err="1" smtClean="0">
                <a:solidFill>
                  <a:srgbClr val="FF0000"/>
                </a:solidFill>
              </a:rPr>
              <a:t>btnKetThuc</a:t>
            </a:r>
            <a:endParaRPr lang="en-US" cap="smal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cap="small" dirty="0" smtClean="0">
                <a:solidFill>
                  <a:srgbClr val="0000FF"/>
                </a:solidFill>
              </a:rPr>
              <a:t>&lt;=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mniChuyenDe</a:t>
            </a:r>
            <a:r>
              <a:rPr lang="en-US" sz="2400" cap="small" dirty="0" smtClean="0">
                <a:solidFill>
                  <a:srgbClr val="0000FF"/>
                </a:solidFill>
              </a:rPr>
              <a:t>,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btnChuyenDe</a:t>
            </a:r>
            <a:endParaRPr lang="en-US" sz="2400" cap="small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cap="small" dirty="0">
                <a:solidFill>
                  <a:srgbClr val="0000FF"/>
                </a:solidFill>
              </a:rPr>
              <a:t>&lt;=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mniKhoaHoc</a:t>
            </a:r>
            <a:r>
              <a:rPr lang="en-US" sz="2400" cap="small" dirty="0" smtClean="0">
                <a:solidFill>
                  <a:srgbClr val="0000FF"/>
                </a:solidFill>
              </a:rPr>
              <a:t>,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btnKhoaHoc</a:t>
            </a:r>
            <a:endParaRPr lang="en-US" sz="2400" cap="small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cap="small" dirty="0">
                <a:solidFill>
                  <a:srgbClr val="0000FF"/>
                </a:solidFill>
              </a:rPr>
              <a:t>&lt;=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mniNguoiHoc</a:t>
            </a:r>
            <a:r>
              <a:rPr lang="en-US" sz="2400" cap="small" dirty="0" smtClean="0">
                <a:solidFill>
                  <a:srgbClr val="0000FF"/>
                </a:solidFill>
              </a:rPr>
              <a:t>,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btnNguoiHoc</a:t>
            </a:r>
            <a:endParaRPr lang="en-US" sz="2400" cap="small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cap="small" dirty="0">
                <a:solidFill>
                  <a:srgbClr val="0000FF"/>
                </a:solidFill>
              </a:rPr>
              <a:t>&lt;=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mniHocVien</a:t>
            </a:r>
            <a:r>
              <a:rPr lang="en-US" sz="2400" cap="small" dirty="0" smtClean="0">
                <a:solidFill>
                  <a:srgbClr val="0000FF"/>
                </a:solidFill>
              </a:rPr>
              <a:t>,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btnHocVien</a:t>
            </a:r>
            <a:endParaRPr lang="en-US" sz="2400" cap="small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cap="small" dirty="0">
                <a:solidFill>
                  <a:srgbClr val="0000FF"/>
                </a:solidFill>
              </a:rPr>
              <a:t>&lt;=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mniNhanVien</a:t>
            </a:r>
            <a:r>
              <a:rPr lang="en-US" sz="2400" cap="small" dirty="0" smtClean="0">
                <a:solidFill>
                  <a:srgbClr val="0000FF"/>
                </a:solidFill>
              </a:rPr>
              <a:t>, </a:t>
            </a:r>
            <a:r>
              <a:rPr lang="en-US" sz="2400" cap="small" dirty="0" err="1" smtClean="0">
                <a:solidFill>
                  <a:srgbClr val="0000FF"/>
                </a:solidFill>
              </a:rPr>
              <a:t>btnNhanVien</a:t>
            </a:r>
            <a:endParaRPr lang="en-US" sz="2400" cap="small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cap="small" dirty="0" smtClean="0">
                <a:solidFill>
                  <a:srgbClr val="C00000"/>
                </a:solidFill>
              </a:rPr>
              <a:t>&lt;= </a:t>
            </a:r>
            <a:r>
              <a:rPr lang="en-US" sz="2400" cap="small" dirty="0" err="1" smtClean="0">
                <a:solidFill>
                  <a:srgbClr val="C00000"/>
                </a:solidFill>
              </a:rPr>
              <a:t>mniHuongDan</a:t>
            </a:r>
            <a:r>
              <a:rPr lang="en-US" sz="2400" cap="small" dirty="0" smtClean="0">
                <a:solidFill>
                  <a:srgbClr val="C00000"/>
                </a:solidFill>
              </a:rPr>
              <a:t>, </a:t>
            </a:r>
            <a:r>
              <a:rPr lang="en-US" sz="2400" cap="small" dirty="0" err="1" smtClean="0">
                <a:solidFill>
                  <a:srgbClr val="C00000"/>
                </a:solidFill>
              </a:rPr>
              <a:t>btnHuongDan</a:t>
            </a:r>
            <a:endParaRPr lang="en-US" sz="2400" cap="smal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cap="small" dirty="0">
                <a:solidFill>
                  <a:srgbClr val="C00000"/>
                </a:solidFill>
              </a:rPr>
              <a:t>&lt;= </a:t>
            </a:r>
            <a:r>
              <a:rPr lang="en-US" sz="2400" cap="small" dirty="0" err="1" smtClean="0">
                <a:solidFill>
                  <a:srgbClr val="C00000"/>
                </a:solidFill>
              </a:rPr>
              <a:t>mniGioiThieu</a:t>
            </a:r>
            <a:endParaRPr lang="en-US" sz="2400" cap="small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cap="small" dirty="0" smtClean="0">
                <a:solidFill>
                  <a:srgbClr val="00B050"/>
                </a:solidFill>
              </a:rPr>
              <a:t>&lt;= </a:t>
            </a:r>
            <a:r>
              <a:rPr lang="en-US" sz="2400" cap="small" dirty="0" err="1" smtClean="0">
                <a:solidFill>
                  <a:srgbClr val="00B050"/>
                </a:solidFill>
              </a:rPr>
              <a:t>mniBangDiem</a:t>
            </a:r>
            <a:r>
              <a:rPr lang="en-US" sz="2400" cap="small" dirty="0">
                <a:solidFill>
                  <a:srgbClr val="00B050"/>
                </a:solidFill>
              </a:rPr>
              <a:t>, </a:t>
            </a:r>
            <a:r>
              <a:rPr lang="en-US" sz="2400" cap="small" dirty="0" err="1">
                <a:solidFill>
                  <a:srgbClr val="00B050"/>
                </a:solidFill>
              </a:rPr>
              <a:t>mniDoanhThu</a:t>
            </a:r>
            <a:r>
              <a:rPr lang="en-US" sz="2400" cap="small" dirty="0">
                <a:solidFill>
                  <a:srgbClr val="00B050"/>
                </a:solidFill>
              </a:rPr>
              <a:t>, </a:t>
            </a:r>
            <a:r>
              <a:rPr lang="en-US" sz="2400" cap="small" dirty="0" err="1">
                <a:solidFill>
                  <a:srgbClr val="00B050"/>
                </a:solidFill>
              </a:rPr>
              <a:t>mniDienChuyenDe</a:t>
            </a:r>
            <a:r>
              <a:rPr lang="en-US" sz="2400" cap="small" dirty="0">
                <a:solidFill>
                  <a:srgbClr val="00B050"/>
                </a:solidFill>
              </a:rPr>
              <a:t>, </a:t>
            </a:r>
            <a:r>
              <a:rPr lang="en-US" sz="2400" cap="small" dirty="0" err="1" smtClean="0">
                <a:solidFill>
                  <a:srgbClr val="00B050"/>
                </a:solidFill>
              </a:rPr>
              <a:t>mniLuongNguoiHoc</a:t>
            </a:r>
            <a:endParaRPr lang="en-US" sz="2400" cap="small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447800" y="2667000"/>
            <a:ext cx="8610600" cy="3657600"/>
          </a:xfrm>
          <a:prstGeom prst="foldedCorner">
            <a:avLst>
              <a:gd name="adj" fmla="val 11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828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/>
              <a:t>open</a:t>
            </a:r>
            <a:r>
              <a:rPr lang="en-US" b="1" dirty="0" err="1" smtClean="0">
                <a:solidFill>
                  <a:srgbClr val="0000FF"/>
                </a:solidFill>
              </a:rPr>
              <a:t>Xyz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new </a:t>
            </a:r>
            <a:r>
              <a:rPr lang="en-US" b="1" dirty="0" err="1" smtClean="0">
                <a:solidFill>
                  <a:srgbClr val="0000FF"/>
                </a:solidFill>
              </a:rPr>
              <a:t>Xyz</a:t>
            </a:r>
            <a:r>
              <a:rPr lang="en-US" dirty="0" err="1" smtClean="0"/>
              <a:t>JDialog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/>
              <a:t>).</a:t>
            </a:r>
            <a:r>
              <a:rPr lang="en-US" dirty="0" err="1" smtClean="0"/>
              <a:t>setVisible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7898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10973</TotalTime>
  <Words>487</Words>
  <Application>Microsoft Office PowerPoint</Application>
  <PresentationFormat>Widescreen</PresentationFormat>
  <Paragraphs>123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cửa sổ chính</vt:lpstr>
      <vt:lpstr>Mục tiêu</vt:lpstr>
      <vt:lpstr>PowerPoint Presentation</vt:lpstr>
      <vt:lpstr>Các thành phần UI trên cửa sổ chính</vt:lpstr>
      <vt:lpstr>Kiểm soát tên</vt:lpstr>
      <vt:lpstr>Đặt tên các thành phần giao diện</vt:lpstr>
      <vt:lpstr>Các phương thức xử lý của EduSysJFrame</vt:lpstr>
      <vt:lpstr>Liên kết các sự kiện với các phương thức</vt:lpstr>
      <vt:lpstr>Mở cửa sổ</vt:lpstr>
      <vt:lpstr>Mở cửa sổ Thống kế</vt:lpstr>
      <vt:lpstr>Mở một trang web trên trình duyệt</vt:lpstr>
      <vt:lpstr>Đăng xuất và kết thúc ứng dụng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1610</cp:revision>
  <dcterms:created xsi:type="dcterms:W3CDTF">2013-04-23T08:05:33Z</dcterms:created>
  <dcterms:modified xsi:type="dcterms:W3CDTF">2020-05-07T07:22:46Z</dcterms:modified>
</cp:coreProperties>
</file>