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4"/>
  </p:notesMasterIdLst>
  <p:sldIdLst>
    <p:sldId id="742" r:id="rId2"/>
    <p:sldId id="846" r:id="rId3"/>
    <p:sldId id="847" r:id="rId4"/>
    <p:sldId id="850" r:id="rId5"/>
    <p:sldId id="851" r:id="rId6"/>
    <p:sldId id="790" r:id="rId7"/>
    <p:sldId id="825" r:id="rId8"/>
    <p:sldId id="832" r:id="rId9"/>
    <p:sldId id="836" r:id="rId10"/>
    <p:sldId id="849" r:id="rId11"/>
    <p:sldId id="714" r:id="rId12"/>
    <p:sldId id="62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9900"/>
    <a:srgbClr val="0000FF"/>
    <a:srgbClr val="F9F9F9"/>
    <a:srgbClr val="FF5A33"/>
    <a:srgbClr val="5C00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2206" autoAdjust="0"/>
  </p:normalViewPr>
  <p:slideViewPr>
    <p:cSldViewPr>
      <p:cViewPr varScale="1">
        <p:scale>
          <a:sx n="73" d="100"/>
          <a:sy n="73" d="100"/>
        </p:scale>
        <p:origin x="594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78E58E-1C51-4382-9D82-05E17CE03774}" type="doc">
      <dgm:prSet loTypeId="urn:microsoft.com/office/officeart/2005/8/layout/StepDownProcess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469C338-6F7E-48B5-8BF8-EC7AC9766F45}">
      <dgm:prSet phldrT="[Text]"/>
      <dgm:spPr/>
      <dgm:t>
        <a:bodyPr/>
        <a:lstStyle/>
        <a:p>
          <a:r>
            <a:rPr lang="en-US" dirty="0" smtClean="0"/>
            <a:t>JDBC</a:t>
          </a:r>
          <a:endParaRPr lang="en-US" dirty="0"/>
        </a:p>
      </dgm:t>
    </dgm:pt>
    <dgm:pt modelId="{97935246-3011-41C6-975E-BC5B1E493101}" type="parTrans" cxnId="{1364C6C8-29C2-4CBF-9BB7-1F436079B594}">
      <dgm:prSet/>
      <dgm:spPr/>
      <dgm:t>
        <a:bodyPr/>
        <a:lstStyle/>
        <a:p>
          <a:endParaRPr lang="en-US"/>
        </a:p>
      </dgm:t>
    </dgm:pt>
    <dgm:pt modelId="{0382D995-572F-4CD9-8371-38E37CFFC778}" type="sibTrans" cxnId="{1364C6C8-29C2-4CBF-9BB7-1F436079B594}">
      <dgm:prSet/>
      <dgm:spPr/>
      <dgm:t>
        <a:bodyPr/>
        <a:lstStyle/>
        <a:p>
          <a:endParaRPr lang="en-US"/>
        </a:p>
      </dgm:t>
    </dgm:pt>
    <dgm:pt modelId="{251AE749-CAC7-4DDA-9320-F45E678C550B}">
      <dgm:prSet phldrT="[Text]"/>
      <dgm:spPr/>
      <dgm:t>
        <a:bodyPr/>
        <a:lstStyle/>
        <a:p>
          <a:r>
            <a:rPr lang="en-US" dirty="0" smtClean="0"/>
            <a:t>DAO</a:t>
          </a:r>
          <a:endParaRPr lang="en-US" dirty="0"/>
        </a:p>
      </dgm:t>
    </dgm:pt>
    <dgm:pt modelId="{71AC198A-42BA-4D81-947C-6C9754991D70}" type="parTrans" cxnId="{B35223FA-3DA9-4550-A2E3-8CC92BBD872A}">
      <dgm:prSet/>
      <dgm:spPr/>
      <dgm:t>
        <a:bodyPr/>
        <a:lstStyle/>
        <a:p>
          <a:endParaRPr lang="en-US"/>
        </a:p>
      </dgm:t>
    </dgm:pt>
    <dgm:pt modelId="{857BB7DB-8F57-47C0-9544-590E7E30557A}" type="sibTrans" cxnId="{B35223FA-3DA9-4550-A2E3-8CC92BBD872A}">
      <dgm:prSet/>
      <dgm:spPr/>
      <dgm:t>
        <a:bodyPr/>
        <a:lstStyle/>
        <a:p>
          <a:endParaRPr lang="en-US"/>
        </a:p>
      </dgm:t>
    </dgm:pt>
    <dgm:pt modelId="{9BA9E63A-1401-4496-BCF3-4471AC944DDC}">
      <dgm:prSet phldrT="[Text]"/>
      <dgm:spPr/>
      <dgm:t>
        <a:bodyPr/>
        <a:lstStyle/>
        <a:p>
          <a:r>
            <a:rPr lang="en-US" dirty="0" smtClean="0"/>
            <a:t>Account</a:t>
          </a:r>
          <a:endParaRPr lang="en-US" dirty="0"/>
        </a:p>
      </dgm:t>
    </dgm:pt>
    <dgm:pt modelId="{2BCEABDF-A31A-457E-BA0D-D2E70ABCF369}" type="parTrans" cxnId="{4738855E-CD2F-4D46-AA1C-38DD8A563697}">
      <dgm:prSet/>
      <dgm:spPr/>
      <dgm:t>
        <a:bodyPr/>
        <a:lstStyle/>
        <a:p>
          <a:endParaRPr lang="en-US"/>
        </a:p>
      </dgm:t>
    </dgm:pt>
    <dgm:pt modelId="{A4E26A0C-0F04-45F7-A0C0-71EA40749B7E}" type="sibTrans" cxnId="{4738855E-CD2F-4D46-AA1C-38DD8A563697}">
      <dgm:prSet/>
      <dgm:spPr/>
      <dgm:t>
        <a:bodyPr/>
        <a:lstStyle/>
        <a:p>
          <a:endParaRPr lang="en-US"/>
        </a:p>
      </dgm:t>
    </dgm:pt>
    <dgm:pt modelId="{CC09CFB1-FEED-4F91-AEF6-BD415ED56134}">
      <dgm:prSet phldrT="[Text]"/>
      <dgm:spPr/>
      <dgm:t>
        <a:bodyPr/>
        <a:lstStyle/>
        <a:p>
          <a:r>
            <a:rPr lang="en-US" dirty="0" smtClean="0"/>
            <a:t>Main</a:t>
          </a:r>
          <a:endParaRPr lang="en-US" dirty="0"/>
        </a:p>
      </dgm:t>
    </dgm:pt>
    <dgm:pt modelId="{A147A261-DE45-4EBC-AFA3-813085841F49}" type="parTrans" cxnId="{7D026F2F-AA87-4481-B894-4F74E176FF02}">
      <dgm:prSet/>
      <dgm:spPr/>
      <dgm:t>
        <a:bodyPr/>
        <a:lstStyle/>
        <a:p>
          <a:endParaRPr lang="en-US"/>
        </a:p>
      </dgm:t>
    </dgm:pt>
    <dgm:pt modelId="{C7E43DAD-F3FE-4A54-A190-ED352C90E314}" type="sibTrans" cxnId="{7D026F2F-AA87-4481-B894-4F74E176FF02}">
      <dgm:prSet/>
      <dgm:spPr/>
      <dgm:t>
        <a:bodyPr/>
        <a:lstStyle/>
        <a:p>
          <a:endParaRPr lang="en-US"/>
        </a:p>
      </dgm:t>
    </dgm:pt>
    <dgm:pt modelId="{4F4652E9-25BB-487B-86B2-3015ADA51431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Management</a:t>
          </a:r>
          <a:endParaRPr lang="en-US" dirty="0"/>
        </a:p>
      </dgm:t>
    </dgm:pt>
    <dgm:pt modelId="{340A75CA-0718-4C79-9DB2-CA70945D8508}" type="parTrans" cxnId="{9A3ADB2C-0CEB-434E-90ED-8E3EEA73E585}">
      <dgm:prSet/>
      <dgm:spPr/>
      <dgm:t>
        <a:bodyPr/>
        <a:lstStyle/>
        <a:p>
          <a:endParaRPr lang="en-US"/>
        </a:p>
      </dgm:t>
    </dgm:pt>
    <dgm:pt modelId="{BC487D20-5107-40E2-AAF1-621C702395CF}" type="sibTrans" cxnId="{9A3ADB2C-0CEB-434E-90ED-8E3EEA73E585}">
      <dgm:prSet/>
      <dgm:spPr/>
      <dgm:t>
        <a:bodyPr/>
        <a:lstStyle/>
        <a:p>
          <a:endParaRPr lang="en-US"/>
        </a:p>
      </dgm:t>
    </dgm:pt>
    <dgm:pt modelId="{938399D5-96FE-4A9E-930D-34BE3FA96D66}">
      <dgm:prSet phldrT="[Text]"/>
      <dgm:spPr/>
      <dgm:t>
        <a:bodyPr/>
        <a:lstStyle/>
        <a:p>
          <a:r>
            <a:rPr lang="en-US" smtClean="0"/>
            <a:t>Report</a:t>
          </a:r>
          <a:endParaRPr lang="en-US" dirty="0"/>
        </a:p>
      </dgm:t>
    </dgm:pt>
    <dgm:pt modelId="{BD6C7609-414D-48F8-906D-8E8DD0B1A05F}" type="parTrans" cxnId="{0DD2E1B1-6605-4A70-9CF9-FB25BDF6D77D}">
      <dgm:prSet/>
      <dgm:spPr/>
      <dgm:t>
        <a:bodyPr/>
        <a:lstStyle/>
        <a:p>
          <a:endParaRPr lang="en-US"/>
        </a:p>
      </dgm:t>
    </dgm:pt>
    <dgm:pt modelId="{E2735D7A-DB97-4432-8084-932FF3F6E2A4}" type="sibTrans" cxnId="{0DD2E1B1-6605-4A70-9CF9-FB25BDF6D77D}">
      <dgm:prSet/>
      <dgm:spPr/>
      <dgm:t>
        <a:bodyPr/>
        <a:lstStyle/>
        <a:p>
          <a:endParaRPr lang="en-US"/>
        </a:p>
      </dgm:t>
    </dgm:pt>
    <dgm:pt modelId="{D664ABEB-DDBA-4843-8A73-B0AB55DFC2B8}" type="pres">
      <dgm:prSet presAssocID="{D178E58E-1C51-4382-9D82-05E17CE0377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9859EA5-CB51-4758-9907-78A60922D1E9}" type="pres">
      <dgm:prSet presAssocID="{B469C338-6F7E-48B5-8BF8-EC7AC9766F45}" presName="composite" presStyleCnt="0"/>
      <dgm:spPr/>
      <dgm:t>
        <a:bodyPr/>
        <a:lstStyle/>
        <a:p>
          <a:endParaRPr lang="en-US"/>
        </a:p>
      </dgm:t>
    </dgm:pt>
    <dgm:pt modelId="{05097134-FE3F-46F7-BCFD-BB73B64261F4}" type="pres">
      <dgm:prSet presAssocID="{B469C338-6F7E-48B5-8BF8-EC7AC9766F45}" presName="bentUpArrow1" presStyleLbl="alignImgPlace1" presStyleIdx="0" presStyleCnt="5" custLinFactNeighborX="-60909" custLinFactNeighborY="-10499"/>
      <dgm:spPr/>
      <dgm:t>
        <a:bodyPr/>
        <a:lstStyle/>
        <a:p>
          <a:endParaRPr lang="en-US"/>
        </a:p>
      </dgm:t>
    </dgm:pt>
    <dgm:pt modelId="{7EC0F6FF-E8DD-46C0-9AF4-B05D01160A1B}" type="pres">
      <dgm:prSet presAssocID="{B469C338-6F7E-48B5-8BF8-EC7AC9766F45}" presName="ParentText" presStyleLbl="node1" presStyleIdx="0" presStyleCnt="6" custScaleX="183884" custScaleY="81295" custLinFactNeighborX="-374" custLinFactNeighborY="-647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FA5E5C-6C08-4FD9-9856-E7C1A79CE1F0}" type="pres">
      <dgm:prSet presAssocID="{B469C338-6F7E-48B5-8BF8-EC7AC9766F45}" presName="ChildText" presStyleLbl="revTx" presStyleIdx="0" presStyleCnt="5" custScaleX="262242" custLinFactX="56763" custLinFactNeighborX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748F26-E9FA-4487-B61E-CEA3D024AFEE}" type="pres">
      <dgm:prSet presAssocID="{0382D995-572F-4CD9-8371-38E37CFFC778}" presName="sibTrans" presStyleCnt="0"/>
      <dgm:spPr/>
      <dgm:t>
        <a:bodyPr/>
        <a:lstStyle/>
        <a:p>
          <a:endParaRPr lang="en-US"/>
        </a:p>
      </dgm:t>
    </dgm:pt>
    <dgm:pt modelId="{226BC803-15A6-4E33-B696-C547EDB8B5BA}" type="pres">
      <dgm:prSet presAssocID="{251AE749-CAC7-4DDA-9320-F45E678C550B}" presName="composite" presStyleCnt="0"/>
      <dgm:spPr/>
      <dgm:t>
        <a:bodyPr/>
        <a:lstStyle/>
        <a:p>
          <a:endParaRPr lang="en-US"/>
        </a:p>
      </dgm:t>
    </dgm:pt>
    <dgm:pt modelId="{0A956075-0DBA-48A7-93D6-5B5E1ADEFE36}" type="pres">
      <dgm:prSet presAssocID="{251AE749-CAC7-4DDA-9320-F45E678C550B}" presName="bentUpArrow1" presStyleLbl="alignImgPlace1" presStyleIdx="1" presStyleCnt="5" custLinFactX="-13584" custLinFactNeighborX="-100000"/>
      <dgm:spPr/>
      <dgm:t>
        <a:bodyPr/>
        <a:lstStyle/>
        <a:p>
          <a:endParaRPr lang="en-US"/>
        </a:p>
      </dgm:t>
    </dgm:pt>
    <dgm:pt modelId="{816B66C8-B5D6-41C9-8CB3-0F154D96AD09}" type="pres">
      <dgm:prSet presAssocID="{251AE749-CAC7-4DDA-9320-F45E678C550B}" presName="ParentText" presStyleLbl="node1" presStyleIdx="1" presStyleCnt="6" custScaleX="183884" custScaleY="81295" custLinFactNeighborX="-47888" custLinFactNeighborY="-96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D8F801-F9B0-4130-84EE-4DDA65C9C1A7}" type="pres">
      <dgm:prSet presAssocID="{251AE749-CAC7-4DDA-9320-F45E678C550B}" presName="ChildText" presStyleLbl="revTx" presStyleIdx="1" presStyleCnt="5" custScaleX="262242" custLinFactX="56763" custLinFactNeighborX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CB03C2-4382-46F6-8023-11DB5DBD5BEA}" type="pres">
      <dgm:prSet presAssocID="{857BB7DB-8F57-47C0-9544-590E7E30557A}" presName="sibTrans" presStyleCnt="0"/>
      <dgm:spPr/>
      <dgm:t>
        <a:bodyPr/>
        <a:lstStyle/>
        <a:p>
          <a:endParaRPr lang="en-US"/>
        </a:p>
      </dgm:t>
    </dgm:pt>
    <dgm:pt modelId="{41684902-D0C2-47DB-868D-02340FD62CAD}" type="pres">
      <dgm:prSet presAssocID="{9BA9E63A-1401-4496-BCF3-4471AC944DDC}" presName="composite" presStyleCnt="0"/>
      <dgm:spPr/>
      <dgm:t>
        <a:bodyPr/>
        <a:lstStyle/>
        <a:p>
          <a:endParaRPr lang="en-US"/>
        </a:p>
      </dgm:t>
    </dgm:pt>
    <dgm:pt modelId="{8786A485-56B9-4A3E-B75F-A467B4E9DB09}" type="pres">
      <dgm:prSet presAssocID="{9BA9E63A-1401-4496-BCF3-4471AC944DDC}" presName="bentUpArrow1" presStyleLbl="alignImgPlace1" presStyleIdx="2" presStyleCnt="5" custLinFactX="-13584" custLinFactNeighborX="-100000"/>
      <dgm:spPr/>
      <dgm:t>
        <a:bodyPr/>
        <a:lstStyle/>
        <a:p>
          <a:endParaRPr lang="en-US"/>
        </a:p>
      </dgm:t>
    </dgm:pt>
    <dgm:pt modelId="{8D480B84-A4B8-4629-87AE-8682BDBA0526}" type="pres">
      <dgm:prSet presAssocID="{9BA9E63A-1401-4496-BCF3-4471AC944DDC}" presName="ParentText" presStyleLbl="node1" presStyleIdx="2" presStyleCnt="6" custScaleX="183884" custScaleY="81295" custLinFactNeighborX="-8516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62C517-9585-47FF-A890-8DAA5517C765}" type="pres">
      <dgm:prSet presAssocID="{9BA9E63A-1401-4496-BCF3-4471AC944DDC}" presName="ChildText" presStyleLbl="revTx" presStyleIdx="2" presStyleCnt="5" custScaleX="262242" custLinFactX="56763" custLinFactNeighborX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B60508-8F15-4F79-8D8B-7E56C55FB87E}" type="pres">
      <dgm:prSet presAssocID="{A4E26A0C-0F04-45F7-A0C0-71EA40749B7E}" presName="sibTrans" presStyleCnt="0"/>
      <dgm:spPr/>
      <dgm:t>
        <a:bodyPr/>
        <a:lstStyle/>
        <a:p>
          <a:endParaRPr lang="en-US"/>
        </a:p>
      </dgm:t>
    </dgm:pt>
    <dgm:pt modelId="{B573EF97-0B53-4896-895F-1C74A87326BD}" type="pres">
      <dgm:prSet presAssocID="{CC09CFB1-FEED-4F91-AEF6-BD415ED56134}" presName="composite" presStyleCnt="0"/>
      <dgm:spPr/>
      <dgm:t>
        <a:bodyPr/>
        <a:lstStyle/>
        <a:p>
          <a:endParaRPr lang="en-US"/>
        </a:p>
      </dgm:t>
    </dgm:pt>
    <dgm:pt modelId="{6602E55C-C580-45B1-828C-989877BD6086}" type="pres">
      <dgm:prSet presAssocID="{CC09CFB1-FEED-4F91-AEF6-BD415ED56134}" presName="bentUpArrow1" presStyleLbl="alignImgPlace1" presStyleIdx="3" presStyleCnt="5" custLinFactX="-13584" custLinFactNeighborX="-100000"/>
      <dgm:spPr/>
      <dgm:t>
        <a:bodyPr/>
        <a:lstStyle/>
        <a:p>
          <a:endParaRPr lang="en-US"/>
        </a:p>
      </dgm:t>
    </dgm:pt>
    <dgm:pt modelId="{3DDCCA4C-0D43-47E5-BB3A-E4B80B80B927}" type="pres">
      <dgm:prSet presAssocID="{CC09CFB1-FEED-4F91-AEF6-BD415ED56134}" presName="ParentText" presStyleLbl="node1" presStyleIdx="3" presStyleCnt="6" custScaleX="183884" custScaleY="81295" custLinFactNeighborX="-8516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1B9DC8-7AE6-41FB-843C-9ED21768C1F1}" type="pres">
      <dgm:prSet presAssocID="{CC09CFB1-FEED-4F91-AEF6-BD415ED56134}" presName="ChildText" presStyleLbl="revTx" presStyleIdx="3" presStyleCnt="5" custScaleX="262242" custLinFactX="56763" custLinFactNeighborX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4F87C0-5353-47C8-A484-6A747B1C99FD}" type="pres">
      <dgm:prSet presAssocID="{C7E43DAD-F3FE-4A54-A190-ED352C90E314}" presName="sibTrans" presStyleCnt="0"/>
      <dgm:spPr/>
      <dgm:t>
        <a:bodyPr/>
        <a:lstStyle/>
        <a:p>
          <a:endParaRPr lang="en-US"/>
        </a:p>
      </dgm:t>
    </dgm:pt>
    <dgm:pt modelId="{C4D8B96B-6DD0-4AF3-A0C6-547FF7792379}" type="pres">
      <dgm:prSet presAssocID="{4F4652E9-25BB-487B-86B2-3015ADA51431}" presName="composite" presStyleCnt="0"/>
      <dgm:spPr/>
      <dgm:t>
        <a:bodyPr/>
        <a:lstStyle/>
        <a:p>
          <a:endParaRPr lang="en-US"/>
        </a:p>
      </dgm:t>
    </dgm:pt>
    <dgm:pt modelId="{31BAFBC2-7B46-472B-A044-42CCA5D005D7}" type="pres">
      <dgm:prSet presAssocID="{4F4652E9-25BB-487B-86B2-3015ADA51431}" presName="bentUpArrow1" presStyleLbl="alignImgPlace1" presStyleIdx="4" presStyleCnt="5" custLinFactX="-13584" custLinFactNeighborX="-100000"/>
      <dgm:spPr/>
      <dgm:t>
        <a:bodyPr/>
        <a:lstStyle/>
        <a:p>
          <a:endParaRPr lang="en-US"/>
        </a:p>
      </dgm:t>
    </dgm:pt>
    <dgm:pt modelId="{D2302717-B7E0-4B89-96D7-9B6211476C15}" type="pres">
      <dgm:prSet presAssocID="{4F4652E9-25BB-487B-86B2-3015ADA51431}" presName="ParentText" presStyleLbl="node1" presStyleIdx="4" presStyleCnt="6" custScaleX="183884" custScaleY="81295" custLinFactNeighborX="-8516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B2A5A3-A8DA-4E6A-8576-9273776375B2}" type="pres">
      <dgm:prSet presAssocID="{4F4652E9-25BB-487B-86B2-3015ADA51431}" presName="ChildText" presStyleLbl="revTx" presStyleIdx="4" presStyleCnt="5" custScaleX="262242" custLinFactX="56763" custLinFactNeighborX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16E4A2-54CD-4550-9B72-972425DFF8A6}" type="pres">
      <dgm:prSet presAssocID="{BC487D20-5107-40E2-AAF1-621C702395CF}" presName="sibTrans" presStyleCnt="0"/>
      <dgm:spPr/>
      <dgm:t>
        <a:bodyPr/>
        <a:lstStyle/>
        <a:p>
          <a:endParaRPr lang="en-US"/>
        </a:p>
      </dgm:t>
    </dgm:pt>
    <dgm:pt modelId="{CA75FEAB-6E6F-4333-87D5-D2EA209CD4BB}" type="pres">
      <dgm:prSet presAssocID="{938399D5-96FE-4A9E-930D-34BE3FA96D66}" presName="composite" presStyleCnt="0"/>
      <dgm:spPr/>
      <dgm:t>
        <a:bodyPr/>
        <a:lstStyle/>
        <a:p>
          <a:endParaRPr lang="en-US"/>
        </a:p>
      </dgm:t>
    </dgm:pt>
    <dgm:pt modelId="{18AB97E2-671E-448B-BE03-270F86AC223D}" type="pres">
      <dgm:prSet presAssocID="{938399D5-96FE-4A9E-930D-34BE3FA96D66}" presName="ParentText" presStyleLbl="node1" presStyleIdx="5" presStyleCnt="6" custScaleX="183884" custScaleY="81295" custLinFactNeighborX="-8516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38855E-CD2F-4D46-AA1C-38DD8A563697}" srcId="{D178E58E-1C51-4382-9D82-05E17CE03774}" destId="{9BA9E63A-1401-4496-BCF3-4471AC944DDC}" srcOrd="2" destOrd="0" parTransId="{2BCEABDF-A31A-457E-BA0D-D2E70ABCF369}" sibTransId="{A4E26A0C-0F04-45F7-A0C0-71EA40749B7E}"/>
    <dgm:cxn modelId="{2C8C214D-1B20-4846-A231-287ACE762F5F}" type="presOf" srcId="{938399D5-96FE-4A9E-930D-34BE3FA96D66}" destId="{18AB97E2-671E-448B-BE03-270F86AC223D}" srcOrd="0" destOrd="0" presId="urn:microsoft.com/office/officeart/2005/8/layout/StepDownProcess"/>
    <dgm:cxn modelId="{1364C6C8-29C2-4CBF-9BB7-1F436079B594}" srcId="{D178E58E-1C51-4382-9D82-05E17CE03774}" destId="{B469C338-6F7E-48B5-8BF8-EC7AC9766F45}" srcOrd="0" destOrd="0" parTransId="{97935246-3011-41C6-975E-BC5B1E493101}" sibTransId="{0382D995-572F-4CD9-8371-38E37CFFC778}"/>
    <dgm:cxn modelId="{405ECAFD-B888-46C0-99C5-23FDD1906FE0}" type="presOf" srcId="{CC09CFB1-FEED-4F91-AEF6-BD415ED56134}" destId="{3DDCCA4C-0D43-47E5-BB3A-E4B80B80B927}" srcOrd="0" destOrd="0" presId="urn:microsoft.com/office/officeart/2005/8/layout/StepDownProcess"/>
    <dgm:cxn modelId="{5FCD1C60-7721-46B6-B16E-74BE5EEF4FC4}" type="presOf" srcId="{D178E58E-1C51-4382-9D82-05E17CE03774}" destId="{D664ABEB-DDBA-4843-8A73-B0AB55DFC2B8}" srcOrd="0" destOrd="0" presId="urn:microsoft.com/office/officeart/2005/8/layout/StepDownProcess"/>
    <dgm:cxn modelId="{B35223FA-3DA9-4550-A2E3-8CC92BBD872A}" srcId="{D178E58E-1C51-4382-9D82-05E17CE03774}" destId="{251AE749-CAC7-4DDA-9320-F45E678C550B}" srcOrd="1" destOrd="0" parTransId="{71AC198A-42BA-4D81-947C-6C9754991D70}" sibTransId="{857BB7DB-8F57-47C0-9544-590E7E30557A}"/>
    <dgm:cxn modelId="{BB34A4DD-6404-4B81-9B9B-B8113214D152}" type="presOf" srcId="{B469C338-6F7E-48B5-8BF8-EC7AC9766F45}" destId="{7EC0F6FF-E8DD-46C0-9AF4-B05D01160A1B}" srcOrd="0" destOrd="0" presId="urn:microsoft.com/office/officeart/2005/8/layout/StepDownProcess"/>
    <dgm:cxn modelId="{9A3ADB2C-0CEB-434E-90ED-8E3EEA73E585}" srcId="{D178E58E-1C51-4382-9D82-05E17CE03774}" destId="{4F4652E9-25BB-487B-86B2-3015ADA51431}" srcOrd="4" destOrd="0" parTransId="{340A75CA-0718-4C79-9DB2-CA70945D8508}" sibTransId="{BC487D20-5107-40E2-AAF1-621C702395CF}"/>
    <dgm:cxn modelId="{2CE7D3E1-AF6A-4372-8D71-A9BBDE9D9286}" type="presOf" srcId="{4F4652E9-25BB-487B-86B2-3015ADA51431}" destId="{D2302717-B7E0-4B89-96D7-9B6211476C15}" srcOrd="0" destOrd="0" presId="urn:microsoft.com/office/officeart/2005/8/layout/StepDownProcess"/>
    <dgm:cxn modelId="{0DD2E1B1-6605-4A70-9CF9-FB25BDF6D77D}" srcId="{D178E58E-1C51-4382-9D82-05E17CE03774}" destId="{938399D5-96FE-4A9E-930D-34BE3FA96D66}" srcOrd="5" destOrd="0" parTransId="{BD6C7609-414D-48F8-906D-8E8DD0B1A05F}" sibTransId="{E2735D7A-DB97-4432-8084-932FF3F6E2A4}"/>
    <dgm:cxn modelId="{7D026F2F-AA87-4481-B894-4F74E176FF02}" srcId="{D178E58E-1C51-4382-9D82-05E17CE03774}" destId="{CC09CFB1-FEED-4F91-AEF6-BD415ED56134}" srcOrd="3" destOrd="0" parTransId="{A147A261-DE45-4EBC-AFA3-813085841F49}" sibTransId="{C7E43DAD-F3FE-4A54-A190-ED352C90E314}"/>
    <dgm:cxn modelId="{511D88F0-C594-4432-8CCF-76C2D7D40A0A}" type="presOf" srcId="{251AE749-CAC7-4DDA-9320-F45E678C550B}" destId="{816B66C8-B5D6-41C9-8CB3-0F154D96AD09}" srcOrd="0" destOrd="0" presId="urn:microsoft.com/office/officeart/2005/8/layout/StepDownProcess"/>
    <dgm:cxn modelId="{74D57B67-C185-4E96-B1A8-31FA4CEBE764}" type="presOf" srcId="{9BA9E63A-1401-4496-BCF3-4471AC944DDC}" destId="{8D480B84-A4B8-4629-87AE-8682BDBA0526}" srcOrd="0" destOrd="0" presId="urn:microsoft.com/office/officeart/2005/8/layout/StepDownProcess"/>
    <dgm:cxn modelId="{B60434B5-7FB5-4FE3-B4E7-FF0E2EC47DFB}" type="presParOf" srcId="{D664ABEB-DDBA-4843-8A73-B0AB55DFC2B8}" destId="{B9859EA5-CB51-4758-9907-78A60922D1E9}" srcOrd="0" destOrd="0" presId="urn:microsoft.com/office/officeart/2005/8/layout/StepDownProcess"/>
    <dgm:cxn modelId="{3FCE1E26-045D-47BF-AFC0-9F6F207F1491}" type="presParOf" srcId="{B9859EA5-CB51-4758-9907-78A60922D1E9}" destId="{05097134-FE3F-46F7-BCFD-BB73B64261F4}" srcOrd="0" destOrd="0" presId="urn:microsoft.com/office/officeart/2005/8/layout/StepDownProcess"/>
    <dgm:cxn modelId="{966832F8-87C7-43F0-967A-1A14E3707016}" type="presParOf" srcId="{B9859EA5-CB51-4758-9907-78A60922D1E9}" destId="{7EC0F6FF-E8DD-46C0-9AF4-B05D01160A1B}" srcOrd="1" destOrd="0" presId="urn:microsoft.com/office/officeart/2005/8/layout/StepDownProcess"/>
    <dgm:cxn modelId="{35291CBD-613F-4743-9CDB-EB7B921C02D1}" type="presParOf" srcId="{B9859EA5-CB51-4758-9907-78A60922D1E9}" destId="{C2FA5E5C-6C08-4FD9-9856-E7C1A79CE1F0}" srcOrd="2" destOrd="0" presId="urn:microsoft.com/office/officeart/2005/8/layout/StepDownProcess"/>
    <dgm:cxn modelId="{8C880C5D-2418-400C-87E8-C48C13D93C9C}" type="presParOf" srcId="{D664ABEB-DDBA-4843-8A73-B0AB55DFC2B8}" destId="{7E748F26-E9FA-4487-B61E-CEA3D024AFEE}" srcOrd="1" destOrd="0" presId="urn:microsoft.com/office/officeart/2005/8/layout/StepDownProcess"/>
    <dgm:cxn modelId="{DAFD0351-EAAD-483A-A031-12CF2B2D5995}" type="presParOf" srcId="{D664ABEB-DDBA-4843-8A73-B0AB55DFC2B8}" destId="{226BC803-15A6-4E33-B696-C547EDB8B5BA}" srcOrd="2" destOrd="0" presId="urn:microsoft.com/office/officeart/2005/8/layout/StepDownProcess"/>
    <dgm:cxn modelId="{D0CD55F6-FCD0-4986-990B-0F1ED7012823}" type="presParOf" srcId="{226BC803-15A6-4E33-B696-C547EDB8B5BA}" destId="{0A956075-0DBA-48A7-93D6-5B5E1ADEFE36}" srcOrd="0" destOrd="0" presId="urn:microsoft.com/office/officeart/2005/8/layout/StepDownProcess"/>
    <dgm:cxn modelId="{125F7C5C-4A9D-4334-9A8B-2E38ABD98D82}" type="presParOf" srcId="{226BC803-15A6-4E33-B696-C547EDB8B5BA}" destId="{816B66C8-B5D6-41C9-8CB3-0F154D96AD09}" srcOrd="1" destOrd="0" presId="urn:microsoft.com/office/officeart/2005/8/layout/StepDownProcess"/>
    <dgm:cxn modelId="{85A964AD-7BAB-48D1-9FBF-F9F5796945FF}" type="presParOf" srcId="{226BC803-15A6-4E33-B696-C547EDB8B5BA}" destId="{A4D8F801-F9B0-4130-84EE-4DDA65C9C1A7}" srcOrd="2" destOrd="0" presId="urn:microsoft.com/office/officeart/2005/8/layout/StepDownProcess"/>
    <dgm:cxn modelId="{B3CF8613-BD76-4A50-A909-9903EB143E84}" type="presParOf" srcId="{D664ABEB-DDBA-4843-8A73-B0AB55DFC2B8}" destId="{BDCB03C2-4382-46F6-8023-11DB5DBD5BEA}" srcOrd="3" destOrd="0" presId="urn:microsoft.com/office/officeart/2005/8/layout/StepDownProcess"/>
    <dgm:cxn modelId="{EDFD49E1-11E4-45D2-AA7E-7080A07A5C69}" type="presParOf" srcId="{D664ABEB-DDBA-4843-8A73-B0AB55DFC2B8}" destId="{41684902-D0C2-47DB-868D-02340FD62CAD}" srcOrd="4" destOrd="0" presId="urn:microsoft.com/office/officeart/2005/8/layout/StepDownProcess"/>
    <dgm:cxn modelId="{C1819BA5-E94E-445D-AA4D-D944B0E5B1EC}" type="presParOf" srcId="{41684902-D0C2-47DB-868D-02340FD62CAD}" destId="{8786A485-56B9-4A3E-B75F-A467B4E9DB09}" srcOrd="0" destOrd="0" presId="urn:microsoft.com/office/officeart/2005/8/layout/StepDownProcess"/>
    <dgm:cxn modelId="{25EA0712-5688-4888-AF81-8A0E593D7175}" type="presParOf" srcId="{41684902-D0C2-47DB-868D-02340FD62CAD}" destId="{8D480B84-A4B8-4629-87AE-8682BDBA0526}" srcOrd="1" destOrd="0" presId="urn:microsoft.com/office/officeart/2005/8/layout/StepDownProcess"/>
    <dgm:cxn modelId="{92D48798-8D65-46D7-90D4-26AA77A92F5B}" type="presParOf" srcId="{41684902-D0C2-47DB-868D-02340FD62CAD}" destId="{2762C517-9585-47FF-A890-8DAA5517C765}" srcOrd="2" destOrd="0" presId="urn:microsoft.com/office/officeart/2005/8/layout/StepDownProcess"/>
    <dgm:cxn modelId="{8D2747E2-013A-4BF6-9A1A-1F79260D4E70}" type="presParOf" srcId="{D664ABEB-DDBA-4843-8A73-B0AB55DFC2B8}" destId="{34B60508-8F15-4F79-8D8B-7E56C55FB87E}" srcOrd="5" destOrd="0" presId="urn:microsoft.com/office/officeart/2005/8/layout/StepDownProcess"/>
    <dgm:cxn modelId="{8291F768-226E-4415-AEFE-F99BBD0C6856}" type="presParOf" srcId="{D664ABEB-DDBA-4843-8A73-B0AB55DFC2B8}" destId="{B573EF97-0B53-4896-895F-1C74A87326BD}" srcOrd="6" destOrd="0" presId="urn:microsoft.com/office/officeart/2005/8/layout/StepDownProcess"/>
    <dgm:cxn modelId="{726D5BF6-F837-40A4-8356-F420C1DCE3D1}" type="presParOf" srcId="{B573EF97-0B53-4896-895F-1C74A87326BD}" destId="{6602E55C-C580-45B1-828C-989877BD6086}" srcOrd="0" destOrd="0" presId="urn:microsoft.com/office/officeart/2005/8/layout/StepDownProcess"/>
    <dgm:cxn modelId="{525DDF59-C282-4FCA-ACB0-20419F27F38F}" type="presParOf" srcId="{B573EF97-0B53-4896-895F-1C74A87326BD}" destId="{3DDCCA4C-0D43-47E5-BB3A-E4B80B80B927}" srcOrd="1" destOrd="0" presId="urn:microsoft.com/office/officeart/2005/8/layout/StepDownProcess"/>
    <dgm:cxn modelId="{443CFBAC-641E-4237-B951-8011FC44A140}" type="presParOf" srcId="{B573EF97-0B53-4896-895F-1C74A87326BD}" destId="{B11B9DC8-7AE6-41FB-843C-9ED21768C1F1}" srcOrd="2" destOrd="0" presId="urn:microsoft.com/office/officeart/2005/8/layout/StepDownProcess"/>
    <dgm:cxn modelId="{BD3EDEBA-94AA-4A2E-A3D4-96767DE42B12}" type="presParOf" srcId="{D664ABEB-DDBA-4843-8A73-B0AB55DFC2B8}" destId="{264F87C0-5353-47C8-A484-6A747B1C99FD}" srcOrd="7" destOrd="0" presId="urn:microsoft.com/office/officeart/2005/8/layout/StepDownProcess"/>
    <dgm:cxn modelId="{05E8EDFC-6287-45B3-8620-FBD3A3DBEAB9}" type="presParOf" srcId="{D664ABEB-DDBA-4843-8A73-B0AB55DFC2B8}" destId="{C4D8B96B-6DD0-4AF3-A0C6-547FF7792379}" srcOrd="8" destOrd="0" presId="urn:microsoft.com/office/officeart/2005/8/layout/StepDownProcess"/>
    <dgm:cxn modelId="{22BFBB2B-8EA0-4392-B386-2D1F32BA4348}" type="presParOf" srcId="{C4D8B96B-6DD0-4AF3-A0C6-547FF7792379}" destId="{31BAFBC2-7B46-472B-A044-42CCA5D005D7}" srcOrd="0" destOrd="0" presId="urn:microsoft.com/office/officeart/2005/8/layout/StepDownProcess"/>
    <dgm:cxn modelId="{BD62F5F3-85F2-418C-9AEC-C341A539371D}" type="presParOf" srcId="{C4D8B96B-6DD0-4AF3-A0C6-547FF7792379}" destId="{D2302717-B7E0-4B89-96D7-9B6211476C15}" srcOrd="1" destOrd="0" presId="urn:microsoft.com/office/officeart/2005/8/layout/StepDownProcess"/>
    <dgm:cxn modelId="{5C4F7990-8C62-4C07-80EE-2BEAED470E62}" type="presParOf" srcId="{C4D8B96B-6DD0-4AF3-A0C6-547FF7792379}" destId="{1FB2A5A3-A8DA-4E6A-8576-9273776375B2}" srcOrd="2" destOrd="0" presId="urn:microsoft.com/office/officeart/2005/8/layout/StepDownProcess"/>
    <dgm:cxn modelId="{AE5AD2FB-AE2E-4C98-BE9A-454D2762F518}" type="presParOf" srcId="{D664ABEB-DDBA-4843-8A73-B0AB55DFC2B8}" destId="{EF16E4A2-54CD-4550-9B72-972425DFF8A6}" srcOrd="9" destOrd="0" presId="urn:microsoft.com/office/officeart/2005/8/layout/StepDownProcess"/>
    <dgm:cxn modelId="{2A6D13F8-FBC0-4E85-A81B-2661B5E64EA7}" type="presParOf" srcId="{D664ABEB-DDBA-4843-8A73-B0AB55DFC2B8}" destId="{CA75FEAB-6E6F-4333-87D5-D2EA209CD4BB}" srcOrd="10" destOrd="0" presId="urn:microsoft.com/office/officeart/2005/8/layout/StepDownProcess"/>
    <dgm:cxn modelId="{D20B3BD7-6740-4173-B39F-5DD349094FAB}" type="presParOf" srcId="{CA75FEAB-6E6F-4333-87D5-D2EA209CD4BB}" destId="{18AB97E2-671E-448B-BE03-270F86AC223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97134-FE3F-46F7-BCFD-BB73B64261F4}">
      <dsp:nvSpPr>
        <dsp:cNvPr id="0" name=""/>
        <dsp:cNvSpPr/>
      </dsp:nvSpPr>
      <dsp:spPr>
        <a:xfrm rot="5400000">
          <a:off x="201570" y="849418"/>
          <a:ext cx="710088" cy="80841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EC0F6FF-E8DD-46C0-9AF4-B05D01160A1B}">
      <dsp:nvSpPr>
        <dsp:cNvPr id="0" name=""/>
        <dsp:cNvSpPr/>
      </dsp:nvSpPr>
      <dsp:spPr>
        <a:xfrm>
          <a:off x="1" y="160866"/>
          <a:ext cx="2198096" cy="680212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JDBC</a:t>
          </a:r>
          <a:endParaRPr lang="en-US" sz="2700" kern="1200" dirty="0"/>
        </a:p>
      </dsp:txBody>
      <dsp:txXfrm>
        <a:off x="33212" y="194077"/>
        <a:ext cx="2131674" cy="613790"/>
      </dsp:txXfrm>
    </dsp:sp>
    <dsp:sp modelId="{C2FA5E5C-6C08-4FD9-9856-E7C1A79CE1F0}">
      <dsp:nvSpPr>
        <dsp:cNvPr id="0" name=""/>
        <dsp:cNvSpPr/>
      </dsp:nvSpPr>
      <dsp:spPr>
        <a:xfrm>
          <a:off x="2358837" y="216623"/>
          <a:ext cx="2279930" cy="676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956075-0DBA-48A7-93D6-5B5E1ADEFE36}">
      <dsp:nvSpPr>
        <dsp:cNvPr id="0" name=""/>
        <dsp:cNvSpPr/>
      </dsp:nvSpPr>
      <dsp:spPr>
        <a:xfrm rot="5400000">
          <a:off x="1346011" y="1785630"/>
          <a:ext cx="710088" cy="80841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2693711"/>
            <a:satOff val="11594"/>
            <a:lumOff val="313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16B66C8-B5D6-41C9-8CB3-0F154D96AD09}">
      <dsp:nvSpPr>
        <dsp:cNvPr id="0" name=""/>
        <dsp:cNvSpPr/>
      </dsp:nvSpPr>
      <dsp:spPr>
        <a:xfrm>
          <a:off x="1002304" y="1068696"/>
          <a:ext cx="2198096" cy="680212"/>
        </a:xfrm>
        <a:prstGeom prst="roundRect">
          <a:avLst>
            <a:gd name="adj" fmla="val 16670"/>
          </a:avLst>
        </a:prstGeom>
        <a:solidFill>
          <a:schemeClr val="accent5">
            <a:hueOff val="-1986775"/>
            <a:satOff val="7962"/>
            <a:lumOff val="172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DAO</a:t>
          </a:r>
          <a:endParaRPr lang="en-US" sz="2700" kern="1200" dirty="0"/>
        </a:p>
      </dsp:txBody>
      <dsp:txXfrm>
        <a:off x="1035515" y="1101907"/>
        <a:ext cx="2131674" cy="613790"/>
      </dsp:txXfrm>
    </dsp:sp>
    <dsp:sp modelId="{A4D8F801-F9B0-4130-84EE-4DDA65C9C1A7}">
      <dsp:nvSpPr>
        <dsp:cNvPr id="0" name=""/>
        <dsp:cNvSpPr/>
      </dsp:nvSpPr>
      <dsp:spPr>
        <a:xfrm>
          <a:off x="3929109" y="1078283"/>
          <a:ext cx="2279930" cy="676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6A485-56B9-4A3E-B75F-A467B4E9DB09}">
      <dsp:nvSpPr>
        <dsp:cNvPr id="0" name=""/>
        <dsp:cNvSpPr/>
      </dsp:nvSpPr>
      <dsp:spPr>
        <a:xfrm rot="5400000">
          <a:off x="2916283" y="2647290"/>
          <a:ext cx="710088" cy="80841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5387423"/>
            <a:satOff val="23188"/>
            <a:lumOff val="626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D480B84-A4B8-4629-87AE-8682BDBA0526}">
      <dsp:nvSpPr>
        <dsp:cNvPr id="0" name=""/>
        <dsp:cNvSpPr/>
      </dsp:nvSpPr>
      <dsp:spPr>
        <a:xfrm>
          <a:off x="2126965" y="1938397"/>
          <a:ext cx="2198096" cy="680212"/>
        </a:xfrm>
        <a:prstGeom prst="roundRect">
          <a:avLst>
            <a:gd name="adj" fmla="val 16670"/>
          </a:avLst>
        </a:prstGeom>
        <a:solidFill>
          <a:schemeClr val="accent5">
            <a:hueOff val="-3973551"/>
            <a:satOff val="15924"/>
            <a:lumOff val="345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Account</a:t>
          </a:r>
          <a:endParaRPr lang="en-US" sz="2700" kern="1200" dirty="0"/>
        </a:p>
      </dsp:txBody>
      <dsp:txXfrm>
        <a:off x="2160176" y="1971608"/>
        <a:ext cx="2131674" cy="613790"/>
      </dsp:txXfrm>
    </dsp:sp>
    <dsp:sp modelId="{2762C517-9585-47FF-A890-8DAA5517C765}">
      <dsp:nvSpPr>
        <dsp:cNvPr id="0" name=""/>
        <dsp:cNvSpPr/>
      </dsp:nvSpPr>
      <dsp:spPr>
        <a:xfrm>
          <a:off x="5499381" y="1939943"/>
          <a:ext cx="2279930" cy="676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02E55C-C580-45B1-828C-989877BD6086}">
      <dsp:nvSpPr>
        <dsp:cNvPr id="0" name=""/>
        <dsp:cNvSpPr/>
      </dsp:nvSpPr>
      <dsp:spPr>
        <a:xfrm rot="5400000">
          <a:off x="4486554" y="3508950"/>
          <a:ext cx="710088" cy="80841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8081135"/>
            <a:satOff val="34781"/>
            <a:lumOff val="940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DDCCA4C-0D43-47E5-BB3A-E4B80B80B927}">
      <dsp:nvSpPr>
        <dsp:cNvPr id="0" name=""/>
        <dsp:cNvSpPr/>
      </dsp:nvSpPr>
      <dsp:spPr>
        <a:xfrm>
          <a:off x="3697237" y="2800057"/>
          <a:ext cx="2198096" cy="680212"/>
        </a:xfrm>
        <a:prstGeom prst="roundRect">
          <a:avLst>
            <a:gd name="adj" fmla="val 16670"/>
          </a:avLst>
        </a:prstGeom>
        <a:solidFill>
          <a:schemeClr val="accent5">
            <a:hueOff val="-5960326"/>
            <a:satOff val="23887"/>
            <a:lumOff val="517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Main</a:t>
          </a:r>
          <a:endParaRPr lang="en-US" sz="2700" kern="1200" dirty="0"/>
        </a:p>
      </dsp:txBody>
      <dsp:txXfrm>
        <a:off x="3730448" y="2833268"/>
        <a:ext cx="2131674" cy="613790"/>
      </dsp:txXfrm>
    </dsp:sp>
    <dsp:sp modelId="{B11B9DC8-7AE6-41FB-843C-9ED21768C1F1}">
      <dsp:nvSpPr>
        <dsp:cNvPr id="0" name=""/>
        <dsp:cNvSpPr/>
      </dsp:nvSpPr>
      <dsp:spPr>
        <a:xfrm>
          <a:off x="7069652" y="2801603"/>
          <a:ext cx="2279930" cy="676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AFBC2-7B46-472B-A044-42CCA5D005D7}">
      <dsp:nvSpPr>
        <dsp:cNvPr id="0" name=""/>
        <dsp:cNvSpPr/>
      </dsp:nvSpPr>
      <dsp:spPr>
        <a:xfrm rot="5400000">
          <a:off x="6056826" y="4370610"/>
          <a:ext cx="710088" cy="80841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10774846"/>
            <a:satOff val="46375"/>
            <a:lumOff val="1253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2302717-B7E0-4B89-96D7-9B6211476C15}">
      <dsp:nvSpPr>
        <dsp:cNvPr id="0" name=""/>
        <dsp:cNvSpPr/>
      </dsp:nvSpPr>
      <dsp:spPr>
        <a:xfrm>
          <a:off x="5267508" y="3661716"/>
          <a:ext cx="2198096" cy="680212"/>
        </a:xfrm>
        <a:prstGeom prst="roundRect">
          <a:avLst>
            <a:gd name="adj" fmla="val 16670"/>
          </a:avLst>
        </a:prstGeom>
        <a:solidFill>
          <a:srgbClr val="FF00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Management</a:t>
          </a:r>
          <a:endParaRPr lang="en-US" sz="2700" kern="1200" dirty="0"/>
        </a:p>
      </dsp:txBody>
      <dsp:txXfrm>
        <a:off x="5300719" y="3694927"/>
        <a:ext cx="2131674" cy="613790"/>
      </dsp:txXfrm>
    </dsp:sp>
    <dsp:sp modelId="{1FB2A5A3-A8DA-4E6A-8576-9273776375B2}">
      <dsp:nvSpPr>
        <dsp:cNvPr id="0" name=""/>
        <dsp:cNvSpPr/>
      </dsp:nvSpPr>
      <dsp:spPr>
        <a:xfrm>
          <a:off x="7778469" y="3663262"/>
          <a:ext cx="2279930" cy="676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AB97E2-671E-448B-BE03-270F86AC223D}">
      <dsp:nvSpPr>
        <dsp:cNvPr id="0" name=""/>
        <dsp:cNvSpPr/>
      </dsp:nvSpPr>
      <dsp:spPr>
        <a:xfrm>
          <a:off x="6837780" y="4523376"/>
          <a:ext cx="2198096" cy="680212"/>
        </a:xfrm>
        <a:prstGeom prst="roundRect">
          <a:avLst>
            <a:gd name="adj" fmla="val 1667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Report</a:t>
          </a:r>
          <a:endParaRPr lang="en-US" sz="2700" kern="1200" dirty="0"/>
        </a:p>
      </dsp:txBody>
      <dsp:txXfrm>
        <a:off x="6870991" y="4556587"/>
        <a:ext cx="2131674" cy="6137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09533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6"/>
            <a:ext cx="6100064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 smtClean="0"/>
              <a:t>Click to edit Master title style</a:t>
            </a:r>
            <a:endParaRPr lang="en-US" sz="3200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2" cy="71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sz="18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Layout" Target="../slideLayouts/slideLayout7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2.xml"/><Relationship Id="rId9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32" y="2406165"/>
            <a:ext cx="1693935" cy="25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5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2016851"/>
            <a:ext cx="5600700" cy="417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94" y="2016851"/>
            <a:ext cx="5600700" cy="4171950"/>
          </a:xfrm>
          <a:prstGeom prst="rect">
            <a:avLst/>
          </a:prstGeom>
        </p:spPr>
      </p:pic>
      <p:sp>
        <p:nvSpPr>
          <p:cNvPr id="6" name="5-Point Star 5"/>
          <p:cNvSpPr/>
          <p:nvPr/>
        </p:nvSpPr>
        <p:spPr>
          <a:xfrm>
            <a:off x="3848100" y="990600"/>
            <a:ext cx="914400" cy="914400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?</a:t>
            </a:r>
            <a:endParaRPr lang="en-US" sz="5400" dirty="0"/>
          </a:p>
        </p:txBody>
      </p:sp>
      <p:sp>
        <p:nvSpPr>
          <p:cNvPr id="7" name="5-Point Star 6"/>
          <p:cNvSpPr/>
          <p:nvPr/>
        </p:nvSpPr>
        <p:spPr>
          <a:xfrm>
            <a:off x="4752975" y="990600"/>
            <a:ext cx="914400" cy="914400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?</a:t>
            </a:r>
            <a:endParaRPr lang="en-US" sz="5400" dirty="0"/>
          </a:p>
        </p:txBody>
      </p:sp>
      <p:sp>
        <p:nvSpPr>
          <p:cNvPr id="8" name="5-Point Star 7"/>
          <p:cNvSpPr/>
          <p:nvPr/>
        </p:nvSpPr>
        <p:spPr>
          <a:xfrm>
            <a:off x="5657850" y="990600"/>
            <a:ext cx="914400" cy="914400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?</a:t>
            </a:r>
            <a:endParaRPr lang="en-US" sz="5400" dirty="0"/>
          </a:p>
        </p:txBody>
      </p:sp>
      <p:sp>
        <p:nvSpPr>
          <p:cNvPr id="9" name="5-Point Star 8"/>
          <p:cNvSpPr/>
          <p:nvPr/>
        </p:nvSpPr>
        <p:spPr>
          <a:xfrm>
            <a:off x="6562725" y="990600"/>
            <a:ext cx="914400" cy="914400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?</a:t>
            </a:r>
            <a:endParaRPr lang="en-US" sz="5400" dirty="0"/>
          </a:p>
        </p:txBody>
      </p:sp>
      <p:sp>
        <p:nvSpPr>
          <p:cNvPr id="10" name="5-Point Star 9"/>
          <p:cNvSpPr/>
          <p:nvPr/>
        </p:nvSpPr>
        <p:spPr>
          <a:xfrm>
            <a:off x="7467600" y="990600"/>
            <a:ext cx="914400" cy="914400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?</a:t>
            </a:r>
            <a:endParaRPr lang="en-US" sz="5400" dirty="0"/>
          </a:p>
        </p:txBody>
      </p:sp>
      <p:sp>
        <p:nvSpPr>
          <p:cNvPr id="11" name="Rectangle 10"/>
          <p:cNvSpPr/>
          <p:nvPr/>
        </p:nvSpPr>
        <p:spPr>
          <a:xfrm>
            <a:off x="4085225" y="6010870"/>
            <a:ext cx="3881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HocVienDAO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24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195426" y="844420"/>
            <a:ext cx="3386974" cy="570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7086600" cy="5257800"/>
          </a:xfrm>
        </p:spPr>
        <p:txBody>
          <a:bodyPr/>
          <a:lstStyle/>
          <a:p>
            <a:pPr>
              <a:buFont typeface="Wingdings" pitchFamily="2" charset="2"/>
              <a:buChar char="þ"/>
            </a:pPr>
            <a:r>
              <a:rPr lang="vi-VN" dirty="0"/>
              <a:t>Lập trình của sổ NhanVienJDialog</a:t>
            </a:r>
          </a:p>
          <a:p>
            <a:pPr>
              <a:buFont typeface="Wingdings" pitchFamily="2" charset="2"/>
              <a:buChar char="þ"/>
            </a:pPr>
            <a:r>
              <a:rPr lang="vi-VN" dirty="0"/>
              <a:t>Xử lý hình của ChuyenDeJDialog</a:t>
            </a:r>
          </a:p>
          <a:p>
            <a:pPr>
              <a:buFont typeface="Wingdings" pitchFamily="2" charset="2"/>
              <a:buChar char="þ"/>
            </a:pPr>
            <a:r>
              <a:rPr lang="vi-VN" dirty="0"/>
              <a:t>Xử lý tìm kiếm với NguoiHocJDialog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vi-VN" dirty="0" smtClean="0"/>
              <a:t>Xử </a:t>
            </a:r>
            <a:r>
              <a:rPr lang="vi-VN" dirty="0"/>
              <a:t>lý ComboBox của </a:t>
            </a:r>
            <a:r>
              <a:rPr lang="vi-VN" dirty="0" smtClean="0"/>
              <a:t>KhoaHocJDialog</a:t>
            </a:r>
            <a:endParaRPr lang="en-US" dirty="0" smtClean="0"/>
          </a:p>
          <a:p>
            <a:pPr>
              <a:buFont typeface="Wingdings" pitchFamily="2" charset="2"/>
              <a:buChar char="þ"/>
            </a:pP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vi-VN" dirty="0"/>
          </a:p>
          <a:p>
            <a:pPr>
              <a:buFont typeface="Wingdings" pitchFamily="2" charset="2"/>
              <a:buChar char="þ"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6609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787345" y="12700"/>
            <a:ext cx="9404656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75344" y="4724400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668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rizontal Scroll 2"/>
          <p:cNvSpPr/>
          <p:nvPr/>
        </p:nvSpPr>
        <p:spPr>
          <a:xfrm>
            <a:off x="2133600" y="914400"/>
            <a:ext cx="7620000" cy="3852148"/>
          </a:xfrm>
          <a:prstGeom prst="horizontalScrol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6" name="Content Placeholder 35"/>
          <p:cNvSpPr>
            <a:spLocks noGrp="1"/>
          </p:cNvSpPr>
          <p:nvPr>
            <p:ph idx="1"/>
          </p:nvPr>
        </p:nvSpPr>
        <p:spPr>
          <a:xfrm>
            <a:off x="533400" y="5044438"/>
            <a:ext cx="11049000" cy="1497569"/>
          </a:xfrm>
        </p:spPr>
        <p:txBody>
          <a:bodyPr>
            <a:normAutofit/>
          </a:bodyPr>
          <a:lstStyle/>
          <a:p>
            <a:r>
              <a:rPr lang="en-US" b="1" dirty="0" smtClean="0"/>
              <a:t>Controllers: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NhanVienJDialog</a:t>
            </a:r>
            <a:r>
              <a:rPr lang="en-US" dirty="0" smtClean="0"/>
              <a:t>, </a:t>
            </a:r>
            <a:r>
              <a:rPr lang="en-US" dirty="0" err="1" smtClean="0"/>
              <a:t>NguoiHocJDialog</a:t>
            </a:r>
            <a:r>
              <a:rPr lang="en-US" dirty="0" smtClean="0"/>
              <a:t>, </a:t>
            </a:r>
            <a:r>
              <a:rPr lang="en-US" dirty="0" err="1" smtClean="0"/>
              <a:t>ChuyenDeJDialog</a:t>
            </a:r>
            <a:r>
              <a:rPr lang="en-US" dirty="0" smtClean="0"/>
              <a:t>, </a:t>
            </a:r>
            <a:r>
              <a:rPr lang="en-US" dirty="0" err="1" smtClean="0"/>
              <a:t>HocVienJDialog</a:t>
            </a:r>
            <a:r>
              <a:rPr lang="en-US" dirty="0" smtClean="0"/>
              <a:t>, </a:t>
            </a:r>
            <a:r>
              <a:rPr lang="en-US" dirty="0" err="1" smtClean="0"/>
              <a:t>KhoaHocJDialog</a:t>
            </a:r>
            <a:endParaRPr lang="en-US" dirty="0" smtClean="0"/>
          </a:p>
        </p:txBody>
      </p:sp>
      <p:sp>
        <p:nvSpPr>
          <p:cNvPr id="4" name="Flowchart: Magnetic Disk 3"/>
          <p:cNvSpPr/>
          <p:nvPr/>
        </p:nvSpPr>
        <p:spPr>
          <a:xfrm>
            <a:off x="10256193" y="2537459"/>
            <a:ext cx="1326207" cy="129540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5" name="Frame 4"/>
          <p:cNvSpPr/>
          <p:nvPr/>
        </p:nvSpPr>
        <p:spPr>
          <a:xfrm>
            <a:off x="533400" y="2766059"/>
            <a:ext cx="1143000" cy="838200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7658100" y="2804159"/>
            <a:ext cx="17526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JDBC</a:t>
            </a:r>
            <a:endParaRPr lang="en-US" dirty="0"/>
          </a:p>
        </p:txBody>
      </p:sp>
      <p:sp>
        <p:nvSpPr>
          <p:cNvPr id="9" name="Flowchart: Multidocument 8"/>
          <p:cNvSpPr/>
          <p:nvPr/>
        </p:nvSpPr>
        <p:spPr>
          <a:xfrm>
            <a:off x="4795920" y="1523999"/>
            <a:ext cx="1376280" cy="876300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11" name="Flowchart: Predefined Process 10"/>
          <p:cNvSpPr/>
          <p:nvPr/>
        </p:nvSpPr>
        <p:spPr>
          <a:xfrm>
            <a:off x="3103298" y="2766059"/>
            <a:ext cx="2078302" cy="838200"/>
          </a:xfrm>
          <a:prstGeom prst="flowChartPredefinedProcess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12" name="Flowchart: Internal Storage 11"/>
          <p:cNvSpPr/>
          <p:nvPr/>
        </p:nvSpPr>
        <p:spPr>
          <a:xfrm>
            <a:off x="6024480" y="2766059"/>
            <a:ext cx="1290720" cy="838200"/>
          </a:xfrm>
          <a:prstGeom prst="flowChartInternalStora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DAO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1" idx="3"/>
            <a:endCxn id="12" idx="1"/>
          </p:cNvCxnSpPr>
          <p:nvPr/>
        </p:nvCxnSpPr>
        <p:spPr>
          <a:xfrm>
            <a:off x="5181600" y="3185159"/>
            <a:ext cx="8428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6" idx="0"/>
          </p:cNvCxnSpPr>
          <p:nvPr/>
        </p:nvCxnSpPr>
        <p:spPr>
          <a:xfrm>
            <a:off x="7315200" y="3185159"/>
            <a:ext cx="838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9" idx="2"/>
            <a:endCxn id="11" idx="0"/>
          </p:cNvCxnSpPr>
          <p:nvPr/>
        </p:nvCxnSpPr>
        <p:spPr>
          <a:xfrm rot="5400000">
            <a:off x="4565931" y="1943632"/>
            <a:ext cx="398946" cy="12459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9" idx="2"/>
            <a:endCxn id="12" idx="0"/>
          </p:cNvCxnSpPr>
          <p:nvPr/>
        </p:nvCxnSpPr>
        <p:spPr>
          <a:xfrm rot="16200000" flipH="1">
            <a:off x="5829626" y="1925845"/>
            <a:ext cx="398946" cy="12814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67600" y="290726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257800" y="2907268"/>
            <a:ext cx="727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17" name="Left-Right Arrow 16"/>
          <p:cNvSpPr/>
          <p:nvPr/>
        </p:nvSpPr>
        <p:spPr>
          <a:xfrm>
            <a:off x="1727017" y="2898909"/>
            <a:ext cx="1326208" cy="606291"/>
          </a:xfrm>
          <a:prstGeom prst="leftRightArrow">
            <a:avLst>
              <a:gd name="adj1" fmla="val 50000"/>
              <a:gd name="adj2" fmla="val 3556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7" name="Left-Right Arrow 26"/>
          <p:cNvSpPr/>
          <p:nvPr/>
        </p:nvSpPr>
        <p:spPr>
          <a:xfrm>
            <a:off x="8954589" y="2898909"/>
            <a:ext cx="1264593" cy="606291"/>
          </a:xfrm>
          <a:prstGeom prst="leftRightArrow">
            <a:avLst>
              <a:gd name="adj1" fmla="val 45876"/>
              <a:gd name="adj2" fmla="val 3968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693463" y="1519951"/>
            <a:ext cx="1867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Programming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75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24128"/>
            <a:ext cx="10896600" cy="560527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648789" y="2590800"/>
            <a:ext cx="3048000" cy="4114800"/>
          </a:xfrm>
          <a:prstGeom prst="rect">
            <a:avLst/>
          </a:prstGeom>
          <a:noFill/>
          <a:ln w="3175">
            <a:solidFill>
              <a:srgbClr val="FF33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5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92898826"/>
              </p:ext>
            </p:extLst>
          </p:nvPr>
        </p:nvGraphicFramePr>
        <p:xfrm>
          <a:off x="609600" y="1058333"/>
          <a:ext cx="10058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43200" y="1377149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 err="1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Lập</a:t>
            </a:r>
            <a:r>
              <a:rPr lang="en-US" cap="small" dirty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</a:t>
            </a:r>
            <a:r>
              <a:rPr lang="en-US" cap="small" dirty="0" err="1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trình</a:t>
            </a:r>
            <a:r>
              <a:rPr lang="en-US" cap="small" dirty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CSDL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5039" y="2258537"/>
            <a:ext cx="358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 err="1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Mô</a:t>
            </a:r>
            <a:r>
              <a:rPr lang="en-US" cap="small" dirty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</a:t>
            </a:r>
            <a:r>
              <a:rPr lang="en-US" cap="small" dirty="0" err="1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hình</a:t>
            </a:r>
            <a:r>
              <a:rPr lang="en-US" cap="small" dirty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CSDL </a:t>
            </a:r>
            <a:r>
              <a:rPr lang="en-US" cap="small" dirty="0" err="1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theo</a:t>
            </a:r>
            <a:r>
              <a:rPr lang="en-US" cap="small" dirty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</a:t>
            </a:r>
            <a:r>
              <a:rPr lang="en-US" cap="small" dirty="0" err="1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mô</a:t>
            </a:r>
            <a:r>
              <a:rPr lang="en-US" cap="small" dirty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</a:t>
            </a:r>
            <a:r>
              <a:rPr lang="en-US" cap="small" dirty="0" err="1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hình</a:t>
            </a:r>
            <a:r>
              <a:rPr lang="en-US" cap="small" dirty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DAO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29375" y="3130034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 err="1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Đăng</a:t>
            </a:r>
            <a:r>
              <a:rPr lang="en-US" cap="small" dirty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</a:t>
            </a:r>
            <a:r>
              <a:rPr lang="en-US" cap="small" dirty="0" err="1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nhập</a:t>
            </a:r>
            <a:r>
              <a:rPr lang="en-US" cap="small" dirty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/</a:t>
            </a:r>
            <a:r>
              <a:rPr lang="en-US" cap="small" dirty="0" err="1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xuất</a:t>
            </a:r>
            <a:r>
              <a:rPr lang="en-US" cap="small" dirty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/</a:t>
            </a:r>
            <a:r>
              <a:rPr lang="en-US" cap="small" dirty="0" err="1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mật</a:t>
            </a:r>
            <a:r>
              <a:rPr lang="en-US" cap="small" dirty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</a:t>
            </a:r>
            <a:r>
              <a:rPr lang="en-US" cap="small" dirty="0" err="1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khẩu</a:t>
            </a:r>
            <a:endParaRPr lang="en-US" cap="small" dirty="0">
              <a:solidFill>
                <a:srgbClr val="FF3300"/>
              </a:solidFill>
              <a:latin typeface="Segoe UI" panose="020B0502040204020203" pitchFamily="34" charset="0"/>
              <a:ea typeface="MS Gothic" panose="020B0609070205080204" pitchFamily="49" charset="-128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39238" y="4001531"/>
            <a:ext cx="246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 err="1" smtClean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Xây</a:t>
            </a:r>
            <a:r>
              <a:rPr lang="en-US" cap="small" dirty="0" smtClean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</a:t>
            </a:r>
            <a:r>
              <a:rPr lang="en-US" cap="small" dirty="0" err="1" smtClean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dựng</a:t>
            </a:r>
            <a:r>
              <a:rPr lang="en-US" cap="small" dirty="0" smtClean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</a:t>
            </a:r>
            <a:r>
              <a:rPr lang="en-US" cap="small" dirty="0" err="1" smtClean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cửa</a:t>
            </a:r>
            <a:r>
              <a:rPr lang="en-US" cap="small" dirty="0" smtClean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</a:t>
            </a:r>
            <a:r>
              <a:rPr lang="en-US" cap="small" dirty="0" err="1" smtClean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sổ</a:t>
            </a:r>
            <a:r>
              <a:rPr lang="en-US" cap="small" dirty="0" smtClean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</a:t>
            </a:r>
            <a:r>
              <a:rPr lang="en-US" cap="small" dirty="0" err="1" smtClean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chính</a:t>
            </a:r>
            <a:endParaRPr lang="en-US" cap="small" dirty="0">
              <a:solidFill>
                <a:srgbClr val="FF3300"/>
              </a:solidFill>
              <a:latin typeface="Segoe UI" panose="020B0502040204020203" pitchFamily="34" charset="0"/>
              <a:ea typeface="MS Gothic" panose="020B0609070205080204" pitchFamily="49" charset="-128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4888468"/>
            <a:ext cx="2521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 err="1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Các</a:t>
            </a:r>
            <a:r>
              <a:rPr lang="en-US" cap="small" dirty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</a:t>
            </a:r>
            <a:r>
              <a:rPr lang="en-US" cap="small" dirty="0" err="1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chức</a:t>
            </a:r>
            <a:r>
              <a:rPr lang="en-US" cap="small" dirty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</a:t>
            </a:r>
            <a:r>
              <a:rPr lang="en-US" cap="small" dirty="0" err="1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năng</a:t>
            </a:r>
            <a:r>
              <a:rPr lang="en-US" cap="small" dirty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</a:t>
            </a:r>
            <a:r>
              <a:rPr lang="en-US" cap="small" dirty="0" err="1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quản</a:t>
            </a:r>
            <a:r>
              <a:rPr lang="en-US" cap="small" dirty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</a:t>
            </a:r>
            <a:r>
              <a:rPr lang="en-US" cap="small" dirty="0" err="1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lý</a:t>
            </a:r>
            <a:endParaRPr lang="en-US" cap="small" dirty="0">
              <a:solidFill>
                <a:srgbClr val="FF3300"/>
              </a:solidFill>
              <a:latin typeface="Segoe UI" panose="020B0502040204020203" pitchFamily="34" charset="0"/>
              <a:ea typeface="MS Gothic" panose="020B0609070205080204" pitchFamily="49" charset="-128"/>
              <a:cs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23771" y="5715000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 err="1" smtClean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Thống</a:t>
            </a:r>
            <a:r>
              <a:rPr lang="en-US" cap="small" dirty="0" smtClean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</a:t>
            </a:r>
            <a:r>
              <a:rPr lang="en-US" cap="small" dirty="0" err="1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kê</a:t>
            </a:r>
            <a:endParaRPr lang="en-US" cap="small" dirty="0">
              <a:solidFill>
                <a:srgbClr val="FF3300"/>
              </a:solidFill>
              <a:latin typeface="Segoe UI" panose="020B0502040204020203" pitchFamily="34" charset="0"/>
              <a:ea typeface="MS Gothic" panose="020B0609070205080204" pitchFamily="49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32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10134600" y="3317483"/>
            <a:ext cx="1447800" cy="993648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Table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7968103" y="3352642"/>
            <a:ext cx="14830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DAO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10209" y="3352642"/>
            <a:ext cx="3074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Controller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8" name="Straight Arrow Connector 7"/>
          <p:cNvCxnSpPr>
            <a:stCxn id="11" idx="3"/>
            <a:endCxn id="7" idx="1"/>
          </p:cNvCxnSpPr>
          <p:nvPr/>
        </p:nvCxnSpPr>
        <p:spPr>
          <a:xfrm>
            <a:off x="3246894" y="3814307"/>
            <a:ext cx="9633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3"/>
            <a:endCxn id="6" idx="0"/>
          </p:cNvCxnSpPr>
          <p:nvPr/>
        </p:nvCxnSpPr>
        <p:spPr>
          <a:xfrm>
            <a:off x="7284641" y="3814307"/>
            <a:ext cx="9633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5" idx="2"/>
          </p:cNvCxnSpPr>
          <p:nvPr/>
        </p:nvCxnSpPr>
        <p:spPr>
          <a:xfrm>
            <a:off x="9171286" y="3814307"/>
            <a:ext cx="9633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ame 10"/>
          <p:cNvSpPr/>
          <p:nvPr/>
        </p:nvSpPr>
        <p:spPr>
          <a:xfrm>
            <a:off x="579893" y="2214107"/>
            <a:ext cx="2667001" cy="320039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Graphic User Interface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372600" y="3379536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SQL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315200" y="3379536"/>
            <a:ext cx="933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Entity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7656" y="3379536"/>
            <a:ext cx="933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Entity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1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600"/>
            <a:ext cx="5543550" cy="47754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787" y="990600"/>
            <a:ext cx="5543550" cy="47754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64009" y="5772599"/>
            <a:ext cx="43235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NhanVienDAO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991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55914"/>
            <a:ext cx="5491370" cy="495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55914"/>
            <a:ext cx="5491370" cy="4953000"/>
          </a:xfrm>
          <a:prstGeom prst="rect">
            <a:avLst/>
          </a:prstGeom>
        </p:spPr>
      </p:pic>
      <p:sp>
        <p:nvSpPr>
          <p:cNvPr id="4" name="5-Point Star 3"/>
          <p:cNvSpPr/>
          <p:nvPr/>
        </p:nvSpPr>
        <p:spPr>
          <a:xfrm>
            <a:off x="6553200" y="2635431"/>
            <a:ext cx="914400" cy="914400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?</a:t>
            </a:r>
            <a:endParaRPr lang="en-US" sz="5400" dirty="0"/>
          </a:p>
        </p:txBody>
      </p:sp>
      <p:sp>
        <p:nvSpPr>
          <p:cNvPr id="7" name="Rectangle 6"/>
          <p:cNvSpPr/>
          <p:nvPr/>
        </p:nvSpPr>
        <p:spPr>
          <a:xfrm>
            <a:off x="3816596" y="5934670"/>
            <a:ext cx="44183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ChuyenDeDAO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724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6800"/>
            <a:ext cx="5657850" cy="480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144" y="1066800"/>
            <a:ext cx="5657850" cy="4800600"/>
          </a:xfrm>
          <a:prstGeom prst="rect">
            <a:avLst/>
          </a:prstGeom>
        </p:spPr>
      </p:pic>
      <p:sp>
        <p:nvSpPr>
          <p:cNvPr id="8" name="5-Point Star 7"/>
          <p:cNvSpPr/>
          <p:nvPr/>
        </p:nvSpPr>
        <p:spPr>
          <a:xfrm>
            <a:off x="4343400" y="1828800"/>
            <a:ext cx="914400" cy="914400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?</a:t>
            </a:r>
            <a:endParaRPr lang="en-US" sz="5400" dirty="0"/>
          </a:p>
        </p:txBody>
      </p:sp>
      <p:sp>
        <p:nvSpPr>
          <p:cNvPr id="7" name="Rectangle 6"/>
          <p:cNvSpPr/>
          <p:nvPr/>
        </p:nvSpPr>
        <p:spPr>
          <a:xfrm>
            <a:off x="3884850" y="5772599"/>
            <a:ext cx="42818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NguoiHocDAO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972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6800"/>
            <a:ext cx="5581650" cy="4981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167" y="1066800"/>
            <a:ext cx="5581650" cy="4981575"/>
          </a:xfrm>
          <a:prstGeom prst="rect">
            <a:avLst/>
          </a:prstGeom>
        </p:spPr>
      </p:pic>
      <p:sp>
        <p:nvSpPr>
          <p:cNvPr id="7" name="5-Point Star 6"/>
          <p:cNvSpPr/>
          <p:nvPr/>
        </p:nvSpPr>
        <p:spPr>
          <a:xfrm>
            <a:off x="4495800" y="1219200"/>
            <a:ext cx="914400" cy="914400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?</a:t>
            </a:r>
            <a:endParaRPr lang="en-US" sz="5400" dirty="0"/>
          </a:p>
        </p:txBody>
      </p:sp>
      <p:sp>
        <p:nvSpPr>
          <p:cNvPr id="8" name="Rectangle 7"/>
          <p:cNvSpPr/>
          <p:nvPr/>
        </p:nvSpPr>
        <p:spPr>
          <a:xfrm>
            <a:off x="4002670" y="5934670"/>
            <a:ext cx="40462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KhoaHocDAO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322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12470</TotalTime>
  <Words>170</Words>
  <Application>Microsoft Office PowerPoint</Application>
  <PresentationFormat>Widescreen</PresentationFormat>
  <Paragraphs>66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MS Gothic</vt:lpstr>
      <vt:lpstr>Arial</vt:lpstr>
      <vt:lpstr>Arial Narrow</vt:lpstr>
      <vt:lpstr>Calibri</vt:lpstr>
      <vt:lpstr>Courier New</vt:lpstr>
      <vt:lpstr>Roboto</vt:lpstr>
      <vt:lpstr>Roboto Lt</vt:lpstr>
      <vt:lpstr>Segoe UI</vt:lpstr>
      <vt:lpstr>Wingdings</vt:lpstr>
      <vt:lpstr>Custom Design</vt:lpstr>
      <vt:lpstr>Lập trình các chức năng quản lý</vt:lpstr>
      <vt:lpstr>Mô hình công nghệ ứng dụng</vt:lpstr>
      <vt:lpstr>Tổ chức giao diện chức năng</vt:lpstr>
      <vt:lpstr>Kế hoạch thực hiện</vt:lpstr>
      <vt:lpstr>Mô hình ứng dụng của chức năng quản lý</vt:lpstr>
      <vt:lpstr>Quản lý nhân viên</vt:lpstr>
      <vt:lpstr>Quản lý chuyên đề</vt:lpstr>
      <vt:lpstr>Quản lý người học</vt:lpstr>
      <vt:lpstr>Quản lý khóa học</vt:lpstr>
      <vt:lpstr>Quản lý học viên</vt:lpstr>
      <vt:lpstr>Tổng kết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Admin</cp:lastModifiedBy>
  <cp:revision>1656</cp:revision>
  <dcterms:created xsi:type="dcterms:W3CDTF">2013-04-23T08:05:33Z</dcterms:created>
  <dcterms:modified xsi:type="dcterms:W3CDTF">2020-06-10T02:03:40Z</dcterms:modified>
</cp:coreProperties>
</file>