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745" r:id="rId2"/>
    <p:sldId id="787" r:id="rId3"/>
    <p:sldId id="790" r:id="rId4"/>
    <p:sldId id="846" r:id="rId5"/>
    <p:sldId id="847" r:id="rId6"/>
    <p:sldId id="814" r:id="rId7"/>
    <p:sldId id="815" r:id="rId8"/>
    <p:sldId id="816" r:id="rId9"/>
    <p:sldId id="817" r:id="rId10"/>
    <p:sldId id="818" r:id="rId11"/>
    <p:sldId id="819" r:id="rId12"/>
    <p:sldId id="820" r:id="rId13"/>
    <p:sldId id="822" r:id="rId14"/>
    <p:sldId id="824" r:id="rId15"/>
    <p:sldId id="714" r:id="rId16"/>
    <p:sldId id="6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FF33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68395"/>
            <a:ext cx="7162800" cy="5786199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- update()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600" y="1136469"/>
            <a:ext cx="3733800" cy="5257800"/>
          </a:xfrm>
        </p:spPr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/>
          </a:p>
          <a:p>
            <a:pPr lvl="1"/>
            <a:r>
              <a:rPr lang="en-US" dirty="0" err="1" smtClean="0"/>
              <a:t>fillTable</a:t>
            </a:r>
            <a:r>
              <a:rPr lang="en-US" dirty="0" smtClean="0"/>
              <a:t>():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172200" y="6132659"/>
            <a:ext cx="146726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btnSua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71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82" y="970380"/>
            <a:ext cx="7284918" cy="5731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- 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0" y="1066800"/>
            <a:ext cx="3505200" cy="5635096"/>
          </a:xfrm>
          <a:solidFill>
            <a:schemeClr val="bg1"/>
          </a:solidFill>
          <a:ln>
            <a:solidFill>
              <a:srgbClr val="FF3300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smtClean="0"/>
              <a:t>Delete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/>
          </a:p>
          <a:p>
            <a:pPr lvl="1"/>
            <a:r>
              <a:rPr lang="en-US" dirty="0" err="1" smtClean="0"/>
              <a:t>fillTable</a:t>
            </a:r>
            <a:r>
              <a:rPr lang="en-US" dirty="0" smtClean="0"/>
              <a:t>():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/>
              <a:t>clearForm</a:t>
            </a:r>
            <a:r>
              <a:rPr lang="en-US" dirty="0"/>
              <a:t>():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form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19800" y="5943600"/>
            <a:ext cx="148765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btnXoa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71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1679"/>
            <a:ext cx="2526412" cy="4152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195251"/>
            <a:ext cx="6503635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1142999"/>
            <a:ext cx="3048000" cy="1676401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858080"/>
            <a:ext cx="3048000" cy="2475920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1142999"/>
            <a:ext cx="6781800" cy="2466704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3633652"/>
            <a:ext cx="6781800" cy="1700348"/>
          </a:xfrm>
          <a:prstGeom prst="rect">
            <a:avLst/>
          </a:prstGeom>
          <a:noFill/>
          <a:ln w="31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95809" y="2255902"/>
            <a:ext cx="156786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btnFirst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0979" y="4641669"/>
            <a:ext cx="1591333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btnPrev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07108" y="2991041"/>
            <a:ext cx="1629933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btnNext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35705" y="4648200"/>
            <a:ext cx="152093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btnLast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67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84821" y="2096869"/>
            <a:ext cx="11095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</a:t>
            </a:r>
            <a:r>
              <a:rPr lang="en-US" sz="36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nit</a:t>
            </a:r>
            <a:r>
              <a:rPr lang="en-US" sz="3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84821" y="3494528"/>
            <a:ext cx="23975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clearForm</a:t>
            </a:r>
            <a:r>
              <a:rPr lang="en-US" sz="3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84821" y="4916269"/>
            <a:ext cx="12282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edit</a:t>
            </a:r>
            <a:r>
              <a:rPr lang="en-US" sz="3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9" name="Elbow Connector 8"/>
          <p:cNvCxnSpPr>
            <a:stCxn id="5" idx="1"/>
            <a:endCxn id="16" idx="3"/>
          </p:cNvCxnSpPr>
          <p:nvPr/>
        </p:nvCxnSpPr>
        <p:spPr>
          <a:xfrm rot="10800000" flipV="1">
            <a:off x="8256705" y="2420035"/>
            <a:ext cx="928117" cy="1397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1"/>
            <a:endCxn id="16" idx="3"/>
          </p:cNvCxnSpPr>
          <p:nvPr/>
        </p:nvCxnSpPr>
        <p:spPr>
          <a:xfrm rot="10800000">
            <a:off x="8256705" y="3817694"/>
            <a:ext cx="9281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1"/>
            <a:endCxn id="16" idx="3"/>
          </p:cNvCxnSpPr>
          <p:nvPr/>
        </p:nvCxnSpPr>
        <p:spPr>
          <a:xfrm rot="10800000">
            <a:off x="8256705" y="3817693"/>
            <a:ext cx="928117" cy="1421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2185"/>
            <a:ext cx="7647104" cy="5471016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42559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double click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Jtable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0"/>
            <a:ext cx="1043587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16751"/>
            <a:ext cx="8763000" cy="5630228"/>
          </a:xfrm>
          <a:prstGeom prst="rect">
            <a:avLst/>
          </a:prstGeom>
        </p:spPr>
      </p:pic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59220" cy="5257800"/>
          </a:xfrm>
        </p:spPr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NhanVienJDialog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06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NhanVienJDialog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5543550" cy="4775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787" y="990600"/>
            <a:ext cx="5543550" cy="47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NhanVienJDialog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257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Form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form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NhanVien</a:t>
            </a:r>
            <a:endParaRPr lang="en-US" dirty="0" smtClean="0"/>
          </a:p>
          <a:p>
            <a:pPr lvl="1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NhanVien</a:t>
            </a:r>
            <a:r>
              <a:rPr lang="en-US" dirty="0" smtClean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smtClean="0"/>
              <a:t>form</a:t>
            </a:r>
          </a:p>
          <a:p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NhanVien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7400" y="1066800"/>
            <a:ext cx="5715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btnSua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btnXoa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form (</a:t>
            </a:r>
            <a:r>
              <a:rPr lang="en-US" dirty="0" err="1" smtClean="0"/>
              <a:t>btnMoi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 (</a:t>
            </a:r>
            <a:r>
              <a:rPr lang="en-US" dirty="0" err="1" smtClean="0"/>
              <a:t>btnThem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pPr lvl="1"/>
            <a:r>
              <a:rPr lang="en-US" dirty="0" err="1" smtClean="0"/>
              <a:t>btnFirst</a:t>
            </a:r>
            <a:endParaRPr lang="en-US" dirty="0" smtClean="0"/>
          </a:p>
          <a:p>
            <a:pPr lvl="1"/>
            <a:r>
              <a:rPr lang="en-US" dirty="0" err="1" smtClean="0"/>
              <a:t>btnPrev</a:t>
            </a:r>
            <a:endParaRPr lang="en-US" dirty="0" smtClean="0"/>
          </a:p>
          <a:p>
            <a:pPr lvl="1"/>
            <a:r>
              <a:rPr lang="en-US" dirty="0" err="1" smtClean="0"/>
              <a:t>btnNext</a:t>
            </a:r>
            <a:endParaRPr lang="en-US" dirty="0" smtClean="0"/>
          </a:p>
          <a:p>
            <a:pPr lvl="1"/>
            <a:r>
              <a:rPr lang="en-US" dirty="0" err="1" smtClean="0"/>
              <a:t>btnLast</a:t>
            </a:r>
            <a:endParaRPr lang="en-US" dirty="0" smtClean="0"/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96" y="2133600"/>
            <a:ext cx="3257811" cy="3361414"/>
          </a:xfrm>
          <a:prstGeom prst="rect">
            <a:avLst/>
          </a:prstGeom>
        </p:spPr>
      </p:pic>
      <p:sp>
        <p:nvSpPr>
          <p:cNvPr id="5" name="Flowchart: Magnetic Disk 4"/>
          <p:cNvSpPr/>
          <p:nvPr/>
        </p:nvSpPr>
        <p:spPr>
          <a:xfrm>
            <a:off x="10134600" y="3317483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NhanVien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7678653" y="3521920"/>
            <a:ext cx="26348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NhanVienDAO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247521" y="3521920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9" name="Straight Arrow Connector 8"/>
          <p:cNvCxnSpPr>
            <a:stCxn id="4" idx="3"/>
            <a:endCxn id="7" idx="0"/>
          </p:cNvCxnSpPr>
          <p:nvPr/>
        </p:nvCxnSpPr>
        <p:spPr>
          <a:xfrm>
            <a:off x="3864107" y="3814307"/>
            <a:ext cx="20405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>
            <a:off x="6489464" y="3814308"/>
            <a:ext cx="2214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2"/>
          </p:cNvCxnSpPr>
          <p:nvPr/>
        </p:nvCxnSpPr>
        <p:spPr>
          <a:xfrm flipV="1">
            <a:off x="9288453" y="3814307"/>
            <a:ext cx="8461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72600" y="337953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337953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NhanVien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14768" y="337953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NhanVien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5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3648"/>
            <a:ext cx="8763000" cy="56302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1206593" y="3347097"/>
            <a:ext cx="4690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 Code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6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Jtable</a:t>
            </a:r>
            <a:r>
              <a:rPr lang="en-US" dirty="0" smtClean="0"/>
              <a:t> - </a:t>
            </a:r>
            <a:r>
              <a:rPr lang="en-US" dirty="0" err="1" smtClean="0"/>
              <a:t>fillTable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89527"/>
            <a:ext cx="9137469" cy="5639873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973" y="3657600"/>
            <a:ext cx="3888427" cy="2657475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6" name="5-Point Star 5"/>
          <p:cNvSpPr/>
          <p:nvPr/>
        </p:nvSpPr>
        <p:spPr>
          <a:xfrm>
            <a:off x="7854587" y="4890406"/>
            <a:ext cx="222613" cy="191862"/>
          </a:xfrm>
          <a:prstGeom prst="star5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97280"/>
            <a:ext cx="4933950" cy="2562225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097280"/>
            <a:ext cx="5905500" cy="2552700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33850"/>
            <a:ext cx="3676650" cy="1905000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175" y="4133850"/>
            <a:ext cx="6372225" cy="2190750"/>
          </a:xfrm>
          <a:prstGeom prst="rect">
            <a:avLst/>
          </a:prstGeom>
          <a:ln>
            <a:solidFill>
              <a:srgbClr val="FF3300"/>
            </a:solidFill>
          </a:ln>
        </p:spPr>
      </p:pic>
      <p:cxnSp>
        <p:nvCxnSpPr>
          <p:cNvPr id="9" name="Elbow Connector 8"/>
          <p:cNvCxnSpPr>
            <a:stCxn id="6" idx="0"/>
            <a:endCxn id="4" idx="2"/>
          </p:cNvCxnSpPr>
          <p:nvPr/>
        </p:nvCxnSpPr>
        <p:spPr>
          <a:xfrm rot="5400000" flipH="1" flipV="1">
            <a:off x="2525078" y="3582353"/>
            <a:ext cx="474345" cy="628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4" idx="2"/>
          </p:cNvCxnSpPr>
          <p:nvPr/>
        </p:nvCxnSpPr>
        <p:spPr>
          <a:xfrm rot="16200000" flipV="1">
            <a:off x="5499260" y="1236821"/>
            <a:ext cx="474345" cy="5319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-Point Star 11"/>
          <p:cNvSpPr/>
          <p:nvPr/>
        </p:nvSpPr>
        <p:spPr>
          <a:xfrm>
            <a:off x="5257800" y="5133294"/>
            <a:ext cx="222613" cy="191862"/>
          </a:xfrm>
          <a:prstGeom prst="star5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691787" y="4837338"/>
            <a:ext cx="222613" cy="191862"/>
          </a:xfrm>
          <a:prstGeom prst="star5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26449" y="5766984"/>
            <a:ext cx="1521763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btnMoi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84976" y="5777240"/>
            <a:ext cx="2297424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tblNhanVien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97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- insert()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8600" y="1136469"/>
            <a:ext cx="3733800" cy="5257800"/>
          </a:xfrm>
        </p:spPr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/>
          </a:p>
          <a:p>
            <a:pPr lvl="1"/>
            <a:r>
              <a:rPr lang="en-US" dirty="0" err="1" smtClean="0"/>
              <a:t>fillTable</a:t>
            </a:r>
            <a:r>
              <a:rPr lang="en-US" dirty="0" smtClean="0"/>
              <a:t>():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clearForm</a:t>
            </a:r>
            <a:r>
              <a:rPr lang="en-US" dirty="0" smtClean="0"/>
              <a:t>():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7010400" cy="5606143"/>
          </a:xfrm>
          <a:prstGeom prst="rect">
            <a:avLst/>
          </a:prstGeom>
          <a:ln>
            <a:solidFill>
              <a:srgbClr val="FF33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586175" y="5877580"/>
            <a:ext cx="177022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FF0000"/>
                </a:solidFill>
              </a:rPr>
              <a:t>[</a:t>
            </a:r>
            <a:r>
              <a:rPr lang="en-US" sz="2800" b="1" dirty="0" err="1" smtClean="0">
                <a:ln/>
                <a:solidFill>
                  <a:srgbClr val="FF0000"/>
                </a:solidFill>
              </a:rPr>
              <a:t>btnThem</a:t>
            </a:r>
            <a:r>
              <a:rPr lang="en-US" sz="2800" b="1" dirty="0" smtClean="0">
                <a:ln/>
                <a:solidFill>
                  <a:srgbClr val="FF0000"/>
                </a:solidFill>
              </a:rPr>
              <a:t>]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81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</TotalTime>
  <Words>305</Words>
  <Application>Microsoft Office PowerPoint</Application>
  <PresentationFormat>Widescreen</PresentationFormat>
  <Paragraphs>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Quản lý nhân viên</vt:lpstr>
      <vt:lpstr>Mục tiêu</vt:lpstr>
      <vt:lpstr>Phân tích NhanVienJDialog</vt:lpstr>
      <vt:lpstr>Phân tích NhanVienJDialog</vt:lpstr>
      <vt:lpstr>Mô hình ứng dụng quản lý nhân viên</vt:lpstr>
      <vt:lpstr>Tổ chức mã điều khiển</vt:lpstr>
      <vt:lpstr>Đổ dữ liệu vào Jtable - fillTable()</vt:lpstr>
      <vt:lpstr>Đọc/ghi dữ liệu form</vt:lpstr>
      <vt:lpstr>Thêm mới dữ liệu - insert()</vt:lpstr>
      <vt:lpstr>Cập nhật dữ liệu - update()</vt:lpstr>
      <vt:lpstr>Xóa dữ liệu - delete()</vt:lpstr>
      <vt:lpstr>Các nút điều hướng</vt:lpstr>
      <vt:lpstr>Cập nhật trạng thái form</vt:lpstr>
      <vt:lpstr>Liên với điều khiển sự kiện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1654</cp:revision>
  <dcterms:created xsi:type="dcterms:W3CDTF">2013-04-23T08:05:33Z</dcterms:created>
  <dcterms:modified xsi:type="dcterms:W3CDTF">2020-05-08T11:08:51Z</dcterms:modified>
</cp:coreProperties>
</file>