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5"/>
  </p:notesMasterIdLst>
  <p:sldIdLst>
    <p:sldId id="745" r:id="rId2"/>
    <p:sldId id="848" r:id="rId3"/>
    <p:sldId id="849" r:id="rId4"/>
    <p:sldId id="850" r:id="rId5"/>
    <p:sldId id="825" r:id="rId6"/>
    <p:sldId id="845" r:id="rId7"/>
    <p:sldId id="847" r:id="rId8"/>
    <p:sldId id="844" r:id="rId9"/>
    <p:sldId id="826" r:id="rId10"/>
    <p:sldId id="829" r:id="rId11"/>
    <p:sldId id="830" r:id="rId12"/>
    <p:sldId id="714" r:id="rId13"/>
    <p:sldId id="62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  <a:srgbClr val="FF3300"/>
    <a:srgbClr val="F9F9F9"/>
    <a:srgbClr val="FF5A33"/>
    <a:srgbClr val="5C00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2206" autoAdjust="0"/>
  </p:normalViewPr>
  <p:slideViewPr>
    <p:cSldViewPr>
      <p:cViewPr varScale="1">
        <p:scale>
          <a:sx n="73" d="100"/>
          <a:sy n="73" d="100"/>
        </p:scale>
        <p:origin x="594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09533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7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7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0" y="1086394"/>
            <a:ext cx="9046029" cy="51752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ChuyenDeJDialog.setForm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3886200"/>
            <a:ext cx="7086600" cy="1905000"/>
          </a:xfrm>
          <a:prstGeom prst="rect">
            <a:avLst/>
          </a:prstGeom>
          <a:noFill/>
          <a:ln w="31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8839200" y="3581400"/>
            <a:ext cx="2743200" cy="1524000"/>
          </a:xfrm>
          <a:prstGeom prst="borderCallout1">
            <a:avLst>
              <a:gd name="adj1" fmla="val 18750"/>
              <a:gd name="adj2" fmla="val -8333"/>
              <a:gd name="adj3" fmla="val 78214"/>
              <a:gd name="adj4" fmla="val -278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Hiển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ghi</a:t>
            </a:r>
            <a:r>
              <a:rPr lang="en-US" sz="2400" dirty="0" smtClean="0"/>
              <a:t> </a:t>
            </a:r>
            <a:r>
              <a:rPr lang="en-US" sz="2400" dirty="0" err="1" smtClean="0"/>
              <a:t>tên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tooltip </a:t>
            </a:r>
            <a:r>
              <a:rPr lang="en-US" sz="2400" dirty="0" err="1" smtClean="0"/>
              <a:t>của</a:t>
            </a:r>
            <a:r>
              <a:rPr lang="en-US" sz="2400" dirty="0" smtClean="0"/>
              <a:t> Label </a:t>
            </a:r>
            <a:r>
              <a:rPr lang="en-US" sz="2400" dirty="0" err="1" smtClean="0"/>
              <a:t>chứa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962400" y="5334000"/>
            <a:ext cx="16764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91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ChuyenDeJDialog.getForm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10134600" cy="51063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0600" y="4687389"/>
            <a:ext cx="7086600" cy="533400"/>
          </a:xfrm>
          <a:prstGeom prst="rect">
            <a:avLst/>
          </a:prstGeom>
          <a:noFill/>
          <a:ln w="31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Callout 1 5"/>
          <p:cNvSpPr/>
          <p:nvPr/>
        </p:nvSpPr>
        <p:spPr>
          <a:xfrm>
            <a:off x="8839200" y="4343400"/>
            <a:ext cx="2743200" cy="1524000"/>
          </a:xfrm>
          <a:prstGeom prst="borderCallout1">
            <a:avLst>
              <a:gd name="adj1" fmla="val 18750"/>
              <a:gd name="adj2" fmla="val -8333"/>
              <a:gd name="adj3" fmla="val 37071"/>
              <a:gd name="adj4" fmla="val -2738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Lấy</a:t>
            </a:r>
            <a:r>
              <a:rPr lang="en-US" sz="2400" dirty="0" smtClean="0"/>
              <a:t> </a:t>
            </a:r>
            <a:r>
              <a:rPr lang="en-US" sz="2400" dirty="0" err="1" smtClean="0"/>
              <a:t>tên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tooltip </a:t>
            </a:r>
            <a:r>
              <a:rPr lang="en-US" sz="2400" dirty="0" err="1" smtClean="0"/>
              <a:t>của</a:t>
            </a:r>
            <a:r>
              <a:rPr lang="en-US" sz="2400" dirty="0" smtClean="0"/>
              <a:t> Label </a:t>
            </a:r>
            <a:r>
              <a:rPr lang="en-US" sz="2400" dirty="0" err="1" smtClean="0"/>
              <a:t>chứa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3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195426" y="844420"/>
            <a:ext cx="3386974" cy="570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153400" cy="5257800"/>
          </a:xfrm>
        </p:spPr>
        <p:txBody>
          <a:bodyPr/>
          <a:lstStyle/>
          <a:p>
            <a:pPr>
              <a:buFont typeface="Wingdings" pitchFamily="2" charset="2"/>
              <a:buChar char="þ"/>
            </a:pPr>
            <a:r>
              <a:rPr lang="vi-VN" dirty="0"/>
              <a:t>Thêm JFileChooser vào giao diện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Hiển thị hộp thoại chọn fileChooser để chọn file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Copy file vào thư mục logos để lưu trữ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Hiển thị hình ảnh trên form</a:t>
            </a:r>
          </a:p>
        </p:txBody>
      </p:sp>
    </p:spTree>
    <p:extLst>
      <p:ext uri="{BB962C8B-B14F-4D97-AF65-F5344CB8AC3E}">
        <p14:creationId xmlns:p14="http://schemas.microsoft.com/office/powerpoint/2010/main" val="346609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87345" y="12700"/>
            <a:ext cx="9404656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75344" y="4724400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5543550" cy="47754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787" y="990600"/>
            <a:ext cx="5543550" cy="477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7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96" y="2133600"/>
            <a:ext cx="3257811" cy="3361414"/>
          </a:xfrm>
          <a:prstGeom prst="rect">
            <a:avLst/>
          </a:prstGeom>
        </p:spPr>
      </p:pic>
      <p:sp>
        <p:nvSpPr>
          <p:cNvPr id="5" name="Flowchart: Magnetic Disk 4"/>
          <p:cNvSpPr/>
          <p:nvPr/>
        </p:nvSpPr>
        <p:spPr>
          <a:xfrm>
            <a:off x="10134600" y="3317483"/>
            <a:ext cx="1447800" cy="993648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NhanVien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7678653" y="3521920"/>
            <a:ext cx="263482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NhanVienDAO</a:t>
            </a:r>
            <a:endParaRPr lang="en-US" sz="32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5247521" y="3521920"/>
            <a:ext cx="18991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Controller</a:t>
            </a:r>
            <a:endParaRPr lang="en-US" sz="32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9" name="Straight Arrow Connector 8"/>
          <p:cNvCxnSpPr>
            <a:stCxn id="4" idx="3"/>
            <a:endCxn id="7" idx="0"/>
          </p:cNvCxnSpPr>
          <p:nvPr/>
        </p:nvCxnSpPr>
        <p:spPr>
          <a:xfrm>
            <a:off x="3864107" y="3814307"/>
            <a:ext cx="204058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6" idx="0"/>
          </p:cNvCxnSpPr>
          <p:nvPr/>
        </p:nvCxnSpPr>
        <p:spPr>
          <a:xfrm>
            <a:off x="6489464" y="3814308"/>
            <a:ext cx="22142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5" idx="2"/>
          </p:cNvCxnSpPr>
          <p:nvPr/>
        </p:nvCxnSpPr>
        <p:spPr>
          <a:xfrm flipV="1">
            <a:off x="9288453" y="3814307"/>
            <a:ext cx="84614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372600" y="3379536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SQL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934200" y="3379536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NhanVien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14768" y="3379536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NhanVien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7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524000"/>
            <a:ext cx="60960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+ </a:t>
            </a:r>
            <a:r>
              <a:rPr lang="en-US" sz="2400" dirty="0" smtClean="0"/>
              <a:t>insert(</a:t>
            </a:r>
            <a:r>
              <a:rPr lang="en-US" sz="2400" dirty="0" err="1" smtClean="0"/>
              <a:t>NhanVien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r>
              <a:rPr lang="en-US" sz="2400" dirty="0"/>
              <a:t>+ </a:t>
            </a:r>
            <a:r>
              <a:rPr lang="en-US" sz="2400" dirty="0"/>
              <a:t>update(</a:t>
            </a:r>
            <a:r>
              <a:rPr lang="en-US" sz="2400" dirty="0" err="1"/>
              <a:t>NhanVien</a:t>
            </a:r>
            <a:r>
              <a:rPr lang="en-US" sz="2400" dirty="0"/>
              <a:t>)</a:t>
            </a:r>
            <a:endParaRPr lang="en-US" sz="2400" dirty="0"/>
          </a:p>
          <a:p>
            <a:r>
              <a:rPr lang="en-US" sz="2400" dirty="0"/>
              <a:t>+ </a:t>
            </a:r>
            <a:r>
              <a:rPr lang="en-US" sz="2400" dirty="0" smtClean="0"/>
              <a:t>delete(String)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/>
              <a:t>+ </a:t>
            </a:r>
            <a:r>
              <a:rPr lang="en-US" sz="2400" dirty="0" err="1" smtClean="0"/>
              <a:t>selectById</a:t>
            </a:r>
            <a:r>
              <a:rPr lang="en-US" sz="2400" dirty="0" smtClean="0"/>
              <a:t>(String): </a:t>
            </a:r>
            <a:r>
              <a:rPr lang="en-US" sz="2400" dirty="0" err="1"/>
              <a:t>NhanVien</a:t>
            </a:r>
            <a:endParaRPr lang="en-US" sz="2400" dirty="0" smtClean="0"/>
          </a:p>
          <a:p>
            <a:r>
              <a:rPr lang="en-US" sz="2400" dirty="0"/>
              <a:t>+ </a:t>
            </a:r>
            <a:r>
              <a:rPr lang="en-US" sz="2400" dirty="0" err="1" smtClean="0"/>
              <a:t>selectAll</a:t>
            </a:r>
            <a:r>
              <a:rPr lang="en-US" sz="2400" dirty="0" smtClean="0"/>
              <a:t>(): </a:t>
            </a:r>
            <a:r>
              <a:rPr lang="en-US" sz="2400" dirty="0"/>
              <a:t>List&lt;</a:t>
            </a:r>
            <a:r>
              <a:rPr lang="en-US" sz="2400" dirty="0" err="1"/>
              <a:t>NhanVien</a:t>
            </a:r>
            <a:r>
              <a:rPr lang="en-US" sz="2400" dirty="0"/>
              <a:t>&gt;</a:t>
            </a:r>
            <a:endParaRPr lang="en-US" sz="2400" dirty="0" smtClean="0"/>
          </a:p>
          <a:p>
            <a:r>
              <a:rPr lang="en-US" sz="2400" dirty="0" smtClean="0"/>
              <a:t>- </a:t>
            </a:r>
            <a:r>
              <a:rPr lang="en-US" sz="2400" dirty="0" err="1" smtClean="0"/>
              <a:t>selectBySql</a:t>
            </a:r>
            <a:r>
              <a:rPr lang="en-US" sz="2400" dirty="0" smtClean="0"/>
              <a:t>(String, Object…): </a:t>
            </a:r>
            <a:r>
              <a:rPr lang="en-US" sz="2400" dirty="0"/>
              <a:t>List&lt;</a:t>
            </a:r>
            <a:r>
              <a:rPr lang="en-US" sz="2400" dirty="0" err="1"/>
              <a:t>NhanVien</a:t>
            </a:r>
            <a:r>
              <a:rPr lang="en-US" sz="2400" dirty="0"/>
              <a:t>&gt;</a:t>
            </a:r>
            <a:endParaRPr lang="en-US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9600" y="990600"/>
            <a:ext cx="6096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/>
              <a:t>NhanVienDAO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7162800" y="2362200"/>
            <a:ext cx="4419600" cy="312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- </a:t>
            </a:r>
            <a:r>
              <a:rPr lang="en-US" sz="2400" dirty="0" err="1" smtClean="0"/>
              <a:t>init</a:t>
            </a:r>
            <a:r>
              <a:rPr lang="en-US" sz="2400" dirty="0" smtClean="0"/>
              <a:t>()</a:t>
            </a:r>
          </a:p>
          <a:p>
            <a:r>
              <a:rPr lang="en-US" sz="2400" dirty="0" smtClean="0"/>
              <a:t>- </a:t>
            </a:r>
            <a:r>
              <a:rPr lang="en-US" sz="2400" dirty="0" err="1" smtClean="0"/>
              <a:t>fillTable</a:t>
            </a:r>
            <a:r>
              <a:rPr lang="en-US" sz="2400" dirty="0" smtClean="0"/>
              <a:t>()</a:t>
            </a:r>
          </a:p>
          <a:p>
            <a:r>
              <a:rPr lang="en-US" sz="2400" dirty="0"/>
              <a:t>- </a:t>
            </a:r>
            <a:r>
              <a:rPr lang="en-US" sz="2400" dirty="0" err="1"/>
              <a:t>setForm</a:t>
            </a:r>
            <a:r>
              <a:rPr lang="en-US" sz="2400" dirty="0"/>
              <a:t>(</a:t>
            </a:r>
            <a:r>
              <a:rPr lang="en-US" sz="2400" dirty="0" err="1"/>
              <a:t>NhanVien</a:t>
            </a:r>
            <a:r>
              <a:rPr lang="en-US" sz="2400" dirty="0"/>
              <a:t>)</a:t>
            </a:r>
            <a:endParaRPr lang="en-US" sz="2400" dirty="0"/>
          </a:p>
          <a:p>
            <a:r>
              <a:rPr lang="en-US" sz="2400" dirty="0"/>
              <a:t>- </a:t>
            </a:r>
            <a:r>
              <a:rPr lang="en-US" sz="2400" dirty="0" err="1"/>
              <a:t>getForm</a:t>
            </a:r>
            <a:r>
              <a:rPr lang="en-US" sz="2400" dirty="0"/>
              <a:t>(): </a:t>
            </a:r>
            <a:r>
              <a:rPr lang="en-US" sz="2400" dirty="0" err="1" smtClean="0"/>
              <a:t>NhanVien</a:t>
            </a:r>
            <a:endParaRPr lang="en-US" sz="2400" dirty="0"/>
          </a:p>
          <a:p>
            <a:r>
              <a:rPr lang="en-US" sz="2400" dirty="0"/>
              <a:t>- </a:t>
            </a:r>
            <a:r>
              <a:rPr lang="en-US" sz="2400" dirty="0" err="1"/>
              <a:t>clearForm</a:t>
            </a:r>
            <a:r>
              <a:rPr lang="en-US" sz="2400" dirty="0"/>
              <a:t>()</a:t>
            </a:r>
          </a:p>
          <a:p>
            <a:r>
              <a:rPr lang="en-US" sz="2400" dirty="0" smtClean="0"/>
              <a:t>- insert(), update(), delete(), edit()</a:t>
            </a:r>
          </a:p>
          <a:p>
            <a:r>
              <a:rPr lang="en-US" sz="2400" dirty="0" smtClean="0"/>
              <a:t>- first(), </a:t>
            </a:r>
            <a:r>
              <a:rPr lang="en-US" sz="2400" dirty="0" err="1" smtClean="0"/>
              <a:t>prev</a:t>
            </a:r>
            <a:r>
              <a:rPr lang="en-US" sz="2400" dirty="0" smtClean="0"/>
              <a:t>(), next(), last()</a:t>
            </a:r>
            <a:endParaRPr lang="en-US" sz="2400" dirty="0"/>
          </a:p>
          <a:p>
            <a:r>
              <a:rPr lang="en-US" sz="2400" dirty="0" smtClean="0"/>
              <a:t>- </a:t>
            </a:r>
            <a:r>
              <a:rPr lang="en-US" sz="2400" dirty="0" err="1" smtClean="0"/>
              <a:t>updateStaus</a:t>
            </a:r>
            <a:r>
              <a:rPr lang="en-US" sz="2400" dirty="0" smtClean="0"/>
              <a:t>()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7162800" y="990600"/>
            <a:ext cx="4419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/>
              <a:t>NhanVienJDialog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7162800" y="1524000"/>
            <a:ext cx="4419600" cy="83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/>
              <a:t>dao</a:t>
            </a:r>
            <a:r>
              <a:rPr lang="en-US" sz="2400" dirty="0" smtClean="0"/>
              <a:t>: </a:t>
            </a:r>
            <a:r>
              <a:rPr lang="en-US" sz="2400" dirty="0" err="1" smtClean="0"/>
              <a:t>NhanVien</a:t>
            </a:r>
            <a:r>
              <a:rPr lang="en-US" sz="2400" dirty="0" err="1" smtClean="0"/>
              <a:t>DAO</a:t>
            </a:r>
            <a:endParaRPr lang="en-US" sz="2400" dirty="0" smtClean="0"/>
          </a:p>
          <a:p>
            <a:r>
              <a:rPr lang="en-US" sz="2400" dirty="0" smtClean="0"/>
              <a:t>row: </a:t>
            </a:r>
            <a:r>
              <a:rPr lang="en-US" sz="2400" dirty="0" err="1" smtClean="0"/>
              <a:t>int</a:t>
            </a:r>
            <a:r>
              <a:rPr lang="en-US" sz="2400" dirty="0" smtClean="0"/>
              <a:t> = -1</a:t>
            </a:r>
            <a:endParaRPr lang="en-US" sz="2400" dirty="0"/>
          </a:p>
        </p:txBody>
      </p:sp>
      <p:cxnSp>
        <p:nvCxnSpPr>
          <p:cNvPr id="10" name="Elbow Connector 9"/>
          <p:cNvCxnSpPr>
            <a:stCxn id="6" idx="1"/>
            <a:endCxn id="4" idx="3"/>
          </p:cNvCxnSpPr>
          <p:nvPr/>
        </p:nvCxnSpPr>
        <p:spPr>
          <a:xfrm rot="10800000">
            <a:off x="6705600" y="2743200"/>
            <a:ext cx="457200" cy="1371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6678361" y="3271574"/>
            <a:ext cx="5116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00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ChuyenDeJDialog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55914"/>
            <a:ext cx="5491370" cy="495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55914"/>
            <a:ext cx="5491370" cy="4953000"/>
          </a:xfrm>
          <a:prstGeom prst="rect">
            <a:avLst/>
          </a:prstGeom>
        </p:spPr>
      </p:pic>
      <p:sp>
        <p:nvSpPr>
          <p:cNvPr id="7" name="Heart 6"/>
          <p:cNvSpPr/>
          <p:nvPr/>
        </p:nvSpPr>
        <p:spPr>
          <a:xfrm>
            <a:off x="6477000" y="2667000"/>
            <a:ext cx="1083372" cy="1012372"/>
          </a:xfrm>
          <a:prstGeom prst="hear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4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10134600" y="2509146"/>
            <a:ext cx="1447800" cy="993648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ChuyenDe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7650507" y="2713583"/>
            <a:ext cx="269112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ChuyenDeDAO</a:t>
            </a:r>
            <a:endParaRPr lang="en-US" sz="32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5247521" y="2713583"/>
            <a:ext cx="18991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Controller</a:t>
            </a:r>
            <a:endParaRPr lang="en-US" sz="32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9" name="Straight Arrow Connector 8"/>
          <p:cNvCxnSpPr>
            <a:endCxn id="7" idx="0"/>
          </p:cNvCxnSpPr>
          <p:nvPr/>
        </p:nvCxnSpPr>
        <p:spPr>
          <a:xfrm>
            <a:off x="3864107" y="3005970"/>
            <a:ext cx="204058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6" idx="0"/>
          </p:cNvCxnSpPr>
          <p:nvPr/>
        </p:nvCxnSpPr>
        <p:spPr>
          <a:xfrm>
            <a:off x="6489464" y="3005971"/>
            <a:ext cx="22142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5" idx="2"/>
          </p:cNvCxnSpPr>
          <p:nvPr/>
        </p:nvCxnSpPr>
        <p:spPr>
          <a:xfrm flipV="1">
            <a:off x="9288453" y="3005970"/>
            <a:ext cx="84614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372600" y="2571199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SQL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934200" y="2571199"/>
            <a:ext cx="1490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ChuyenDe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14768" y="2571199"/>
            <a:ext cx="1490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ChuyenDe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48" y="1524000"/>
            <a:ext cx="3286106" cy="2963939"/>
          </a:xfrm>
          <a:prstGeom prst="rect">
            <a:avLst/>
          </a:prstGeom>
        </p:spPr>
      </p:pic>
      <p:sp>
        <p:nvSpPr>
          <p:cNvPr id="3" name="Heart 2"/>
          <p:cNvSpPr/>
          <p:nvPr/>
        </p:nvSpPr>
        <p:spPr>
          <a:xfrm>
            <a:off x="897829" y="2571199"/>
            <a:ext cx="473772" cy="523258"/>
          </a:xfrm>
          <a:prstGeom prst="hear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6197076" y="3955526"/>
            <a:ext cx="1" cy="121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63345" y="5290962"/>
            <a:ext cx="14514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XImage</a:t>
            </a:r>
            <a:endParaRPr lang="en-US" sz="32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2477" y="5167851"/>
            <a:ext cx="1781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00FF"/>
                </a:solidFill>
              </a:rPr>
              <a:t>JFileChooser</a:t>
            </a:r>
            <a:endParaRPr lang="en-US" sz="2400" b="1" dirty="0" smtClean="0">
              <a:solidFill>
                <a:srgbClr val="0000FF"/>
              </a:solidFill>
            </a:endParaRPr>
          </a:p>
          <a:p>
            <a:r>
              <a:rPr lang="en-US" sz="2400" b="1" dirty="0" err="1" smtClean="0">
                <a:solidFill>
                  <a:srgbClr val="0000FF"/>
                </a:solidFill>
              </a:rPr>
              <a:t>chonAnh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cxnSp>
        <p:nvCxnSpPr>
          <p:cNvPr id="19" name="Straight Arrow Connector 18"/>
          <p:cNvCxnSpPr>
            <a:stCxn id="4" idx="1"/>
            <a:endCxn id="18" idx="3"/>
          </p:cNvCxnSpPr>
          <p:nvPr/>
        </p:nvCxnSpPr>
        <p:spPr>
          <a:xfrm flipH="1">
            <a:off x="4114768" y="5583350"/>
            <a:ext cx="1207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24340" y="5326390"/>
            <a:ext cx="62068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44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DAO </a:t>
            </a:r>
            <a:r>
              <a:rPr lang="en-US" dirty="0" err="1" smtClean="0"/>
              <a:t>và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524000"/>
            <a:ext cx="60960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+ insert(</a:t>
            </a:r>
            <a:r>
              <a:rPr lang="en-US" sz="2400" dirty="0" err="1" smtClean="0"/>
              <a:t>ChuyenDe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+ </a:t>
            </a:r>
            <a:r>
              <a:rPr lang="en-US" sz="2400" dirty="0" smtClean="0"/>
              <a:t>update(</a:t>
            </a:r>
            <a:r>
              <a:rPr lang="en-US" sz="2400" dirty="0" err="1" smtClean="0"/>
              <a:t>ChuyenDe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/>
              <a:t>+ </a:t>
            </a:r>
            <a:r>
              <a:rPr lang="en-US" sz="2400" dirty="0" smtClean="0"/>
              <a:t>delete(String)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/>
              <a:t>+ </a:t>
            </a:r>
            <a:r>
              <a:rPr lang="en-US" sz="2400" dirty="0" err="1" smtClean="0"/>
              <a:t>selectById</a:t>
            </a:r>
            <a:r>
              <a:rPr lang="en-US" sz="2400" dirty="0" smtClean="0"/>
              <a:t>(String): </a:t>
            </a:r>
            <a:r>
              <a:rPr lang="en-US" sz="2400" dirty="0" err="1" smtClean="0"/>
              <a:t>ChuyenDe</a:t>
            </a:r>
            <a:endParaRPr lang="en-US" sz="2400" dirty="0" smtClean="0"/>
          </a:p>
          <a:p>
            <a:r>
              <a:rPr lang="en-US" sz="2400" dirty="0"/>
              <a:t>+ </a:t>
            </a:r>
            <a:r>
              <a:rPr lang="en-US" sz="2400" dirty="0" err="1" smtClean="0"/>
              <a:t>selectAll</a:t>
            </a:r>
            <a:r>
              <a:rPr lang="en-US" sz="2400" dirty="0" smtClean="0"/>
              <a:t>(): List&lt;</a:t>
            </a:r>
            <a:r>
              <a:rPr lang="en-US" sz="2400" dirty="0" err="1" smtClean="0"/>
              <a:t>ChuyenDe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- </a:t>
            </a:r>
            <a:r>
              <a:rPr lang="en-US" sz="2400" dirty="0" err="1" smtClean="0"/>
              <a:t>selectBySql</a:t>
            </a:r>
            <a:r>
              <a:rPr lang="en-US" sz="2400" dirty="0" smtClean="0"/>
              <a:t>(String, Object…): List&lt;</a:t>
            </a:r>
            <a:r>
              <a:rPr lang="en-US" sz="2400" dirty="0" err="1" smtClean="0"/>
              <a:t>ChuyenDe</a:t>
            </a:r>
            <a:r>
              <a:rPr lang="en-US" sz="2400" dirty="0" smtClean="0"/>
              <a:t>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990600"/>
            <a:ext cx="6096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/>
              <a:t>ChuyenDeDAO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7162800" y="2362200"/>
            <a:ext cx="4419600" cy="3505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- </a:t>
            </a:r>
            <a:r>
              <a:rPr lang="en-US" sz="2400" dirty="0" err="1" smtClean="0"/>
              <a:t>init</a:t>
            </a:r>
            <a:r>
              <a:rPr lang="en-US" sz="2400" dirty="0" smtClean="0"/>
              <a:t>()</a:t>
            </a:r>
          </a:p>
          <a:p>
            <a:r>
              <a:rPr lang="en-US" sz="2400" dirty="0" smtClean="0"/>
              <a:t>- </a:t>
            </a:r>
            <a:r>
              <a:rPr lang="en-US" sz="2400" dirty="0" err="1" smtClean="0"/>
              <a:t>fillTable</a:t>
            </a:r>
            <a:r>
              <a:rPr lang="en-US" sz="2400" dirty="0" smtClean="0"/>
              <a:t>()</a:t>
            </a:r>
          </a:p>
          <a:p>
            <a:r>
              <a:rPr lang="en-US" sz="2400" dirty="0"/>
              <a:t>- </a:t>
            </a:r>
            <a:r>
              <a:rPr lang="en-US" sz="2400" dirty="0" err="1"/>
              <a:t>setForm</a:t>
            </a:r>
            <a:r>
              <a:rPr lang="en-US" sz="2400" dirty="0"/>
              <a:t>(</a:t>
            </a:r>
            <a:r>
              <a:rPr lang="en-US" sz="2400" dirty="0" err="1"/>
              <a:t>ChuyenDe</a:t>
            </a:r>
            <a:r>
              <a:rPr lang="en-US" sz="2400" dirty="0"/>
              <a:t>)</a:t>
            </a:r>
          </a:p>
          <a:p>
            <a:r>
              <a:rPr lang="en-US" sz="2400" dirty="0"/>
              <a:t>- </a:t>
            </a:r>
            <a:r>
              <a:rPr lang="en-US" sz="2400" dirty="0" err="1"/>
              <a:t>getForm</a:t>
            </a:r>
            <a:r>
              <a:rPr lang="en-US" sz="2400" dirty="0"/>
              <a:t>(): </a:t>
            </a:r>
            <a:r>
              <a:rPr lang="en-US" sz="2400" dirty="0" err="1"/>
              <a:t>ChuyenDe</a:t>
            </a:r>
            <a:endParaRPr lang="en-US" sz="2400" dirty="0"/>
          </a:p>
          <a:p>
            <a:r>
              <a:rPr lang="en-US" sz="2400" dirty="0"/>
              <a:t>- </a:t>
            </a:r>
            <a:r>
              <a:rPr lang="en-US" sz="2400" dirty="0" err="1"/>
              <a:t>clearForm</a:t>
            </a:r>
            <a:r>
              <a:rPr lang="en-US" sz="2400" dirty="0"/>
              <a:t>()</a:t>
            </a:r>
          </a:p>
          <a:p>
            <a:r>
              <a:rPr lang="en-US" sz="2400" dirty="0" smtClean="0"/>
              <a:t>- insert(), update(), delete(), edit()</a:t>
            </a:r>
          </a:p>
          <a:p>
            <a:r>
              <a:rPr lang="en-US" sz="2400" dirty="0" smtClean="0"/>
              <a:t>- first(), </a:t>
            </a:r>
            <a:r>
              <a:rPr lang="en-US" sz="2400" dirty="0" err="1" smtClean="0"/>
              <a:t>prev</a:t>
            </a:r>
            <a:r>
              <a:rPr lang="en-US" sz="2400" dirty="0" smtClean="0"/>
              <a:t>(), next(), last()</a:t>
            </a:r>
            <a:endParaRPr lang="en-US" sz="2400" dirty="0"/>
          </a:p>
          <a:p>
            <a:r>
              <a:rPr lang="en-US" sz="2400" dirty="0" smtClean="0"/>
              <a:t>- </a:t>
            </a:r>
            <a:r>
              <a:rPr lang="en-US" sz="2400" dirty="0" err="1" smtClean="0"/>
              <a:t>updateStaus</a:t>
            </a:r>
            <a:r>
              <a:rPr lang="en-US" sz="2400" dirty="0" smtClean="0"/>
              <a:t>()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- </a:t>
            </a:r>
            <a:r>
              <a:rPr lang="en-US" sz="2400" b="1" dirty="0" err="1" smtClean="0">
                <a:solidFill>
                  <a:srgbClr val="FF0000"/>
                </a:solidFill>
              </a:rPr>
              <a:t>chonAnh</a:t>
            </a:r>
            <a:r>
              <a:rPr lang="en-US" sz="2400" b="1" dirty="0" smtClean="0">
                <a:solidFill>
                  <a:srgbClr val="FF0000"/>
                </a:solidFill>
              </a:rPr>
              <a:t>()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62800" y="990600"/>
            <a:ext cx="4419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/>
              <a:t>ChuyenDeJDialog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7162800" y="1524000"/>
            <a:ext cx="4419600" cy="83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/>
              <a:t>dao</a:t>
            </a:r>
            <a:r>
              <a:rPr lang="en-US" sz="2400" dirty="0" smtClean="0"/>
              <a:t>: </a:t>
            </a:r>
            <a:r>
              <a:rPr lang="en-US" sz="2400" dirty="0" err="1" smtClean="0"/>
              <a:t>ChuyenDeDAO</a:t>
            </a:r>
            <a:endParaRPr lang="en-US" sz="2400" dirty="0" smtClean="0"/>
          </a:p>
          <a:p>
            <a:r>
              <a:rPr lang="en-US" sz="2400" dirty="0" smtClean="0"/>
              <a:t>row: </a:t>
            </a:r>
            <a:r>
              <a:rPr lang="en-US" sz="2400" dirty="0" err="1" smtClean="0"/>
              <a:t>int</a:t>
            </a:r>
            <a:r>
              <a:rPr lang="en-US" sz="2400" dirty="0" smtClean="0"/>
              <a:t> = -1</a:t>
            </a:r>
            <a:endParaRPr lang="en-US" sz="2400" dirty="0"/>
          </a:p>
        </p:txBody>
      </p:sp>
      <p:cxnSp>
        <p:nvCxnSpPr>
          <p:cNvPr id="10" name="Elbow Connector 9"/>
          <p:cNvCxnSpPr>
            <a:stCxn id="6" idx="1"/>
            <a:endCxn id="4" idx="3"/>
          </p:cNvCxnSpPr>
          <p:nvPr/>
        </p:nvCxnSpPr>
        <p:spPr>
          <a:xfrm rot="10800000">
            <a:off x="6705600" y="2743200"/>
            <a:ext cx="457200" cy="1371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6678361" y="3271574"/>
            <a:ext cx="5116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66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JFileChooser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410200"/>
          </a:xfrm>
        </p:spPr>
        <p:txBody>
          <a:bodyPr/>
          <a:lstStyle/>
          <a:p>
            <a:r>
              <a:rPr lang="en-US" dirty="0" err="1" smtClean="0"/>
              <a:t>Kéo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JFileChooser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fileChooser</a:t>
            </a:r>
            <a:endParaRPr lang="en-US" dirty="0" smtClean="0"/>
          </a:p>
          <a:p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chonAnh</a:t>
            </a:r>
            <a:r>
              <a:rPr lang="en-US" dirty="0" smtClean="0"/>
              <a:t>()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ChuyenDeJDialog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mouseClicked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Jlabel</a:t>
            </a:r>
            <a:r>
              <a:rPr lang="en-US" dirty="0" smtClean="0"/>
              <a:t> (</a:t>
            </a:r>
            <a:r>
              <a:rPr lang="en-US" dirty="0" err="1" smtClean="0"/>
              <a:t>lblHinh</a:t>
            </a:r>
            <a:r>
              <a:rPr lang="en-US" dirty="0" smtClean="0"/>
              <a:t>)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438400"/>
            <a:ext cx="6394097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4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ChuyenDeJDialog.chonAnh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chonAnh</a:t>
            </a:r>
            <a:r>
              <a:rPr lang="en-US" dirty="0" smtClean="0"/>
              <a:t>()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file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file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09800"/>
            <a:ext cx="10406159" cy="3962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ounded Rectangle 6"/>
          <p:cNvSpPr/>
          <p:nvPr/>
        </p:nvSpPr>
        <p:spPr>
          <a:xfrm>
            <a:off x="5507879" y="5867400"/>
            <a:ext cx="1524000" cy="609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lblHinh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267200" y="4419600"/>
            <a:ext cx="160584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48556" y="3962400"/>
            <a:ext cx="160584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63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11473</TotalTime>
  <Words>334</Words>
  <Application>Microsoft Office PowerPoint</Application>
  <PresentationFormat>Widescreen</PresentationFormat>
  <Paragraphs>82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Narrow</vt:lpstr>
      <vt:lpstr>Calibri</vt:lpstr>
      <vt:lpstr>Courier New</vt:lpstr>
      <vt:lpstr>Roboto</vt:lpstr>
      <vt:lpstr>Roboto Lt</vt:lpstr>
      <vt:lpstr>Segoe UI</vt:lpstr>
      <vt:lpstr>Wingdings</vt:lpstr>
      <vt:lpstr>Custom Design</vt:lpstr>
      <vt:lpstr>Quản lý chuyên đề</vt:lpstr>
      <vt:lpstr>Review Quản lý nhân viên</vt:lpstr>
      <vt:lpstr>Review Quản lý nhân viên</vt:lpstr>
      <vt:lpstr>Review Quản lý nhân viên</vt:lpstr>
      <vt:lpstr>Phân tích ChuyenDeJDialog</vt:lpstr>
      <vt:lpstr>Mô hình ứng dụng quản lý chuyên đề</vt:lpstr>
      <vt:lpstr>Tổ chức mã DAO và Controller</vt:lpstr>
      <vt:lpstr>JFileChooser</vt:lpstr>
      <vt:lpstr>ChuyenDeJDialog.chonAnh()</vt:lpstr>
      <vt:lpstr>ChuyenDeJDialog.setForm()</vt:lpstr>
      <vt:lpstr>ChuyenDeJDialog.getForm()</vt:lpstr>
      <vt:lpstr>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Admin</cp:lastModifiedBy>
  <cp:revision>1685</cp:revision>
  <dcterms:created xsi:type="dcterms:W3CDTF">2013-04-23T08:05:33Z</dcterms:created>
  <dcterms:modified xsi:type="dcterms:W3CDTF">2020-05-19T03:07:34Z</dcterms:modified>
</cp:coreProperties>
</file>