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0"/>
  </p:notesMasterIdLst>
  <p:sldIdLst>
    <p:sldId id="742" r:id="rId2"/>
    <p:sldId id="832" r:id="rId3"/>
    <p:sldId id="847" r:id="rId4"/>
    <p:sldId id="852" r:id="rId5"/>
    <p:sldId id="846" r:id="rId6"/>
    <p:sldId id="850" r:id="rId7"/>
    <p:sldId id="851" r:id="rId8"/>
    <p:sldId id="62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FF3300"/>
    <a:srgbClr val="F9F9F9"/>
    <a:srgbClr val="FF5A33"/>
    <a:srgbClr val="5C00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2206" autoAdjust="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.xml"/><Relationship Id="rId9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5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NguoiHocJDialog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5410200" cy="480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066800"/>
            <a:ext cx="5579269" cy="4800600"/>
          </a:xfrm>
          <a:prstGeom prst="rect">
            <a:avLst/>
          </a:prstGeom>
        </p:spPr>
      </p:pic>
      <p:sp>
        <p:nvSpPr>
          <p:cNvPr id="7" name="Heart 6"/>
          <p:cNvSpPr/>
          <p:nvPr/>
        </p:nvSpPr>
        <p:spPr>
          <a:xfrm>
            <a:off x="4724400" y="2209800"/>
            <a:ext cx="266300" cy="286006"/>
          </a:xfrm>
          <a:prstGeom prst="hear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2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10134600" y="2401503"/>
            <a:ext cx="1447800" cy="99364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NguoiHoc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7689879" y="2605940"/>
            <a:ext cx="26123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NguoiHocDAO</a:t>
            </a:r>
            <a:endParaRPr lang="en-US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5247521" y="2605940"/>
            <a:ext cx="18991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Controller</a:t>
            </a:r>
            <a:endParaRPr lang="en-US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3864107" y="2898327"/>
            <a:ext cx="204058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6" idx="0"/>
          </p:cNvCxnSpPr>
          <p:nvPr/>
        </p:nvCxnSpPr>
        <p:spPr>
          <a:xfrm>
            <a:off x="6489464" y="2898328"/>
            <a:ext cx="22142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5" idx="2"/>
          </p:cNvCxnSpPr>
          <p:nvPr/>
        </p:nvCxnSpPr>
        <p:spPr>
          <a:xfrm flipV="1">
            <a:off x="9288453" y="2898327"/>
            <a:ext cx="8461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72600" y="2463556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SQL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934200" y="2463556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NguoiHoc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14768" y="2463556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NguoiHoc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" y="1447800"/>
            <a:ext cx="3269442" cy="2901054"/>
          </a:xfrm>
          <a:prstGeom prst="rect">
            <a:avLst/>
          </a:prstGeom>
        </p:spPr>
      </p:pic>
      <p:sp>
        <p:nvSpPr>
          <p:cNvPr id="3" name="Heart 2"/>
          <p:cNvSpPr/>
          <p:nvPr/>
        </p:nvSpPr>
        <p:spPr>
          <a:xfrm>
            <a:off x="2857900" y="2102158"/>
            <a:ext cx="266300" cy="286006"/>
          </a:xfrm>
          <a:prstGeom prst="hear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6197076" y="3847883"/>
            <a:ext cx="1" cy="152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1"/>
          </p:cNvCxnSpPr>
          <p:nvPr/>
        </p:nvCxnSpPr>
        <p:spPr>
          <a:xfrm flipV="1">
            <a:off x="8996068" y="4204519"/>
            <a:ext cx="3" cy="116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67385" y="5416672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</a:rPr>
              <a:t>timKiem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717512" y="5416672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</a:rPr>
              <a:t>selectByKeyword</a:t>
            </a:r>
            <a:r>
              <a:rPr lang="en-US" sz="2400" dirty="0" smtClean="0"/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336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DAO &amp; 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6096000" cy="281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+ insert(</a:t>
            </a:r>
            <a:r>
              <a:rPr lang="en-US" sz="2400" dirty="0" err="1" smtClean="0"/>
              <a:t>NguoiHoc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+ </a:t>
            </a:r>
            <a:r>
              <a:rPr lang="en-US" sz="2400" dirty="0" smtClean="0"/>
              <a:t>update(</a:t>
            </a:r>
            <a:r>
              <a:rPr lang="en-US" sz="2400" dirty="0" err="1"/>
              <a:t>NguoiHoc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+ </a:t>
            </a:r>
            <a:r>
              <a:rPr lang="en-US" sz="2400" dirty="0" smtClean="0"/>
              <a:t>delete(String)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/>
              <a:t>+ </a:t>
            </a:r>
            <a:r>
              <a:rPr lang="en-US" sz="2400" dirty="0" err="1" smtClean="0"/>
              <a:t>selectById</a:t>
            </a:r>
            <a:r>
              <a:rPr lang="en-US" sz="2400" dirty="0" smtClean="0"/>
              <a:t>(String): </a:t>
            </a:r>
            <a:r>
              <a:rPr lang="en-US" sz="2400" dirty="0" err="1" smtClean="0"/>
              <a:t>NguoiHoc</a:t>
            </a:r>
            <a:endParaRPr lang="en-US" sz="2400" dirty="0" smtClean="0"/>
          </a:p>
          <a:p>
            <a:r>
              <a:rPr lang="en-US" sz="2400" dirty="0" smtClean="0"/>
              <a:t>+ </a:t>
            </a:r>
            <a:r>
              <a:rPr lang="en-US" sz="2400" dirty="0" err="1" smtClean="0"/>
              <a:t>selectAll</a:t>
            </a:r>
            <a:r>
              <a:rPr lang="en-US" sz="2400" dirty="0" smtClean="0"/>
              <a:t>(): List&lt;</a:t>
            </a:r>
            <a:r>
              <a:rPr lang="en-US" sz="2400" dirty="0" err="1"/>
              <a:t>NguoiHoc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selectBySql</a:t>
            </a:r>
            <a:r>
              <a:rPr lang="en-US" sz="2400" dirty="0" smtClean="0"/>
              <a:t>(String, Object…): List&lt;</a:t>
            </a:r>
            <a:r>
              <a:rPr lang="en-US" sz="2400" dirty="0" err="1"/>
              <a:t>NguoiHoc</a:t>
            </a:r>
            <a:r>
              <a:rPr lang="en-US" sz="2400" dirty="0" smtClean="0"/>
              <a:t>&gt;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+ </a:t>
            </a:r>
            <a:r>
              <a:rPr lang="en-US" sz="2400" b="1" dirty="0" err="1" smtClean="0">
                <a:solidFill>
                  <a:srgbClr val="FF0000"/>
                </a:solidFill>
              </a:rPr>
              <a:t>selectByKeyword</a:t>
            </a:r>
            <a:r>
              <a:rPr lang="en-US" sz="2400" b="1" dirty="0" smtClean="0">
                <a:solidFill>
                  <a:srgbClr val="FF0000"/>
                </a:solidFill>
              </a:rPr>
              <a:t>(String): List&lt;</a:t>
            </a:r>
            <a:r>
              <a:rPr lang="en-US" sz="2400" b="1" dirty="0" err="1" smtClean="0">
                <a:solidFill>
                  <a:srgbClr val="FF0000"/>
                </a:solidFill>
              </a:rPr>
              <a:t>NguoiHoc</a:t>
            </a:r>
            <a:r>
              <a:rPr lang="en-US" sz="2400" b="1" dirty="0" smtClean="0">
                <a:solidFill>
                  <a:srgbClr val="FF0000"/>
                </a:solidFill>
              </a:rPr>
              <a:t>&gt;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219200"/>
            <a:ext cx="6096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/>
              <a:t>NguoiHoc</a:t>
            </a:r>
            <a:r>
              <a:rPr lang="en-US" sz="2400" b="1" dirty="0" err="1" smtClean="0"/>
              <a:t>DAO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858000" y="2362200"/>
            <a:ext cx="4724400" cy="3429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init</a:t>
            </a:r>
            <a:r>
              <a:rPr lang="en-US" sz="2400" dirty="0" smtClean="0"/>
              <a:t>()</a:t>
            </a:r>
          </a:p>
          <a:p>
            <a:r>
              <a:rPr lang="en-US" sz="2400" dirty="0"/>
              <a:t>- </a:t>
            </a:r>
            <a:r>
              <a:rPr lang="en-US" sz="2400" dirty="0" err="1"/>
              <a:t>fillTable</a:t>
            </a:r>
            <a:r>
              <a:rPr lang="en-US" sz="2400" dirty="0"/>
              <a:t>()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setForm</a:t>
            </a:r>
            <a:r>
              <a:rPr lang="en-US" sz="2400" dirty="0" smtClean="0"/>
              <a:t>(</a:t>
            </a:r>
            <a:r>
              <a:rPr lang="en-US" sz="2400" dirty="0" err="1"/>
              <a:t>NguoiHoc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getForm</a:t>
            </a:r>
            <a:r>
              <a:rPr lang="en-US" sz="2400" dirty="0" smtClean="0"/>
              <a:t>(): </a:t>
            </a:r>
            <a:r>
              <a:rPr lang="en-US" sz="2400" dirty="0" err="1" smtClean="0"/>
              <a:t>NguoiHoc</a:t>
            </a:r>
            <a:endParaRPr lang="en-US" sz="2400" dirty="0" smtClean="0"/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clearForm</a:t>
            </a:r>
            <a:r>
              <a:rPr lang="en-US" sz="2400" dirty="0" smtClean="0"/>
              <a:t>()</a:t>
            </a:r>
          </a:p>
          <a:p>
            <a:r>
              <a:rPr lang="en-US" sz="2400" dirty="0"/>
              <a:t>- insert(), update(), delete(), edit()</a:t>
            </a:r>
          </a:p>
          <a:p>
            <a:r>
              <a:rPr lang="en-US" sz="2400" dirty="0" smtClean="0"/>
              <a:t>- first(), </a:t>
            </a:r>
            <a:r>
              <a:rPr lang="en-US" sz="2400" dirty="0" err="1" smtClean="0"/>
              <a:t>prev</a:t>
            </a:r>
            <a:r>
              <a:rPr lang="en-US" sz="2400" dirty="0" smtClean="0"/>
              <a:t>(), next(), last()</a:t>
            </a:r>
            <a:endParaRPr lang="en-US" sz="2400" dirty="0"/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updateStaus</a:t>
            </a:r>
            <a:r>
              <a:rPr lang="en-US" sz="2400" dirty="0" smtClean="0"/>
              <a:t>()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 </a:t>
            </a:r>
            <a:r>
              <a:rPr lang="en-US" sz="2400" b="1" dirty="0" err="1" smtClean="0">
                <a:solidFill>
                  <a:srgbClr val="FF0000"/>
                </a:solidFill>
              </a:rPr>
              <a:t>timKiem</a:t>
            </a:r>
            <a:r>
              <a:rPr lang="en-US" sz="2400" b="1" dirty="0" smtClean="0">
                <a:solidFill>
                  <a:srgbClr val="FF0000"/>
                </a:solidFill>
              </a:rPr>
              <a:t>()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0" y="990600"/>
            <a:ext cx="47244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/>
              <a:t>NguoiHocJDialog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6858000" y="1524000"/>
            <a:ext cx="47244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dao</a:t>
            </a:r>
            <a:r>
              <a:rPr lang="en-US" sz="2400" dirty="0" smtClean="0"/>
              <a:t>: </a:t>
            </a:r>
            <a:r>
              <a:rPr lang="en-US" sz="2400" dirty="0" err="1"/>
              <a:t>NguoiHoc</a:t>
            </a:r>
            <a:r>
              <a:rPr lang="en-US" sz="2400" dirty="0" err="1" smtClean="0"/>
              <a:t>DAO</a:t>
            </a:r>
            <a:endParaRPr lang="en-US" sz="2400" dirty="0" smtClean="0"/>
          </a:p>
          <a:p>
            <a:r>
              <a:rPr lang="en-US" sz="2400" dirty="0" smtClean="0"/>
              <a:t>row: </a:t>
            </a:r>
            <a:r>
              <a:rPr lang="en-US" sz="2400" dirty="0" err="1" smtClean="0"/>
              <a:t>int</a:t>
            </a:r>
            <a:r>
              <a:rPr lang="en-US" sz="2400" dirty="0" smtClean="0"/>
              <a:t> = -1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023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NguoiHocDAO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selectByKeyword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selectByKeyword</a:t>
            </a:r>
            <a:r>
              <a:rPr lang="en-US" dirty="0" smtClean="0"/>
              <a:t>(String)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NguoiHocDAO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63" y="2514600"/>
            <a:ext cx="10591800" cy="19406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122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NguoiHocJDialog.timKiem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timKiem</a:t>
            </a:r>
            <a:r>
              <a:rPr lang="en-US" dirty="0" smtClean="0"/>
              <a:t>()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NguoiHocJDialog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[</a:t>
            </a:r>
            <a:r>
              <a:rPr lang="en-US" dirty="0" err="1" smtClean="0"/>
              <a:t>Tìm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590800"/>
            <a:ext cx="3649752" cy="2681718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8" name="Rounded Rectangle 7"/>
          <p:cNvSpPr/>
          <p:nvPr/>
        </p:nvSpPr>
        <p:spPr>
          <a:xfrm>
            <a:off x="3577475" y="5043918"/>
            <a:ext cx="1219201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btnTim</a:t>
            </a:r>
            <a:endParaRPr lang="en-US" dirty="0"/>
          </a:p>
        </p:txBody>
      </p:sp>
      <p:sp>
        <p:nvSpPr>
          <p:cNvPr id="4" name="Line Callout 1 3"/>
          <p:cNvSpPr/>
          <p:nvPr/>
        </p:nvSpPr>
        <p:spPr>
          <a:xfrm>
            <a:off x="6553200" y="2590800"/>
            <a:ext cx="3733800" cy="1905000"/>
          </a:xfrm>
          <a:prstGeom prst="borderCallout1">
            <a:avLst>
              <a:gd name="adj1" fmla="val 18750"/>
              <a:gd name="adj2" fmla="val -8333"/>
              <a:gd name="adj3" fmla="val 36614"/>
              <a:gd name="adj4" fmla="val -473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chỉnh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fillTable</a:t>
            </a:r>
            <a:r>
              <a:rPr lang="en-US" sz="2400" dirty="0" smtClean="0"/>
              <a:t>()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họ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293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990600"/>
            <a:ext cx="10972799" cy="2986275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NguoiHocJDialog.fillTable</a:t>
            </a:r>
            <a:r>
              <a:rPr lang="en-US" smtClean="0"/>
              <a:t>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2706189"/>
            <a:ext cx="7619999" cy="838200"/>
          </a:xfrm>
          <a:prstGeom prst="rect">
            <a:avLst/>
          </a:prstGeom>
          <a:noFill/>
          <a:ln w="31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ocument 2"/>
          <p:cNvSpPr/>
          <p:nvPr/>
        </p:nvSpPr>
        <p:spPr>
          <a:xfrm>
            <a:off x="5105400" y="4205474"/>
            <a:ext cx="6324601" cy="2423925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 smtClean="0"/>
              <a:t>vì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strike="sngStrike" dirty="0" err="1" smtClean="0">
                <a:solidFill>
                  <a:srgbClr val="FF0000"/>
                </a:solidFill>
              </a:rPr>
              <a:t>dao.selectAll</a:t>
            </a:r>
            <a:r>
              <a:rPr lang="en-US" sz="2800" strike="sngStrike" dirty="0">
                <a:solidFill>
                  <a:srgbClr val="FF0000"/>
                </a:solidFill>
              </a:rPr>
              <a:t>() 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truy</a:t>
            </a:r>
            <a:r>
              <a:rPr lang="en-US" sz="2800" dirty="0" smtClean="0"/>
              <a:t> </a:t>
            </a:r>
            <a:r>
              <a:rPr lang="en-US" sz="2800" dirty="0" err="1" smtClean="0"/>
              <a:t>vấn</a:t>
            </a:r>
            <a:r>
              <a:rPr lang="en-US" sz="2800" dirty="0" smtClean="0"/>
              <a:t> </a:t>
            </a:r>
            <a:r>
              <a:rPr lang="en-US" sz="2800" dirty="0" err="1" smtClean="0"/>
              <a:t>tất</a:t>
            </a:r>
            <a:r>
              <a:rPr lang="en-US" sz="2800" dirty="0" smtClean="0"/>
              <a:t> </a:t>
            </a:r>
            <a:r>
              <a:rPr lang="en-US" sz="2800" dirty="0" err="1" smtClean="0"/>
              <a:t>cả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học</a:t>
            </a:r>
            <a:r>
              <a:rPr lang="en-US" sz="2800" dirty="0" smtClean="0"/>
              <a:t> </a:t>
            </a:r>
            <a:r>
              <a:rPr lang="en-US" sz="2800" dirty="0" err="1" smtClean="0"/>
              <a:t>thì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>
                <a:solidFill>
                  <a:srgbClr val="0000FF"/>
                </a:solidFill>
              </a:rPr>
              <a:t>dao.selectByKeyword</a:t>
            </a:r>
            <a:r>
              <a:rPr lang="en-US" sz="2800" dirty="0" smtClean="0">
                <a:solidFill>
                  <a:srgbClr val="0000FF"/>
                </a:solidFill>
              </a:rPr>
              <a:t>() </a:t>
            </a:r>
            <a:r>
              <a:rPr lang="en-US" sz="2800" dirty="0" err="1" smtClean="0">
                <a:solidFill>
                  <a:schemeClr val="tx1"/>
                </a:solidFill>
              </a:rPr>
              <a:t>để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truy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vấn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người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học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có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chứa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từ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khóa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tìm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kiếm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Elbow Connector 4"/>
          <p:cNvCxnSpPr>
            <a:stCxn id="3" idx="0"/>
            <a:endCxn id="7" idx="3"/>
          </p:cNvCxnSpPr>
          <p:nvPr/>
        </p:nvCxnSpPr>
        <p:spPr>
          <a:xfrm rot="5400000" flipH="1" flipV="1">
            <a:off x="8089558" y="3303433"/>
            <a:ext cx="1080185" cy="723898"/>
          </a:xfrm>
          <a:prstGeom prst="bentConnector4">
            <a:avLst>
              <a:gd name="adj1" fmla="val 30600"/>
              <a:gd name="adj2" fmla="val 131579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49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11579</TotalTime>
  <Words>226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Narrow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Quản lý người học</vt:lpstr>
      <vt:lpstr>Phân tích NguoiHocJDialog</vt:lpstr>
      <vt:lpstr>Mô hình ứng dụng quản lý người học</vt:lpstr>
      <vt:lpstr>Tổ chức DAO &amp; Controller</vt:lpstr>
      <vt:lpstr>NguoiHocDAO. selectByKeyword()</vt:lpstr>
      <vt:lpstr>NguoiHocJDialog.timKiem()</vt:lpstr>
      <vt:lpstr>NguoiHocJDialog.fillTable()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1685</cp:revision>
  <dcterms:created xsi:type="dcterms:W3CDTF">2013-04-23T08:05:33Z</dcterms:created>
  <dcterms:modified xsi:type="dcterms:W3CDTF">2020-05-19T03:18:25Z</dcterms:modified>
</cp:coreProperties>
</file>