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2"/>
  </p:notesMasterIdLst>
  <p:sldIdLst>
    <p:sldId id="742" r:id="rId2"/>
    <p:sldId id="836" r:id="rId3"/>
    <p:sldId id="847" r:id="rId4"/>
    <p:sldId id="852" r:id="rId5"/>
    <p:sldId id="849" r:id="rId6"/>
    <p:sldId id="837" r:id="rId7"/>
    <p:sldId id="850" r:id="rId8"/>
    <p:sldId id="851" r:id="rId9"/>
    <p:sldId id="840" r:id="rId10"/>
    <p:sldId id="62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KhoaHocJDialog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5427617" cy="498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1066800"/>
            <a:ext cx="5427617" cy="4981575"/>
          </a:xfrm>
          <a:prstGeom prst="rect">
            <a:avLst/>
          </a:prstGeom>
        </p:spPr>
      </p:pic>
      <p:sp>
        <p:nvSpPr>
          <p:cNvPr id="6" name="Heart 5"/>
          <p:cNvSpPr/>
          <p:nvPr/>
        </p:nvSpPr>
        <p:spPr>
          <a:xfrm>
            <a:off x="4419600" y="1600200"/>
            <a:ext cx="457200" cy="381000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65" y="1616759"/>
            <a:ext cx="3231724" cy="2901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134600" y="2340128"/>
            <a:ext cx="1447800" cy="145431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ChuyenDe</a:t>
            </a:r>
            <a:endParaRPr lang="en-US" dirty="0" smtClean="0"/>
          </a:p>
          <a:p>
            <a:pPr algn="ctr"/>
            <a:r>
              <a:rPr lang="en-US" dirty="0" err="1"/>
              <a:t>KhoaHoc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05610" y="1579122"/>
            <a:ext cx="26911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ChuyenDeDAO</a:t>
            </a:r>
            <a:endParaRPr lang="en-US" sz="3200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829233" y="2774900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3892400" y="3067287"/>
            <a:ext cx="15940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34239" y="440523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33806" y="2097149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ChuyenDe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600" y="2575917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ChuyenDe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Heart 2"/>
          <p:cNvSpPr/>
          <p:nvPr/>
        </p:nvSpPr>
        <p:spPr>
          <a:xfrm>
            <a:off x="2875886" y="1877891"/>
            <a:ext cx="266300" cy="286006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25" idx="2"/>
          </p:cNvCxnSpPr>
          <p:nvPr/>
        </p:nvCxnSpPr>
        <p:spPr>
          <a:xfrm flipV="1">
            <a:off x="8438468" y="4705234"/>
            <a:ext cx="1" cy="90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02008" y="4120459"/>
            <a:ext cx="24729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KhoaHocDAO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4" name="Elbow Connector 33"/>
          <p:cNvCxnSpPr>
            <a:stCxn id="7" idx="2"/>
            <a:endCxn id="6" idx="1"/>
          </p:cNvCxnSpPr>
          <p:nvPr/>
        </p:nvCxnSpPr>
        <p:spPr>
          <a:xfrm flipV="1">
            <a:off x="6071176" y="1871510"/>
            <a:ext cx="1134434" cy="11957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2"/>
            <a:endCxn id="25" idx="1"/>
          </p:cNvCxnSpPr>
          <p:nvPr/>
        </p:nvCxnSpPr>
        <p:spPr>
          <a:xfrm>
            <a:off x="6071176" y="3067288"/>
            <a:ext cx="1130832" cy="13455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3"/>
            <a:endCxn id="5" idx="1"/>
          </p:cNvCxnSpPr>
          <p:nvPr/>
        </p:nvCxnSpPr>
        <p:spPr>
          <a:xfrm>
            <a:off x="9896731" y="1871510"/>
            <a:ext cx="961769" cy="46861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5" idx="3"/>
            <a:endCxn id="5" idx="3"/>
          </p:cNvCxnSpPr>
          <p:nvPr/>
        </p:nvCxnSpPr>
        <p:spPr>
          <a:xfrm flipV="1">
            <a:off x="9674929" y="3794446"/>
            <a:ext cx="1183571" cy="6184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00000">
            <a:off x="5817835" y="3672167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KhoaHoc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34239" y="143574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122629" y="3033117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KhoaHoc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endCxn id="7" idx="1"/>
          </p:cNvCxnSpPr>
          <p:nvPr/>
        </p:nvCxnSpPr>
        <p:spPr>
          <a:xfrm flipH="1" flipV="1">
            <a:off x="5778789" y="4016843"/>
            <a:ext cx="11070" cy="158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29394" y="5627324"/>
            <a:ext cx="3382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fillComboBoxChuyenDe</a:t>
            </a:r>
            <a:r>
              <a:rPr lang="en-US" sz="2400" dirty="0"/>
              <a:t>()</a:t>
            </a:r>
          </a:p>
          <a:p>
            <a:r>
              <a:rPr lang="en-US" sz="2400" b="1" dirty="0" err="1">
                <a:solidFill>
                  <a:srgbClr val="0000FF"/>
                </a:solidFill>
              </a:rPr>
              <a:t>chonChuyenDe</a:t>
            </a:r>
            <a:r>
              <a:rPr lang="en-US" sz="2400" dirty="0"/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69375" y="5599148"/>
            <a:ext cx="273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selectByChuyenDe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27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DAO &amp;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51808"/>
            <a:ext cx="6096000" cy="986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…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+ </a:t>
            </a:r>
            <a:r>
              <a:rPr lang="en-US" sz="2400" b="1" dirty="0" err="1" smtClean="0">
                <a:solidFill>
                  <a:srgbClr val="FF0000"/>
                </a:solidFill>
              </a:rPr>
              <a:t>selectByChuyenDe</a:t>
            </a:r>
            <a:r>
              <a:rPr lang="en-US" sz="2400" b="1" dirty="0" smtClean="0">
                <a:solidFill>
                  <a:srgbClr val="FF0000"/>
                </a:solidFill>
              </a:rPr>
              <a:t>(String): List&lt;</a:t>
            </a:r>
            <a:r>
              <a:rPr lang="en-US" sz="2400" b="1" dirty="0" err="1" smtClean="0">
                <a:solidFill>
                  <a:srgbClr val="FF0000"/>
                </a:solidFill>
              </a:rPr>
              <a:t>KhoaHoc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418408"/>
            <a:ext cx="6096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KhoaHocDAO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620000" y="3166654"/>
            <a:ext cx="39624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- …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 </a:t>
            </a:r>
            <a:r>
              <a:rPr lang="en-US" sz="2400" b="1" dirty="0" err="1" smtClean="0">
                <a:solidFill>
                  <a:srgbClr val="FF0000"/>
                </a:solidFill>
              </a:rPr>
              <a:t>fillComboBoxChuyenDe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 </a:t>
            </a:r>
            <a:r>
              <a:rPr lang="en-US" sz="2400" b="1" dirty="0" err="1" smtClean="0">
                <a:solidFill>
                  <a:srgbClr val="FF0000"/>
                </a:solidFill>
              </a:rPr>
              <a:t>chonChuyenDe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1414054"/>
            <a:ext cx="3962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KhoaHocJDialog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620000" y="1947454"/>
            <a:ext cx="396240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khdao</a:t>
            </a:r>
            <a:r>
              <a:rPr lang="en-US" sz="2400" dirty="0" smtClean="0"/>
              <a:t>: </a:t>
            </a:r>
            <a:r>
              <a:rPr lang="en-US" sz="2400" dirty="0" err="1" smtClean="0"/>
              <a:t>KhoaHocDAO</a:t>
            </a:r>
            <a:endParaRPr lang="en-US" sz="2400" dirty="0" smtClean="0"/>
          </a:p>
          <a:p>
            <a:r>
              <a:rPr lang="en-US" sz="2400" dirty="0" err="1" smtClean="0"/>
              <a:t>cddao</a:t>
            </a:r>
            <a:r>
              <a:rPr lang="en-US" sz="2400" dirty="0"/>
              <a:t>: </a:t>
            </a:r>
            <a:r>
              <a:rPr lang="en-US" sz="2400" dirty="0" err="1" smtClean="0"/>
              <a:t>ChuyenDeDAO</a:t>
            </a:r>
            <a:endParaRPr lang="en-US" sz="2400" dirty="0"/>
          </a:p>
          <a:p>
            <a:r>
              <a:rPr lang="en-US" sz="2400" dirty="0" smtClean="0"/>
              <a:t>row: </a:t>
            </a:r>
            <a:r>
              <a:rPr lang="en-US" sz="2400" dirty="0" err="1" smtClean="0"/>
              <a:t>int</a:t>
            </a:r>
            <a:r>
              <a:rPr lang="en-US" sz="2400" dirty="0" smtClean="0"/>
              <a:t> = -1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09600" y="3738154"/>
            <a:ext cx="6096000" cy="986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204754"/>
            <a:ext cx="6096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ChuyenDeDAO</a:t>
            </a:r>
            <a:endParaRPr lang="en-US" sz="2400" b="1" dirty="0"/>
          </a:p>
        </p:txBody>
      </p:sp>
      <p:cxnSp>
        <p:nvCxnSpPr>
          <p:cNvPr id="11" name="Elbow Connector 10"/>
          <p:cNvCxnSpPr>
            <a:stCxn id="6" idx="1"/>
            <a:endCxn id="4" idx="3"/>
          </p:cNvCxnSpPr>
          <p:nvPr/>
        </p:nvCxnSpPr>
        <p:spPr>
          <a:xfrm rot="10800000">
            <a:off x="6705600" y="2444932"/>
            <a:ext cx="914400" cy="1331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1"/>
            <a:endCxn id="9" idx="3"/>
          </p:cNvCxnSpPr>
          <p:nvPr/>
        </p:nvCxnSpPr>
        <p:spPr>
          <a:xfrm rot="10800000" flipV="1">
            <a:off x="6705600" y="3776253"/>
            <a:ext cx="914400" cy="455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6906961" y="3582311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KhoaHocDAO.selectByChuyenDe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selectByChuyenDe</a:t>
            </a:r>
            <a:r>
              <a:rPr lang="en-US" b="1" dirty="0" smtClean="0">
                <a:solidFill>
                  <a:srgbClr val="FF0000"/>
                </a:solidFill>
              </a:rPr>
              <a:t>(String)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KhoaHocDAO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1051560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57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KhoaHocJDialog.fillComboBoxChuyenDe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971974" cy="32289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51" y="2667000"/>
            <a:ext cx="5047705" cy="1868487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>
            <a:off x="6908801" y="4078287"/>
            <a:ext cx="436879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Flowchart: Document 3"/>
          <p:cNvSpPr/>
          <p:nvPr/>
        </p:nvSpPr>
        <p:spPr>
          <a:xfrm>
            <a:off x="609600" y="4724400"/>
            <a:ext cx="5486400" cy="2057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00FF"/>
                </a:solidFill>
              </a:rPr>
              <a:t>fillComboBoxChuyenDe</a:t>
            </a:r>
            <a:r>
              <a:rPr lang="en-US" sz="2400" dirty="0"/>
              <a:t>()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KhoaHocJDialog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b="1" dirty="0" err="1">
                <a:solidFill>
                  <a:srgbClr val="0000FF"/>
                </a:solidFill>
              </a:rPr>
              <a:t>init</a:t>
            </a:r>
            <a:r>
              <a:rPr lang="en-US" sz="2400" dirty="0"/>
              <a:t>()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đổ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 smtClean="0"/>
              <a:t>ComboBox</a:t>
            </a:r>
            <a:endParaRPr lang="en-US" sz="2400" dirty="0"/>
          </a:p>
        </p:txBody>
      </p:sp>
      <p:cxnSp>
        <p:nvCxnSpPr>
          <p:cNvPr id="6" name="Elbow Connector 5"/>
          <p:cNvCxnSpPr>
            <a:stCxn id="4" idx="0"/>
            <a:endCxn id="12" idx="2"/>
          </p:cNvCxnSpPr>
          <p:nvPr/>
        </p:nvCxnSpPr>
        <p:spPr>
          <a:xfrm rot="5400000" flipH="1" flipV="1">
            <a:off x="4471781" y="3100595"/>
            <a:ext cx="504825" cy="2742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3"/>
            <a:endCxn id="9" idx="2"/>
          </p:cNvCxnSpPr>
          <p:nvPr/>
        </p:nvCxnSpPr>
        <p:spPr>
          <a:xfrm flipV="1">
            <a:off x="6096000" y="4535487"/>
            <a:ext cx="2826004" cy="1217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97280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KhoaHocJDialog.fillTable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1" y="2667000"/>
            <a:ext cx="9915502" cy="91440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267200" y="4724400"/>
            <a:ext cx="7315200" cy="2057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fillTable</a:t>
            </a:r>
            <a:r>
              <a:rPr lang="en-US" sz="2400" dirty="0"/>
              <a:t>()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strike="sngStrike" dirty="0" err="1">
                <a:solidFill>
                  <a:srgbClr val="FF0000"/>
                </a:solidFill>
              </a:rPr>
              <a:t>dao.selectAll</a:t>
            </a:r>
            <a:r>
              <a:rPr lang="en-US" sz="2400" strike="sngStrike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00FF"/>
                </a:solidFill>
              </a:rPr>
              <a:t>dao.selectByChuyenDe</a:t>
            </a:r>
            <a:r>
              <a:rPr lang="en-US" sz="2400" b="1" dirty="0">
                <a:solidFill>
                  <a:srgbClr val="0000FF"/>
                </a:solidFill>
              </a:rPr>
              <a:t>()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lọc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 smtClean="0"/>
              <a:t>ComboBox</a:t>
            </a:r>
            <a:endParaRPr lang="en-US" sz="2400" dirty="0"/>
          </a:p>
        </p:txBody>
      </p:sp>
      <p:cxnSp>
        <p:nvCxnSpPr>
          <p:cNvPr id="7" name="Elbow Connector 6"/>
          <p:cNvCxnSpPr>
            <a:stCxn id="4" idx="0"/>
            <a:endCxn id="5" idx="2"/>
          </p:cNvCxnSpPr>
          <p:nvPr/>
        </p:nvCxnSpPr>
        <p:spPr>
          <a:xfrm rot="16200000" flipV="1">
            <a:off x="6517476" y="3317076"/>
            <a:ext cx="1143000" cy="1671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KhoaHocJDialog.chonChuyenDe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257800"/>
          </a:xfrm>
        </p:spPr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b="1" dirty="0" err="1" smtClean="0">
                <a:solidFill>
                  <a:srgbClr val="0000FF"/>
                </a:solidFill>
              </a:rPr>
              <a:t>chonChuyenDe</a:t>
            </a:r>
            <a:r>
              <a:rPr lang="en-US" dirty="0" smtClean="0"/>
              <a:t>()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err="1"/>
              <a:t>KhoaHocJDialog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action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cboChuyenDe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9144000" cy="4699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1295400" y="2591951"/>
            <a:ext cx="8229600" cy="160020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6477000" y="5360188"/>
            <a:ext cx="5105400" cy="838200"/>
          </a:xfrm>
          <a:prstGeom prst="borderCallout1">
            <a:avLst>
              <a:gd name="adj1" fmla="val 53036"/>
              <a:gd name="adj2" fmla="val -434"/>
              <a:gd name="adj3" fmla="val -68502"/>
              <a:gd name="adj4" fmla="val -649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Đổ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chuyên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endParaRPr lang="en-US" sz="2400" dirty="0"/>
          </a:p>
        </p:txBody>
      </p:sp>
      <p:sp>
        <p:nvSpPr>
          <p:cNvPr id="14" name="Line Callout 1 13"/>
          <p:cNvSpPr/>
          <p:nvPr/>
        </p:nvSpPr>
        <p:spPr>
          <a:xfrm>
            <a:off x="6477000" y="4369588"/>
            <a:ext cx="5105400" cy="838200"/>
          </a:xfrm>
          <a:prstGeom prst="borderCallout1">
            <a:avLst>
              <a:gd name="adj1" fmla="val 53036"/>
              <a:gd name="adj2" fmla="val -434"/>
              <a:gd name="adj3" fmla="val -15515"/>
              <a:gd name="adj4" fmla="val -109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mặc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form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724400" y="6251666"/>
            <a:ext cx="1676400" cy="5845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cboChuyenDe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JComboBox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6912701" cy="1981200"/>
          </a:xfrm>
        </p:spPr>
        <p:txBody>
          <a:bodyPr/>
          <a:lstStyle/>
          <a:p>
            <a:r>
              <a:rPr lang="en-US" dirty="0" smtClean="0"/>
              <a:t>Override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toString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equals</a:t>
            </a:r>
            <a:r>
              <a:rPr lang="en-US" dirty="0" smtClean="0"/>
              <a:t>()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ChuyenDe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6" y="2743200"/>
            <a:ext cx="6550705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Line Callout 1 4"/>
          <p:cNvSpPr/>
          <p:nvPr/>
        </p:nvSpPr>
        <p:spPr>
          <a:xfrm>
            <a:off x="6476999" y="4199709"/>
            <a:ext cx="5105400" cy="524691"/>
          </a:xfrm>
          <a:prstGeom prst="borderCallout1">
            <a:avLst>
              <a:gd name="adj1" fmla="val 53036"/>
              <a:gd name="adj2" fmla="val -434"/>
              <a:gd name="adj3" fmla="val -81138"/>
              <a:gd name="adj4" fmla="val -531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JComboBox</a:t>
            </a:r>
            <a:endParaRPr lang="en-US" sz="2400" dirty="0"/>
          </a:p>
        </p:txBody>
      </p:sp>
      <p:sp>
        <p:nvSpPr>
          <p:cNvPr id="6" name="Line Callout 1 5"/>
          <p:cNvSpPr/>
          <p:nvPr/>
        </p:nvSpPr>
        <p:spPr>
          <a:xfrm>
            <a:off x="6476999" y="4733108"/>
            <a:ext cx="5105400" cy="524691"/>
          </a:xfrm>
          <a:prstGeom prst="borderCallout1">
            <a:avLst>
              <a:gd name="adj1" fmla="val 54594"/>
              <a:gd name="adj2" fmla="val -434"/>
              <a:gd name="adj3" fmla="val 234590"/>
              <a:gd name="adj4" fmla="val -90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 2 </a:t>
            </a:r>
            <a:r>
              <a:rPr lang="en-US" sz="2400" dirty="0" err="1" smtClean="0"/>
              <a:t>chuyên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4" y="1004887"/>
            <a:ext cx="3952875" cy="25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11458</TotalTime>
  <Words>242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Quản lý khóa học</vt:lpstr>
      <vt:lpstr>Phân tích KhoaHocJDialog</vt:lpstr>
      <vt:lpstr>Mô hình ứng dụng quản lý khóa học</vt:lpstr>
      <vt:lpstr>Tổ chức DAO &amp; Controller</vt:lpstr>
      <vt:lpstr>KhoaHocDAO.selectByChuyenDe()</vt:lpstr>
      <vt:lpstr>KhoaHocJDialog.fillComboBoxChuyenDe()</vt:lpstr>
      <vt:lpstr>KhoaHocJDialog.fillTable()</vt:lpstr>
      <vt:lpstr>KhoaHocJDialog.chonChuyenDe()</vt:lpstr>
      <vt:lpstr>JComboBox chứa đối tượng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1680</cp:revision>
  <dcterms:created xsi:type="dcterms:W3CDTF">2013-04-23T08:05:33Z</dcterms:created>
  <dcterms:modified xsi:type="dcterms:W3CDTF">2020-05-18T02:48:51Z</dcterms:modified>
</cp:coreProperties>
</file>