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sldIdLst>
    <p:sldId id="742" r:id="rId2"/>
    <p:sldId id="790" r:id="rId3"/>
    <p:sldId id="883" r:id="rId4"/>
    <p:sldId id="884" r:id="rId5"/>
    <p:sldId id="814" r:id="rId6"/>
    <p:sldId id="854" r:id="rId7"/>
    <p:sldId id="885" r:id="rId8"/>
    <p:sldId id="847" r:id="rId9"/>
    <p:sldId id="848" r:id="rId10"/>
    <p:sldId id="849" r:id="rId11"/>
    <p:sldId id="850" r:id="rId12"/>
    <p:sldId id="851" r:id="rId13"/>
    <p:sldId id="852" r:id="rId14"/>
    <p:sldId id="853" r:id="rId15"/>
    <p:sldId id="714" r:id="rId16"/>
    <p:sldId id="6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63249"/>
            <a:ext cx="10972800" cy="513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HocVienJDialog.fillTableHocVien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5410200"/>
            <a:ext cx="2667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1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HocVienJDialog.fillTableNguoiHoc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3367"/>
            <a:ext cx="10972800" cy="5182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HocVienJDialog.addHocVien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10972800" cy="5280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1219200" y="5410200"/>
            <a:ext cx="32766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HocVienJDialog.removeHocVien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799"/>
            <a:ext cx="10972800" cy="55108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2235202" y="5410200"/>
            <a:ext cx="2667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2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HocVienJDialog.updateDiem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4" y="1066800"/>
            <a:ext cx="10968446" cy="525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65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086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JComboBox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JComboBox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JTable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JComboBox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HocVienJDialog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126" y="2601551"/>
            <a:ext cx="5380085" cy="417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75497"/>
            <a:ext cx="5380085" cy="41719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235202" y="1148375"/>
            <a:ext cx="533400" cy="533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81965" y="1130958"/>
            <a:ext cx="533400" cy="533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10892611" y="3968389"/>
            <a:ext cx="533400" cy="533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48665" y="4235089"/>
            <a:ext cx="533400" cy="533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625911" y="5868627"/>
            <a:ext cx="533400" cy="533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087221" y="4235089"/>
            <a:ext cx="533400" cy="533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299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134600" y="1160502"/>
            <a:ext cx="1447800" cy="242089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ChuyenDe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KhoaHoc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HocVien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NguoiHoc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3554007" y="2078564"/>
            <a:ext cx="1899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9" name="Straight Arrow Connector 8"/>
          <p:cNvCxnSpPr>
            <a:stCxn id="37" idx="3"/>
            <a:endCxn id="16" idx="1"/>
          </p:cNvCxnSpPr>
          <p:nvPr/>
        </p:nvCxnSpPr>
        <p:spPr>
          <a:xfrm>
            <a:off x="1539525" y="2370951"/>
            <a:ext cx="590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6" idx="3"/>
            <a:endCxn id="7" idx="0"/>
          </p:cNvCxnSpPr>
          <p:nvPr/>
        </p:nvCxnSpPr>
        <p:spPr>
          <a:xfrm>
            <a:off x="3620778" y="2370951"/>
            <a:ext cx="59039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0" idx="2"/>
            <a:endCxn id="5" idx="2"/>
          </p:cNvCxnSpPr>
          <p:nvPr/>
        </p:nvCxnSpPr>
        <p:spPr>
          <a:xfrm>
            <a:off x="9519322" y="2370951"/>
            <a:ext cx="615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9921" y="1586121"/>
            <a:ext cx="1490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ChuyenDe</a:t>
            </a:r>
            <a:endParaRPr lang="en-US" sz="2400" dirty="0" smtClean="0"/>
          </a:p>
          <a:p>
            <a:r>
              <a:rPr lang="en-US" sz="2400" dirty="0" err="1" smtClean="0"/>
              <a:t>KhoaHoc</a:t>
            </a:r>
            <a:endParaRPr lang="en-US" sz="2400" dirty="0" smtClean="0"/>
          </a:p>
          <a:p>
            <a:r>
              <a:rPr lang="en-US" sz="2400" dirty="0" err="1" smtClean="0"/>
              <a:t>HocVien</a:t>
            </a:r>
            <a:endParaRPr lang="en-US" sz="2400" dirty="0" smtClean="0"/>
          </a:p>
          <a:p>
            <a:r>
              <a:rPr lang="en-US" sz="2400" dirty="0" err="1" smtClean="0"/>
              <a:t>NguoiHoc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29479" y="3803809"/>
            <a:ext cx="338265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fillComboBoxChuyenDe</a:t>
            </a:r>
            <a:r>
              <a:rPr lang="en-US" sz="2400" dirty="0" smtClean="0"/>
              <a:t>()</a:t>
            </a:r>
          </a:p>
          <a:p>
            <a:r>
              <a:rPr lang="en-US" sz="2400" b="1" dirty="0" err="1">
                <a:solidFill>
                  <a:srgbClr val="0000FF"/>
                </a:solidFill>
              </a:rPr>
              <a:t>fillComboBoxKhoaHoc</a:t>
            </a:r>
            <a:r>
              <a:rPr lang="en-US" sz="2400" dirty="0" smtClean="0"/>
              <a:t>()</a:t>
            </a:r>
            <a:endParaRPr lang="en-US" sz="2400" dirty="0"/>
          </a:p>
          <a:p>
            <a:r>
              <a:rPr lang="en-US" sz="2400" b="1" dirty="0" err="1">
                <a:solidFill>
                  <a:srgbClr val="0000FF"/>
                </a:solidFill>
              </a:rPr>
              <a:t>fillTableHocVien</a:t>
            </a:r>
            <a:r>
              <a:rPr lang="en-US" sz="2400" dirty="0" smtClean="0"/>
              <a:t>()</a:t>
            </a:r>
            <a:endParaRPr lang="en-US" sz="2400" dirty="0"/>
          </a:p>
          <a:p>
            <a:r>
              <a:rPr lang="en-US" sz="2400" b="1" dirty="0" err="1">
                <a:solidFill>
                  <a:srgbClr val="0000FF"/>
                </a:solidFill>
              </a:rPr>
              <a:t>fillNguoiHoc</a:t>
            </a:r>
            <a:r>
              <a:rPr lang="en-US" sz="2400" dirty="0" smtClean="0"/>
              <a:t>()</a:t>
            </a:r>
          </a:p>
          <a:p>
            <a:r>
              <a:rPr lang="en-US" sz="2400" b="1" dirty="0" err="1">
                <a:solidFill>
                  <a:srgbClr val="0000FF"/>
                </a:solidFill>
              </a:rPr>
              <a:t>removeHocVien</a:t>
            </a:r>
            <a:r>
              <a:rPr lang="en-US" sz="2400" dirty="0" smtClean="0"/>
              <a:t>()</a:t>
            </a:r>
          </a:p>
          <a:p>
            <a:r>
              <a:rPr lang="en-US" sz="2400" b="1" dirty="0" err="1">
                <a:solidFill>
                  <a:srgbClr val="0000FF"/>
                </a:solidFill>
              </a:rPr>
              <a:t>addHocVien</a:t>
            </a:r>
            <a:r>
              <a:rPr lang="en-US" sz="2400" dirty="0" smtClean="0"/>
              <a:t>()</a:t>
            </a:r>
          </a:p>
          <a:p>
            <a:r>
              <a:rPr lang="en-US" sz="2400" b="1" dirty="0" err="1">
                <a:solidFill>
                  <a:srgbClr val="0000FF"/>
                </a:solidFill>
              </a:rPr>
              <a:t>updateDiem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6345" y="1586121"/>
            <a:ext cx="1490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ChuyenDe</a:t>
            </a:r>
            <a:endParaRPr lang="en-US" sz="2400" dirty="0" smtClean="0"/>
          </a:p>
          <a:p>
            <a:r>
              <a:rPr lang="en-US" sz="2400" dirty="0" err="1" smtClean="0"/>
              <a:t>KhoaHoc</a:t>
            </a:r>
            <a:endParaRPr lang="en-US" sz="2400" dirty="0" smtClean="0"/>
          </a:p>
          <a:p>
            <a:r>
              <a:rPr lang="en-US" sz="2400" dirty="0" err="1" smtClean="0"/>
              <a:t>HocVien</a:t>
            </a:r>
            <a:endParaRPr lang="en-US" sz="2400" dirty="0" smtClean="0"/>
          </a:p>
          <a:p>
            <a:r>
              <a:rPr lang="en-US" sz="2400" dirty="0" err="1" smtClean="0"/>
              <a:t>NguoiHoc</a:t>
            </a:r>
            <a:endParaRPr lang="en-US" sz="2400" dirty="0"/>
          </a:p>
        </p:txBody>
      </p:sp>
      <p:cxnSp>
        <p:nvCxnSpPr>
          <p:cNvPr id="8" name="Elbow Connector 7"/>
          <p:cNvCxnSpPr>
            <a:stCxn id="22" idx="3"/>
            <a:endCxn id="7" idx="1"/>
          </p:cNvCxnSpPr>
          <p:nvPr/>
        </p:nvCxnSpPr>
        <p:spPr>
          <a:xfrm flipV="1">
            <a:off x="4012136" y="3320507"/>
            <a:ext cx="491427" cy="1822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6655211" y="2109158"/>
            <a:ext cx="2148365" cy="523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ChuyenDeDAO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7164589" y="2109158"/>
            <a:ext cx="2148365" cy="5235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KhoaHocDAO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7673967" y="2109158"/>
            <a:ext cx="2148365" cy="5235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</a:rPr>
              <a:t>HocVienDAO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8183346" y="2109158"/>
            <a:ext cx="2148365" cy="5235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NguoiHocDAO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6019800"/>
            <a:ext cx="2570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selectByKhoaHoc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9067531" y="6019800"/>
            <a:ext cx="27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selectNotInCourse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37" name="Frame 36"/>
          <p:cNvSpPr/>
          <p:nvPr/>
        </p:nvSpPr>
        <p:spPr>
          <a:xfrm>
            <a:off x="625125" y="1913751"/>
            <a:ext cx="914400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7" idx="2"/>
            <a:endCxn id="23" idx="1"/>
          </p:cNvCxnSpPr>
          <p:nvPr/>
        </p:nvCxnSpPr>
        <p:spPr>
          <a:xfrm flipV="1">
            <a:off x="4795950" y="2370951"/>
            <a:ext cx="5903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3"/>
            <a:endCxn id="12" idx="0"/>
          </p:cNvCxnSpPr>
          <p:nvPr/>
        </p:nvCxnSpPr>
        <p:spPr>
          <a:xfrm>
            <a:off x="6877202" y="2370951"/>
            <a:ext cx="590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0"/>
            <a:endCxn id="29" idx="1"/>
          </p:cNvCxnSpPr>
          <p:nvPr/>
        </p:nvCxnSpPr>
        <p:spPr>
          <a:xfrm rot="5400000" flipH="1" flipV="1">
            <a:off x="6891574" y="4163224"/>
            <a:ext cx="2574666" cy="1138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1" idx="0"/>
            <a:endCxn id="30" idx="1"/>
          </p:cNvCxnSpPr>
          <p:nvPr/>
        </p:nvCxnSpPr>
        <p:spPr>
          <a:xfrm rot="16200000" flipV="1">
            <a:off x="8554005" y="4148658"/>
            <a:ext cx="2574666" cy="1167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DAO </a:t>
            </a:r>
            <a:r>
              <a:rPr lang="en-US" dirty="0" err="1" smtClean="0"/>
              <a:t>và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6705602" cy="627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</a:t>
            </a:r>
            <a:r>
              <a:rPr lang="en-US" sz="2400" dirty="0" err="1" smtClean="0"/>
              <a:t>selectByKhoaHoc</a:t>
            </a:r>
            <a:r>
              <a:rPr lang="en-US" sz="2400" dirty="0" smtClean="0"/>
              <a:t>(String): List&lt;</a:t>
            </a:r>
            <a:r>
              <a:rPr lang="en-US" sz="2400" dirty="0" err="1" smtClean="0"/>
              <a:t>HocVien</a:t>
            </a:r>
            <a:r>
              <a:rPr lang="en-US" sz="2400" dirty="0" smtClean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990600"/>
            <a:ext cx="6705602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HocVienDAO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8077200" y="3200400"/>
            <a:ext cx="35052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- </a:t>
            </a:r>
            <a:r>
              <a:rPr lang="en-US" sz="2400" dirty="0" err="1" smtClean="0"/>
              <a:t>init</a:t>
            </a:r>
            <a:r>
              <a:rPr lang="en-US" sz="2400" dirty="0" smtClean="0"/>
              <a:t>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- </a:t>
            </a:r>
            <a:r>
              <a:rPr lang="en-US" sz="2400" dirty="0" err="1">
                <a:solidFill>
                  <a:schemeClr val="tx1"/>
                </a:solidFill>
              </a:rPr>
              <a:t>fillComboBoxChuyenDe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</a:rPr>
              <a:t>fillComboBoxKhoaHoc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</a:rPr>
              <a:t>fillTableHocVien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</a:rPr>
              <a:t>fillNguoiHoc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</a:rPr>
              <a:t>removeHocVien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</a:rPr>
              <a:t>addHocVien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</a:rPr>
              <a:t>updateDiem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7200" y="990600"/>
            <a:ext cx="3505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HocVienJDialog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077200" y="1524000"/>
            <a:ext cx="3505200" cy="167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cddao</a:t>
            </a:r>
            <a:r>
              <a:rPr lang="en-US" sz="2400" dirty="0" smtClean="0"/>
              <a:t>: </a:t>
            </a:r>
            <a:r>
              <a:rPr lang="en-US" sz="2400" dirty="0" err="1" smtClean="0"/>
              <a:t>ChuyenDeDAO</a:t>
            </a:r>
            <a:endParaRPr lang="en-US" sz="2400" dirty="0" smtClean="0"/>
          </a:p>
          <a:p>
            <a:r>
              <a:rPr lang="en-US" sz="2400" dirty="0" err="1" smtClean="0"/>
              <a:t>khdao</a:t>
            </a:r>
            <a:r>
              <a:rPr lang="en-US" sz="2400" dirty="0"/>
              <a:t>: </a:t>
            </a:r>
            <a:r>
              <a:rPr lang="en-US" sz="2400" dirty="0" err="1" smtClean="0"/>
              <a:t>KhoaHocDAO</a:t>
            </a:r>
            <a:endParaRPr lang="en-US" sz="2400" dirty="0"/>
          </a:p>
          <a:p>
            <a:r>
              <a:rPr lang="en-US" sz="2400" dirty="0" err="1" smtClean="0"/>
              <a:t>nhdao</a:t>
            </a:r>
            <a:r>
              <a:rPr lang="en-US" sz="2400" dirty="0"/>
              <a:t>: </a:t>
            </a:r>
            <a:r>
              <a:rPr lang="en-US" sz="2400" dirty="0" err="1" smtClean="0"/>
              <a:t>NguoiHocDAO</a:t>
            </a:r>
            <a:endParaRPr lang="en-US" sz="2400" dirty="0"/>
          </a:p>
          <a:p>
            <a:r>
              <a:rPr lang="en-US" sz="2400" dirty="0" err="1" smtClean="0"/>
              <a:t>hvdao</a:t>
            </a:r>
            <a:r>
              <a:rPr lang="en-US" sz="2400" dirty="0"/>
              <a:t>: </a:t>
            </a:r>
            <a:r>
              <a:rPr lang="en-US" sz="2400" dirty="0" err="1" smtClean="0"/>
              <a:t>HocVienDAO</a:t>
            </a:r>
            <a:endParaRPr lang="en-US" sz="2400" dirty="0"/>
          </a:p>
        </p:txBody>
      </p:sp>
      <p:cxnSp>
        <p:nvCxnSpPr>
          <p:cNvPr id="10" name="Elbow Connector 9"/>
          <p:cNvCxnSpPr>
            <a:stCxn id="6" idx="1"/>
            <a:endCxn id="4" idx="3"/>
          </p:cNvCxnSpPr>
          <p:nvPr/>
        </p:nvCxnSpPr>
        <p:spPr>
          <a:xfrm rot="10800000">
            <a:off x="7315202" y="1837534"/>
            <a:ext cx="761998" cy="2924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9598" y="3048000"/>
            <a:ext cx="6705602" cy="627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</a:t>
            </a:r>
            <a:r>
              <a:rPr lang="en-US" sz="2400" dirty="0" err="1" smtClean="0"/>
              <a:t>selectNotInCourse</a:t>
            </a:r>
            <a:r>
              <a:rPr lang="en-US" sz="2400" dirty="0" smtClean="0"/>
              <a:t>(String, String): List&lt;</a:t>
            </a:r>
            <a:r>
              <a:rPr lang="en-US" sz="2400" dirty="0" err="1" smtClean="0"/>
              <a:t>NguoiHoc</a:t>
            </a:r>
            <a:r>
              <a:rPr lang="en-US" sz="2400" dirty="0" smtClean="0"/>
              <a:t>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598" y="2514600"/>
            <a:ext cx="6705602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NguoiHocDAO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609599" y="4578531"/>
            <a:ext cx="6705602" cy="603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599" y="4045131"/>
            <a:ext cx="6705602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ChuyenDeDAO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09598" y="6102531"/>
            <a:ext cx="6705602" cy="603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+ 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598" y="5569131"/>
            <a:ext cx="6705602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/>
              <a:t>KhoaHocDAO</a:t>
            </a:r>
            <a:endParaRPr lang="en-US" sz="2400" b="1" dirty="0"/>
          </a:p>
        </p:txBody>
      </p:sp>
      <p:cxnSp>
        <p:nvCxnSpPr>
          <p:cNvPr id="22" name="Elbow Connector 21"/>
          <p:cNvCxnSpPr>
            <a:stCxn id="6" idx="1"/>
            <a:endCxn id="12" idx="3"/>
          </p:cNvCxnSpPr>
          <p:nvPr/>
        </p:nvCxnSpPr>
        <p:spPr>
          <a:xfrm rot="10800000">
            <a:off x="7315200" y="3361534"/>
            <a:ext cx="762000" cy="1400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1"/>
            <a:endCxn id="16" idx="3"/>
          </p:cNvCxnSpPr>
          <p:nvPr/>
        </p:nvCxnSpPr>
        <p:spPr>
          <a:xfrm rot="10800000" flipV="1">
            <a:off x="7315202" y="4762500"/>
            <a:ext cx="761999" cy="117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1"/>
            <a:endCxn id="18" idx="3"/>
          </p:cNvCxnSpPr>
          <p:nvPr/>
        </p:nvCxnSpPr>
        <p:spPr>
          <a:xfrm rot="10800000" flipV="1">
            <a:off x="7315200" y="4762500"/>
            <a:ext cx="762000" cy="1641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7452028" y="4584390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HocVienJDialog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-398681" y="3347097"/>
            <a:ext cx="3074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52478"/>
            <a:ext cx="7389766" cy="57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217010"/>
            <a:ext cx="3352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fillComboBoxChuyenDe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590800" y="1066800"/>
            <a:ext cx="3352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init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590800" y="3367220"/>
            <a:ext cx="3352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fillComboBoxKhoaHoc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590800" y="4517430"/>
            <a:ext cx="3352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fillTableHocVien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590800" y="5667639"/>
            <a:ext cx="3352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fillTableNguoiHoc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400800" y="10668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addHocVien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400800" y="2219187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removeHocVien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400800" y="5667639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updateDiem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7" idx="2"/>
            <a:endCxn id="6" idx="0"/>
          </p:cNvCxnSpPr>
          <p:nvPr/>
        </p:nvCxnSpPr>
        <p:spPr>
          <a:xfrm>
            <a:off x="4267200" y="1752600"/>
            <a:ext cx="0" cy="46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4267200" y="2902810"/>
            <a:ext cx="0" cy="46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4267200" y="4053020"/>
            <a:ext cx="0" cy="46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4267200" y="5203230"/>
            <a:ext cx="0" cy="46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1"/>
            <a:endCxn id="9" idx="3"/>
          </p:cNvCxnSpPr>
          <p:nvPr/>
        </p:nvCxnSpPr>
        <p:spPr>
          <a:xfrm rot="10800000" flipV="1">
            <a:off x="5943600" y="1409700"/>
            <a:ext cx="457200" cy="3450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9" idx="3"/>
          </p:cNvCxnSpPr>
          <p:nvPr/>
        </p:nvCxnSpPr>
        <p:spPr>
          <a:xfrm rot="10800000" flipV="1">
            <a:off x="5943600" y="2562086"/>
            <a:ext cx="457200" cy="2298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09600" y="3367219"/>
            <a:ext cx="1600200" cy="6858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cboChuyenDe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4517428"/>
            <a:ext cx="1600200" cy="6858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cboKhoaHoc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9600" y="5667638"/>
            <a:ext cx="1600200" cy="6858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txtTimKiem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372600" y="1066800"/>
            <a:ext cx="2209800" cy="6858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btnAddHocVien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9372600" y="2217008"/>
            <a:ext cx="2209800" cy="6858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btnRemoveHocVien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372600" y="5667637"/>
            <a:ext cx="2209800" cy="6858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btnUpdateDiem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7" idx="3"/>
            <a:endCxn id="8" idx="1"/>
          </p:cNvCxnSpPr>
          <p:nvPr/>
        </p:nvCxnSpPr>
        <p:spPr>
          <a:xfrm>
            <a:off x="2209800" y="371012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9" idx="1"/>
          </p:cNvCxnSpPr>
          <p:nvPr/>
        </p:nvCxnSpPr>
        <p:spPr>
          <a:xfrm>
            <a:off x="2209800" y="4860329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3"/>
            <a:endCxn id="10" idx="1"/>
          </p:cNvCxnSpPr>
          <p:nvPr/>
        </p:nvCxnSpPr>
        <p:spPr>
          <a:xfrm>
            <a:off x="2209800" y="601053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1"/>
            <a:endCxn id="13" idx="3"/>
          </p:cNvCxnSpPr>
          <p:nvPr/>
        </p:nvCxnSpPr>
        <p:spPr>
          <a:xfrm flipH="1">
            <a:off x="8991600" y="6010538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1"/>
            <a:endCxn id="11" idx="3"/>
          </p:cNvCxnSpPr>
          <p:nvPr/>
        </p:nvCxnSpPr>
        <p:spPr>
          <a:xfrm flipH="1" flipV="1">
            <a:off x="8991600" y="1409700"/>
            <a:ext cx="381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1"/>
            <a:endCxn id="12" idx="3"/>
          </p:cNvCxnSpPr>
          <p:nvPr/>
        </p:nvCxnSpPr>
        <p:spPr>
          <a:xfrm flipH="1">
            <a:off x="8991600" y="2559909"/>
            <a:ext cx="381000" cy="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51411" y="952500"/>
            <a:ext cx="914400" cy="914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7" idx="6"/>
            <a:endCxn id="7" idx="1"/>
          </p:cNvCxnSpPr>
          <p:nvPr/>
        </p:nvCxnSpPr>
        <p:spPr>
          <a:xfrm>
            <a:off x="1865811" y="1409700"/>
            <a:ext cx="724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NguoiHocDAO.selectNotInCourse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400" dirty="0" smtClean="0"/>
          </a:p>
          <a:p>
            <a:r>
              <a:rPr lang="en-US" dirty="0" err="1" smtClean="0"/>
              <a:t>HocVienDAO.selectByKhoaHoc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vào</a:t>
            </a:r>
            <a:r>
              <a:rPr lang="en-US" dirty="0" smtClean="0"/>
              <a:t> DAOs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953000"/>
            <a:ext cx="7533433" cy="1615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76400"/>
            <a:ext cx="10249172" cy="24910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0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971800"/>
            <a:ext cx="8477250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4343400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HocVienJDialog.fillComboBoxChuyenDe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52500" y="2133600"/>
            <a:ext cx="3505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29000" y="6352176"/>
            <a:ext cx="3505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3" idx="1"/>
          </p:cNvCxnSpPr>
          <p:nvPr/>
        </p:nvCxnSpPr>
        <p:spPr>
          <a:xfrm rot="16200000" flipH="1">
            <a:off x="1504950" y="3219450"/>
            <a:ext cx="2686050" cy="51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6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HocVienJDialog.fillComboBoxKhoaHoc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10744200" cy="55047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Connector 7"/>
          <p:cNvCxnSpPr/>
          <p:nvPr/>
        </p:nvCxnSpPr>
        <p:spPr>
          <a:xfrm>
            <a:off x="1143000" y="5791200"/>
            <a:ext cx="3505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12063</TotalTime>
  <Words>215</Words>
  <Application>Microsoft Office PowerPoint</Application>
  <PresentationFormat>Widescreen</PresentationFormat>
  <Paragraphs>104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Quản lý học viên</vt:lpstr>
      <vt:lpstr>Phân tích HocVienJDialog</vt:lpstr>
      <vt:lpstr>Mô hình ứng dụng quản lý học viên</vt:lpstr>
      <vt:lpstr>Tổ chức mã DAO và Controller</vt:lpstr>
      <vt:lpstr>Tổ chức mã HocVienJDialog</vt:lpstr>
      <vt:lpstr>Tổ chức điều khiển sự kiện</vt:lpstr>
      <vt:lpstr>Bổ sung vào DAOs</vt:lpstr>
      <vt:lpstr>HocVienJDialog.fillComboBoxChuyenDe()</vt:lpstr>
      <vt:lpstr>HocVienJDialog.fillComboBoxKhoaHoc()</vt:lpstr>
      <vt:lpstr>HocVienJDialog.fillTableHocVien()</vt:lpstr>
      <vt:lpstr>HocVienJDialog.fillTableNguoiHoc()</vt:lpstr>
      <vt:lpstr>HocVienJDialog.addHocVien()</vt:lpstr>
      <vt:lpstr>HocVienJDialog.removeHocVien()</vt:lpstr>
      <vt:lpstr>HocVienJDialog.updateDiem()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1714</cp:revision>
  <dcterms:created xsi:type="dcterms:W3CDTF">2013-04-23T08:05:33Z</dcterms:created>
  <dcterms:modified xsi:type="dcterms:W3CDTF">2020-06-11T11:53:41Z</dcterms:modified>
</cp:coreProperties>
</file>