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877" r:id="rId2"/>
    <p:sldId id="855" r:id="rId3"/>
    <p:sldId id="910" r:id="rId4"/>
    <p:sldId id="932" r:id="rId5"/>
    <p:sldId id="889" r:id="rId6"/>
    <p:sldId id="931" r:id="rId7"/>
    <p:sldId id="914" r:id="rId8"/>
    <p:sldId id="896" r:id="rId9"/>
    <p:sldId id="915" r:id="rId10"/>
    <p:sldId id="916" r:id="rId11"/>
    <p:sldId id="917" r:id="rId12"/>
    <p:sldId id="919" r:id="rId13"/>
    <p:sldId id="918" r:id="rId14"/>
    <p:sldId id="920" r:id="rId15"/>
    <p:sldId id="923" r:id="rId16"/>
    <p:sldId id="922" r:id="rId17"/>
    <p:sldId id="714" r:id="rId18"/>
    <p:sldId id="6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14399"/>
            <a:ext cx="10972800" cy="58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ThongKeJDialog.fillTableLuongNguoiHoc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10871024" cy="3505200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64654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9889"/>
            <a:ext cx="10972800" cy="58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ThongKeJDialog.fillTableDiemChuyenDe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10812780" cy="3276600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34471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39889"/>
            <a:ext cx="10972800" cy="58419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863" y="2869474"/>
            <a:ext cx="10744200" cy="5334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8863" y="3402874"/>
            <a:ext cx="10744200" cy="322652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13570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5" name="Flowchart: Document 4"/>
          <p:cNvSpPr/>
          <p:nvPr/>
        </p:nvSpPr>
        <p:spPr>
          <a:xfrm>
            <a:off x="6781800" y="4572000"/>
            <a:ext cx="46482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b="1" dirty="0" err="1" smtClean="0">
                <a:solidFill>
                  <a:srgbClr val="0000FF"/>
                </a:solidFill>
              </a:rPr>
              <a:t>selectYears</a:t>
            </a:r>
            <a:r>
              <a:rPr lang="en-US" sz="2400" dirty="0" smtClean="0"/>
              <a:t>()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KhoaHocDAO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2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ThongKeJDialog.fillDoanhThu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2222"/>
            <a:ext cx="9972044" cy="2965779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47" y="3429000"/>
            <a:ext cx="9269353" cy="3286125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541647" y="4540706"/>
            <a:ext cx="5687953" cy="70485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33452"/>
            <a:ext cx="5249091" cy="376237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743444" y="6044938"/>
            <a:ext cx="1676400" cy="5000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5438775" cy="289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914400"/>
            <a:ext cx="5438775" cy="289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86200"/>
            <a:ext cx="5438775" cy="289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86200"/>
            <a:ext cx="5438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657"/>
            <a:ext cx="4800600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124200"/>
            <a:ext cx="479107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2667000"/>
            <a:ext cx="4829175" cy="414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5" y="0"/>
            <a:ext cx="3152775" cy="2581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6172200" cy="30480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0"/>
            <a:ext cx="6019800" cy="2638697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038474"/>
            <a:ext cx="6172200" cy="3819525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638697"/>
            <a:ext cx="6019800" cy="4219302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3367661" y="2967335"/>
            <a:ext cx="545668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Stored Procedures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7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7696200" cy="569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ThongKeDAO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8153400" y="1676400"/>
            <a:ext cx="3429000" cy="1828800"/>
          </a:xfrm>
          <a:prstGeom prst="flowChartDocumen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Chú</a:t>
            </a:r>
            <a:r>
              <a:rPr lang="en-US" sz="2400" dirty="0" smtClean="0"/>
              <a:t> ý: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PROC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495800" y="1905000"/>
            <a:ext cx="3657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876800" y="2590800"/>
            <a:ext cx="3276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410200" y="2590800"/>
            <a:ext cx="2743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6019800" y="2590800"/>
            <a:ext cx="213360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389661" y="3611298"/>
            <a:ext cx="1749934" cy="106848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PROCs</a:t>
            </a:r>
          </a:p>
          <a:p>
            <a:pPr algn="ctr"/>
            <a:r>
              <a:rPr lang="en-US" dirty="0" err="1" smtClean="0"/>
              <a:t>KhoaHoc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2872857" y="2562168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8582" y="235773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Object[]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7" idx="0"/>
            <a:endCxn id="5" idx="3"/>
          </p:cNvCxnSpPr>
          <p:nvPr/>
        </p:nvCxnSpPr>
        <p:spPr>
          <a:xfrm flipH="1" flipV="1">
            <a:off x="10264628" y="4679784"/>
            <a:ext cx="1" cy="3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334833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Object[]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7" idx="0"/>
            <a:endCxn id="39" idx="3"/>
          </p:cNvCxnSpPr>
          <p:nvPr/>
        </p:nvCxnSpPr>
        <p:spPr>
          <a:xfrm flipH="1" flipV="1">
            <a:off x="2133600" y="2854555"/>
            <a:ext cx="1396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9755" y="5059740"/>
            <a:ext cx="274844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getBangDiem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getLuongNguoiHoc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getDiemChuyenDe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getDoanhThu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870657" y="5059740"/>
            <a:ext cx="278794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p_BangDiem</a:t>
            </a:r>
            <a:r>
              <a:rPr lang="en-US" sz="2400" dirty="0" smtClean="0"/>
              <a:t>(@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sp_</a:t>
            </a:r>
            <a:r>
              <a:rPr lang="en-US" sz="2400" dirty="0" err="1" smtClean="0"/>
              <a:t>LuongNguoiHoc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sp_</a:t>
            </a:r>
            <a:r>
              <a:rPr lang="en-US" sz="2400" dirty="0" err="1" smtClean="0"/>
              <a:t>DiemChuyenDe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sp_</a:t>
            </a:r>
            <a:r>
              <a:rPr lang="en-US" sz="2400" dirty="0" err="1" smtClean="0"/>
              <a:t>DoanhThu</a:t>
            </a:r>
            <a:r>
              <a:rPr lang="en-US" sz="2400" dirty="0" smtClean="0"/>
              <a:t>(@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Frame 38"/>
          <p:cNvSpPr/>
          <p:nvPr/>
        </p:nvSpPr>
        <p:spPr>
          <a:xfrm>
            <a:off x="642746" y="2097812"/>
            <a:ext cx="1490854" cy="15134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53986" y="2082225"/>
            <a:ext cx="24729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KhoaHocDAO</a:t>
            </a:r>
            <a:endParaRPr lang="en-US" sz="32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58675" y="3072825"/>
            <a:ext cx="2435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ThongKeDAO</a:t>
            </a:r>
            <a:endParaRPr lang="en-US" sz="32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8" name="Elbow Connector 67"/>
          <p:cNvCxnSpPr>
            <a:stCxn id="5" idx="1"/>
            <a:endCxn id="63" idx="3"/>
          </p:cNvCxnSpPr>
          <p:nvPr/>
        </p:nvCxnSpPr>
        <p:spPr>
          <a:xfrm rot="16200000" flipV="1">
            <a:off x="9077426" y="2424095"/>
            <a:ext cx="1236685" cy="1137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" idx="1"/>
            <a:endCxn id="66" idx="3"/>
          </p:cNvCxnSpPr>
          <p:nvPr/>
        </p:nvCxnSpPr>
        <p:spPr>
          <a:xfrm rot="16200000" flipV="1">
            <a:off x="9556123" y="2902792"/>
            <a:ext cx="246085" cy="1170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1"/>
            <a:endCxn id="7" idx="2"/>
          </p:cNvCxnSpPr>
          <p:nvPr/>
        </p:nvCxnSpPr>
        <p:spPr>
          <a:xfrm rot="10800000">
            <a:off x="4114801" y="2854557"/>
            <a:ext cx="2543875" cy="510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1"/>
            <a:endCxn id="7" idx="2"/>
          </p:cNvCxnSpPr>
          <p:nvPr/>
        </p:nvCxnSpPr>
        <p:spPr>
          <a:xfrm rot="10800000" flipV="1">
            <a:off x="4114800" y="2374612"/>
            <a:ext cx="2539186" cy="47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1" idx="0"/>
            <a:endCxn id="66" idx="2"/>
          </p:cNvCxnSpPr>
          <p:nvPr/>
        </p:nvCxnSpPr>
        <p:spPr>
          <a:xfrm rot="5400000" flipH="1" flipV="1">
            <a:off x="6779013" y="3962565"/>
            <a:ext cx="1402140" cy="79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53200" y="990600"/>
            <a:ext cx="268656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selectYears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selectByChuyenDe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80" name="Straight Arrow Connector 79"/>
          <p:cNvCxnSpPr>
            <a:stCxn id="78" idx="2"/>
            <a:endCxn id="63" idx="0"/>
          </p:cNvCxnSpPr>
          <p:nvPr/>
        </p:nvCxnSpPr>
        <p:spPr>
          <a:xfrm flipH="1">
            <a:off x="7890447" y="1821597"/>
            <a:ext cx="6038" cy="26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34000" y="1892483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KhoaHoc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DAO </a:t>
            </a:r>
            <a:r>
              <a:rPr lang="en-US" dirty="0" err="1" smtClean="0"/>
              <a:t>và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6705602" cy="1750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</a:t>
            </a:r>
            <a:r>
              <a:rPr lang="en-US" sz="2400" dirty="0" err="1"/>
              <a:t>getBangDiem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 smtClean="0"/>
              <a:t>) : List&lt;Object[]&gt;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 smtClean="0"/>
              <a:t>getLuongNguoiHoc</a:t>
            </a:r>
            <a:r>
              <a:rPr lang="en-US" sz="2400" dirty="0" smtClean="0"/>
              <a:t>()</a:t>
            </a:r>
            <a:r>
              <a:rPr lang="en-US" sz="2400" dirty="0"/>
              <a:t> : List&lt;Object[]&gt;</a:t>
            </a:r>
          </a:p>
          <a:p>
            <a:r>
              <a:rPr lang="en-US" sz="2400" dirty="0"/>
              <a:t>+ </a:t>
            </a:r>
            <a:r>
              <a:rPr lang="en-US" sz="2400" dirty="0" err="1" smtClean="0"/>
              <a:t>getDiemChuyenDe</a:t>
            </a:r>
            <a:r>
              <a:rPr lang="en-US" sz="2400" dirty="0" smtClean="0"/>
              <a:t>()</a:t>
            </a:r>
            <a:r>
              <a:rPr lang="en-US" sz="2400" dirty="0"/>
              <a:t> : List&lt;Object[]&gt;</a:t>
            </a:r>
          </a:p>
          <a:p>
            <a:r>
              <a:rPr lang="en-US" sz="2400" dirty="0"/>
              <a:t>+ </a:t>
            </a:r>
            <a:r>
              <a:rPr lang="en-US" sz="2400" dirty="0" err="1" smtClean="0"/>
              <a:t>getDoanhThu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r>
              <a:rPr lang="en-US" sz="2400" dirty="0"/>
              <a:t> : List&lt;Object[]&gt;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6705602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ThongKeDAO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077200" y="2438400"/>
            <a:ext cx="3505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init</a:t>
            </a:r>
            <a:r>
              <a:rPr lang="en-US" sz="2400" dirty="0" smtClean="0"/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selectTab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- </a:t>
            </a:r>
            <a:r>
              <a:rPr lang="en-US" sz="2400" dirty="0" err="1" smtClean="0">
                <a:solidFill>
                  <a:srgbClr val="0000FF"/>
                </a:solidFill>
              </a:rPr>
              <a:t>fillTableBangDiem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- </a:t>
            </a:r>
            <a:r>
              <a:rPr lang="en-US" sz="2400" dirty="0" err="1" smtClean="0">
                <a:solidFill>
                  <a:srgbClr val="0000FF"/>
                </a:solidFill>
              </a:rPr>
              <a:t>getXepLoai</a:t>
            </a:r>
            <a:r>
              <a:rPr lang="en-US" sz="2400" dirty="0" smtClean="0">
                <a:solidFill>
                  <a:srgbClr val="0000FF"/>
                </a:solidFill>
              </a:rPr>
              <a:t>(): String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- </a:t>
            </a:r>
            <a:r>
              <a:rPr lang="en-US" sz="2400" dirty="0" err="1" smtClean="0">
                <a:solidFill>
                  <a:srgbClr val="0000FF"/>
                </a:solidFill>
              </a:rPr>
              <a:t>fillTableNguoiHoc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- </a:t>
            </a:r>
            <a:r>
              <a:rPr lang="en-US" sz="2400" dirty="0" err="1" smtClean="0">
                <a:solidFill>
                  <a:srgbClr val="00B050"/>
                </a:solidFill>
              </a:rPr>
              <a:t>fillTableDiemChuyenDe</a:t>
            </a:r>
            <a:r>
              <a:rPr lang="en-US" sz="2400" dirty="0" smtClean="0">
                <a:solidFill>
                  <a:srgbClr val="00B050"/>
                </a:solidFill>
              </a:rPr>
              <a:t>()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 err="1" smtClean="0">
                <a:solidFill>
                  <a:srgbClr val="FF0000"/>
                </a:solidFill>
              </a:rPr>
              <a:t>fillComboBoxNam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 err="1" smtClean="0">
                <a:solidFill>
                  <a:srgbClr val="FF0000"/>
                </a:solidFill>
              </a:rPr>
              <a:t>fillTableDoanhThu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7200" y="990600"/>
            <a:ext cx="3505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ThongKeJDialog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077200" y="1524000"/>
            <a:ext cx="3505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dao</a:t>
            </a:r>
            <a:r>
              <a:rPr lang="en-US" sz="2400" dirty="0" smtClean="0"/>
              <a:t>: </a:t>
            </a:r>
            <a:r>
              <a:rPr lang="en-US" sz="2400" dirty="0" err="1" smtClean="0"/>
              <a:t>ThongKeDAO</a:t>
            </a:r>
            <a:endParaRPr lang="en-US" sz="2400" dirty="0" smtClean="0"/>
          </a:p>
          <a:p>
            <a:r>
              <a:rPr lang="en-US" sz="2400" dirty="0" err="1" smtClean="0"/>
              <a:t>khdao</a:t>
            </a:r>
            <a:r>
              <a:rPr lang="en-US" sz="2400" dirty="0"/>
              <a:t>: </a:t>
            </a:r>
            <a:r>
              <a:rPr lang="en-US" sz="2400" dirty="0" err="1" smtClean="0"/>
              <a:t>KhoaHocDAO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6" idx="1"/>
            <a:endCxn id="4" idx="3"/>
          </p:cNvCxnSpPr>
          <p:nvPr/>
        </p:nvCxnSpPr>
        <p:spPr>
          <a:xfrm rot="10800000">
            <a:off x="7315202" y="2856646"/>
            <a:ext cx="761998" cy="1143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6807" y="4500907"/>
            <a:ext cx="6705602" cy="1084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…</a:t>
            </a:r>
          </a:p>
          <a:p>
            <a:r>
              <a:rPr lang="en-US" sz="2400" dirty="0" smtClean="0"/>
              <a:t>+ </a:t>
            </a:r>
            <a:r>
              <a:rPr lang="en-US" sz="2400" dirty="0" err="1" smtClean="0"/>
              <a:t>selectYears</a:t>
            </a:r>
            <a:r>
              <a:rPr lang="en-US" sz="2400" dirty="0" smtClean="0"/>
              <a:t>(): List&lt;Integer&gt;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807" y="3967507"/>
            <a:ext cx="6705602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KhoaHocDAO</a:t>
            </a:r>
            <a:endParaRPr lang="en-US" sz="2400" b="1" dirty="0"/>
          </a:p>
        </p:txBody>
      </p:sp>
      <p:cxnSp>
        <p:nvCxnSpPr>
          <p:cNvPr id="22" name="Elbow Connector 21"/>
          <p:cNvCxnSpPr>
            <a:stCxn id="6" idx="1"/>
            <a:endCxn id="12" idx="3"/>
          </p:cNvCxnSpPr>
          <p:nvPr/>
        </p:nvCxnSpPr>
        <p:spPr>
          <a:xfrm rot="10800000" flipV="1">
            <a:off x="7312410" y="4000499"/>
            <a:ext cx="764791" cy="1042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7452028" y="3804974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ThongKeJDialog.init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4476750" cy="5838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2623" y="2133600"/>
            <a:ext cx="2728777" cy="19050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2622" y="4572000"/>
            <a:ext cx="2728777" cy="9906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6324600" y="2362200"/>
            <a:ext cx="5257800" cy="1143000"/>
          </a:xfrm>
          <a:prstGeom prst="borderCallout1">
            <a:avLst>
              <a:gd name="adj1" fmla="val 51321"/>
              <a:gd name="adj2" fmla="val -297"/>
              <a:gd name="adj3" fmla="val 63929"/>
              <a:gd name="adj4" fmla="val -5163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Đổ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JComboBox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JTable</a:t>
            </a:r>
            <a:endParaRPr lang="en-US" sz="2800" dirty="0"/>
          </a:p>
        </p:txBody>
      </p:sp>
      <p:sp>
        <p:nvSpPr>
          <p:cNvPr id="8" name="Line Callout 1 7"/>
          <p:cNvSpPr/>
          <p:nvPr/>
        </p:nvSpPr>
        <p:spPr>
          <a:xfrm>
            <a:off x="6324600" y="3833812"/>
            <a:ext cx="5257800" cy="1143000"/>
          </a:xfrm>
          <a:prstGeom prst="borderCallout1">
            <a:avLst>
              <a:gd name="adj1" fmla="val 53036"/>
              <a:gd name="adj2" fmla="val 506"/>
              <a:gd name="adj3" fmla="val 109643"/>
              <a:gd name="adj4" fmla="val -516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xóa</a:t>
            </a:r>
            <a:r>
              <a:rPr lang="en-US" sz="2800" dirty="0" smtClean="0"/>
              <a:t> tab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4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10972800" cy="58419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8863" y="2869474"/>
            <a:ext cx="10744200" cy="5334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8863" y="3402874"/>
            <a:ext cx="10744200" cy="322652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ThongKeJDialog.fillTableBangDiem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9123173" cy="2507362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3548063"/>
            <a:ext cx="8065853" cy="3081337"/>
          </a:xfrm>
          <a:prstGeom prst="rect">
            <a:avLst/>
          </a:prstGeom>
          <a:ln>
            <a:solidFill>
              <a:srgbClr val="FF330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6172200" y="5638800"/>
            <a:ext cx="1676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854" y="2171700"/>
            <a:ext cx="3314700" cy="4457700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962400" y="6357937"/>
            <a:ext cx="1676400" cy="5000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cboKhoaHoc</a:t>
            </a:r>
            <a:endParaRPr lang="en-US" dirty="0"/>
          </a:p>
        </p:txBody>
      </p:sp>
      <p:cxnSp>
        <p:nvCxnSpPr>
          <p:cNvPr id="6" name="Elbow Connector 5"/>
          <p:cNvCxnSpPr>
            <a:endCxn id="8" idx="1"/>
          </p:cNvCxnSpPr>
          <p:nvPr/>
        </p:nvCxnSpPr>
        <p:spPr>
          <a:xfrm rot="5400000" flipH="1" flipV="1">
            <a:off x="7452402" y="4644348"/>
            <a:ext cx="1238250" cy="750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5105400"/>
            <a:ext cx="3352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13212</TotalTime>
  <Words>235</Words>
  <Application>Microsoft Office PowerPoint</Application>
  <PresentationFormat>Widescreen</PresentationFormat>
  <Paragraphs>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Báo cáo thống kê</vt:lpstr>
      <vt:lpstr>Tổng quan về thống kê</vt:lpstr>
      <vt:lpstr>PowerPoint Presentation</vt:lpstr>
      <vt:lpstr>ThongKeDAO</vt:lpstr>
      <vt:lpstr>Mô hình ứng dụng thống kê</vt:lpstr>
      <vt:lpstr>Tổ chức mã DAO và Controller</vt:lpstr>
      <vt:lpstr>ThongKeJDialog.init()</vt:lpstr>
      <vt:lpstr>Bảng điểm</vt:lpstr>
      <vt:lpstr>ThongKeJDialog.fillTableBangDiem()</vt:lpstr>
      <vt:lpstr>Lượng người học</vt:lpstr>
      <vt:lpstr>ThongKeJDialog.fillTableLuongNguoiHoc()</vt:lpstr>
      <vt:lpstr>Điểm chuyên đề</vt:lpstr>
      <vt:lpstr>ThongKeJDialog.fillTableDiemChuyenDe()</vt:lpstr>
      <vt:lpstr>Doanh thu theo năm</vt:lpstr>
      <vt:lpstr>Hướng dẫn viết mã</vt:lpstr>
      <vt:lpstr>ThongKeJDialog.fillDoanhThu()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1762</cp:revision>
  <dcterms:created xsi:type="dcterms:W3CDTF">2013-04-23T08:05:33Z</dcterms:created>
  <dcterms:modified xsi:type="dcterms:W3CDTF">2020-06-12T03:49:16Z</dcterms:modified>
</cp:coreProperties>
</file>