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8"/>
  </p:notesMasterIdLst>
  <p:sldIdLst>
    <p:sldId id="745" r:id="rId2"/>
    <p:sldId id="882" r:id="rId3"/>
    <p:sldId id="884" r:id="rId4"/>
    <p:sldId id="885" r:id="rId5"/>
    <p:sldId id="926" r:id="rId6"/>
    <p:sldId id="927" r:id="rId7"/>
    <p:sldId id="935" r:id="rId8"/>
    <p:sldId id="928" r:id="rId9"/>
    <p:sldId id="929" r:id="rId10"/>
    <p:sldId id="889" r:id="rId11"/>
    <p:sldId id="890" r:id="rId12"/>
    <p:sldId id="891" r:id="rId13"/>
    <p:sldId id="892" r:id="rId14"/>
    <p:sldId id="893" r:id="rId15"/>
    <p:sldId id="894" r:id="rId16"/>
    <p:sldId id="895" r:id="rId17"/>
    <p:sldId id="898" r:id="rId18"/>
    <p:sldId id="899" r:id="rId19"/>
    <p:sldId id="900" r:id="rId20"/>
    <p:sldId id="901" r:id="rId21"/>
    <p:sldId id="904" r:id="rId22"/>
    <p:sldId id="930" r:id="rId23"/>
    <p:sldId id="907" r:id="rId24"/>
    <p:sldId id="909" r:id="rId25"/>
    <p:sldId id="911" r:id="rId26"/>
    <p:sldId id="913" r:id="rId27"/>
    <p:sldId id="914" r:id="rId28"/>
    <p:sldId id="915" r:id="rId29"/>
    <p:sldId id="932" r:id="rId30"/>
    <p:sldId id="931" r:id="rId31"/>
    <p:sldId id="934" r:id="rId32"/>
    <p:sldId id="933" r:id="rId33"/>
    <p:sldId id="921" r:id="rId34"/>
    <p:sldId id="936" r:id="rId35"/>
    <p:sldId id="925" r:id="rId36"/>
    <p:sldId id="62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9900"/>
    <a:srgbClr val="F9F9F9"/>
    <a:srgbClr val="FF5A33"/>
    <a:srgbClr val="5C00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2206" autoAdjust="0"/>
  </p:normalViewPr>
  <p:slideViewPr>
    <p:cSldViewPr>
      <p:cViewPr varScale="1">
        <p:scale>
          <a:sx n="73" d="100"/>
          <a:sy n="73" d="100"/>
        </p:scale>
        <p:origin x="59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notesSlide" Target="../notesSlides/notesSlide1.xml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jrsoftware.org/is/5/innosetup-5.5.9.exe" TargetMode="External"/><Relationship Id="rId2" Type="http://schemas.openxmlformats.org/officeDocument/2006/relationships/hyperlink" Target="https://download-keycdn.ej-technologies.com/exe4j/exe4j_windows-x64_4_6.ex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7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Chạy</a:t>
            </a:r>
            <a:r>
              <a:rPr lang="en-US" dirty="0" smtClean="0"/>
              <a:t> Exe4j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14399"/>
            <a:ext cx="10896600" cy="58244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952411" y="6337691"/>
            <a:ext cx="914400" cy="37879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4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exe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file jar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14399"/>
            <a:ext cx="10896600" cy="58244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952411" y="6324628"/>
            <a:ext cx="914400" cy="37879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0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10972800" cy="58651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jar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6400800" y="1073151"/>
            <a:ext cx="3833813" cy="485775"/>
          </a:xfrm>
          <a:prstGeom prst="borderCallout1">
            <a:avLst>
              <a:gd name="adj1" fmla="val 103683"/>
              <a:gd name="adj2" fmla="val 50371"/>
              <a:gd name="adj3" fmla="val 202779"/>
              <a:gd name="adj4" fmla="val 2849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dirty="0" err="1">
                <a:ea typeface="Calibri"/>
                <a:cs typeface="Times New Roman"/>
              </a:rPr>
              <a:t>Tên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ứng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dụng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sau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khi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cài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đặt</a:t>
            </a:r>
            <a:endParaRPr lang="en-US" sz="2400" dirty="0">
              <a:ea typeface="Calibri"/>
              <a:cs typeface="Times New Roman"/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609600" y="4254190"/>
            <a:ext cx="3833813" cy="485775"/>
          </a:xfrm>
          <a:prstGeom prst="borderCallout1">
            <a:avLst>
              <a:gd name="adj1" fmla="val -9258"/>
              <a:gd name="adj2" fmla="val 106250"/>
              <a:gd name="adj3" fmla="val -173736"/>
              <a:gd name="adj4" fmla="val 14342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dirty="0" err="1">
                <a:ea typeface="Calibri"/>
                <a:cs typeface="Times New Roman"/>
              </a:rPr>
              <a:t>Thư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mục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chứa</a:t>
            </a:r>
            <a:r>
              <a:rPr lang="en-US" sz="2400" dirty="0">
                <a:ea typeface="Calibri"/>
                <a:cs typeface="Times New Roman"/>
              </a:rPr>
              <a:t> file </a:t>
            </a:r>
            <a:r>
              <a:rPr lang="en-US" sz="2400" dirty="0" smtClean="0">
                <a:ea typeface="Calibri"/>
                <a:cs typeface="Times New Roman"/>
              </a:rPr>
              <a:t>exe </a:t>
            </a:r>
            <a:r>
              <a:rPr lang="en-US" sz="2400" dirty="0" err="1" smtClean="0">
                <a:ea typeface="Calibri"/>
                <a:cs typeface="Times New Roman"/>
              </a:rPr>
              <a:t>sinh</a:t>
            </a:r>
            <a:r>
              <a:rPr lang="en-US" sz="2400" dirty="0" smtClean="0">
                <a:ea typeface="Calibri"/>
                <a:cs typeface="Times New Roman"/>
              </a:rPr>
              <a:t> </a:t>
            </a:r>
            <a:r>
              <a:rPr lang="en-US" sz="2400" dirty="0" err="1" smtClean="0">
                <a:ea typeface="Calibri"/>
                <a:cs typeface="Times New Roman"/>
              </a:rPr>
              <a:t>ra</a:t>
            </a:r>
            <a:endParaRPr lang="en-US" sz="2400" dirty="0">
              <a:ea typeface="Calibri"/>
              <a:cs typeface="Times New Roman"/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5105400" y="4254189"/>
            <a:ext cx="3833813" cy="485775"/>
          </a:xfrm>
          <a:prstGeom prst="borderCallout1">
            <a:avLst>
              <a:gd name="adj1" fmla="val -9258"/>
              <a:gd name="adj2" fmla="val 106250"/>
              <a:gd name="adj3" fmla="val -313567"/>
              <a:gd name="adj4" fmla="val 12366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>
                <a:ea typeface="Calibri"/>
                <a:cs typeface="Times New Roman"/>
              </a:rPr>
              <a:t>Thư mục chứa file jar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52411" y="6376880"/>
            <a:ext cx="914400" cy="37879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3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895349"/>
            <a:ext cx="10972799" cy="5876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Tên</a:t>
            </a:r>
            <a:r>
              <a:rPr lang="en-US" dirty="0" smtClean="0"/>
              <a:t> exe,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6781801" y="1876426"/>
            <a:ext cx="4062412" cy="485775"/>
          </a:xfrm>
          <a:prstGeom prst="borderCallout1">
            <a:avLst>
              <a:gd name="adj1" fmla="val 100546"/>
              <a:gd name="adj2" fmla="val -2550"/>
              <a:gd name="adj3" fmla="val 227273"/>
              <a:gd name="adj4" fmla="val -2765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dirty="0" err="1">
                <a:ea typeface="Calibri"/>
                <a:cs typeface="Times New Roman"/>
              </a:rPr>
              <a:t>Tên</a:t>
            </a:r>
            <a:r>
              <a:rPr lang="en-US" sz="2400" dirty="0">
                <a:ea typeface="Calibri"/>
                <a:cs typeface="Times New Roman"/>
              </a:rPr>
              <a:t> file exe </a:t>
            </a:r>
            <a:r>
              <a:rPr lang="en-US" sz="2400" dirty="0" err="1">
                <a:ea typeface="Calibri"/>
                <a:cs typeface="Times New Roman"/>
              </a:rPr>
              <a:t>sau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khi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chuyển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đổi</a:t>
            </a:r>
            <a:endParaRPr lang="en-US" sz="2400" dirty="0">
              <a:ea typeface="Calibri"/>
              <a:cs typeface="Times New Roman"/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6908801" y="3600312"/>
            <a:ext cx="4419599" cy="485775"/>
          </a:xfrm>
          <a:prstGeom prst="borderCallout1">
            <a:avLst>
              <a:gd name="adj1" fmla="val -13180"/>
              <a:gd name="adj2" fmla="val 20650"/>
              <a:gd name="adj3" fmla="val -63897"/>
              <a:gd name="adj4" fmla="val 1156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dirty="0" err="1">
                <a:ea typeface="Calibri"/>
                <a:cs typeface="Times New Roman"/>
              </a:rPr>
              <a:t>Biểu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tượng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của</a:t>
            </a:r>
            <a:r>
              <a:rPr lang="en-US" sz="2400" dirty="0">
                <a:ea typeface="Calibri"/>
                <a:cs typeface="Times New Roman"/>
              </a:rPr>
              <a:t> file </a:t>
            </a:r>
            <a:r>
              <a:rPr lang="en-US" sz="2400" dirty="0" err="1" smtClean="0">
                <a:ea typeface="Calibri"/>
                <a:cs typeface="Times New Roman"/>
              </a:rPr>
              <a:t>biểu</a:t>
            </a:r>
            <a:r>
              <a:rPr lang="en-US" sz="2400" dirty="0" smtClean="0">
                <a:ea typeface="Calibri"/>
                <a:cs typeface="Times New Roman"/>
              </a:rPr>
              <a:t> </a:t>
            </a:r>
            <a:r>
              <a:rPr lang="en-US" sz="2400" dirty="0" err="1" smtClean="0">
                <a:ea typeface="Calibri"/>
                <a:cs typeface="Times New Roman"/>
              </a:rPr>
              <a:t>tượng</a:t>
            </a:r>
            <a:endParaRPr lang="en-US" sz="2400" dirty="0">
              <a:ea typeface="Calibri"/>
              <a:cs typeface="Times New Roman"/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6099047" y="5224462"/>
            <a:ext cx="3658553" cy="490538"/>
          </a:xfrm>
          <a:prstGeom prst="borderCallout1">
            <a:avLst>
              <a:gd name="adj1" fmla="val 53027"/>
              <a:gd name="adj2" fmla="val -773"/>
              <a:gd name="adj3" fmla="val 144924"/>
              <a:gd name="adj4" fmla="val -3908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dirty="0" err="1">
                <a:ea typeface="Calibri"/>
                <a:cs typeface="Times New Roman"/>
              </a:rPr>
              <a:t>Môi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trường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chạy</a:t>
            </a:r>
            <a:endParaRPr lang="en-US" sz="2400" dirty="0">
              <a:ea typeface="Calibri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52411" y="6350754"/>
            <a:ext cx="914400" cy="37879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7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10976928" cy="586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64 bit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24200" y="2438400"/>
            <a:ext cx="1981200" cy="31432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52411" y="6376880"/>
            <a:ext cx="914400" cy="37879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00601" y="2057401"/>
            <a:ext cx="733425" cy="31432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10972800" cy="586519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952411" y="6376880"/>
            <a:ext cx="914400" cy="37879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4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Chọn</a:t>
            </a:r>
            <a:r>
              <a:rPr lang="en-US" dirty="0" smtClean="0"/>
              <a:t> file jar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main()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6606"/>
            <a:ext cx="10972800" cy="58651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907897"/>
            <a:ext cx="4629150" cy="2924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286250"/>
            <a:ext cx="4629150" cy="249555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5257800" y="4267200"/>
            <a:ext cx="57150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257800" y="5257800"/>
            <a:ext cx="571500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0267950" y="916606"/>
            <a:ext cx="933450" cy="1965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0267950" y="2936327"/>
            <a:ext cx="933450" cy="895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ine Callout 1 6"/>
          <p:cNvSpPr/>
          <p:nvPr/>
        </p:nvSpPr>
        <p:spPr>
          <a:xfrm>
            <a:off x="1782808" y="1592961"/>
            <a:ext cx="3409950" cy="612648"/>
          </a:xfrm>
          <a:prstGeom prst="borderCallout1">
            <a:avLst>
              <a:gd name="adj1" fmla="val 8800"/>
              <a:gd name="adj2" fmla="val 105267"/>
              <a:gd name="adj3" fmla="val 133537"/>
              <a:gd name="adj4" fmla="val 1299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/>
              <a:t>file jar</a:t>
            </a:r>
            <a:endParaRPr lang="en-US" sz="2400" dirty="0"/>
          </a:p>
        </p:txBody>
      </p:sp>
      <p:sp>
        <p:nvSpPr>
          <p:cNvPr id="10" name="Line Callout 1 9"/>
          <p:cNvSpPr/>
          <p:nvPr/>
        </p:nvSpPr>
        <p:spPr>
          <a:xfrm>
            <a:off x="1800225" y="3494612"/>
            <a:ext cx="3409950" cy="612648"/>
          </a:xfrm>
          <a:prstGeom prst="borderCallout1">
            <a:avLst>
              <a:gd name="adj1" fmla="val 106313"/>
              <a:gd name="adj2" fmla="val 50036"/>
              <a:gd name="adj3" fmla="val 343915"/>
              <a:gd name="adj4" fmla="val 2242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chứa</a:t>
            </a:r>
            <a:r>
              <a:rPr lang="en-US" sz="2400" dirty="0"/>
              <a:t> main()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8952411" y="6376880"/>
            <a:ext cx="914400" cy="37879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772400" y="1408611"/>
            <a:ext cx="685800" cy="23729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1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10972800" cy="58651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JDK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76800" y="2020390"/>
            <a:ext cx="1295400" cy="3048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52411" y="6376880"/>
            <a:ext cx="914400" cy="37879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7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10972800" cy="58651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chào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952411" y="6376880"/>
            <a:ext cx="914400" cy="37879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1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10972800" cy="58651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952411" y="6376880"/>
            <a:ext cx="914400" cy="37879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4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991600" y="967739"/>
            <a:ext cx="2465980" cy="570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file exe </a:t>
            </a:r>
            <a:r>
              <a:rPr lang="en-US" dirty="0" err="1" smtClean="0"/>
              <a:t>từ</a:t>
            </a:r>
            <a:r>
              <a:rPr lang="en-US" dirty="0" smtClean="0"/>
              <a:t> jar</a:t>
            </a:r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setup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780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file exe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10972800" cy="5865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201" y="4114800"/>
            <a:ext cx="3629025" cy="11144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28611" y="4848254"/>
            <a:ext cx="533400" cy="25714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1113226" y="5229225"/>
            <a:ext cx="0" cy="117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7484201" y="5229225"/>
            <a:ext cx="3629025" cy="117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24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642" y="1143000"/>
            <a:ext cx="7639050" cy="5238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exe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7620000" y="3429000"/>
            <a:ext cx="3352800" cy="1019175"/>
          </a:xfrm>
          <a:prstGeom prst="borderCallout1">
            <a:avLst>
              <a:gd name="adj1" fmla="val 49185"/>
              <a:gd name="adj2" fmla="val 405"/>
              <a:gd name="adj3" fmla="val 153351"/>
              <a:gd name="adj4" fmla="val -1360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>
                <a:ea typeface="Calibri"/>
                <a:cs typeface="Times New Roman"/>
              </a:rPr>
              <a:t>File exe được sinh ra, có thể nhấp vào để chạy</a:t>
            </a:r>
          </a:p>
        </p:txBody>
      </p:sp>
    </p:spTree>
    <p:extLst>
      <p:ext uri="{BB962C8B-B14F-4D97-AF65-F5344CB8AC3E}">
        <p14:creationId xmlns:p14="http://schemas.microsoft.com/office/powerpoint/2010/main" val="36442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3055203"/>
            <a:ext cx="600837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Đóng</a:t>
            </a:r>
            <a:r>
              <a:rPr lang="en-US" sz="48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gói</a:t>
            </a:r>
            <a:r>
              <a:rPr lang="en-US" sz="48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với</a:t>
            </a:r>
            <a:r>
              <a:rPr lang="en-US" sz="48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InnoSetup</a:t>
            </a:r>
            <a:endParaRPr lang="en-US" sz="4800" b="1" cap="small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022921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298" y="1038769"/>
            <a:ext cx="4733925" cy="3667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Chạy Inno Setup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176881"/>
            <a:ext cx="3724275" cy="3390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11239" y="1809750"/>
            <a:ext cx="2447925" cy="2476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58201" y="4001589"/>
            <a:ext cx="1676400" cy="228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100882" y="2630015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9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8" y="995362"/>
            <a:ext cx="4733925" cy="3667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602661" y="5029200"/>
            <a:ext cx="4719637" cy="1452563"/>
          </a:xfrm>
          <a:prstGeom prst="borderCallout1">
            <a:avLst>
              <a:gd name="adj1" fmla="val -4632"/>
              <a:gd name="adj2" fmla="val 37612"/>
              <a:gd name="adj3" fmla="val -84446"/>
              <a:gd name="adj4" fmla="val 3778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>
                <a:ea typeface="Calibri"/>
                <a:cs typeface="Times New Roman"/>
              </a:rPr>
              <a:t>Điền tên ứng dụng, phiên bản, tên nhà phát hành và website chứa thông tin về sản phẩm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475" y="995362"/>
            <a:ext cx="4733925" cy="3667125"/>
          </a:xfrm>
          <a:prstGeom prst="rect">
            <a:avLst/>
          </a:prstGeom>
        </p:spPr>
      </p:pic>
      <p:sp>
        <p:nvSpPr>
          <p:cNvPr id="9" name="Line Callout 1 8"/>
          <p:cNvSpPr/>
          <p:nvPr/>
        </p:nvSpPr>
        <p:spPr>
          <a:xfrm>
            <a:off x="6848474" y="5029200"/>
            <a:ext cx="4733925" cy="1452563"/>
          </a:xfrm>
          <a:prstGeom prst="borderCallout1">
            <a:avLst>
              <a:gd name="adj1" fmla="val -4632"/>
              <a:gd name="adj2" fmla="val 25608"/>
              <a:gd name="adj3" fmla="val -141102"/>
              <a:gd name="adj4" fmla="val 2540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dirty="0" err="1">
                <a:ea typeface="Calibri"/>
                <a:cs typeface="Times New Roman"/>
              </a:rPr>
              <a:t>Tên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thư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mục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chứa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ứng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dụng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được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tạo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ra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lúc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cài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đặt</a:t>
            </a:r>
            <a:endParaRPr lang="en-US" sz="2400" dirty="0">
              <a:ea typeface="Calibri"/>
              <a:cs typeface="Times New Roman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626186" y="2586608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0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Chọn</a:t>
            </a:r>
            <a:r>
              <a:rPr lang="en-US" dirty="0" smtClean="0"/>
              <a:t> file exe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1" y="1895475"/>
            <a:ext cx="4733925" cy="3667125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742950" y="1171575"/>
            <a:ext cx="4733925" cy="581025"/>
          </a:xfrm>
          <a:prstGeom prst="borderCallout1">
            <a:avLst>
              <a:gd name="adj1" fmla="val 100717"/>
              <a:gd name="adj2" fmla="val 49958"/>
              <a:gd name="adj3" fmla="val 312874"/>
              <a:gd name="adj4" fmla="val 780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dirty="0" err="1">
                <a:ea typeface="Calibri"/>
                <a:cs typeface="Times New Roman"/>
              </a:rPr>
              <a:t>Chọn</a:t>
            </a:r>
            <a:r>
              <a:rPr lang="en-US" sz="2400" dirty="0">
                <a:ea typeface="Calibri"/>
                <a:cs typeface="Times New Roman"/>
              </a:rPr>
              <a:t> file exe </a:t>
            </a:r>
            <a:r>
              <a:rPr lang="en-US" sz="2400" dirty="0" err="1">
                <a:ea typeface="Calibri"/>
                <a:cs typeface="Times New Roman"/>
              </a:rPr>
              <a:t>chính</a:t>
            </a:r>
            <a:endParaRPr lang="en-US" sz="2400" dirty="0">
              <a:ea typeface="Calibri"/>
              <a:cs typeface="Times New Roman"/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742950" y="5677172"/>
            <a:ext cx="4733925" cy="876028"/>
          </a:xfrm>
          <a:prstGeom prst="borderCallout1">
            <a:avLst>
              <a:gd name="adj1" fmla="val -681"/>
              <a:gd name="adj2" fmla="val 50233"/>
              <a:gd name="adj3" fmla="val -172624"/>
              <a:gd name="adj4" fmla="val 733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dirty="0" err="1">
                <a:ea typeface="Calibri"/>
                <a:cs typeface="Times New Roman"/>
              </a:rPr>
              <a:t>Chọn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các</a:t>
            </a:r>
            <a:r>
              <a:rPr lang="en-US" sz="2400" dirty="0">
                <a:ea typeface="Calibri"/>
                <a:cs typeface="Times New Roman"/>
              </a:rPr>
              <a:t> file </a:t>
            </a:r>
            <a:r>
              <a:rPr lang="en-US" sz="2400" dirty="0" err="1">
                <a:ea typeface="Calibri"/>
                <a:cs typeface="Times New Roman"/>
              </a:rPr>
              <a:t>và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thư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mục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được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đóng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 smtClean="0">
                <a:ea typeface="Calibri"/>
                <a:cs typeface="Times New Roman"/>
              </a:rPr>
              <a:t>kèm</a:t>
            </a:r>
            <a:r>
              <a:rPr lang="en-US" sz="2400" dirty="0" smtClean="0">
                <a:ea typeface="Calibri"/>
                <a:cs typeface="Times New Roman"/>
              </a:rPr>
              <a:t> </a:t>
            </a:r>
            <a:r>
              <a:rPr lang="en-US" sz="2400" dirty="0" err="1" smtClean="0">
                <a:ea typeface="Calibri"/>
                <a:cs typeface="Times New Roman"/>
              </a:rPr>
              <a:t>trong</a:t>
            </a:r>
            <a:r>
              <a:rPr lang="en-US" sz="2400" dirty="0" smtClean="0">
                <a:ea typeface="Calibri"/>
                <a:cs typeface="Times New Roman"/>
              </a:rPr>
              <a:t> file </a:t>
            </a:r>
            <a:r>
              <a:rPr lang="en-US" sz="2400" dirty="0" err="1" smtClean="0">
                <a:ea typeface="Calibri"/>
                <a:cs typeface="Times New Roman"/>
              </a:rPr>
              <a:t>cài</a:t>
            </a:r>
            <a:r>
              <a:rPr lang="en-US" sz="2400" dirty="0" smtClean="0">
                <a:ea typeface="Calibri"/>
                <a:cs typeface="Times New Roman"/>
              </a:rPr>
              <a:t> </a:t>
            </a:r>
            <a:r>
              <a:rPr lang="en-US" sz="2400" dirty="0" err="1" smtClean="0">
                <a:ea typeface="Calibri"/>
                <a:cs typeface="Times New Roman"/>
              </a:rPr>
              <a:t>đặt</a:t>
            </a:r>
            <a:endParaRPr lang="en-US" sz="2400" dirty="0">
              <a:ea typeface="Calibri"/>
              <a:cs typeface="Times New Roman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475" y="1905000"/>
            <a:ext cx="4733925" cy="36671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162800" y="4443412"/>
            <a:ext cx="4191000" cy="43338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62800" y="2733675"/>
            <a:ext cx="4191000" cy="31432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673471" y="3486721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24075"/>
            <a:ext cx="4733925" cy="3667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184" y="2124075"/>
            <a:ext cx="4733925" cy="366712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649250" y="3715321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6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95475"/>
            <a:ext cx="4733925" cy="3667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475" y="1895475"/>
            <a:ext cx="4733925" cy="3667125"/>
          </a:xfrm>
          <a:prstGeom prst="rect">
            <a:avLst/>
          </a:prstGeom>
        </p:spPr>
      </p:pic>
      <p:sp>
        <p:nvSpPr>
          <p:cNvPr id="8" name="Line Callout 1 7"/>
          <p:cNvSpPr/>
          <p:nvPr/>
        </p:nvSpPr>
        <p:spPr>
          <a:xfrm>
            <a:off x="609600" y="1076325"/>
            <a:ext cx="4733925" cy="504825"/>
          </a:xfrm>
          <a:prstGeom prst="borderCallout1">
            <a:avLst>
              <a:gd name="adj1" fmla="val 98966"/>
              <a:gd name="adj2" fmla="val 50718"/>
              <a:gd name="adj3" fmla="val 390728"/>
              <a:gd name="adj4" fmla="val 5089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dirty="0" err="1">
                <a:ea typeface="Calibri"/>
                <a:cs typeface="Times New Roman"/>
              </a:rPr>
              <a:t>Thư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mục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chứa</a:t>
            </a:r>
            <a:r>
              <a:rPr lang="en-US" sz="2400" dirty="0">
                <a:ea typeface="Calibri"/>
                <a:cs typeface="Times New Roman"/>
              </a:rPr>
              <a:t> file </a:t>
            </a:r>
            <a:r>
              <a:rPr lang="en-US" sz="2400" dirty="0" err="1" smtClean="0">
                <a:ea typeface="Calibri"/>
                <a:cs typeface="Times New Roman"/>
              </a:rPr>
              <a:t>EduSys</a:t>
            </a:r>
            <a:r>
              <a:rPr lang="en-US" sz="2400" dirty="0" smtClean="0">
                <a:ea typeface="Calibri"/>
                <a:cs typeface="Times New Roman"/>
              </a:rPr>
              <a:t> Setup.exe</a:t>
            </a:r>
            <a:endParaRPr lang="en-US" sz="2400" dirty="0">
              <a:ea typeface="Calibri"/>
              <a:cs typeface="Times New Roman"/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609600" y="5791200"/>
            <a:ext cx="4733925" cy="504825"/>
          </a:xfrm>
          <a:prstGeom prst="borderCallout1">
            <a:avLst>
              <a:gd name="adj1" fmla="val 637"/>
              <a:gd name="adj2" fmla="val 50994"/>
              <a:gd name="adj3" fmla="val -341185"/>
              <a:gd name="adj4" fmla="val 5073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dirty="0" err="1">
                <a:ea typeface="Calibri"/>
                <a:cs typeface="Times New Roman"/>
              </a:rPr>
              <a:t>Biểu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tượng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của</a:t>
            </a:r>
            <a:r>
              <a:rPr lang="en-US" sz="2400" dirty="0">
                <a:ea typeface="Calibri"/>
                <a:cs typeface="Times New Roman"/>
              </a:rPr>
              <a:t> file </a:t>
            </a:r>
            <a:r>
              <a:rPr lang="en-US" sz="2400" dirty="0" err="1" smtClean="0">
                <a:ea typeface="Calibri"/>
                <a:cs typeface="Times New Roman"/>
              </a:rPr>
              <a:t>EduSys</a:t>
            </a:r>
            <a:r>
              <a:rPr lang="en-US" sz="2400" dirty="0" smtClean="0">
                <a:ea typeface="Calibri"/>
                <a:cs typeface="Times New Roman"/>
              </a:rPr>
              <a:t> Setup.exe</a:t>
            </a:r>
            <a:endParaRPr lang="en-US" sz="2400" dirty="0">
              <a:ea typeface="Calibri"/>
              <a:cs typeface="Times New Roman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606796" y="3486721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0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752600"/>
            <a:ext cx="4733925" cy="3667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993" y="2662735"/>
            <a:ext cx="3209925" cy="140017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6685393" y="4062910"/>
            <a:ext cx="228600" cy="103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685393" y="4062910"/>
            <a:ext cx="3438525" cy="103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50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10972800" cy="5622068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3810000" y="1750060"/>
            <a:ext cx="7620000" cy="1374140"/>
          </a:xfrm>
          <a:prstGeom prst="borderCallout1">
            <a:avLst>
              <a:gd name="adj1" fmla="val 99728"/>
              <a:gd name="adj2" fmla="val 50620"/>
              <a:gd name="adj3" fmla="val 132565"/>
              <a:gd name="adj4" fmla="val 504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a typeface="Calibri"/>
                <a:cs typeface="Times New Roman"/>
              </a:rPr>
              <a:t>{app} </a:t>
            </a:r>
            <a:r>
              <a:rPr lang="en-US" sz="2400" dirty="0" err="1">
                <a:ea typeface="Calibri"/>
                <a:cs typeface="Times New Roman"/>
              </a:rPr>
              <a:t>là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đường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dẫn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sẽ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cài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đặt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ứng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dụng</a:t>
            </a:r>
            <a:r>
              <a:rPr lang="en-US" sz="2400" dirty="0">
                <a:ea typeface="Calibri"/>
                <a:cs typeface="Times New Roman"/>
              </a:rPr>
              <a:t>. </a:t>
            </a:r>
            <a:r>
              <a:rPr lang="en-US" sz="2400" dirty="0" err="1">
                <a:ea typeface="Calibri"/>
                <a:cs typeface="Times New Roman"/>
              </a:rPr>
              <a:t>Cần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bổ</a:t>
            </a:r>
            <a:r>
              <a:rPr lang="en-US" sz="2400" dirty="0">
                <a:ea typeface="Calibri"/>
                <a:cs typeface="Times New Roman"/>
              </a:rPr>
              <a:t> sung </a:t>
            </a:r>
            <a:r>
              <a:rPr lang="en-US" sz="2400" dirty="0" err="1">
                <a:ea typeface="Calibri"/>
                <a:cs typeface="Times New Roman"/>
              </a:rPr>
              <a:t>thêm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các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đường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dẫn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chứa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các</a:t>
            </a:r>
            <a:r>
              <a:rPr lang="en-US" sz="2400" dirty="0">
                <a:ea typeface="Calibri"/>
                <a:cs typeface="Times New Roman"/>
              </a:rPr>
              <a:t> file </a:t>
            </a:r>
            <a:r>
              <a:rPr lang="en-US" sz="2400" dirty="0" err="1">
                <a:ea typeface="Calibri"/>
                <a:cs typeface="Times New Roman"/>
              </a:rPr>
              <a:t>được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tổ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chức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như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mong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muốn</a:t>
            </a:r>
            <a:r>
              <a:rPr lang="en-US" sz="2400" dirty="0">
                <a:ea typeface="Calibri"/>
                <a:cs typeface="Times New Roman"/>
              </a:rPr>
              <a:t>.</a:t>
            </a:r>
            <a:endParaRPr lang="en-US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666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endParaRPr lang="en-US" dirty="0" smtClean="0"/>
          </a:p>
          <a:p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smtClean="0"/>
              <a:t>Java </a:t>
            </a:r>
            <a:r>
              <a:rPr lang="en-US" dirty="0" smtClean="0"/>
              <a:t>Desktop </a:t>
            </a:r>
            <a:r>
              <a:rPr lang="en-US" dirty="0" smtClean="0"/>
              <a:t>qua 2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endParaRPr lang="en-US" dirty="0" smtClean="0"/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file exe </a:t>
            </a:r>
            <a:r>
              <a:rPr lang="en-US" dirty="0" err="1" smtClean="0"/>
              <a:t>từ</a:t>
            </a:r>
            <a:r>
              <a:rPr lang="en-US" dirty="0" smtClean="0"/>
              <a:t> file jar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Window</a:t>
            </a:r>
            <a:endParaRPr lang="en-US" dirty="0" smtClean="0"/>
          </a:p>
          <a:p>
            <a:pPr lvl="1"/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file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exe </a:t>
            </a:r>
            <a:r>
              <a:rPr lang="en-US" dirty="0" err="1" smtClean="0"/>
              <a:t>từ</a:t>
            </a:r>
            <a:r>
              <a:rPr lang="en-US" dirty="0" smtClean="0"/>
              <a:t> jar </a:t>
            </a:r>
            <a:r>
              <a:rPr lang="en-US" dirty="0" err="1" smtClean="0"/>
              <a:t>của</a:t>
            </a:r>
            <a:r>
              <a:rPr lang="en-US" dirty="0" smtClean="0"/>
              <a:t> java, </a:t>
            </a:r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US" b="1" dirty="0" smtClean="0">
                <a:solidFill>
                  <a:srgbClr val="0000FF"/>
                </a:solidFill>
              </a:rPr>
              <a:t>xe4j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file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0000FF"/>
                </a:solidFill>
              </a:rPr>
              <a:t>InnoSetup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1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Hiệu chỉnh đường dẫn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Hiệu chỉnh đường dẫn cho các file tài nguyên đính kèm lúc cài đặt như phần màu đỏ sau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2257425"/>
            <a:ext cx="10925175" cy="41433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9697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Chạy</a:t>
            </a:r>
            <a:r>
              <a:rPr lang="en-US" dirty="0" smtClean="0"/>
              <a:t> script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file setup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10972800" cy="5622068"/>
          </a:xfrm>
          <a:prstGeom prst="rect">
            <a:avLst/>
          </a:prstGeom>
        </p:spPr>
      </p:pic>
      <p:sp>
        <p:nvSpPr>
          <p:cNvPr id="5" name="Line Callout 1 4"/>
          <p:cNvSpPr/>
          <p:nvPr/>
        </p:nvSpPr>
        <p:spPr>
          <a:xfrm>
            <a:off x="3962400" y="1219200"/>
            <a:ext cx="4648200" cy="612648"/>
          </a:xfrm>
          <a:prstGeom prst="borderCallout1">
            <a:avLst>
              <a:gd name="adj1" fmla="val 18750"/>
              <a:gd name="adj2" fmla="val -8333"/>
              <a:gd name="adj3" fmla="val 65308"/>
              <a:gd name="adj4" fmla="val -3500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Chạy</a:t>
            </a:r>
            <a:r>
              <a:rPr lang="en-US" sz="2400" dirty="0"/>
              <a:t> script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file setup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581400"/>
            <a:ext cx="3733800" cy="15906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530737" y="4839789"/>
            <a:ext cx="809625" cy="2476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35202" y="1831848"/>
            <a:ext cx="6984998" cy="174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35202" y="1831848"/>
            <a:ext cx="3251198" cy="174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18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Bỏ</a:t>
            </a:r>
            <a:r>
              <a:rPr lang="en-US" dirty="0" smtClean="0"/>
              <a:t> qua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71637"/>
            <a:ext cx="4752975" cy="3686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2286000"/>
            <a:ext cx="3838575" cy="19621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6400800" y="2286000"/>
            <a:ext cx="304800" cy="281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400800" y="4248151"/>
            <a:ext cx="304800" cy="85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73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990600"/>
            <a:ext cx="6115050" cy="434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88422"/>
            <a:ext cx="6096000" cy="5334000"/>
          </a:xfrm>
          <a:prstGeom prst="rect">
            <a:avLst/>
          </a:prstGeom>
        </p:spPr>
      </p:pic>
      <p:sp>
        <p:nvSpPr>
          <p:cNvPr id="11" name="Line Callout 1 10"/>
          <p:cNvSpPr/>
          <p:nvPr/>
        </p:nvSpPr>
        <p:spPr>
          <a:xfrm>
            <a:off x="7315201" y="5063852"/>
            <a:ext cx="4267199" cy="993140"/>
          </a:xfrm>
          <a:prstGeom prst="borderCallout1">
            <a:avLst>
              <a:gd name="adj1" fmla="val 224"/>
              <a:gd name="adj2" fmla="val 50987"/>
              <a:gd name="adj3" fmla="val -149143"/>
              <a:gd name="adj4" fmla="val 499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a typeface="Calibri"/>
                <a:cs typeface="Times New Roman"/>
              </a:rPr>
              <a:t>File </a:t>
            </a:r>
            <a:r>
              <a:rPr lang="en-US" sz="2400" dirty="0" err="1">
                <a:ea typeface="Calibri"/>
                <a:cs typeface="Times New Roman"/>
              </a:rPr>
              <a:t>cài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đặt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được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tạo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ra</a:t>
            </a:r>
            <a:r>
              <a:rPr lang="en-US" sz="2400" dirty="0">
                <a:ea typeface="Calibri"/>
                <a:cs typeface="Times New Roman"/>
              </a:rPr>
              <a:t>, </a:t>
            </a:r>
            <a:r>
              <a:rPr lang="en-US" sz="2400" dirty="0" err="1">
                <a:ea typeface="Calibri"/>
                <a:cs typeface="Times New Roman"/>
              </a:rPr>
              <a:t>bạn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có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thể</a:t>
            </a:r>
            <a:r>
              <a:rPr lang="en-US" sz="2400" dirty="0">
                <a:ea typeface="Calibri"/>
                <a:cs typeface="Times New Roman"/>
              </a:rPr>
              <a:t> click </a:t>
            </a:r>
            <a:r>
              <a:rPr lang="en-US" sz="2400" dirty="0" err="1">
                <a:ea typeface="Calibri"/>
                <a:cs typeface="Times New Roman"/>
              </a:rPr>
              <a:t>để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cài</a:t>
            </a: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đặt</a:t>
            </a:r>
            <a:endParaRPr lang="en-US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499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2 </a:t>
            </a:r>
            <a:r>
              <a:rPr lang="en-US" dirty="0" err="1" smtClean="0"/>
              <a:t>loại</a:t>
            </a:r>
            <a:endParaRPr lang="en-US" dirty="0" smtClean="0"/>
          </a:p>
          <a:p>
            <a:pPr lvl="1"/>
            <a:r>
              <a:rPr lang="en-US" dirty="0" smtClean="0"/>
              <a:t>1.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,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lvl="2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 smtClean="0"/>
          </a:p>
          <a:p>
            <a:pPr lvl="2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lvl="2"/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 smtClean="0"/>
          </a:p>
          <a:p>
            <a:pPr lvl="1"/>
            <a:r>
              <a:rPr lang="en-US" dirty="0" smtClean="0"/>
              <a:t>2.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lvl="2"/>
            <a:r>
              <a:rPr lang="en-US" dirty="0" err="1" smtClean="0"/>
              <a:t>Chụp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2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form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5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Tạo</a:t>
            </a:r>
            <a:r>
              <a:rPr lang="en-US" dirty="0" smtClean="0"/>
              <a:t> file exe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Exe4J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Tạo</a:t>
            </a:r>
            <a:r>
              <a:rPr lang="en-US" dirty="0" smtClean="0"/>
              <a:t> file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InnoSetup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604069" y="990600"/>
            <a:ext cx="3581400" cy="602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44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/>
              <a:t> Exe4J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download-keycdn.ej-technologies.com/exe4j/exe4j_windows-x64_4_6.exe</a:t>
            </a:r>
            <a:endParaRPr lang="en-US" dirty="0" smtClean="0"/>
          </a:p>
          <a:p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InnoSetup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files.jrsoftware.org/is/5/innosetup-5.5.9.exe</a:t>
            </a:r>
            <a:endParaRPr lang="en-US" dirty="0" smtClean="0"/>
          </a:p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Exe4J</a:t>
            </a:r>
          </a:p>
          <a:p>
            <a:pPr lvl="1"/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smtClean="0"/>
              <a:t>exe4j_windows-x64_4_6.exe</a:t>
            </a:r>
          </a:p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Inno</a:t>
            </a:r>
            <a:r>
              <a:rPr lang="en-US" dirty="0" smtClean="0"/>
              <a:t> Setup</a:t>
            </a:r>
          </a:p>
          <a:p>
            <a:pPr lvl="1"/>
            <a:r>
              <a:rPr lang="en-US" dirty="0"/>
              <a:t>innosetup-5.5.9.exe</a:t>
            </a:r>
          </a:p>
        </p:txBody>
      </p:sp>
    </p:spTree>
    <p:extLst>
      <p:ext uri="{BB962C8B-B14F-4D97-AF65-F5344CB8AC3E}">
        <p14:creationId xmlns:p14="http://schemas.microsoft.com/office/powerpoint/2010/main" val="134982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3055203"/>
            <a:ext cx="733662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Chuẩn</a:t>
            </a:r>
            <a:r>
              <a:rPr lang="en-US" sz="48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bị</a:t>
            </a:r>
            <a:r>
              <a:rPr lang="en-US" sz="48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tài</a:t>
            </a:r>
            <a:r>
              <a:rPr lang="en-US" sz="48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nguyên</a:t>
            </a:r>
            <a:r>
              <a:rPr lang="en-US" sz="48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đóng</a:t>
            </a:r>
            <a:r>
              <a:rPr lang="en-US" sz="48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gói</a:t>
            </a:r>
            <a:endParaRPr lang="en-US" sz="48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93387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086100"/>
            <a:ext cx="5943600" cy="3238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Tập hợp sản phẩm dự án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“Clean &amp; Build”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file jar</a:t>
            </a:r>
          </a:p>
          <a:p>
            <a:pPr lvl="1"/>
            <a:r>
              <a:rPr lang="en-US" dirty="0" smtClean="0"/>
              <a:t>1.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sạch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pPr lvl="1"/>
            <a:r>
              <a:rPr lang="en-US" dirty="0" smtClean="0"/>
              <a:t>2. </a:t>
            </a:r>
            <a:r>
              <a:rPr lang="en-US" dirty="0" err="1" smtClean="0"/>
              <a:t>Chép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file jar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 smtClean="0"/>
          </a:p>
          <a:p>
            <a:pPr lvl="1"/>
            <a:r>
              <a:rPr lang="en-US" dirty="0" smtClean="0"/>
              <a:t>3.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/>
          </a:p>
        </p:txBody>
      </p:sp>
      <p:sp>
        <p:nvSpPr>
          <p:cNvPr id="6" name="5-Point Star 5"/>
          <p:cNvSpPr/>
          <p:nvPr/>
        </p:nvSpPr>
        <p:spPr>
          <a:xfrm>
            <a:off x="6019800" y="5102134"/>
            <a:ext cx="914400" cy="914400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461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04" y="1085850"/>
            <a:ext cx="485775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sp>
        <p:nvSpPr>
          <p:cNvPr id="10" name="Flowchart: Document 9"/>
          <p:cNvSpPr/>
          <p:nvPr/>
        </p:nvSpPr>
        <p:spPr>
          <a:xfrm>
            <a:off x="6908801" y="2362200"/>
            <a:ext cx="4673599" cy="25146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Chép</a:t>
            </a:r>
            <a:r>
              <a:rPr lang="en-US" sz="2400" dirty="0" smtClean="0"/>
              <a:t> </a:t>
            </a:r>
            <a:r>
              <a:rPr lang="en-US" sz="2400" dirty="0" err="1" smtClean="0"/>
              <a:t>lấy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tài</a:t>
            </a:r>
            <a:r>
              <a:rPr lang="en-US" sz="2400" dirty="0" smtClean="0"/>
              <a:t> </a:t>
            </a:r>
            <a:r>
              <a:rPr lang="en-US" sz="2400" dirty="0" err="1" smtClean="0"/>
              <a:t>nguyên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đóng</a:t>
            </a:r>
            <a:r>
              <a:rPr lang="en-US" sz="2400" dirty="0" smtClean="0"/>
              <a:t> </a:t>
            </a:r>
            <a:r>
              <a:rPr lang="en-US" sz="2400" dirty="0" err="1" smtClean="0"/>
              <a:t>gói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mục</a:t>
            </a:r>
            <a:endParaRPr lang="en-US" sz="2400" dirty="0"/>
          </a:p>
        </p:txBody>
      </p:sp>
      <p:sp>
        <p:nvSpPr>
          <p:cNvPr id="7" name="5-Point Star 6"/>
          <p:cNvSpPr/>
          <p:nvPr/>
        </p:nvSpPr>
        <p:spPr>
          <a:xfrm>
            <a:off x="8788400" y="1905000"/>
            <a:ext cx="914400" cy="914400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2971800" y="3619500"/>
            <a:ext cx="3937001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>
            <a:off x="3810000" y="3619500"/>
            <a:ext cx="3098801" cy="140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1"/>
          </p:cNvCxnSpPr>
          <p:nvPr/>
        </p:nvCxnSpPr>
        <p:spPr>
          <a:xfrm flipH="1">
            <a:off x="2971800" y="3619500"/>
            <a:ext cx="3937001" cy="217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74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 </a:t>
            </a:r>
            <a:r>
              <a:rPr lang="en-US" dirty="0" err="1" smtClean="0"/>
              <a:t>gom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4152900" cy="5257800"/>
          </a:xfrm>
        </p:spPr>
        <p:txBody>
          <a:bodyPr/>
          <a:lstStyle/>
          <a:p>
            <a:r>
              <a:rPr lang="en-US" dirty="0" err="1" smtClean="0"/>
              <a:t>Gom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0" y="1066800"/>
            <a:ext cx="6819900" cy="5353050"/>
          </a:xfrm>
          <a:prstGeom prst="rect">
            <a:avLst/>
          </a:prstGeom>
        </p:spPr>
      </p:pic>
      <p:sp>
        <p:nvSpPr>
          <p:cNvPr id="6" name="Flowchart: Document 5"/>
          <p:cNvSpPr/>
          <p:nvPr/>
        </p:nvSpPr>
        <p:spPr>
          <a:xfrm>
            <a:off x="1066800" y="2628900"/>
            <a:ext cx="3695700" cy="25146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1. EduSys.jar</a:t>
            </a:r>
          </a:p>
          <a:p>
            <a:r>
              <a:rPr lang="en-US" sz="2400" dirty="0"/>
              <a:t>2. lib/*.jar</a:t>
            </a:r>
          </a:p>
          <a:p>
            <a:r>
              <a:rPr lang="en-US" sz="2400" dirty="0"/>
              <a:t>3. help/*.html</a:t>
            </a:r>
          </a:p>
          <a:p>
            <a:r>
              <a:rPr lang="en-US" sz="2400" dirty="0"/>
              <a:t>4. *.</a:t>
            </a:r>
            <a:r>
              <a:rPr lang="en-US" sz="2400" dirty="0" err="1"/>
              <a:t>ico</a:t>
            </a:r>
            <a:endParaRPr lang="en-US" sz="2400" dirty="0"/>
          </a:p>
          <a:p>
            <a:r>
              <a:rPr lang="en-US" sz="2400" dirty="0"/>
              <a:t>5. </a:t>
            </a:r>
            <a:r>
              <a:rPr lang="en-US" sz="2400" dirty="0" err="1"/>
              <a:t>dirs</a:t>
            </a:r>
            <a:endParaRPr lang="en-US" sz="2400" dirty="0"/>
          </a:p>
        </p:txBody>
      </p:sp>
      <p:sp>
        <p:nvSpPr>
          <p:cNvPr id="5" name="5-Point Star 4"/>
          <p:cNvSpPr/>
          <p:nvPr/>
        </p:nvSpPr>
        <p:spPr>
          <a:xfrm>
            <a:off x="3429000" y="2781300"/>
            <a:ext cx="914400" cy="914400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534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3055203"/>
            <a:ext cx="431977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800" b="1" cap="small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Tạo</a:t>
            </a:r>
            <a:r>
              <a:rPr lang="en-US" sz="4800" b="1" cap="small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exe </a:t>
            </a:r>
            <a:r>
              <a:rPr lang="en-US" sz="4800" b="1" cap="small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với</a:t>
            </a:r>
            <a:r>
              <a:rPr lang="en-US" sz="4800" b="1" cap="small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Exe4J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76478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11967</TotalTime>
  <Words>716</Words>
  <Application>Microsoft Office PowerPoint</Application>
  <PresentationFormat>Widescreen</PresentationFormat>
  <Paragraphs>103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Arial Narrow</vt:lpstr>
      <vt:lpstr>Calibri</vt:lpstr>
      <vt:lpstr>Courier New</vt:lpstr>
      <vt:lpstr>Roboto</vt:lpstr>
      <vt:lpstr>Roboto Lt</vt:lpstr>
      <vt:lpstr>Segoe UI</vt:lpstr>
      <vt:lpstr>Times New Roman</vt:lpstr>
      <vt:lpstr>Wingdings</vt:lpstr>
      <vt:lpstr>Custom Design</vt:lpstr>
      <vt:lpstr>Đóng gói sản phẩm phần mềm</vt:lpstr>
      <vt:lpstr>Mục tiêu</vt:lpstr>
      <vt:lpstr>Giới thiệu phần mềm đóng gói</vt:lpstr>
      <vt:lpstr>Cài đặt phần mềm hỗ trợ</vt:lpstr>
      <vt:lpstr>PowerPoint Presentation</vt:lpstr>
      <vt:lpstr>Tập hợp sản phẩm dự án</vt:lpstr>
      <vt:lpstr>Tập hợp sản phẩm dự án</vt:lpstr>
      <vt:lpstr>Thu gom đầy đủ các thành phần cần đóng gói</vt:lpstr>
      <vt:lpstr>PowerPoint Presentation</vt:lpstr>
      <vt:lpstr>Chạy Exe4j</vt:lpstr>
      <vt:lpstr>Tạo exe không chứa file jar</vt:lpstr>
      <vt:lpstr>Tên ứng dụng và thư mục jar</vt:lpstr>
      <vt:lpstr>Tên exe, biểu tượng và môi trường</vt:lpstr>
      <vt:lpstr>Môi trường 64 bit</vt:lpstr>
      <vt:lpstr>Quyền thực hiện</vt:lpstr>
      <vt:lpstr>Chọn file jar và lớp chứa main()</vt:lpstr>
      <vt:lpstr>Chọn môi trường JDK tối thiểu</vt:lpstr>
      <vt:lpstr>Không sử dụng màn hình chào</vt:lpstr>
      <vt:lpstr>Xem lại các thông số</vt:lpstr>
      <vt:lpstr>Đang tạo file exe</vt:lpstr>
      <vt:lpstr>Kết quả tạo exe</vt:lpstr>
      <vt:lpstr>PowerPoint Presentation</vt:lpstr>
      <vt:lpstr>Chạy Inno Setup</vt:lpstr>
      <vt:lpstr>Cung cấp thông tin ứng dụng</vt:lpstr>
      <vt:lpstr>Chọn file exe và các thư mục cần đóng</vt:lpstr>
      <vt:lpstr>Cung cấp thông tin bản quyền</vt:lpstr>
      <vt:lpstr>Chọn ngôn ngữ</vt:lpstr>
      <vt:lpstr>Kết thúc quá trình đóng gói</vt:lpstr>
      <vt:lpstr>Script đóng gói cài đặt được sinh ra</vt:lpstr>
      <vt:lpstr>Hiệu chỉnh đường dẫn</vt:lpstr>
      <vt:lpstr>Chạy script để tạo file setup</vt:lpstr>
      <vt:lpstr>Bỏ qua cài đặt</vt:lpstr>
      <vt:lpstr>File cài đặt được tạo ra</vt:lpstr>
      <vt:lpstr>Viết tài liệu hướng dẫn sử dụng</vt:lpstr>
      <vt:lpstr>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1710</cp:revision>
  <dcterms:created xsi:type="dcterms:W3CDTF">2013-04-23T08:05:33Z</dcterms:created>
  <dcterms:modified xsi:type="dcterms:W3CDTF">2020-05-12T06:22:58Z</dcterms:modified>
</cp:coreProperties>
</file>