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1F9C-77B6-436F-B5EA-05370A652BD3}" type="datetimeFigureOut">
              <a:rPr lang="en-US" smtClean="0"/>
              <a:t>30/7/2022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152A-4AFF-46B7-9C52-1549E252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48" y="195084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sz="4000" b="1" dirty="0" err="1" smtClean="0"/>
              <a:t>Báo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về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sự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kiện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âm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nhạc</a:t>
            </a:r>
            <a:r>
              <a:rPr lang="en-US" sz="4000" b="1" dirty="0"/>
              <a:t> </a:t>
            </a:r>
            <a:r>
              <a:rPr lang="en-US" sz="4000" b="1" dirty="0" err="1" smtClean="0"/>
              <a:t>Việt</a:t>
            </a:r>
            <a:r>
              <a:rPr lang="en-US" sz="4000" b="1" dirty="0" smtClean="0"/>
              <a:t> Nam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5960" y="4980077"/>
            <a:ext cx="9144000" cy="1655762"/>
          </a:xfrm>
        </p:spPr>
        <p:txBody>
          <a:bodyPr anchor="b"/>
          <a:lstStyle/>
          <a:p>
            <a:pPr algn="l"/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89" y="829999"/>
            <a:ext cx="6994117" cy="49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 </a:t>
            </a:r>
            <a:r>
              <a:rPr lang="en-US" dirty="0" err="1" smtClean="0"/>
              <a:t>Báo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: 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: JBS42</a:t>
            </a:r>
          </a:p>
          <a:p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, </a:t>
            </a:r>
            <a:r>
              <a:rPr lang="en-US" dirty="0" err="1" smtClean="0"/>
              <a:t>chơi</a:t>
            </a:r>
            <a:r>
              <a:rPr lang="en-US" dirty="0" smtClean="0"/>
              <a:t> game,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Buổi</a:t>
            </a:r>
            <a:r>
              <a:rPr lang="en-US" dirty="0" smtClean="0"/>
              <a:t> 1: </a:t>
            </a:r>
            <a:r>
              <a:rPr lang="en-US" dirty="0" err="1" smtClean="0"/>
              <a:t>Lên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Buổi</a:t>
            </a:r>
            <a:r>
              <a:rPr lang="en-US" dirty="0" smtClean="0"/>
              <a:t> 2: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Buổi</a:t>
            </a:r>
            <a:r>
              <a:rPr lang="en-US" dirty="0" smtClean="0"/>
              <a:t> 3: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endParaRPr lang="en-US" dirty="0" smtClean="0"/>
          </a:p>
          <a:p>
            <a:r>
              <a:rPr lang="en-US" dirty="0" err="1" smtClean="0"/>
              <a:t>Buổi</a:t>
            </a:r>
            <a:r>
              <a:rPr lang="en-US" dirty="0" smtClean="0"/>
              <a:t> 4: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47" y="2717442"/>
            <a:ext cx="5658653" cy="32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pPr marL="0" indent="0">
              <a:buNone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“Quay </a:t>
            </a:r>
            <a:r>
              <a:rPr lang="en-US" dirty="0" err="1" smtClean="0"/>
              <a:t>lại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web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smtClean="0"/>
              <a:t>tin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9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ý </a:t>
            </a:r>
            <a:r>
              <a:rPr lang="en-US" smtClean="0"/>
              <a:t>kiến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254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Báo về sự kiện âm nhạc Việt Nam</vt:lpstr>
      <vt:lpstr>Giới thiệu chung</vt:lpstr>
      <vt:lpstr>Giới thiệu chung</vt:lpstr>
      <vt:lpstr>Bài báo</vt:lpstr>
      <vt:lpstr>Bài báo</vt:lpstr>
      <vt:lpstr>Bài báo</vt:lpstr>
      <vt:lpstr>Demo web</vt:lpstr>
      <vt:lpstr>Nhận định</vt:lpstr>
      <vt:lpstr>Tổng kết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về sự kiện âm nhạc Việt Nam</dc:title>
  <dc:creator>Admin</dc:creator>
  <cp:lastModifiedBy>Admin</cp:lastModifiedBy>
  <cp:revision>8</cp:revision>
  <dcterms:created xsi:type="dcterms:W3CDTF">2022-07-17T03:50:24Z</dcterms:created>
  <dcterms:modified xsi:type="dcterms:W3CDTF">2022-07-30T12:25:03Z</dcterms:modified>
</cp:coreProperties>
</file>