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oboto Mon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C4651C-1320-4568-ACFE-8513DF97D7DB}">
  <a:tblStyle styleId="{A6C4651C-1320-4568-ACFE-8513DF97D7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RobotoMono-bold.fntdata"/><Relationship Id="rId21" Type="http://schemas.openxmlformats.org/officeDocument/2006/relationships/slide" Target="slides/slide15.xml"/><Relationship Id="rId43" Type="http://schemas.openxmlformats.org/officeDocument/2006/relationships/font" Target="fonts/RobotoMono-regular.fntdata"/><Relationship Id="rId24" Type="http://schemas.openxmlformats.org/officeDocument/2006/relationships/slide" Target="slides/slide18.xml"/><Relationship Id="rId46" Type="http://schemas.openxmlformats.org/officeDocument/2006/relationships/font" Target="fonts/RobotoMono-boldItalic.fntdata"/><Relationship Id="rId23" Type="http://schemas.openxmlformats.org/officeDocument/2006/relationships/slide" Target="slides/slide17.xml"/><Relationship Id="rId45"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b41e96dc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b41e96dc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b41e96dc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b41e96dc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b41e96dc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ab41e96dc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b41e96dc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b41e96dc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b41e96dc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b41e96dc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b41e96dc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b41e96dc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b41e96dc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b41e96dc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b41e96dc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b41e96dc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b41e96dc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b41e96dc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b41e96dc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b41e96dc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a9b3e4e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a9b3e4e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b41e96dc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b41e96dc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b41e96dc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b41e96dc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4bccd54b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4bccd54b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b41e96dc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b41e96dc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b41e96dc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ab41e96dc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b41e96dc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b41e96dc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b41e96dc7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ab41e96dc7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b41e96dc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b41e96dc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b41e96dc7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b41e96dc7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b41e96dc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b41e96dc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a9b3e4e4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a9b3e4e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b41e96dc7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b41e96dc7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b41e96dc7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ab41e96dc7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ab41e96dc7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ab41e96dc7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ab41e96dc7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ab41e96dc7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d2129dc5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d2129dc5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aa9b3e4e4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aa9b3e4e4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ab41e96dc7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ab41e96dc7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b41e96d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b41e96d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b41e96dc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b41e96dc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b41e96dc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b41e96dc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b41e96dc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b41e96dc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b41e96d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b41e96d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b41e96dc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b41e96dc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10: Linked List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16" name="Google Shape;116;p22"/>
          <p:cNvGraphicFramePr/>
          <p:nvPr/>
        </p:nvGraphicFramePr>
        <p:xfrm>
          <a:off x="952500" y="3317675"/>
          <a:ext cx="3000000" cy="3000000"/>
        </p:xfrm>
        <a:graphic>
          <a:graphicData uri="http://schemas.openxmlformats.org/drawingml/2006/table">
            <a:tbl>
              <a:tblPr>
                <a:noFill/>
                <a:tableStyleId>{A6C4651C-1320-4568-ACFE-8513DF97D7DB}</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 </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x</a:t>
                      </a:r>
                      <a:endParaRPr/>
                    </a:p>
                  </a:txBody>
                  <a:tcPr marT="91425" marB="91425" marR="91425" marL="91425"/>
                </a:tc>
                <a:tc>
                  <a:txBody>
                    <a:bodyPr/>
                    <a:lstStyle/>
                    <a:p>
                      <a:pPr indent="0" lvl="0" marL="0" rtl="0" algn="l">
                        <a:spcBef>
                          <a:spcPts val="0"/>
                        </a:spcBef>
                        <a:spcAft>
                          <a:spcPts val="0"/>
                        </a:spcAft>
                        <a:buNone/>
                      </a:pPr>
                      <a:r>
                        <a:rPr lang="vi"/>
                        <a:t>y</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17" name="Google Shape;117;p22"/>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3,...,1,2</a:t>
            </a: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23" name="Google Shape;123;p23"/>
          <p:cNvGraphicFramePr/>
          <p:nvPr/>
        </p:nvGraphicFramePr>
        <p:xfrm>
          <a:off x="952500" y="3317675"/>
          <a:ext cx="3000000" cy="3000000"/>
        </p:xfrm>
        <a:graphic>
          <a:graphicData uri="http://schemas.openxmlformats.org/drawingml/2006/table">
            <a:tbl>
              <a:tblPr>
                <a:noFill/>
                <a:tableStyleId>{A6C4651C-1320-4568-ACFE-8513DF97D7DB}</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 </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x</a:t>
                      </a:r>
                      <a:endParaRPr/>
                    </a:p>
                  </a:txBody>
                  <a:tcPr marT="91425" marB="91425" marR="91425" marL="91425"/>
                </a:tc>
                <a:tc>
                  <a:txBody>
                    <a:bodyPr/>
                    <a:lstStyle/>
                    <a:p>
                      <a:pPr indent="0" lvl="0" marL="0" rtl="0" algn="l">
                        <a:spcBef>
                          <a:spcPts val="0"/>
                        </a:spcBef>
                        <a:spcAft>
                          <a:spcPts val="0"/>
                        </a:spcAft>
                        <a:buNone/>
                      </a:pPr>
                      <a:r>
                        <a:rPr lang="vi"/>
                        <a:t>y</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null</a:t>
                      </a:r>
                      <a:endParaRPr/>
                    </a:p>
                  </a:txBody>
                  <a:tcPr marT="91425" marB="91425" marR="91425" marL="91425">
                    <a:solidFill>
                      <a:schemeClr val="accent1"/>
                    </a:solidFill>
                  </a:tcPr>
                </a:tc>
              </a:tr>
            </a:tbl>
          </a:graphicData>
        </a:graphic>
      </p:graphicFrame>
      <p:sp>
        <p:nvSpPr>
          <p:cNvPr id="124" name="Google Shape;124;p23"/>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3,...,1,2</a:t>
            </a: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30" name="Google Shape;130;p24"/>
          <p:cNvGraphicFramePr/>
          <p:nvPr/>
        </p:nvGraphicFramePr>
        <p:xfrm>
          <a:off x="952500" y="3317675"/>
          <a:ext cx="3000000" cy="3000000"/>
        </p:xfrm>
        <a:graphic>
          <a:graphicData uri="http://schemas.openxmlformats.org/drawingml/2006/table">
            <a:tbl>
              <a:tblPr>
                <a:noFill/>
                <a:tableStyleId>{A6C4651C-1320-4568-ACFE-8513DF97D7DB}</a:tableStyleId>
              </a:tblPr>
              <a:tblGrid>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 </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x</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31" name="Google Shape;131;p24"/>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3,...,1,2</a:t>
            </a: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37" name="Google Shape;137;p25"/>
          <p:cNvGraphicFramePr/>
          <p:nvPr/>
        </p:nvGraphicFramePr>
        <p:xfrm>
          <a:off x="952500" y="3317675"/>
          <a:ext cx="3000000" cy="3000000"/>
        </p:xfrm>
        <a:graphic>
          <a:graphicData uri="http://schemas.openxmlformats.org/drawingml/2006/table">
            <a:tbl>
              <a:tblPr>
                <a:noFill/>
                <a:tableStyleId>{A6C4651C-1320-4568-ACFE-8513DF97D7DB}</a:tableStyleId>
              </a:tblPr>
              <a:tblGrid>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0x0D</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r>
            </a:tbl>
          </a:graphicData>
        </a:graphic>
      </p:graphicFrame>
      <p:sp>
        <p:nvSpPr>
          <p:cNvPr id="138" name="Google Shape;138;p25"/>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None/>
            </a:pPr>
            <a:r>
              <a:rPr lang="vi">
                <a:latin typeface="Roboto Mono"/>
                <a:ea typeface="Roboto Mono"/>
                <a:cs typeface="Roboto Mono"/>
                <a:sym typeface="Roboto Mono"/>
              </a:rPr>
              <a:t>=&gt; arr[] = {2,7,</a:t>
            </a:r>
            <a:r>
              <a:rPr b="1" lang="vi">
                <a:solidFill>
                  <a:srgbClr val="FF0000"/>
                </a:solidFill>
                <a:latin typeface="Roboto Mono"/>
                <a:ea typeface="Roboto Mono"/>
                <a:cs typeface="Roboto Mono"/>
                <a:sym typeface="Roboto Mono"/>
              </a:rPr>
              <a:t>8</a:t>
            </a:r>
            <a:r>
              <a:rPr lang="vi">
                <a:latin typeface="Roboto Mono"/>
                <a:ea typeface="Roboto Mono"/>
                <a:cs typeface="Roboto Mono"/>
                <a:sym typeface="Roboto Mono"/>
              </a:rPr>
              <a:t>,4,5}</a:t>
            </a:r>
            <a:endParaRPr>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44" name="Google Shape;144;p26"/>
          <p:cNvGraphicFramePr/>
          <p:nvPr/>
        </p:nvGraphicFramePr>
        <p:xfrm>
          <a:off x="952500" y="3317675"/>
          <a:ext cx="3000000" cy="3000000"/>
        </p:xfrm>
        <a:graphic>
          <a:graphicData uri="http://schemas.openxmlformats.org/drawingml/2006/table">
            <a:tbl>
              <a:tblPr>
                <a:noFill/>
                <a:tableStyleId>{A6C4651C-1320-4568-ACFE-8513DF97D7DB}</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0x0D</a:t>
                      </a:r>
                      <a:endParaRPr/>
                    </a:p>
                  </a:txBody>
                  <a:tcPr marT="91425" marB="91425" marR="91425" marL="91425"/>
                </a:tc>
                <a:tc>
                  <a:txBody>
                    <a:bodyPr/>
                    <a:lstStyle/>
                    <a:p>
                      <a:pPr indent="0" lvl="0" marL="0" rtl="0" algn="l">
                        <a:spcBef>
                          <a:spcPts val="0"/>
                        </a:spcBef>
                        <a:spcAft>
                          <a:spcPts val="0"/>
                        </a:spcAft>
                        <a:buNone/>
                      </a:pPr>
                      <a:r>
                        <a:rPr lang="vi"/>
                        <a:t>0x11</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null</a:t>
                      </a:r>
                      <a:endParaRPr/>
                    </a:p>
                  </a:txBody>
                  <a:tcPr marT="91425" marB="91425" marR="91425" marL="91425">
                    <a:solidFill>
                      <a:schemeClr val="accent1"/>
                    </a:solidFill>
                  </a:tcPr>
                </a:tc>
              </a:tr>
            </a:tbl>
          </a:graphicData>
        </a:graphic>
      </p:graphicFrame>
      <p:sp>
        <p:nvSpPr>
          <p:cNvPr id="145" name="Google Shape;145;p26"/>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None/>
            </a:pPr>
            <a:r>
              <a:rPr lang="vi">
                <a:latin typeface="Roboto Mono"/>
                <a:ea typeface="Roboto Mono"/>
                <a:cs typeface="Roboto Mono"/>
                <a:sym typeface="Roboto Mono"/>
              </a:rPr>
              <a:t>=&gt; arr[] = {2,7,</a:t>
            </a:r>
            <a:r>
              <a:rPr b="1" lang="vi">
                <a:solidFill>
                  <a:srgbClr val="FF0000"/>
                </a:solidFill>
                <a:latin typeface="Roboto Mono"/>
                <a:ea typeface="Roboto Mono"/>
                <a:cs typeface="Roboto Mono"/>
                <a:sym typeface="Roboto Mono"/>
              </a:rPr>
              <a:t>8</a:t>
            </a:r>
            <a:r>
              <a:rPr lang="vi">
                <a:latin typeface="Roboto Mono"/>
                <a:ea typeface="Roboto Mono"/>
                <a:cs typeface="Roboto Mono"/>
                <a:sym typeface="Roboto Mono"/>
              </a:rPr>
              <a:t>,4,5}</a:t>
            </a:r>
            <a:endParaRPr>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51" name="Google Shape;151;p27"/>
          <p:cNvGraphicFramePr/>
          <p:nvPr/>
        </p:nvGraphicFramePr>
        <p:xfrm>
          <a:off x="952500" y="3317675"/>
          <a:ext cx="3000000" cy="3000000"/>
        </p:xfrm>
        <a:graphic>
          <a:graphicData uri="http://schemas.openxmlformats.org/drawingml/2006/table">
            <a:tbl>
              <a:tblPr>
                <a:noFill/>
                <a:tableStyleId>{A6C4651C-1320-4568-ACFE-8513DF97D7DB}</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0x0D</a:t>
                      </a:r>
                      <a:endParaRPr/>
                    </a:p>
                  </a:txBody>
                  <a:tcPr marT="91425" marB="91425" marR="91425" marL="91425"/>
                </a:tc>
                <a:tc>
                  <a:txBody>
                    <a:bodyPr/>
                    <a:lstStyle/>
                    <a:p>
                      <a:pPr indent="0" lvl="0" marL="0" rtl="0" algn="l">
                        <a:spcBef>
                          <a:spcPts val="0"/>
                        </a:spcBef>
                        <a:spcAft>
                          <a:spcPts val="0"/>
                        </a:spcAft>
                        <a:buNone/>
                      </a:pPr>
                      <a:r>
                        <a:rPr lang="vi"/>
                        <a:t>0x11</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solidFill>
                      <a:schemeClr val="accent1"/>
                    </a:solidFill>
                  </a:tcPr>
                </a:tc>
              </a:tr>
            </a:tbl>
          </a:graphicData>
        </a:graphic>
      </p:graphicFrame>
      <p:sp>
        <p:nvSpPr>
          <p:cNvPr id="152" name="Google Shape;152;p27"/>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None/>
            </a:pPr>
            <a:r>
              <a:rPr lang="vi">
                <a:latin typeface="Roboto Mono"/>
                <a:ea typeface="Roboto Mono"/>
                <a:cs typeface="Roboto Mono"/>
                <a:sym typeface="Roboto Mono"/>
              </a:rPr>
              <a:t>=&gt; arr[] = {2,7,</a:t>
            </a:r>
            <a:r>
              <a:rPr b="1" lang="vi">
                <a:solidFill>
                  <a:srgbClr val="FF0000"/>
                </a:solidFill>
                <a:latin typeface="Roboto Mono"/>
                <a:ea typeface="Roboto Mono"/>
                <a:cs typeface="Roboto Mono"/>
                <a:sym typeface="Roboto Mono"/>
              </a:rPr>
              <a:t>8</a:t>
            </a:r>
            <a:r>
              <a:rPr lang="vi">
                <a:latin typeface="Roboto Mono"/>
                <a:ea typeface="Roboto Mono"/>
                <a:cs typeface="Roboto Mono"/>
                <a:sym typeface="Roboto Mono"/>
              </a:rPr>
              <a:t>,4,5}</a:t>
            </a:r>
            <a:endParaRPr>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58" name="Google Shape;158;p28"/>
          <p:cNvGraphicFramePr/>
          <p:nvPr/>
        </p:nvGraphicFramePr>
        <p:xfrm>
          <a:off x="952500" y="3317675"/>
          <a:ext cx="3000000" cy="3000000"/>
        </p:xfrm>
        <a:graphic>
          <a:graphicData uri="http://schemas.openxmlformats.org/drawingml/2006/table">
            <a:tbl>
              <a:tblPr>
                <a:noFill/>
                <a:tableStyleId>{A6C4651C-1320-4568-ACFE-8513DF97D7DB}</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0x0D</a:t>
                      </a:r>
                      <a:endParaRPr/>
                    </a:p>
                  </a:txBody>
                  <a:tcPr marT="91425" marB="91425" marR="91425" marL="91425"/>
                </a:tc>
                <a:tc>
                  <a:txBody>
                    <a:bodyPr/>
                    <a:lstStyle/>
                    <a:p>
                      <a:pPr indent="0" lvl="0" marL="0" rtl="0" algn="l">
                        <a:spcBef>
                          <a:spcPts val="0"/>
                        </a:spcBef>
                        <a:spcAft>
                          <a:spcPts val="0"/>
                        </a:spcAft>
                        <a:buNone/>
                      </a:pPr>
                      <a:r>
                        <a:rPr lang="vi"/>
                        <a:t>0x11</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null</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solidFill>
                      <a:schemeClr val="accent1"/>
                    </a:solidFill>
                  </a:tcPr>
                </a:tc>
              </a:tr>
            </a:tbl>
          </a:graphicData>
        </a:graphic>
      </p:graphicFrame>
      <p:sp>
        <p:nvSpPr>
          <p:cNvPr id="159" name="Google Shape;159;p28"/>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None/>
            </a:pPr>
            <a:r>
              <a:rPr lang="vi">
                <a:latin typeface="Roboto Mono"/>
                <a:ea typeface="Roboto Mono"/>
                <a:cs typeface="Roboto Mono"/>
                <a:sym typeface="Roboto Mono"/>
              </a:rPr>
              <a:t>=&gt; arr[] = {2,7,</a:t>
            </a:r>
            <a:r>
              <a:rPr b="1" lang="vi">
                <a:solidFill>
                  <a:srgbClr val="FF0000"/>
                </a:solidFill>
                <a:latin typeface="Roboto Mono"/>
                <a:ea typeface="Roboto Mono"/>
                <a:cs typeface="Roboto Mono"/>
                <a:sym typeface="Roboto Mono"/>
              </a:rPr>
              <a:t>8</a:t>
            </a:r>
            <a:r>
              <a:rPr lang="vi">
                <a:latin typeface="Roboto Mono"/>
                <a:ea typeface="Roboto Mono"/>
                <a:cs typeface="Roboto Mono"/>
                <a:sym typeface="Roboto Mono"/>
              </a:rPr>
              <a:t>,4,5}</a:t>
            </a:r>
            <a:endParaRPr>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65" name="Google Shape;165;p29"/>
          <p:cNvGraphicFramePr/>
          <p:nvPr/>
        </p:nvGraphicFramePr>
        <p:xfrm>
          <a:off x="952500" y="3317675"/>
          <a:ext cx="3000000" cy="3000000"/>
        </p:xfrm>
        <a:graphic>
          <a:graphicData uri="http://schemas.openxmlformats.org/drawingml/2006/table">
            <a:tbl>
              <a:tblPr>
                <a:noFill/>
                <a:tableStyleId>{A6C4651C-1320-4568-ACFE-8513DF97D7DB}</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0x0D</a:t>
                      </a:r>
                      <a:endParaRPr/>
                    </a:p>
                  </a:txBody>
                  <a:tcPr marT="91425" marB="91425" marR="91425" marL="91425"/>
                </a:tc>
                <a:tc>
                  <a:txBody>
                    <a:bodyPr/>
                    <a:lstStyle/>
                    <a:p>
                      <a:pPr indent="0" lvl="0" marL="0" rtl="0" algn="l">
                        <a:spcBef>
                          <a:spcPts val="0"/>
                        </a:spcBef>
                        <a:spcAft>
                          <a:spcPts val="0"/>
                        </a:spcAft>
                        <a:buNone/>
                      </a:pPr>
                      <a:r>
                        <a:rPr lang="vi"/>
                        <a:t>0x11</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8</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solidFill>
                      <a:schemeClr val="accent1"/>
                    </a:solidFill>
                  </a:tcPr>
                </a:tc>
              </a:tr>
            </a:tbl>
          </a:graphicData>
        </a:graphic>
      </p:graphicFrame>
      <p:sp>
        <p:nvSpPr>
          <p:cNvPr id="166" name="Google Shape;166;p29"/>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None/>
            </a:pPr>
            <a:r>
              <a:rPr lang="vi">
                <a:latin typeface="Roboto Mono"/>
                <a:ea typeface="Roboto Mono"/>
                <a:cs typeface="Roboto Mono"/>
                <a:sym typeface="Roboto Mono"/>
              </a:rPr>
              <a:t>=&gt; arr[] = {2,7,</a:t>
            </a:r>
            <a:r>
              <a:rPr b="1" lang="vi">
                <a:solidFill>
                  <a:srgbClr val="FF0000"/>
                </a:solidFill>
                <a:latin typeface="Roboto Mono"/>
                <a:ea typeface="Roboto Mono"/>
                <a:cs typeface="Roboto Mono"/>
                <a:sym typeface="Roboto Mono"/>
              </a:rPr>
              <a:t>8</a:t>
            </a:r>
            <a:r>
              <a:rPr lang="vi">
                <a:latin typeface="Roboto Mono"/>
                <a:ea typeface="Roboto Mono"/>
                <a:cs typeface="Roboto Mono"/>
                <a:sym typeface="Roboto Mono"/>
              </a:rPr>
              <a:t>,4,5}</a:t>
            </a:r>
            <a:endParaRPr>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72" name="Google Shape;172;p30"/>
          <p:cNvGraphicFramePr/>
          <p:nvPr/>
        </p:nvGraphicFramePr>
        <p:xfrm>
          <a:off x="952500" y="3317675"/>
          <a:ext cx="3000000" cy="3000000"/>
        </p:xfrm>
        <a:graphic>
          <a:graphicData uri="http://schemas.openxmlformats.org/drawingml/2006/table">
            <a:tbl>
              <a:tblPr>
                <a:noFill/>
                <a:tableStyleId>{A6C4651C-1320-4568-ACFE-8513DF97D7DB}</a:tableStyleId>
              </a:tblPr>
              <a:tblGrid>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 </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x</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73" name="Google Shape;173;p30"/>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3,...,1,2</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None/>
            </a:pPr>
            <a:r>
              <a:rPr lang="vi">
                <a:latin typeface="Roboto Mono"/>
                <a:ea typeface="Roboto Mono"/>
                <a:cs typeface="Roboto Mono"/>
                <a:sym typeface="Roboto Mono"/>
              </a:rPr>
              <a:t>=&gt; arr[10001] = {2,</a:t>
            </a:r>
            <a:r>
              <a:rPr b="1" lang="vi">
                <a:solidFill>
                  <a:srgbClr val="FF0000"/>
                </a:solidFill>
                <a:latin typeface="Roboto Mono"/>
                <a:ea typeface="Roboto Mono"/>
                <a:cs typeface="Roboto Mono"/>
                <a:sym typeface="Roboto Mono"/>
              </a:rPr>
              <a:t>1</a:t>
            </a:r>
            <a:r>
              <a:rPr lang="vi">
                <a:latin typeface="Roboto Mono"/>
                <a:ea typeface="Roboto Mono"/>
                <a:cs typeface="Roboto Mono"/>
                <a:sym typeface="Roboto Mono"/>
              </a:rPr>
              <a:t>,7,4,5,3,...,1,2};</a:t>
            </a:r>
            <a:endParaRPr>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79" name="Google Shape;179;p31"/>
          <p:cNvGraphicFramePr/>
          <p:nvPr/>
        </p:nvGraphicFramePr>
        <p:xfrm>
          <a:off x="952500" y="3317675"/>
          <a:ext cx="3000000" cy="3000000"/>
        </p:xfrm>
        <a:graphic>
          <a:graphicData uri="http://schemas.openxmlformats.org/drawingml/2006/table">
            <a:tbl>
              <a:tblPr>
                <a:noFill/>
                <a:tableStyleId>{A6C4651C-1320-4568-ACFE-8513DF97D7DB}</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 </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x</a:t>
                      </a:r>
                      <a:endParaRPr/>
                    </a:p>
                  </a:txBody>
                  <a:tcPr marT="91425" marB="91425" marR="91425" marL="91425"/>
                </a:tc>
                <a:tc>
                  <a:txBody>
                    <a:bodyPr/>
                    <a:lstStyle/>
                    <a:p>
                      <a:pPr indent="0" lvl="0" marL="0" rtl="0" algn="l">
                        <a:spcBef>
                          <a:spcPts val="0"/>
                        </a:spcBef>
                        <a:spcAft>
                          <a:spcPts val="0"/>
                        </a:spcAft>
                        <a:buNone/>
                      </a:pPr>
                      <a:r>
                        <a:rPr lang="vi"/>
                        <a:t>x+4</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null</a:t>
                      </a:r>
                      <a:endParaRPr/>
                    </a:p>
                  </a:txBody>
                  <a:tcPr marT="91425" marB="91425" marR="91425" marL="91425">
                    <a:solidFill>
                      <a:schemeClr val="accent1"/>
                    </a:solidFill>
                  </a:tcPr>
                </a:tc>
              </a:tr>
            </a:tbl>
          </a:graphicData>
        </a:graphic>
      </p:graphicFrame>
      <p:sp>
        <p:nvSpPr>
          <p:cNvPr id="180" name="Google Shape;180;p31"/>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3,...,1,2</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None/>
            </a:pPr>
            <a:r>
              <a:rPr lang="vi">
                <a:latin typeface="Roboto Mono"/>
                <a:ea typeface="Roboto Mono"/>
                <a:cs typeface="Roboto Mono"/>
                <a:sym typeface="Roboto Mono"/>
              </a:rPr>
              <a:t>=&gt; arr[10001] = {2,</a:t>
            </a:r>
            <a:r>
              <a:rPr b="1" lang="vi">
                <a:solidFill>
                  <a:srgbClr val="FF0000"/>
                </a:solidFill>
                <a:latin typeface="Roboto Mono"/>
                <a:ea typeface="Roboto Mono"/>
                <a:cs typeface="Roboto Mono"/>
                <a:sym typeface="Roboto Mono"/>
              </a:rPr>
              <a:t>1</a:t>
            </a:r>
            <a:r>
              <a:rPr lang="vi">
                <a:latin typeface="Roboto Mono"/>
                <a:ea typeface="Roboto Mono"/>
                <a:cs typeface="Roboto Mono"/>
                <a:sym typeface="Roboto Mono"/>
              </a:rPr>
              <a:t>,7,4,5,3,...,1,2};</a:t>
            </a:r>
            <a:endParaRPr>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sp>
        <p:nvSpPr>
          <p:cNvPr id="61" name="Google Shape;61;p14"/>
          <p:cNvSpPr txBox="1"/>
          <p:nvPr/>
        </p:nvSpPr>
        <p:spPr>
          <a:xfrm>
            <a:off x="312250" y="1704525"/>
            <a:ext cx="8469000" cy="31758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Linked list là một cấu trúc dữ liệu trong lập trình máy tính, được sử dụng để tổ chức và lưu trữ dữ liệu. Một linked list bao gồm một chuỗi các "nút" (nodes), mỗi nút chứa một giá trị dữ liệu và một con trỏ (pointer) đến nút tiếp theo trong chuỗi.</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86" name="Google Shape;186;p32"/>
          <p:cNvGraphicFramePr/>
          <p:nvPr/>
        </p:nvGraphicFramePr>
        <p:xfrm>
          <a:off x="952500" y="3317675"/>
          <a:ext cx="3000000" cy="3000000"/>
        </p:xfrm>
        <a:graphic>
          <a:graphicData uri="http://schemas.openxmlformats.org/drawingml/2006/table">
            <a:tbl>
              <a:tblPr>
                <a:noFill/>
                <a:tableStyleId>{A6C4651C-1320-4568-ACFE-8513DF97D7DB}</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 </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x</a:t>
                      </a:r>
                      <a:endParaRPr/>
                    </a:p>
                  </a:txBody>
                  <a:tcPr marT="91425" marB="91425" marR="91425" marL="91425"/>
                </a:tc>
                <a:tc>
                  <a:txBody>
                    <a:bodyPr/>
                    <a:lstStyle/>
                    <a:p>
                      <a:pPr indent="0" lvl="0" marL="0" rtl="0" algn="l">
                        <a:spcBef>
                          <a:spcPts val="0"/>
                        </a:spcBef>
                        <a:spcAft>
                          <a:spcPts val="0"/>
                        </a:spcAft>
                        <a:buNone/>
                      </a:pPr>
                      <a:r>
                        <a:rPr lang="vi"/>
                        <a:t>x+4</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null</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solidFill>
                      <a:schemeClr val="accent1"/>
                    </a:solidFill>
                  </a:tcPr>
                </a:tc>
              </a:tr>
            </a:tbl>
          </a:graphicData>
        </a:graphic>
      </p:graphicFrame>
      <p:sp>
        <p:nvSpPr>
          <p:cNvPr id="187" name="Google Shape;187;p32"/>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3,...,1,2</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None/>
            </a:pPr>
            <a:r>
              <a:rPr lang="vi">
                <a:latin typeface="Roboto Mono"/>
                <a:ea typeface="Roboto Mono"/>
                <a:cs typeface="Roboto Mono"/>
                <a:sym typeface="Roboto Mono"/>
              </a:rPr>
              <a:t>=&gt; arr[10001] = {2,</a:t>
            </a:r>
            <a:r>
              <a:rPr b="1" lang="vi">
                <a:solidFill>
                  <a:srgbClr val="FF0000"/>
                </a:solidFill>
                <a:latin typeface="Roboto Mono"/>
                <a:ea typeface="Roboto Mono"/>
                <a:cs typeface="Roboto Mono"/>
                <a:sym typeface="Roboto Mono"/>
              </a:rPr>
              <a:t>1</a:t>
            </a:r>
            <a:r>
              <a:rPr lang="vi">
                <a:latin typeface="Roboto Mono"/>
                <a:ea typeface="Roboto Mono"/>
                <a:cs typeface="Roboto Mono"/>
                <a:sym typeface="Roboto Mono"/>
              </a:rPr>
              <a:t>,7,4,5,3,...,1,2};</a:t>
            </a:r>
            <a:endParaRPr>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93" name="Google Shape;193;p33"/>
          <p:cNvGraphicFramePr/>
          <p:nvPr/>
        </p:nvGraphicFramePr>
        <p:xfrm>
          <a:off x="952500" y="3317675"/>
          <a:ext cx="3000000" cy="3000000"/>
        </p:xfrm>
        <a:graphic>
          <a:graphicData uri="http://schemas.openxmlformats.org/drawingml/2006/table">
            <a:tbl>
              <a:tblPr>
                <a:noFill/>
                <a:tableStyleId>{A6C4651C-1320-4568-ACFE-8513DF97D7DB}</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 </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x</a:t>
                      </a:r>
                      <a:endParaRPr/>
                    </a:p>
                  </a:txBody>
                  <a:tcPr marT="91425" marB="91425" marR="91425" marL="91425"/>
                </a:tc>
                <a:tc>
                  <a:txBody>
                    <a:bodyPr/>
                    <a:lstStyle/>
                    <a:p>
                      <a:pPr indent="0" lvl="0" marL="0" rtl="0" algn="l">
                        <a:spcBef>
                          <a:spcPts val="0"/>
                        </a:spcBef>
                        <a:spcAft>
                          <a:spcPts val="0"/>
                        </a:spcAft>
                        <a:buNone/>
                      </a:pPr>
                      <a:r>
                        <a:rPr lang="vi"/>
                        <a:t>x+4</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solidFill>
                      <a:schemeClr val="accent1"/>
                    </a:solidFill>
                  </a:tcPr>
                </a:tc>
              </a:tr>
            </a:tbl>
          </a:graphicData>
        </a:graphic>
      </p:graphicFrame>
      <p:sp>
        <p:nvSpPr>
          <p:cNvPr id="194" name="Google Shape;194;p33"/>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3,...,1,2</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None/>
            </a:pPr>
            <a:r>
              <a:rPr lang="vi">
                <a:latin typeface="Roboto Mono"/>
                <a:ea typeface="Roboto Mono"/>
                <a:cs typeface="Roboto Mono"/>
                <a:sym typeface="Roboto Mono"/>
              </a:rPr>
              <a:t>=&gt; arr[10001] = {2,</a:t>
            </a:r>
            <a:r>
              <a:rPr b="1" lang="vi">
                <a:solidFill>
                  <a:srgbClr val="FF0000"/>
                </a:solidFill>
                <a:latin typeface="Roboto Mono"/>
                <a:ea typeface="Roboto Mono"/>
                <a:cs typeface="Roboto Mono"/>
                <a:sym typeface="Roboto Mono"/>
              </a:rPr>
              <a:t>1</a:t>
            </a:r>
            <a:r>
              <a:rPr lang="vi">
                <a:latin typeface="Roboto Mono"/>
                <a:ea typeface="Roboto Mono"/>
                <a:cs typeface="Roboto Mono"/>
                <a:sym typeface="Roboto Mono"/>
              </a:rPr>
              <a:t>,7,4,5,3,...,1,2};</a:t>
            </a:r>
            <a:endParaRPr>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200" name="Google Shape;200;p34"/>
          <p:cNvGraphicFramePr/>
          <p:nvPr/>
        </p:nvGraphicFramePr>
        <p:xfrm>
          <a:off x="952500" y="2403275"/>
          <a:ext cx="3000000" cy="3000000"/>
        </p:xfrm>
        <a:graphic>
          <a:graphicData uri="http://schemas.openxmlformats.org/drawingml/2006/table">
            <a:tbl>
              <a:tblPr>
                <a:noFill/>
                <a:tableStyleId>{A6C4651C-1320-4568-ACFE-8513DF97D7DB}</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r>
            </a:tbl>
          </a:graphicData>
        </a:graphic>
      </p:graphicFrame>
      <p:sp>
        <p:nvSpPr>
          <p:cNvPr id="201" name="Google Shape;201;p34"/>
          <p:cNvSpPr/>
          <p:nvPr/>
        </p:nvSpPr>
        <p:spPr>
          <a:xfrm>
            <a:off x="1606150" y="1638925"/>
            <a:ext cx="5442900" cy="482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a:t>
            </a:r>
            <a:r>
              <a:rPr lang="vi">
                <a:latin typeface="Roboto Mono"/>
                <a:ea typeface="Roboto Mono"/>
                <a:cs typeface="Roboto Mono"/>
                <a:sym typeface="Roboto Mono"/>
              </a:rPr>
              <a:t>};</a:t>
            </a:r>
            <a:endParaRPr>
              <a:latin typeface="Roboto Mono"/>
              <a:ea typeface="Roboto Mono"/>
              <a:cs typeface="Roboto Mono"/>
              <a:sym typeface="Roboto Mono"/>
            </a:endParaRPr>
          </a:p>
        </p:txBody>
      </p:sp>
      <p:graphicFrame>
        <p:nvGraphicFramePr>
          <p:cNvPr id="202" name="Google Shape;202;p34"/>
          <p:cNvGraphicFramePr/>
          <p:nvPr/>
        </p:nvGraphicFramePr>
        <p:xfrm>
          <a:off x="695875" y="3794125"/>
          <a:ext cx="3000000" cy="3000000"/>
        </p:xfrm>
        <a:graphic>
          <a:graphicData uri="http://schemas.openxmlformats.org/drawingml/2006/table">
            <a:tbl>
              <a:tblPr>
                <a:noFill/>
                <a:tableStyleId>{A6C4651C-1320-4568-ACFE-8513DF97D7DB}</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NULL</a:t>
                      </a:r>
                      <a:endParaRPr/>
                    </a:p>
                  </a:txBody>
                  <a:tcPr marT="91425" marB="91425" marR="91425" marL="91425"/>
                </a:tc>
              </a:tr>
            </a:tbl>
          </a:graphicData>
        </a:graphic>
      </p:graphicFrame>
      <p:graphicFrame>
        <p:nvGraphicFramePr>
          <p:cNvPr id="203" name="Google Shape;203;p34"/>
          <p:cNvGraphicFramePr/>
          <p:nvPr/>
        </p:nvGraphicFramePr>
        <p:xfrm>
          <a:off x="2838175" y="37941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tc>
              </a:tr>
              <a:tr h="381000">
                <a:tc>
                  <a:txBody>
                    <a:bodyPr/>
                    <a:lstStyle/>
                    <a:p>
                      <a:pPr indent="0" lvl="0" marL="0" rtl="0" algn="l">
                        <a:spcBef>
                          <a:spcPts val="0"/>
                        </a:spcBef>
                        <a:spcAft>
                          <a:spcPts val="0"/>
                        </a:spcAft>
                        <a:buNone/>
                      </a:pPr>
                      <a:r>
                        <a:rPr lang="vi"/>
                        <a:t>7</a:t>
                      </a:r>
                      <a:endParaRPr/>
                    </a:p>
                  </a:txBody>
                  <a:tcPr marT="91425" marB="91425" marR="91425" marL="91425"/>
                </a:tc>
              </a:tr>
              <a:tr h="381000">
                <a:tc>
                  <a:txBody>
                    <a:bodyPr/>
                    <a:lstStyle/>
                    <a:p>
                      <a:pPr indent="0" lvl="0" marL="0" rtl="0" algn="l">
                        <a:spcBef>
                          <a:spcPts val="0"/>
                        </a:spcBef>
                        <a:spcAft>
                          <a:spcPts val="0"/>
                        </a:spcAft>
                        <a:buNone/>
                      </a:pPr>
                      <a:r>
                        <a:rPr lang="vi"/>
                        <a:t>NULL</a:t>
                      </a:r>
                      <a:endParaRPr/>
                    </a:p>
                  </a:txBody>
                  <a:tcPr marT="91425" marB="91425" marR="91425" marL="91425"/>
                </a:tc>
              </a:tr>
            </a:tbl>
          </a:graphicData>
        </a:graphic>
      </p:graphicFrame>
      <p:graphicFrame>
        <p:nvGraphicFramePr>
          <p:cNvPr id="204" name="Google Shape;204;p34"/>
          <p:cNvGraphicFramePr/>
          <p:nvPr/>
        </p:nvGraphicFramePr>
        <p:xfrm>
          <a:off x="4119588" y="37941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NULL</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210" name="Google Shape;210;p35"/>
          <p:cNvGraphicFramePr/>
          <p:nvPr/>
        </p:nvGraphicFramePr>
        <p:xfrm>
          <a:off x="952500" y="2403275"/>
          <a:ext cx="3000000" cy="3000000"/>
        </p:xfrm>
        <a:graphic>
          <a:graphicData uri="http://schemas.openxmlformats.org/drawingml/2006/table">
            <a:tbl>
              <a:tblPr>
                <a:noFill/>
                <a:tableStyleId>{A6C4651C-1320-4568-ACFE-8513DF97D7DB}</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r>
            </a:tbl>
          </a:graphicData>
        </a:graphic>
      </p:graphicFrame>
      <p:sp>
        <p:nvSpPr>
          <p:cNvPr id="211" name="Google Shape;211;p35"/>
          <p:cNvSpPr/>
          <p:nvPr/>
        </p:nvSpPr>
        <p:spPr>
          <a:xfrm>
            <a:off x="1606150" y="1638925"/>
            <a:ext cx="5442900" cy="482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a:t>
            </a:r>
            <a:r>
              <a:rPr lang="vi">
                <a:latin typeface="Roboto Mono"/>
                <a:ea typeface="Roboto Mono"/>
                <a:cs typeface="Roboto Mono"/>
                <a:sym typeface="Roboto Mono"/>
              </a:rPr>
              <a:t>};</a:t>
            </a:r>
            <a:endParaRPr>
              <a:latin typeface="Roboto Mono"/>
              <a:ea typeface="Roboto Mono"/>
              <a:cs typeface="Roboto Mono"/>
              <a:sym typeface="Roboto Mono"/>
            </a:endParaRPr>
          </a:p>
        </p:txBody>
      </p:sp>
      <p:graphicFrame>
        <p:nvGraphicFramePr>
          <p:cNvPr id="212" name="Google Shape;212;p35"/>
          <p:cNvGraphicFramePr/>
          <p:nvPr/>
        </p:nvGraphicFramePr>
        <p:xfrm>
          <a:off x="695875" y="3794125"/>
          <a:ext cx="3000000" cy="3000000"/>
        </p:xfrm>
        <a:graphic>
          <a:graphicData uri="http://schemas.openxmlformats.org/drawingml/2006/table">
            <a:tbl>
              <a:tblPr>
                <a:noFill/>
                <a:tableStyleId>{A6C4651C-1320-4568-ACFE-8513DF97D7DB}</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0xb3</a:t>
                      </a:r>
                      <a:endParaRPr/>
                    </a:p>
                  </a:txBody>
                  <a:tcPr marT="91425" marB="91425" marR="91425" marL="91425"/>
                </a:tc>
              </a:tr>
            </a:tbl>
          </a:graphicData>
        </a:graphic>
      </p:graphicFrame>
      <p:graphicFrame>
        <p:nvGraphicFramePr>
          <p:cNvPr id="213" name="Google Shape;213;p35"/>
          <p:cNvGraphicFramePr/>
          <p:nvPr/>
        </p:nvGraphicFramePr>
        <p:xfrm>
          <a:off x="2838175" y="37941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tc>
              </a:tr>
              <a:tr h="381000">
                <a:tc>
                  <a:txBody>
                    <a:bodyPr/>
                    <a:lstStyle/>
                    <a:p>
                      <a:pPr indent="0" lvl="0" marL="0" rtl="0" algn="l">
                        <a:spcBef>
                          <a:spcPts val="0"/>
                        </a:spcBef>
                        <a:spcAft>
                          <a:spcPts val="0"/>
                        </a:spcAft>
                        <a:buNone/>
                      </a:pPr>
                      <a:r>
                        <a:rPr lang="vi"/>
                        <a:t>7</a:t>
                      </a:r>
                      <a:endParaRPr/>
                    </a:p>
                  </a:txBody>
                  <a:tcPr marT="91425" marB="91425" marR="91425" marL="91425"/>
                </a:tc>
              </a:tr>
              <a:tr h="381000">
                <a:tc>
                  <a:txBody>
                    <a:bodyPr/>
                    <a:lstStyle/>
                    <a:p>
                      <a:pPr indent="0" lvl="0" marL="0" rtl="0" algn="l">
                        <a:spcBef>
                          <a:spcPts val="0"/>
                        </a:spcBef>
                        <a:spcAft>
                          <a:spcPts val="0"/>
                        </a:spcAft>
                        <a:buNone/>
                      </a:pPr>
                      <a:r>
                        <a:rPr lang="vi"/>
                        <a:t>NULL</a:t>
                      </a:r>
                      <a:endParaRPr/>
                    </a:p>
                  </a:txBody>
                  <a:tcPr marT="91425" marB="91425" marR="91425" marL="91425"/>
                </a:tc>
              </a:tr>
            </a:tbl>
          </a:graphicData>
        </a:graphic>
      </p:graphicFrame>
      <p:graphicFrame>
        <p:nvGraphicFramePr>
          <p:cNvPr id="214" name="Google Shape;214;p35"/>
          <p:cNvGraphicFramePr/>
          <p:nvPr/>
        </p:nvGraphicFramePr>
        <p:xfrm>
          <a:off x="4119588" y="37941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NULL</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220" name="Google Shape;220;p36"/>
          <p:cNvGraphicFramePr/>
          <p:nvPr/>
        </p:nvGraphicFramePr>
        <p:xfrm>
          <a:off x="952500" y="2403275"/>
          <a:ext cx="3000000" cy="3000000"/>
        </p:xfrm>
        <a:graphic>
          <a:graphicData uri="http://schemas.openxmlformats.org/drawingml/2006/table">
            <a:tbl>
              <a:tblPr>
                <a:noFill/>
                <a:tableStyleId>{A6C4651C-1320-4568-ACFE-8513DF97D7DB}</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r>
            </a:tbl>
          </a:graphicData>
        </a:graphic>
      </p:graphicFrame>
      <p:sp>
        <p:nvSpPr>
          <p:cNvPr id="221" name="Google Shape;221;p36"/>
          <p:cNvSpPr/>
          <p:nvPr/>
        </p:nvSpPr>
        <p:spPr>
          <a:xfrm>
            <a:off x="1606150" y="1638925"/>
            <a:ext cx="5442900" cy="482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a:t>
            </a:r>
            <a:r>
              <a:rPr lang="vi">
                <a:latin typeface="Roboto Mono"/>
                <a:ea typeface="Roboto Mono"/>
                <a:cs typeface="Roboto Mono"/>
                <a:sym typeface="Roboto Mono"/>
              </a:rPr>
              <a:t>};</a:t>
            </a:r>
            <a:endParaRPr>
              <a:latin typeface="Roboto Mono"/>
              <a:ea typeface="Roboto Mono"/>
              <a:cs typeface="Roboto Mono"/>
              <a:sym typeface="Roboto Mono"/>
            </a:endParaRPr>
          </a:p>
        </p:txBody>
      </p:sp>
      <p:graphicFrame>
        <p:nvGraphicFramePr>
          <p:cNvPr id="222" name="Google Shape;222;p36"/>
          <p:cNvGraphicFramePr/>
          <p:nvPr/>
        </p:nvGraphicFramePr>
        <p:xfrm>
          <a:off x="695875" y="3794125"/>
          <a:ext cx="3000000" cy="3000000"/>
        </p:xfrm>
        <a:graphic>
          <a:graphicData uri="http://schemas.openxmlformats.org/drawingml/2006/table">
            <a:tbl>
              <a:tblPr>
                <a:noFill/>
                <a:tableStyleId>{A6C4651C-1320-4568-ACFE-8513DF97D7DB}</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0xb3</a:t>
                      </a:r>
                      <a:endParaRPr/>
                    </a:p>
                  </a:txBody>
                  <a:tcPr marT="91425" marB="91425" marR="91425" marL="91425"/>
                </a:tc>
              </a:tr>
            </a:tbl>
          </a:graphicData>
        </a:graphic>
      </p:graphicFrame>
      <p:graphicFrame>
        <p:nvGraphicFramePr>
          <p:cNvPr id="223" name="Google Shape;223;p36"/>
          <p:cNvGraphicFramePr/>
          <p:nvPr/>
        </p:nvGraphicFramePr>
        <p:xfrm>
          <a:off x="2838175" y="37941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tc>
              </a:tr>
              <a:tr h="381000">
                <a:tc>
                  <a:txBody>
                    <a:bodyPr/>
                    <a:lstStyle/>
                    <a:p>
                      <a:pPr indent="0" lvl="0" marL="0" rtl="0" algn="l">
                        <a:spcBef>
                          <a:spcPts val="0"/>
                        </a:spcBef>
                        <a:spcAft>
                          <a:spcPts val="0"/>
                        </a:spcAft>
                        <a:buNone/>
                      </a:pPr>
                      <a:r>
                        <a:rPr lang="vi"/>
                        <a:t>7</a:t>
                      </a:r>
                      <a:endParaRPr/>
                    </a:p>
                  </a:txBody>
                  <a:tcPr marT="91425" marB="91425" marR="91425" marL="91425"/>
                </a:tc>
              </a:tr>
              <a:tr h="381000">
                <a:tc>
                  <a:txBody>
                    <a:bodyPr/>
                    <a:lstStyle/>
                    <a:p>
                      <a:pPr indent="0" lvl="0" marL="0" rtl="0" algn="l">
                        <a:spcBef>
                          <a:spcPts val="0"/>
                        </a:spcBef>
                        <a:spcAft>
                          <a:spcPts val="0"/>
                        </a:spcAft>
                        <a:buNone/>
                      </a:pPr>
                      <a:r>
                        <a:rPr lang="vi"/>
                        <a:t>0xef</a:t>
                      </a:r>
                      <a:endParaRPr/>
                    </a:p>
                  </a:txBody>
                  <a:tcPr marT="91425" marB="91425" marR="91425" marL="91425"/>
                </a:tc>
              </a:tr>
            </a:tbl>
          </a:graphicData>
        </a:graphic>
      </p:graphicFrame>
      <p:graphicFrame>
        <p:nvGraphicFramePr>
          <p:cNvPr id="224" name="Google Shape;224;p36"/>
          <p:cNvGraphicFramePr/>
          <p:nvPr/>
        </p:nvGraphicFramePr>
        <p:xfrm>
          <a:off x="4119588" y="37941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NULL</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230" name="Google Shape;230;p37"/>
          <p:cNvGraphicFramePr/>
          <p:nvPr/>
        </p:nvGraphicFramePr>
        <p:xfrm>
          <a:off x="695875" y="2651125"/>
          <a:ext cx="3000000" cy="3000000"/>
        </p:xfrm>
        <a:graphic>
          <a:graphicData uri="http://schemas.openxmlformats.org/drawingml/2006/table">
            <a:tbl>
              <a:tblPr>
                <a:noFill/>
                <a:tableStyleId>{A6C4651C-1320-4568-ACFE-8513DF97D7DB}</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0xb3</a:t>
                      </a:r>
                      <a:endParaRPr/>
                    </a:p>
                  </a:txBody>
                  <a:tcPr marT="91425" marB="91425" marR="91425" marL="91425"/>
                </a:tc>
              </a:tr>
            </a:tbl>
          </a:graphicData>
        </a:graphic>
      </p:graphicFrame>
      <p:graphicFrame>
        <p:nvGraphicFramePr>
          <p:cNvPr id="231" name="Google Shape;231;p37"/>
          <p:cNvGraphicFramePr/>
          <p:nvPr/>
        </p:nvGraphicFramePr>
        <p:xfrm>
          <a:off x="2838175" y="26511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tc>
              </a:tr>
              <a:tr h="381000">
                <a:tc>
                  <a:txBody>
                    <a:bodyPr/>
                    <a:lstStyle/>
                    <a:p>
                      <a:pPr indent="0" lvl="0" marL="0" rtl="0" algn="l">
                        <a:spcBef>
                          <a:spcPts val="0"/>
                        </a:spcBef>
                        <a:spcAft>
                          <a:spcPts val="0"/>
                        </a:spcAft>
                        <a:buNone/>
                      </a:pPr>
                      <a:r>
                        <a:rPr lang="vi"/>
                        <a:t>7</a:t>
                      </a:r>
                      <a:endParaRPr/>
                    </a:p>
                  </a:txBody>
                  <a:tcPr marT="91425" marB="91425" marR="91425" marL="91425"/>
                </a:tc>
              </a:tr>
              <a:tr h="381000">
                <a:tc>
                  <a:txBody>
                    <a:bodyPr/>
                    <a:lstStyle/>
                    <a:p>
                      <a:pPr indent="0" lvl="0" marL="0" rtl="0" algn="l">
                        <a:spcBef>
                          <a:spcPts val="0"/>
                        </a:spcBef>
                        <a:spcAft>
                          <a:spcPts val="0"/>
                        </a:spcAft>
                        <a:buNone/>
                      </a:pPr>
                      <a:r>
                        <a:rPr lang="vi"/>
                        <a:t>0xef</a:t>
                      </a:r>
                      <a:endParaRPr/>
                    </a:p>
                  </a:txBody>
                  <a:tcPr marT="91425" marB="91425" marR="91425" marL="91425"/>
                </a:tc>
              </a:tr>
            </a:tbl>
          </a:graphicData>
        </a:graphic>
      </p:graphicFrame>
      <p:graphicFrame>
        <p:nvGraphicFramePr>
          <p:cNvPr id="232" name="Google Shape;232;p37"/>
          <p:cNvGraphicFramePr/>
          <p:nvPr/>
        </p:nvGraphicFramePr>
        <p:xfrm>
          <a:off x="4119588" y="26511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a:t>
                      </a:r>
                      <a:endParaRPr/>
                    </a:p>
                  </a:txBody>
                  <a:tcPr marT="91425" marB="91425" marR="91425" marL="91425"/>
                </a:tc>
              </a:tr>
            </a:tbl>
          </a:graphicData>
        </a:graphic>
      </p:graphicFrame>
      <p:graphicFrame>
        <p:nvGraphicFramePr>
          <p:cNvPr id="233" name="Google Shape;233;p37"/>
          <p:cNvGraphicFramePr/>
          <p:nvPr/>
        </p:nvGraphicFramePr>
        <p:xfrm>
          <a:off x="5338788" y="26511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a:t>
                      </a:r>
                      <a:endParaRPr/>
                    </a:p>
                  </a:txBody>
                  <a:tcPr marT="91425" marB="91425" marR="91425" marL="91425"/>
                </a:tc>
              </a:tr>
              <a:tr h="381000">
                <a:tc>
                  <a:txBody>
                    <a:bodyPr/>
                    <a:lstStyle/>
                    <a:p>
                      <a:pPr indent="0" lvl="0" marL="0" rtl="0" algn="l">
                        <a:spcBef>
                          <a:spcPts val="0"/>
                        </a:spcBef>
                        <a:spcAft>
                          <a:spcPts val="0"/>
                        </a:spcAft>
                        <a:buNone/>
                      </a:pPr>
                      <a:r>
                        <a:rPr lang="vi"/>
                        <a:t>…</a:t>
                      </a:r>
                      <a:endParaRPr/>
                    </a:p>
                  </a:txBody>
                  <a:tcPr marT="91425" marB="91425" marR="91425" marL="91425"/>
                </a:tc>
              </a:tr>
              <a:tr h="381000">
                <a:tc>
                  <a:txBody>
                    <a:bodyPr/>
                    <a:lstStyle/>
                    <a:p>
                      <a:pPr indent="0" lvl="0" marL="0" rtl="0" algn="l">
                        <a:spcBef>
                          <a:spcPts val="0"/>
                        </a:spcBef>
                        <a:spcAft>
                          <a:spcPts val="0"/>
                        </a:spcAft>
                        <a:buNone/>
                      </a:pPr>
                      <a:r>
                        <a:rPr lang="vi"/>
                        <a:t>…</a:t>
                      </a:r>
                      <a:endParaRPr/>
                    </a:p>
                  </a:txBody>
                  <a:tcPr marT="91425" marB="91425" marR="91425" marL="91425"/>
                </a:tc>
              </a:tr>
            </a:tbl>
          </a:graphicData>
        </a:graphic>
      </p:graphicFrame>
      <p:graphicFrame>
        <p:nvGraphicFramePr>
          <p:cNvPr id="234" name="Google Shape;234;p37"/>
          <p:cNvGraphicFramePr/>
          <p:nvPr/>
        </p:nvGraphicFramePr>
        <p:xfrm>
          <a:off x="6710388" y="26511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0xe3</a:t>
                      </a:r>
                      <a:endParaRPr/>
                    </a:p>
                  </a:txBody>
                  <a:tcPr marT="91425" marB="91425" marR="91425" marL="91425"/>
                </a:tc>
              </a:tr>
              <a:tr h="381000">
                <a:tc>
                  <a:txBody>
                    <a:bodyPr/>
                    <a:lstStyle/>
                    <a:p>
                      <a:pPr indent="0" lvl="0" marL="0" rtl="0" algn="l">
                        <a:spcBef>
                          <a:spcPts val="0"/>
                        </a:spcBef>
                        <a:spcAft>
                          <a:spcPts val="0"/>
                        </a:spcAft>
                        <a:buNone/>
                      </a:pPr>
                      <a:r>
                        <a:rPr lang="vi"/>
                        <a:t>1</a:t>
                      </a:r>
                      <a:endParaRPr/>
                    </a:p>
                  </a:txBody>
                  <a:tcPr marT="91425" marB="91425" marR="91425" marL="91425"/>
                </a:tc>
              </a:tr>
              <a:tr h="381000">
                <a:tc>
                  <a:txBody>
                    <a:bodyPr/>
                    <a:lstStyle/>
                    <a:p>
                      <a:pPr indent="0" lvl="0" marL="0" rtl="0" algn="l">
                        <a:spcBef>
                          <a:spcPts val="0"/>
                        </a:spcBef>
                        <a:spcAft>
                          <a:spcPts val="0"/>
                        </a:spcAft>
                        <a:buNone/>
                      </a:pPr>
                      <a:r>
                        <a:rPr lang="vi"/>
                        <a:t>NULL</a:t>
                      </a:r>
                      <a:endParaRPr/>
                    </a:p>
                  </a:txBody>
                  <a:tcPr marT="91425" marB="91425" marR="91425" marL="91425"/>
                </a:tc>
              </a:tr>
            </a:tbl>
          </a:graphicData>
        </a:graphic>
      </p:graphicFrame>
      <p:sp>
        <p:nvSpPr>
          <p:cNvPr id="235" name="Google Shape;235;p37"/>
          <p:cNvSpPr txBox="1"/>
          <p:nvPr/>
        </p:nvSpPr>
        <p:spPr>
          <a:xfrm>
            <a:off x="836225" y="1704525"/>
            <a:ext cx="35073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Thêm 1 node vào phía cuối list</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241" name="Google Shape;241;p38"/>
          <p:cNvGraphicFramePr/>
          <p:nvPr/>
        </p:nvGraphicFramePr>
        <p:xfrm>
          <a:off x="695875" y="2651125"/>
          <a:ext cx="3000000" cy="3000000"/>
        </p:xfrm>
        <a:graphic>
          <a:graphicData uri="http://schemas.openxmlformats.org/drawingml/2006/table">
            <a:tbl>
              <a:tblPr>
                <a:noFill/>
                <a:tableStyleId>{A6C4651C-1320-4568-ACFE-8513DF97D7DB}</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0xb3</a:t>
                      </a:r>
                      <a:endParaRPr/>
                    </a:p>
                  </a:txBody>
                  <a:tcPr marT="91425" marB="91425" marR="91425" marL="91425"/>
                </a:tc>
              </a:tr>
            </a:tbl>
          </a:graphicData>
        </a:graphic>
      </p:graphicFrame>
      <p:graphicFrame>
        <p:nvGraphicFramePr>
          <p:cNvPr id="242" name="Google Shape;242;p38"/>
          <p:cNvGraphicFramePr/>
          <p:nvPr/>
        </p:nvGraphicFramePr>
        <p:xfrm>
          <a:off x="2838175" y="26511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tc>
              </a:tr>
              <a:tr h="381000">
                <a:tc>
                  <a:txBody>
                    <a:bodyPr/>
                    <a:lstStyle/>
                    <a:p>
                      <a:pPr indent="0" lvl="0" marL="0" rtl="0" algn="l">
                        <a:spcBef>
                          <a:spcPts val="0"/>
                        </a:spcBef>
                        <a:spcAft>
                          <a:spcPts val="0"/>
                        </a:spcAft>
                        <a:buNone/>
                      </a:pPr>
                      <a:r>
                        <a:rPr lang="vi"/>
                        <a:t>7</a:t>
                      </a:r>
                      <a:endParaRPr/>
                    </a:p>
                  </a:txBody>
                  <a:tcPr marT="91425" marB="91425" marR="91425" marL="91425"/>
                </a:tc>
              </a:tr>
              <a:tr h="381000">
                <a:tc>
                  <a:txBody>
                    <a:bodyPr/>
                    <a:lstStyle/>
                    <a:p>
                      <a:pPr indent="0" lvl="0" marL="0" rtl="0" algn="l">
                        <a:spcBef>
                          <a:spcPts val="0"/>
                        </a:spcBef>
                        <a:spcAft>
                          <a:spcPts val="0"/>
                        </a:spcAft>
                        <a:buNone/>
                      </a:pPr>
                      <a:r>
                        <a:rPr lang="vi"/>
                        <a:t>0xef</a:t>
                      </a:r>
                      <a:endParaRPr/>
                    </a:p>
                  </a:txBody>
                  <a:tcPr marT="91425" marB="91425" marR="91425" marL="91425"/>
                </a:tc>
              </a:tr>
            </a:tbl>
          </a:graphicData>
        </a:graphic>
      </p:graphicFrame>
      <p:graphicFrame>
        <p:nvGraphicFramePr>
          <p:cNvPr id="243" name="Google Shape;243;p38"/>
          <p:cNvGraphicFramePr/>
          <p:nvPr/>
        </p:nvGraphicFramePr>
        <p:xfrm>
          <a:off x="4119588" y="26511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a:t>
                      </a:r>
                      <a:endParaRPr/>
                    </a:p>
                  </a:txBody>
                  <a:tcPr marT="91425" marB="91425" marR="91425" marL="91425"/>
                </a:tc>
              </a:tr>
            </a:tbl>
          </a:graphicData>
        </a:graphic>
      </p:graphicFrame>
      <p:graphicFrame>
        <p:nvGraphicFramePr>
          <p:cNvPr id="244" name="Google Shape;244;p38"/>
          <p:cNvGraphicFramePr/>
          <p:nvPr/>
        </p:nvGraphicFramePr>
        <p:xfrm>
          <a:off x="5338788" y="26511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a:t>
                      </a:r>
                      <a:endParaRPr/>
                    </a:p>
                  </a:txBody>
                  <a:tcPr marT="91425" marB="91425" marR="91425" marL="91425"/>
                </a:tc>
              </a:tr>
              <a:tr h="381000">
                <a:tc>
                  <a:txBody>
                    <a:bodyPr/>
                    <a:lstStyle/>
                    <a:p>
                      <a:pPr indent="0" lvl="0" marL="0" rtl="0" algn="l">
                        <a:spcBef>
                          <a:spcPts val="0"/>
                        </a:spcBef>
                        <a:spcAft>
                          <a:spcPts val="0"/>
                        </a:spcAft>
                        <a:buNone/>
                      </a:pPr>
                      <a:r>
                        <a:rPr lang="vi"/>
                        <a:t>…</a:t>
                      </a:r>
                      <a:endParaRPr/>
                    </a:p>
                  </a:txBody>
                  <a:tcPr marT="91425" marB="91425" marR="91425" marL="91425"/>
                </a:tc>
              </a:tr>
              <a:tr h="381000">
                <a:tc>
                  <a:txBody>
                    <a:bodyPr/>
                    <a:lstStyle/>
                    <a:p>
                      <a:pPr indent="0" lvl="0" marL="0" rtl="0" algn="l">
                        <a:spcBef>
                          <a:spcPts val="0"/>
                        </a:spcBef>
                        <a:spcAft>
                          <a:spcPts val="0"/>
                        </a:spcAft>
                        <a:buNone/>
                      </a:pPr>
                      <a:r>
                        <a:rPr lang="vi"/>
                        <a:t>0xe3</a:t>
                      </a:r>
                      <a:endParaRPr/>
                    </a:p>
                  </a:txBody>
                  <a:tcPr marT="91425" marB="91425" marR="91425" marL="91425"/>
                </a:tc>
              </a:tr>
            </a:tbl>
          </a:graphicData>
        </a:graphic>
      </p:graphicFrame>
      <p:graphicFrame>
        <p:nvGraphicFramePr>
          <p:cNvPr id="245" name="Google Shape;245;p38"/>
          <p:cNvGraphicFramePr/>
          <p:nvPr/>
        </p:nvGraphicFramePr>
        <p:xfrm>
          <a:off x="6710388" y="26511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0xe3</a:t>
                      </a:r>
                      <a:endParaRPr/>
                    </a:p>
                  </a:txBody>
                  <a:tcPr marT="91425" marB="91425" marR="91425" marL="91425"/>
                </a:tc>
              </a:tr>
              <a:tr h="381000">
                <a:tc>
                  <a:txBody>
                    <a:bodyPr/>
                    <a:lstStyle/>
                    <a:p>
                      <a:pPr indent="0" lvl="0" marL="0" rtl="0" algn="l">
                        <a:spcBef>
                          <a:spcPts val="0"/>
                        </a:spcBef>
                        <a:spcAft>
                          <a:spcPts val="0"/>
                        </a:spcAft>
                        <a:buNone/>
                      </a:pPr>
                      <a:r>
                        <a:rPr lang="vi"/>
                        <a:t>1</a:t>
                      </a:r>
                      <a:endParaRPr/>
                    </a:p>
                  </a:txBody>
                  <a:tcPr marT="91425" marB="91425" marR="91425" marL="91425"/>
                </a:tc>
              </a:tr>
              <a:tr h="381000">
                <a:tc>
                  <a:txBody>
                    <a:bodyPr/>
                    <a:lstStyle/>
                    <a:p>
                      <a:pPr indent="0" lvl="0" marL="0" rtl="0" algn="l">
                        <a:spcBef>
                          <a:spcPts val="0"/>
                        </a:spcBef>
                        <a:spcAft>
                          <a:spcPts val="0"/>
                        </a:spcAft>
                        <a:buNone/>
                      </a:pPr>
                      <a:r>
                        <a:rPr lang="vi"/>
                        <a:t>0xb7</a:t>
                      </a:r>
                      <a:endParaRPr/>
                    </a:p>
                  </a:txBody>
                  <a:tcPr marT="91425" marB="91425" marR="91425" marL="91425"/>
                </a:tc>
              </a:tr>
            </a:tbl>
          </a:graphicData>
        </a:graphic>
      </p:graphicFrame>
      <p:graphicFrame>
        <p:nvGraphicFramePr>
          <p:cNvPr id="246" name="Google Shape;246;p38"/>
          <p:cNvGraphicFramePr/>
          <p:nvPr/>
        </p:nvGraphicFramePr>
        <p:xfrm>
          <a:off x="8081988" y="26511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0xb7</a:t>
                      </a:r>
                      <a:endParaRPr/>
                    </a:p>
                  </a:txBody>
                  <a:tcPr marT="91425" marB="91425" marR="91425" marL="91425">
                    <a:solidFill>
                      <a:srgbClr val="FF0000"/>
                    </a:solidFill>
                  </a:tcPr>
                </a:tc>
              </a:tr>
              <a:tr h="381000">
                <a:tc>
                  <a:txBody>
                    <a:bodyPr/>
                    <a:lstStyle/>
                    <a:p>
                      <a:pPr indent="0" lvl="0" marL="0" rtl="0" algn="l">
                        <a:spcBef>
                          <a:spcPts val="0"/>
                        </a:spcBef>
                        <a:spcAft>
                          <a:spcPts val="0"/>
                        </a:spcAft>
                        <a:buNone/>
                      </a:pPr>
                      <a:r>
                        <a:rPr lang="vi"/>
                        <a:t>2</a:t>
                      </a:r>
                      <a:endParaRPr/>
                    </a:p>
                  </a:txBody>
                  <a:tcPr marT="91425" marB="91425" marR="91425" marL="91425">
                    <a:solidFill>
                      <a:srgbClr val="FF0000"/>
                    </a:solidFill>
                  </a:tcPr>
                </a:tc>
              </a:tr>
              <a:tr h="381000">
                <a:tc>
                  <a:txBody>
                    <a:bodyPr/>
                    <a:lstStyle/>
                    <a:p>
                      <a:pPr indent="0" lvl="0" marL="0" rtl="0" algn="l">
                        <a:spcBef>
                          <a:spcPts val="0"/>
                        </a:spcBef>
                        <a:spcAft>
                          <a:spcPts val="0"/>
                        </a:spcAft>
                        <a:buNone/>
                      </a:pPr>
                      <a:r>
                        <a:rPr lang="vi"/>
                        <a:t>NULL</a:t>
                      </a:r>
                      <a:endParaRPr/>
                    </a:p>
                  </a:txBody>
                  <a:tcPr marT="91425" marB="91425" marR="91425" marL="91425">
                    <a:solidFill>
                      <a:srgbClr val="FF0000"/>
                    </a:solidFill>
                  </a:tcPr>
                </a:tc>
              </a:tr>
            </a:tbl>
          </a:graphicData>
        </a:graphic>
      </p:graphicFrame>
      <p:sp>
        <p:nvSpPr>
          <p:cNvPr id="247" name="Google Shape;247;p38"/>
          <p:cNvSpPr txBox="1"/>
          <p:nvPr/>
        </p:nvSpPr>
        <p:spPr>
          <a:xfrm>
            <a:off x="836225" y="1704525"/>
            <a:ext cx="35073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Thêm 1 node vào phía cuối list</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253" name="Google Shape;253;p39"/>
          <p:cNvGraphicFramePr/>
          <p:nvPr/>
        </p:nvGraphicFramePr>
        <p:xfrm>
          <a:off x="695875" y="2651125"/>
          <a:ext cx="3000000" cy="3000000"/>
        </p:xfrm>
        <a:graphic>
          <a:graphicData uri="http://schemas.openxmlformats.org/drawingml/2006/table">
            <a:tbl>
              <a:tblPr>
                <a:noFill/>
                <a:tableStyleId>{A6C4651C-1320-4568-ACFE-8513DF97D7DB}</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0xb3</a:t>
                      </a:r>
                      <a:endParaRPr/>
                    </a:p>
                  </a:txBody>
                  <a:tcPr marT="91425" marB="91425" marR="91425" marL="91425"/>
                </a:tc>
              </a:tr>
            </a:tbl>
          </a:graphicData>
        </a:graphic>
      </p:graphicFrame>
      <p:graphicFrame>
        <p:nvGraphicFramePr>
          <p:cNvPr id="254" name="Google Shape;254;p39"/>
          <p:cNvGraphicFramePr/>
          <p:nvPr/>
        </p:nvGraphicFramePr>
        <p:xfrm>
          <a:off x="2838175" y="26511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tc>
              </a:tr>
              <a:tr h="381000">
                <a:tc>
                  <a:txBody>
                    <a:bodyPr/>
                    <a:lstStyle/>
                    <a:p>
                      <a:pPr indent="0" lvl="0" marL="0" rtl="0" algn="l">
                        <a:spcBef>
                          <a:spcPts val="0"/>
                        </a:spcBef>
                        <a:spcAft>
                          <a:spcPts val="0"/>
                        </a:spcAft>
                        <a:buNone/>
                      </a:pPr>
                      <a:r>
                        <a:rPr lang="vi"/>
                        <a:t>7</a:t>
                      </a:r>
                      <a:endParaRPr/>
                    </a:p>
                  </a:txBody>
                  <a:tcPr marT="91425" marB="91425" marR="91425" marL="91425"/>
                </a:tc>
              </a:tr>
              <a:tr h="381000">
                <a:tc>
                  <a:txBody>
                    <a:bodyPr/>
                    <a:lstStyle/>
                    <a:p>
                      <a:pPr indent="0" lvl="0" marL="0" rtl="0" algn="l">
                        <a:spcBef>
                          <a:spcPts val="0"/>
                        </a:spcBef>
                        <a:spcAft>
                          <a:spcPts val="0"/>
                        </a:spcAft>
                        <a:buNone/>
                      </a:pPr>
                      <a:r>
                        <a:rPr lang="vi"/>
                        <a:t>0xef</a:t>
                      </a:r>
                      <a:endParaRPr/>
                    </a:p>
                  </a:txBody>
                  <a:tcPr marT="91425" marB="91425" marR="91425" marL="91425"/>
                </a:tc>
              </a:tr>
            </a:tbl>
          </a:graphicData>
        </a:graphic>
      </p:graphicFrame>
      <p:graphicFrame>
        <p:nvGraphicFramePr>
          <p:cNvPr id="255" name="Google Shape;255;p39"/>
          <p:cNvGraphicFramePr/>
          <p:nvPr/>
        </p:nvGraphicFramePr>
        <p:xfrm>
          <a:off x="4119588" y="26511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a:t>
                      </a:r>
                      <a:endParaRPr/>
                    </a:p>
                  </a:txBody>
                  <a:tcPr marT="91425" marB="91425" marR="91425" marL="91425"/>
                </a:tc>
              </a:tr>
            </a:tbl>
          </a:graphicData>
        </a:graphic>
      </p:graphicFrame>
      <p:graphicFrame>
        <p:nvGraphicFramePr>
          <p:cNvPr id="256" name="Google Shape;256;p39"/>
          <p:cNvGraphicFramePr/>
          <p:nvPr/>
        </p:nvGraphicFramePr>
        <p:xfrm>
          <a:off x="5338788" y="26511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a:t>
                      </a:r>
                      <a:endParaRPr/>
                    </a:p>
                  </a:txBody>
                  <a:tcPr marT="91425" marB="91425" marR="91425" marL="91425"/>
                </a:tc>
              </a:tr>
              <a:tr h="381000">
                <a:tc>
                  <a:txBody>
                    <a:bodyPr/>
                    <a:lstStyle/>
                    <a:p>
                      <a:pPr indent="0" lvl="0" marL="0" rtl="0" algn="l">
                        <a:spcBef>
                          <a:spcPts val="0"/>
                        </a:spcBef>
                        <a:spcAft>
                          <a:spcPts val="0"/>
                        </a:spcAft>
                        <a:buNone/>
                      </a:pPr>
                      <a:r>
                        <a:rPr lang="vi"/>
                        <a:t>…</a:t>
                      </a:r>
                      <a:endParaRPr/>
                    </a:p>
                  </a:txBody>
                  <a:tcPr marT="91425" marB="91425" marR="91425" marL="91425"/>
                </a:tc>
              </a:tr>
              <a:tr h="381000">
                <a:tc>
                  <a:txBody>
                    <a:bodyPr/>
                    <a:lstStyle/>
                    <a:p>
                      <a:pPr indent="0" lvl="0" marL="0" rtl="0" algn="l">
                        <a:spcBef>
                          <a:spcPts val="0"/>
                        </a:spcBef>
                        <a:spcAft>
                          <a:spcPts val="0"/>
                        </a:spcAft>
                        <a:buNone/>
                      </a:pPr>
                      <a:r>
                        <a:rPr lang="vi"/>
                        <a:t>…</a:t>
                      </a:r>
                      <a:endParaRPr/>
                    </a:p>
                  </a:txBody>
                  <a:tcPr marT="91425" marB="91425" marR="91425" marL="91425"/>
                </a:tc>
              </a:tr>
            </a:tbl>
          </a:graphicData>
        </a:graphic>
      </p:graphicFrame>
      <p:graphicFrame>
        <p:nvGraphicFramePr>
          <p:cNvPr id="257" name="Google Shape;257;p39"/>
          <p:cNvGraphicFramePr/>
          <p:nvPr/>
        </p:nvGraphicFramePr>
        <p:xfrm>
          <a:off x="6710388" y="26511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0xe3</a:t>
                      </a:r>
                      <a:endParaRPr/>
                    </a:p>
                  </a:txBody>
                  <a:tcPr marT="91425" marB="91425" marR="91425" marL="91425"/>
                </a:tc>
              </a:tr>
              <a:tr h="381000">
                <a:tc>
                  <a:txBody>
                    <a:bodyPr/>
                    <a:lstStyle/>
                    <a:p>
                      <a:pPr indent="0" lvl="0" marL="0" rtl="0" algn="l">
                        <a:spcBef>
                          <a:spcPts val="0"/>
                        </a:spcBef>
                        <a:spcAft>
                          <a:spcPts val="0"/>
                        </a:spcAft>
                        <a:buNone/>
                      </a:pPr>
                      <a:r>
                        <a:rPr lang="vi"/>
                        <a:t>1</a:t>
                      </a:r>
                      <a:endParaRPr/>
                    </a:p>
                  </a:txBody>
                  <a:tcPr marT="91425" marB="91425" marR="91425" marL="91425"/>
                </a:tc>
              </a:tr>
              <a:tr h="381000">
                <a:tc>
                  <a:txBody>
                    <a:bodyPr/>
                    <a:lstStyle/>
                    <a:p>
                      <a:pPr indent="0" lvl="0" marL="0" rtl="0" algn="l">
                        <a:spcBef>
                          <a:spcPts val="0"/>
                        </a:spcBef>
                        <a:spcAft>
                          <a:spcPts val="0"/>
                        </a:spcAft>
                        <a:buNone/>
                      </a:pPr>
                      <a:r>
                        <a:rPr lang="vi"/>
                        <a:t>0xb7</a:t>
                      </a:r>
                      <a:endParaRPr/>
                    </a:p>
                  </a:txBody>
                  <a:tcPr marT="91425" marB="91425" marR="91425" marL="91425">
                    <a:solidFill>
                      <a:schemeClr val="accent1"/>
                    </a:solidFill>
                  </a:tcPr>
                </a:tc>
              </a:tr>
            </a:tbl>
          </a:graphicData>
        </a:graphic>
      </p:graphicFrame>
      <p:graphicFrame>
        <p:nvGraphicFramePr>
          <p:cNvPr id="258" name="Google Shape;258;p39"/>
          <p:cNvGraphicFramePr/>
          <p:nvPr/>
        </p:nvGraphicFramePr>
        <p:xfrm>
          <a:off x="8234388" y="26511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0xb7</a:t>
                      </a:r>
                      <a:endParaRPr/>
                    </a:p>
                  </a:txBody>
                  <a:tcPr marT="91425" marB="91425" marR="91425" marL="91425">
                    <a:solidFill>
                      <a:srgbClr val="FF0000"/>
                    </a:solidFill>
                  </a:tcPr>
                </a:tc>
              </a:tr>
              <a:tr h="381000">
                <a:tc>
                  <a:txBody>
                    <a:bodyPr/>
                    <a:lstStyle/>
                    <a:p>
                      <a:pPr indent="0" lvl="0" marL="0" rtl="0" algn="l">
                        <a:spcBef>
                          <a:spcPts val="0"/>
                        </a:spcBef>
                        <a:spcAft>
                          <a:spcPts val="0"/>
                        </a:spcAft>
                        <a:buNone/>
                      </a:pPr>
                      <a:r>
                        <a:rPr lang="vi"/>
                        <a:t>2</a:t>
                      </a:r>
                      <a:endParaRPr/>
                    </a:p>
                  </a:txBody>
                  <a:tcPr marT="91425" marB="91425" marR="91425" marL="91425">
                    <a:solidFill>
                      <a:srgbClr val="FF0000"/>
                    </a:solidFill>
                  </a:tcPr>
                </a:tc>
              </a:tr>
              <a:tr h="381000">
                <a:tc>
                  <a:txBody>
                    <a:bodyPr/>
                    <a:lstStyle/>
                    <a:p>
                      <a:pPr indent="0" lvl="0" marL="0" rtl="0" algn="l">
                        <a:spcBef>
                          <a:spcPts val="0"/>
                        </a:spcBef>
                        <a:spcAft>
                          <a:spcPts val="0"/>
                        </a:spcAft>
                        <a:buNone/>
                      </a:pPr>
                      <a:r>
                        <a:rPr lang="vi"/>
                        <a:t>NULL</a:t>
                      </a:r>
                      <a:endParaRPr/>
                    </a:p>
                  </a:txBody>
                  <a:tcPr marT="91425" marB="91425" marR="91425" marL="91425">
                    <a:solidFill>
                      <a:srgbClr val="FF0000"/>
                    </a:solidFill>
                  </a:tcPr>
                </a:tc>
              </a:tr>
            </a:tbl>
          </a:graphicData>
        </a:graphic>
      </p:graphicFrame>
      <p:sp>
        <p:nvSpPr>
          <p:cNvPr id="259" name="Google Shape;259;p39"/>
          <p:cNvSpPr txBox="1"/>
          <p:nvPr/>
        </p:nvSpPr>
        <p:spPr>
          <a:xfrm>
            <a:off x="836225" y="1704525"/>
            <a:ext cx="35073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Thêm 1 node vào phía cuối list</a:t>
            </a:r>
            <a:endParaRPr sz="1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265" name="Google Shape;265;p40"/>
          <p:cNvGraphicFramePr/>
          <p:nvPr/>
        </p:nvGraphicFramePr>
        <p:xfrm>
          <a:off x="391075" y="2117725"/>
          <a:ext cx="3000000" cy="3000000"/>
        </p:xfrm>
        <a:graphic>
          <a:graphicData uri="http://schemas.openxmlformats.org/drawingml/2006/table">
            <a:tbl>
              <a:tblPr>
                <a:noFill/>
                <a:tableStyleId>{A6C4651C-1320-4568-ACFE-8513DF97D7DB}</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0xb3</a:t>
                      </a:r>
                      <a:endParaRPr/>
                    </a:p>
                  </a:txBody>
                  <a:tcPr marT="91425" marB="91425" marR="91425" marL="91425"/>
                </a:tc>
              </a:tr>
            </a:tbl>
          </a:graphicData>
        </a:graphic>
      </p:graphicFrame>
      <p:graphicFrame>
        <p:nvGraphicFramePr>
          <p:cNvPr id="266" name="Google Shape;266;p40"/>
          <p:cNvGraphicFramePr/>
          <p:nvPr/>
        </p:nvGraphicFramePr>
        <p:xfrm>
          <a:off x="2533375" y="21177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tc>
              </a:tr>
              <a:tr h="381000">
                <a:tc>
                  <a:txBody>
                    <a:bodyPr/>
                    <a:lstStyle/>
                    <a:p>
                      <a:pPr indent="0" lvl="0" marL="0" rtl="0" algn="l">
                        <a:spcBef>
                          <a:spcPts val="0"/>
                        </a:spcBef>
                        <a:spcAft>
                          <a:spcPts val="0"/>
                        </a:spcAft>
                        <a:buNone/>
                      </a:pPr>
                      <a:r>
                        <a:rPr lang="vi"/>
                        <a:t>7</a:t>
                      </a:r>
                      <a:endParaRPr/>
                    </a:p>
                  </a:txBody>
                  <a:tcPr marT="91425" marB="91425" marR="91425" marL="91425"/>
                </a:tc>
              </a:tr>
              <a:tr h="381000">
                <a:tc>
                  <a:txBody>
                    <a:bodyPr/>
                    <a:lstStyle/>
                    <a:p>
                      <a:pPr indent="0" lvl="0" marL="0" rtl="0" algn="l">
                        <a:spcBef>
                          <a:spcPts val="0"/>
                        </a:spcBef>
                        <a:spcAft>
                          <a:spcPts val="0"/>
                        </a:spcAft>
                        <a:buNone/>
                      </a:pPr>
                      <a:r>
                        <a:rPr lang="vi"/>
                        <a:t>0xef</a:t>
                      </a:r>
                      <a:endParaRPr/>
                    </a:p>
                  </a:txBody>
                  <a:tcPr marT="91425" marB="91425" marR="91425" marL="91425"/>
                </a:tc>
              </a:tr>
            </a:tbl>
          </a:graphicData>
        </a:graphic>
      </p:graphicFrame>
      <p:graphicFrame>
        <p:nvGraphicFramePr>
          <p:cNvPr id="267" name="Google Shape;267;p40"/>
          <p:cNvGraphicFramePr/>
          <p:nvPr/>
        </p:nvGraphicFramePr>
        <p:xfrm>
          <a:off x="3814788" y="21177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0xb7</a:t>
                      </a:r>
                      <a:endParaRPr/>
                    </a:p>
                  </a:txBody>
                  <a:tcPr marT="91425" marB="91425" marR="91425" marL="91425"/>
                </a:tc>
              </a:tr>
            </a:tbl>
          </a:graphicData>
        </a:graphic>
      </p:graphicFrame>
      <p:graphicFrame>
        <p:nvGraphicFramePr>
          <p:cNvPr id="268" name="Google Shape;268;p40"/>
          <p:cNvGraphicFramePr/>
          <p:nvPr/>
        </p:nvGraphicFramePr>
        <p:xfrm>
          <a:off x="5213488" y="21177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0xb7</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2</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269" name="Google Shape;269;p40"/>
          <p:cNvGraphicFramePr/>
          <p:nvPr/>
        </p:nvGraphicFramePr>
        <p:xfrm>
          <a:off x="3814788" y="3549775"/>
          <a:ext cx="3000000" cy="3000000"/>
        </p:xfrm>
        <a:graphic>
          <a:graphicData uri="http://schemas.openxmlformats.org/drawingml/2006/table">
            <a:tbl>
              <a:tblPr>
                <a:noFill/>
                <a:tableStyleId>{A6C4651C-1320-4568-ACFE-8513DF97D7DB}</a:tableStyleId>
              </a:tblPr>
              <a:tblGrid>
                <a:gridCol w="904875"/>
              </a:tblGrid>
              <a:tr h="426850">
                <a:tc>
                  <a:txBody>
                    <a:bodyPr/>
                    <a:lstStyle/>
                    <a:p>
                      <a:pPr indent="0" lvl="0" marL="0" rtl="0" algn="l">
                        <a:spcBef>
                          <a:spcPts val="0"/>
                        </a:spcBef>
                        <a:spcAft>
                          <a:spcPts val="0"/>
                        </a:spcAft>
                        <a:buNone/>
                      </a:pPr>
                      <a:r>
                        <a:rPr lang="vi"/>
                        <a:t>0xa3</a:t>
                      </a:r>
                      <a:endParaRPr/>
                    </a:p>
                  </a:txBody>
                  <a:tcPr marT="91425" marB="91425" marR="91425" marL="91425">
                    <a:solidFill>
                      <a:srgbClr val="FF0000"/>
                    </a:solidFill>
                  </a:tcPr>
                </a:tc>
              </a:tr>
              <a:tr h="426850">
                <a:tc>
                  <a:txBody>
                    <a:bodyPr/>
                    <a:lstStyle/>
                    <a:p>
                      <a:pPr indent="0" lvl="0" marL="0" rtl="0" algn="l">
                        <a:spcBef>
                          <a:spcPts val="0"/>
                        </a:spcBef>
                        <a:spcAft>
                          <a:spcPts val="0"/>
                        </a:spcAft>
                        <a:buNone/>
                      </a:pPr>
                      <a:r>
                        <a:rPr lang="vi"/>
                        <a:t>10</a:t>
                      </a:r>
                      <a:endParaRPr/>
                    </a:p>
                  </a:txBody>
                  <a:tcPr marT="91425" marB="91425" marR="91425" marL="91425">
                    <a:solidFill>
                      <a:srgbClr val="FF0000"/>
                    </a:solidFill>
                  </a:tcPr>
                </a:tc>
              </a:tr>
              <a:tr h="426850">
                <a:tc>
                  <a:txBody>
                    <a:bodyPr/>
                    <a:lstStyle/>
                    <a:p>
                      <a:pPr indent="0" lvl="0" marL="0" rtl="0" algn="l">
                        <a:spcBef>
                          <a:spcPts val="0"/>
                        </a:spcBef>
                        <a:spcAft>
                          <a:spcPts val="0"/>
                        </a:spcAft>
                        <a:buNone/>
                      </a:pPr>
                      <a:r>
                        <a:rPr lang="vi"/>
                        <a:t>NULL</a:t>
                      </a:r>
                      <a:endParaRPr/>
                    </a:p>
                  </a:txBody>
                  <a:tcPr marT="91425" marB="91425" marR="91425" marL="91425">
                    <a:solidFill>
                      <a:srgbClr val="FF0000"/>
                    </a:solidFill>
                  </a:tcPr>
                </a:tc>
              </a:tr>
            </a:tbl>
          </a:graphicData>
        </a:graphic>
      </p:graphicFrame>
      <p:sp>
        <p:nvSpPr>
          <p:cNvPr id="270" name="Google Shape;270;p40"/>
          <p:cNvSpPr txBox="1"/>
          <p:nvPr/>
        </p:nvSpPr>
        <p:spPr>
          <a:xfrm>
            <a:off x="872125" y="3976625"/>
            <a:ext cx="232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2"/>
                </a:solidFill>
              </a:rPr>
              <a:t>Chèn node 0xa3 vào vị trí thứ 2 của list</a:t>
            </a:r>
            <a:endParaRPr sz="1800">
              <a:solidFill>
                <a:schemeClr val="dk2"/>
              </a:solidFill>
            </a:endParaRPr>
          </a:p>
        </p:txBody>
      </p:sp>
      <p:sp>
        <p:nvSpPr>
          <p:cNvPr id="271" name="Google Shape;271;p40"/>
          <p:cNvSpPr txBox="1"/>
          <p:nvPr/>
        </p:nvSpPr>
        <p:spPr>
          <a:xfrm>
            <a:off x="1479175" y="1594900"/>
            <a:ext cx="50139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0			1			2			3</a:t>
            </a:r>
            <a:endParaRPr sz="1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277" name="Google Shape;277;p41"/>
          <p:cNvGraphicFramePr/>
          <p:nvPr/>
        </p:nvGraphicFramePr>
        <p:xfrm>
          <a:off x="391075" y="2117725"/>
          <a:ext cx="3000000" cy="3000000"/>
        </p:xfrm>
        <a:graphic>
          <a:graphicData uri="http://schemas.openxmlformats.org/drawingml/2006/table">
            <a:tbl>
              <a:tblPr>
                <a:noFill/>
                <a:tableStyleId>{A6C4651C-1320-4568-ACFE-8513DF97D7DB}</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0xb3</a:t>
                      </a:r>
                      <a:endParaRPr/>
                    </a:p>
                  </a:txBody>
                  <a:tcPr marT="91425" marB="91425" marR="91425" marL="91425"/>
                </a:tc>
              </a:tr>
            </a:tbl>
          </a:graphicData>
        </a:graphic>
      </p:graphicFrame>
      <p:graphicFrame>
        <p:nvGraphicFramePr>
          <p:cNvPr id="278" name="Google Shape;278;p41"/>
          <p:cNvGraphicFramePr/>
          <p:nvPr/>
        </p:nvGraphicFramePr>
        <p:xfrm>
          <a:off x="2533375" y="21177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tc>
              </a:tr>
              <a:tr h="381000">
                <a:tc>
                  <a:txBody>
                    <a:bodyPr/>
                    <a:lstStyle/>
                    <a:p>
                      <a:pPr indent="0" lvl="0" marL="0" rtl="0" algn="l">
                        <a:spcBef>
                          <a:spcPts val="0"/>
                        </a:spcBef>
                        <a:spcAft>
                          <a:spcPts val="0"/>
                        </a:spcAft>
                        <a:buNone/>
                      </a:pPr>
                      <a:r>
                        <a:rPr lang="vi"/>
                        <a:t>7</a:t>
                      </a:r>
                      <a:endParaRPr/>
                    </a:p>
                  </a:txBody>
                  <a:tcPr marT="91425" marB="91425" marR="91425" marL="91425"/>
                </a:tc>
              </a:tr>
              <a:tr h="381000">
                <a:tc>
                  <a:txBody>
                    <a:bodyPr/>
                    <a:lstStyle/>
                    <a:p>
                      <a:pPr indent="0" lvl="0" marL="0" rtl="0" algn="l">
                        <a:spcBef>
                          <a:spcPts val="0"/>
                        </a:spcBef>
                        <a:spcAft>
                          <a:spcPts val="0"/>
                        </a:spcAft>
                        <a:buNone/>
                      </a:pPr>
                      <a:r>
                        <a:rPr lang="vi"/>
                        <a:t>0xef</a:t>
                      </a:r>
                      <a:endParaRPr/>
                    </a:p>
                  </a:txBody>
                  <a:tcPr marT="91425" marB="91425" marR="91425" marL="91425"/>
                </a:tc>
              </a:tr>
            </a:tbl>
          </a:graphicData>
        </a:graphic>
      </p:graphicFrame>
      <p:graphicFrame>
        <p:nvGraphicFramePr>
          <p:cNvPr id="279" name="Google Shape;279;p41"/>
          <p:cNvGraphicFramePr/>
          <p:nvPr/>
        </p:nvGraphicFramePr>
        <p:xfrm>
          <a:off x="5491188" y="21177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0xb7</a:t>
                      </a:r>
                      <a:endParaRPr/>
                    </a:p>
                  </a:txBody>
                  <a:tcPr marT="91425" marB="91425" marR="91425" marL="91425"/>
                </a:tc>
              </a:tr>
            </a:tbl>
          </a:graphicData>
        </a:graphic>
      </p:graphicFrame>
      <p:graphicFrame>
        <p:nvGraphicFramePr>
          <p:cNvPr id="280" name="Google Shape;280;p41"/>
          <p:cNvGraphicFramePr/>
          <p:nvPr/>
        </p:nvGraphicFramePr>
        <p:xfrm>
          <a:off x="7118488" y="21177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0xb7</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2</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281" name="Google Shape;281;p41"/>
          <p:cNvGraphicFramePr/>
          <p:nvPr/>
        </p:nvGraphicFramePr>
        <p:xfrm>
          <a:off x="3940088" y="2117725"/>
          <a:ext cx="3000000" cy="3000000"/>
        </p:xfrm>
        <a:graphic>
          <a:graphicData uri="http://schemas.openxmlformats.org/drawingml/2006/table">
            <a:tbl>
              <a:tblPr>
                <a:noFill/>
                <a:tableStyleId>{A6C4651C-1320-4568-ACFE-8513DF97D7DB}</a:tableStyleId>
              </a:tblPr>
              <a:tblGrid>
                <a:gridCol w="904875"/>
              </a:tblGrid>
              <a:tr h="426850">
                <a:tc>
                  <a:txBody>
                    <a:bodyPr/>
                    <a:lstStyle/>
                    <a:p>
                      <a:pPr indent="0" lvl="0" marL="0" rtl="0" algn="l">
                        <a:spcBef>
                          <a:spcPts val="0"/>
                        </a:spcBef>
                        <a:spcAft>
                          <a:spcPts val="0"/>
                        </a:spcAft>
                        <a:buNone/>
                      </a:pPr>
                      <a:r>
                        <a:rPr lang="vi"/>
                        <a:t>0xa3</a:t>
                      </a:r>
                      <a:endParaRPr/>
                    </a:p>
                  </a:txBody>
                  <a:tcPr marT="91425" marB="91425" marR="91425" marL="91425">
                    <a:solidFill>
                      <a:srgbClr val="FF0000"/>
                    </a:solidFill>
                  </a:tcPr>
                </a:tc>
              </a:tr>
              <a:tr h="426850">
                <a:tc>
                  <a:txBody>
                    <a:bodyPr/>
                    <a:lstStyle/>
                    <a:p>
                      <a:pPr indent="0" lvl="0" marL="0" rtl="0" algn="l">
                        <a:spcBef>
                          <a:spcPts val="0"/>
                        </a:spcBef>
                        <a:spcAft>
                          <a:spcPts val="0"/>
                        </a:spcAft>
                        <a:buNone/>
                      </a:pPr>
                      <a:r>
                        <a:rPr lang="vi"/>
                        <a:t>10</a:t>
                      </a:r>
                      <a:endParaRPr/>
                    </a:p>
                  </a:txBody>
                  <a:tcPr marT="91425" marB="91425" marR="91425" marL="91425">
                    <a:solidFill>
                      <a:srgbClr val="FF0000"/>
                    </a:solidFill>
                  </a:tcPr>
                </a:tc>
              </a:tr>
              <a:tr h="426850">
                <a:tc>
                  <a:txBody>
                    <a:bodyPr/>
                    <a:lstStyle/>
                    <a:p>
                      <a:pPr indent="0" lvl="0" marL="0" rtl="0" algn="l">
                        <a:spcBef>
                          <a:spcPts val="0"/>
                        </a:spcBef>
                        <a:spcAft>
                          <a:spcPts val="0"/>
                        </a:spcAft>
                        <a:buNone/>
                      </a:pPr>
                      <a:r>
                        <a:rPr lang="vi"/>
                        <a:t>NULL</a:t>
                      </a:r>
                      <a:endParaRPr/>
                    </a:p>
                  </a:txBody>
                  <a:tcPr marT="91425" marB="91425" marR="91425" marL="91425">
                    <a:solidFill>
                      <a:srgbClr val="FF0000"/>
                    </a:solidFill>
                  </a:tcPr>
                </a:tc>
              </a:tr>
            </a:tbl>
          </a:graphicData>
        </a:graphic>
      </p:graphicFrame>
      <p:sp>
        <p:nvSpPr>
          <p:cNvPr id="282" name="Google Shape;282;p41"/>
          <p:cNvSpPr txBox="1"/>
          <p:nvPr/>
        </p:nvSpPr>
        <p:spPr>
          <a:xfrm>
            <a:off x="872125" y="3976625"/>
            <a:ext cx="232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2"/>
                </a:solidFill>
              </a:rPr>
              <a:t>Chèn node 0xa3 vào vị trí thứ 2 của list</a:t>
            </a:r>
            <a:endParaRPr sz="1800">
              <a:solidFill>
                <a:schemeClr val="dk2"/>
              </a:solidFill>
            </a:endParaRPr>
          </a:p>
        </p:txBody>
      </p:sp>
      <p:sp>
        <p:nvSpPr>
          <p:cNvPr id="283" name="Google Shape;283;p41"/>
          <p:cNvSpPr txBox="1"/>
          <p:nvPr/>
        </p:nvSpPr>
        <p:spPr>
          <a:xfrm>
            <a:off x="1479175" y="1594900"/>
            <a:ext cx="69279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0			1			2			3				4</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67" name="Google Shape;67;p15"/>
          <p:cNvGraphicFramePr/>
          <p:nvPr/>
        </p:nvGraphicFramePr>
        <p:xfrm>
          <a:off x="952500" y="3317675"/>
          <a:ext cx="3000000" cy="3000000"/>
        </p:xfrm>
        <a:graphic>
          <a:graphicData uri="http://schemas.openxmlformats.org/drawingml/2006/table">
            <a:tbl>
              <a:tblPr>
                <a:noFill/>
                <a:tableStyleId>{A6C4651C-1320-4568-ACFE-8513DF97D7DB}</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0x0D</a:t>
                      </a:r>
                      <a:endParaRPr/>
                    </a:p>
                  </a:txBody>
                  <a:tcPr marT="91425" marB="91425" marR="91425" marL="91425"/>
                </a:tc>
                <a:tc>
                  <a:txBody>
                    <a:bodyPr/>
                    <a:lstStyle/>
                    <a:p>
                      <a:pPr indent="0" lvl="0" marL="0" rtl="0" algn="l">
                        <a:spcBef>
                          <a:spcPts val="0"/>
                        </a:spcBef>
                        <a:spcAft>
                          <a:spcPts val="0"/>
                        </a:spcAft>
                        <a:buNone/>
                      </a:pPr>
                      <a:r>
                        <a:rPr lang="vi"/>
                        <a:t>0x11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r>
            </a:tbl>
          </a:graphicData>
        </a:graphic>
      </p:graphicFrame>
      <p:sp>
        <p:nvSpPr>
          <p:cNvPr id="68" name="Google Shape;68;p15"/>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a:t>
            </a: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289" name="Google Shape;289;p42"/>
          <p:cNvGraphicFramePr/>
          <p:nvPr/>
        </p:nvGraphicFramePr>
        <p:xfrm>
          <a:off x="391075" y="2117725"/>
          <a:ext cx="3000000" cy="3000000"/>
        </p:xfrm>
        <a:graphic>
          <a:graphicData uri="http://schemas.openxmlformats.org/drawingml/2006/table">
            <a:tbl>
              <a:tblPr>
                <a:noFill/>
                <a:tableStyleId>{A6C4651C-1320-4568-ACFE-8513DF97D7DB}</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0xb3</a:t>
                      </a:r>
                      <a:endParaRPr/>
                    </a:p>
                  </a:txBody>
                  <a:tcPr marT="91425" marB="91425" marR="91425" marL="91425"/>
                </a:tc>
              </a:tr>
            </a:tbl>
          </a:graphicData>
        </a:graphic>
      </p:graphicFrame>
      <p:graphicFrame>
        <p:nvGraphicFramePr>
          <p:cNvPr id="290" name="Google Shape;290;p42"/>
          <p:cNvGraphicFramePr/>
          <p:nvPr/>
        </p:nvGraphicFramePr>
        <p:xfrm>
          <a:off x="2533375" y="21177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tc>
              </a:tr>
              <a:tr h="381000">
                <a:tc>
                  <a:txBody>
                    <a:bodyPr/>
                    <a:lstStyle/>
                    <a:p>
                      <a:pPr indent="0" lvl="0" marL="0" rtl="0" algn="l">
                        <a:spcBef>
                          <a:spcPts val="0"/>
                        </a:spcBef>
                        <a:spcAft>
                          <a:spcPts val="0"/>
                        </a:spcAft>
                        <a:buNone/>
                      </a:pPr>
                      <a:r>
                        <a:rPr lang="vi"/>
                        <a:t>7</a:t>
                      </a:r>
                      <a:endParaRPr/>
                    </a:p>
                  </a:txBody>
                  <a:tcPr marT="91425" marB="91425" marR="91425" marL="91425"/>
                </a:tc>
              </a:tr>
              <a:tr h="381000">
                <a:tc>
                  <a:txBody>
                    <a:bodyPr/>
                    <a:lstStyle/>
                    <a:p>
                      <a:pPr indent="0" lvl="0" marL="0" rtl="0" algn="l">
                        <a:spcBef>
                          <a:spcPts val="0"/>
                        </a:spcBef>
                        <a:spcAft>
                          <a:spcPts val="0"/>
                        </a:spcAft>
                        <a:buNone/>
                      </a:pPr>
                      <a:r>
                        <a:rPr lang="vi"/>
                        <a:t>0xa3</a:t>
                      </a:r>
                      <a:endParaRPr/>
                    </a:p>
                  </a:txBody>
                  <a:tcPr marT="91425" marB="91425" marR="91425" marL="91425">
                    <a:solidFill>
                      <a:schemeClr val="accent1"/>
                    </a:solidFill>
                  </a:tcPr>
                </a:tc>
              </a:tr>
            </a:tbl>
          </a:graphicData>
        </a:graphic>
      </p:graphicFrame>
      <p:graphicFrame>
        <p:nvGraphicFramePr>
          <p:cNvPr id="291" name="Google Shape;291;p42"/>
          <p:cNvGraphicFramePr/>
          <p:nvPr/>
        </p:nvGraphicFramePr>
        <p:xfrm>
          <a:off x="5491188" y="21177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0xb7</a:t>
                      </a:r>
                      <a:endParaRPr/>
                    </a:p>
                  </a:txBody>
                  <a:tcPr marT="91425" marB="91425" marR="91425" marL="91425"/>
                </a:tc>
              </a:tr>
            </a:tbl>
          </a:graphicData>
        </a:graphic>
      </p:graphicFrame>
      <p:graphicFrame>
        <p:nvGraphicFramePr>
          <p:cNvPr id="292" name="Google Shape;292;p42"/>
          <p:cNvGraphicFramePr/>
          <p:nvPr/>
        </p:nvGraphicFramePr>
        <p:xfrm>
          <a:off x="7118488" y="21177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0xb7</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2</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293" name="Google Shape;293;p42"/>
          <p:cNvGraphicFramePr/>
          <p:nvPr/>
        </p:nvGraphicFramePr>
        <p:xfrm>
          <a:off x="3940088" y="2117725"/>
          <a:ext cx="3000000" cy="3000000"/>
        </p:xfrm>
        <a:graphic>
          <a:graphicData uri="http://schemas.openxmlformats.org/drawingml/2006/table">
            <a:tbl>
              <a:tblPr>
                <a:noFill/>
                <a:tableStyleId>{A6C4651C-1320-4568-ACFE-8513DF97D7DB}</a:tableStyleId>
              </a:tblPr>
              <a:tblGrid>
                <a:gridCol w="904875"/>
              </a:tblGrid>
              <a:tr h="426850">
                <a:tc>
                  <a:txBody>
                    <a:bodyPr/>
                    <a:lstStyle/>
                    <a:p>
                      <a:pPr indent="0" lvl="0" marL="0" rtl="0" algn="l">
                        <a:spcBef>
                          <a:spcPts val="0"/>
                        </a:spcBef>
                        <a:spcAft>
                          <a:spcPts val="0"/>
                        </a:spcAft>
                        <a:buNone/>
                      </a:pPr>
                      <a:r>
                        <a:rPr lang="vi"/>
                        <a:t>0xa3</a:t>
                      </a:r>
                      <a:endParaRPr/>
                    </a:p>
                  </a:txBody>
                  <a:tcPr marT="91425" marB="91425" marR="91425" marL="91425">
                    <a:solidFill>
                      <a:srgbClr val="FF0000"/>
                    </a:solidFill>
                  </a:tcPr>
                </a:tc>
              </a:tr>
              <a:tr h="426850">
                <a:tc>
                  <a:txBody>
                    <a:bodyPr/>
                    <a:lstStyle/>
                    <a:p>
                      <a:pPr indent="0" lvl="0" marL="0" rtl="0" algn="l">
                        <a:spcBef>
                          <a:spcPts val="0"/>
                        </a:spcBef>
                        <a:spcAft>
                          <a:spcPts val="0"/>
                        </a:spcAft>
                        <a:buNone/>
                      </a:pPr>
                      <a:r>
                        <a:rPr lang="vi"/>
                        <a:t>10</a:t>
                      </a:r>
                      <a:endParaRPr/>
                    </a:p>
                  </a:txBody>
                  <a:tcPr marT="91425" marB="91425" marR="91425" marL="91425">
                    <a:solidFill>
                      <a:srgbClr val="FF0000"/>
                    </a:solidFill>
                  </a:tcPr>
                </a:tc>
              </a:tr>
              <a:tr h="426850">
                <a:tc>
                  <a:txBody>
                    <a:bodyPr/>
                    <a:lstStyle/>
                    <a:p>
                      <a:pPr indent="0" lvl="0" marL="0" rtl="0" algn="l">
                        <a:spcBef>
                          <a:spcPts val="0"/>
                        </a:spcBef>
                        <a:spcAft>
                          <a:spcPts val="0"/>
                        </a:spcAft>
                        <a:buNone/>
                      </a:pPr>
                      <a:r>
                        <a:rPr lang="vi"/>
                        <a:t>0xef</a:t>
                      </a:r>
                      <a:endParaRPr/>
                    </a:p>
                  </a:txBody>
                  <a:tcPr marT="91425" marB="91425" marR="91425" marL="91425">
                    <a:solidFill>
                      <a:schemeClr val="accent1"/>
                    </a:solidFill>
                  </a:tcPr>
                </a:tc>
              </a:tr>
            </a:tbl>
          </a:graphicData>
        </a:graphic>
      </p:graphicFrame>
      <p:sp>
        <p:nvSpPr>
          <p:cNvPr id="294" name="Google Shape;294;p42"/>
          <p:cNvSpPr txBox="1"/>
          <p:nvPr/>
        </p:nvSpPr>
        <p:spPr>
          <a:xfrm>
            <a:off x="872125" y="3976625"/>
            <a:ext cx="232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2"/>
                </a:solidFill>
              </a:rPr>
              <a:t>Chèn node 0xa3 vào vị trí thứ 2 của list</a:t>
            </a:r>
            <a:endParaRPr sz="1800">
              <a:solidFill>
                <a:schemeClr val="dk2"/>
              </a:solidFill>
            </a:endParaRPr>
          </a:p>
        </p:txBody>
      </p:sp>
      <p:sp>
        <p:nvSpPr>
          <p:cNvPr id="295" name="Google Shape;295;p42"/>
          <p:cNvSpPr txBox="1"/>
          <p:nvPr/>
        </p:nvSpPr>
        <p:spPr>
          <a:xfrm>
            <a:off x="1479175" y="1594900"/>
            <a:ext cx="69279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0			1			2			3				4</a:t>
            </a:r>
            <a:endParaRPr sz="18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301" name="Google Shape;301;p43"/>
          <p:cNvGraphicFramePr/>
          <p:nvPr/>
        </p:nvGraphicFramePr>
        <p:xfrm>
          <a:off x="391075" y="2117725"/>
          <a:ext cx="3000000" cy="3000000"/>
        </p:xfrm>
        <a:graphic>
          <a:graphicData uri="http://schemas.openxmlformats.org/drawingml/2006/table">
            <a:tbl>
              <a:tblPr>
                <a:noFill/>
                <a:tableStyleId>{A6C4651C-1320-4568-ACFE-8513DF97D7DB}</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0xb3</a:t>
                      </a:r>
                      <a:endParaRPr/>
                    </a:p>
                  </a:txBody>
                  <a:tcPr marT="91425" marB="91425" marR="91425" marL="91425"/>
                </a:tc>
              </a:tr>
            </a:tbl>
          </a:graphicData>
        </a:graphic>
      </p:graphicFrame>
      <p:graphicFrame>
        <p:nvGraphicFramePr>
          <p:cNvPr id="302" name="Google Shape;302;p43"/>
          <p:cNvGraphicFramePr/>
          <p:nvPr/>
        </p:nvGraphicFramePr>
        <p:xfrm>
          <a:off x="2533375" y="21177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7</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0xa3</a:t>
                      </a:r>
                      <a:endParaRPr/>
                    </a:p>
                  </a:txBody>
                  <a:tcPr marT="91425" marB="91425" marR="91425" marL="91425">
                    <a:solidFill>
                      <a:schemeClr val="accent1"/>
                    </a:solidFill>
                  </a:tcPr>
                </a:tc>
              </a:tr>
            </a:tbl>
          </a:graphicData>
        </a:graphic>
      </p:graphicFrame>
      <p:graphicFrame>
        <p:nvGraphicFramePr>
          <p:cNvPr id="303" name="Google Shape;303;p43"/>
          <p:cNvGraphicFramePr/>
          <p:nvPr/>
        </p:nvGraphicFramePr>
        <p:xfrm>
          <a:off x="5491188" y="21177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0xb7</a:t>
                      </a:r>
                      <a:endParaRPr/>
                    </a:p>
                  </a:txBody>
                  <a:tcPr marT="91425" marB="91425" marR="91425" marL="91425"/>
                </a:tc>
              </a:tr>
            </a:tbl>
          </a:graphicData>
        </a:graphic>
      </p:graphicFrame>
      <p:graphicFrame>
        <p:nvGraphicFramePr>
          <p:cNvPr id="304" name="Google Shape;304;p43"/>
          <p:cNvGraphicFramePr/>
          <p:nvPr/>
        </p:nvGraphicFramePr>
        <p:xfrm>
          <a:off x="7118488" y="21177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0xb7</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2</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305" name="Google Shape;305;p43"/>
          <p:cNvGraphicFramePr/>
          <p:nvPr/>
        </p:nvGraphicFramePr>
        <p:xfrm>
          <a:off x="3940088" y="2117725"/>
          <a:ext cx="3000000" cy="3000000"/>
        </p:xfrm>
        <a:graphic>
          <a:graphicData uri="http://schemas.openxmlformats.org/drawingml/2006/table">
            <a:tbl>
              <a:tblPr>
                <a:noFill/>
                <a:tableStyleId>{A6C4651C-1320-4568-ACFE-8513DF97D7DB}</a:tableStyleId>
              </a:tblPr>
              <a:tblGrid>
                <a:gridCol w="904875"/>
              </a:tblGrid>
              <a:tr h="426850">
                <a:tc>
                  <a:txBody>
                    <a:bodyPr/>
                    <a:lstStyle/>
                    <a:p>
                      <a:pPr indent="0" lvl="0" marL="0" rtl="0" algn="l">
                        <a:spcBef>
                          <a:spcPts val="0"/>
                        </a:spcBef>
                        <a:spcAft>
                          <a:spcPts val="0"/>
                        </a:spcAft>
                        <a:buNone/>
                      </a:pPr>
                      <a:r>
                        <a:rPr lang="vi"/>
                        <a:t>0xa3</a:t>
                      </a:r>
                      <a:endParaRPr/>
                    </a:p>
                  </a:txBody>
                  <a:tcPr marT="91425" marB="91425" marR="91425" marL="91425">
                    <a:solidFill>
                      <a:schemeClr val="lt1"/>
                    </a:solidFill>
                  </a:tcPr>
                </a:tc>
              </a:tr>
              <a:tr h="426850">
                <a:tc>
                  <a:txBody>
                    <a:bodyPr/>
                    <a:lstStyle/>
                    <a:p>
                      <a:pPr indent="0" lvl="0" marL="0" rtl="0" algn="l">
                        <a:spcBef>
                          <a:spcPts val="0"/>
                        </a:spcBef>
                        <a:spcAft>
                          <a:spcPts val="0"/>
                        </a:spcAft>
                        <a:buNone/>
                      </a:pPr>
                      <a:r>
                        <a:rPr lang="vi"/>
                        <a:t>10</a:t>
                      </a:r>
                      <a:endParaRPr/>
                    </a:p>
                  </a:txBody>
                  <a:tcPr marT="91425" marB="91425" marR="91425" marL="91425">
                    <a:solidFill>
                      <a:schemeClr val="lt1"/>
                    </a:solidFill>
                  </a:tcPr>
                </a:tc>
              </a:tr>
              <a:tr h="426850">
                <a:tc>
                  <a:txBody>
                    <a:bodyPr/>
                    <a:lstStyle/>
                    <a:p>
                      <a:pPr indent="0" lvl="0" marL="0" rtl="0" algn="l">
                        <a:spcBef>
                          <a:spcPts val="0"/>
                        </a:spcBef>
                        <a:spcAft>
                          <a:spcPts val="0"/>
                        </a:spcAft>
                        <a:buNone/>
                      </a:pPr>
                      <a:r>
                        <a:rPr lang="vi"/>
                        <a:t>0xef</a:t>
                      </a:r>
                      <a:endParaRPr/>
                    </a:p>
                  </a:txBody>
                  <a:tcPr marT="91425" marB="91425" marR="91425" marL="91425">
                    <a:solidFill>
                      <a:schemeClr val="lt1"/>
                    </a:solidFill>
                  </a:tcPr>
                </a:tc>
              </a:tr>
            </a:tbl>
          </a:graphicData>
        </a:graphic>
      </p:graphicFrame>
      <p:sp>
        <p:nvSpPr>
          <p:cNvPr id="306" name="Google Shape;306;p43"/>
          <p:cNvSpPr txBox="1"/>
          <p:nvPr/>
        </p:nvSpPr>
        <p:spPr>
          <a:xfrm>
            <a:off x="872125" y="3976625"/>
            <a:ext cx="232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2"/>
                </a:solidFill>
              </a:rPr>
              <a:t>Xóa</a:t>
            </a:r>
            <a:r>
              <a:rPr lang="vi" sz="1800">
                <a:solidFill>
                  <a:schemeClr val="dk2"/>
                </a:solidFill>
              </a:rPr>
              <a:t> node tại vị trí thứ 1 của list</a:t>
            </a:r>
            <a:endParaRPr sz="1800">
              <a:solidFill>
                <a:schemeClr val="dk2"/>
              </a:solidFill>
            </a:endParaRPr>
          </a:p>
        </p:txBody>
      </p:sp>
      <p:sp>
        <p:nvSpPr>
          <p:cNvPr id="307" name="Google Shape;307;p43"/>
          <p:cNvSpPr txBox="1"/>
          <p:nvPr/>
        </p:nvSpPr>
        <p:spPr>
          <a:xfrm>
            <a:off x="1479175" y="1594900"/>
            <a:ext cx="69279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0			1			2			3				4</a:t>
            </a:r>
            <a:endParaRPr sz="18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313" name="Google Shape;313;p44"/>
          <p:cNvGraphicFramePr/>
          <p:nvPr/>
        </p:nvGraphicFramePr>
        <p:xfrm>
          <a:off x="391075" y="2117725"/>
          <a:ext cx="3000000" cy="3000000"/>
        </p:xfrm>
        <a:graphic>
          <a:graphicData uri="http://schemas.openxmlformats.org/drawingml/2006/table">
            <a:tbl>
              <a:tblPr>
                <a:noFill/>
                <a:tableStyleId>{A6C4651C-1320-4568-ACFE-8513DF97D7DB}</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0xa3</a:t>
                      </a:r>
                      <a:endParaRPr/>
                    </a:p>
                  </a:txBody>
                  <a:tcPr marT="91425" marB="91425" marR="91425" marL="91425">
                    <a:solidFill>
                      <a:srgbClr val="FF0000"/>
                    </a:solidFill>
                  </a:tcPr>
                </a:tc>
              </a:tr>
            </a:tbl>
          </a:graphicData>
        </a:graphic>
      </p:graphicFrame>
      <p:graphicFrame>
        <p:nvGraphicFramePr>
          <p:cNvPr id="314" name="Google Shape;314;p44"/>
          <p:cNvGraphicFramePr/>
          <p:nvPr/>
        </p:nvGraphicFramePr>
        <p:xfrm>
          <a:off x="2533375" y="21177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0xb3</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7</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0xa3</a:t>
                      </a:r>
                      <a:endParaRPr/>
                    </a:p>
                  </a:txBody>
                  <a:tcPr marT="91425" marB="91425" marR="91425" marL="91425">
                    <a:solidFill>
                      <a:schemeClr val="accent1"/>
                    </a:solidFill>
                  </a:tcPr>
                </a:tc>
              </a:tr>
            </a:tbl>
          </a:graphicData>
        </a:graphic>
      </p:graphicFrame>
      <p:graphicFrame>
        <p:nvGraphicFramePr>
          <p:cNvPr id="315" name="Google Shape;315;p44"/>
          <p:cNvGraphicFramePr/>
          <p:nvPr/>
        </p:nvGraphicFramePr>
        <p:xfrm>
          <a:off x="5491188" y="21177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0xb7</a:t>
                      </a:r>
                      <a:endParaRPr/>
                    </a:p>
                  </a:txBody>
                  <a:tcPr marT="91425" marB="91425" marR="91425" marL="91425"/>
                </a:tc>
              </a:tr>
            </a:tbl>
          </a:graphicData>
        </a:graphic>
      </p:graphicFrame>
      <p:graphicFrame>
        <p:nvGraphicFramePr>
          <p:cNvPr id="316" name="Google Shape;316;p44"/>
          <p:cNvGraphicFramePr/>
          <p:nvPr/>
        </p:nvGraphicFramePr>
        <p:xfrm>
          <a:off x="7118488" y="21177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0xb7</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2</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317" name="Google Shape;317;p44"/>
          <p:cNvGraphicFramePr/>
          <p:nvPr/>
        </p:nvGraphicFramePr>
        <p:xfrm>
          <a:off x="3940088" y="2117725"/>
          <a:ext cx="3000000" cy="3000000"/>
        </p:xfrm>
        <a:graphic>
          <a:graphicData uri="http://schemas.openxmlformats.org/drawingml/2006/table">
            <a:tbl>
              <a:tblPr>
                <a:noFill/>
                <a:tableStyleId>{A6C4651C-1320-4568-ACFE-8513DF97D7DB}</a:tableStyleId>
              </a:tblPr>
              <a:tblGrid>
                <a:gridCol w="904875"/>
              </a:tblGrid>
              <a:tr h="426850">
                <a:tc>
                  <a:txBody>
                    <a:bodyPr/>
                    <a:lstStyle/>
                    <a:p>
                      <a:pPr indent="0" lvl="0" marL="0" rtl="0" algn="l">
                        <a:spcBef>
                          <a:spcPts val="0"/>
                        </a:spcBef>
                        <a:spcAft>
                          <a:spcPts val="0"/>
                        </a:spcAft>
                        <a:buNone/>
                      </a:pPr>
                      <a:r>
                        <a:rPr lang="vi"/>
                        <a:t>0xa3</a:t>
                      </a:r>
                      <a:endParaRPr/>
                    </a:p>
                  </a:txBody>
                  <a:tcPr marT="91425" marB="91425" marR="91425" marL="91425">
                    <a:solidFill>
                      <a:schemeClr val="lt1"/>
                    </a:solidFill>
                  </a:tcPr>
                </a:tc>
              </a:tr>
              <a:tr h="426850">
                <a:tc>
                  <a:txBody>
                    <a:bodyPr/>
                    <a:lstStyle/>
                    <a:p>
                      <a:pPr indent="0" lvl="0" marL="0" rtl="0" algn="l">
                        <a:spcBef>
                          <a:spcPts val="0"/>
                        </a:spcBef>
                        <a:spcAft>
                          <a:spcPts val="0"/>
                        </a:spcAft>
                        <a:buNone/>
                      </a:pPr>
                      <a:r>
                        <a:rPr lang="vi"/>
                        <a:t>10</a:t>
                      </a:r>
                      <a:endParaRPr/>
                    </a:p>
                  </a:txBody>
                  <a:tcPr marT="91425" marB="91425" marR="91425" marL="91425">
                    <a:solidFill>
                      <a:schemeClr val="lt1"/>
                    </a:solidFill>
                  </a:tcPr>
                </a:tc>
              </a:tr>
              <a:tr h="426850">
                <a:tc>
                  <a:txBody>
                    <a:bodyPr/>
                    <a:lstStyle/>
                    <a:p>
                      <a:pPr indent="0" lvl="0" marL="0" rtl="0" algn="l">
                        <a:spcBef>
                          <a:spcPts val="0"/>
                        </a:spcBef>
                        <a:spcAft>
                          <a:spcPts val="0"/>
                        </a:spcAft>
                        <a:buNone/>
                      </a:pPr>
                      <a:r>
                        <a:rPr lang="vi"/>
                        <a:t>0xef</a:t>
                      </a:r>
                      <a:endParaRPr/>
                    </a:p>
                  </a:txBody>
                  <a:tcPr marT="91425" marB="91425" marR="91425" marL="91425">
                    <a:solidFill>
                      <a:schemeClr val="lt1"/>
                    </a:solidFill>
                  </a:tcPr>
                </a:tc>
              </a:tr>
            </a:tbl>
          </a:graphicData>
        </a:graphic>
      </p:graphicFrame>
      <p:sp>
        <p:nvSpPr>
          <p:cNvPr id="318" name="Google Shape;318;p44"/>
          <p:cNvSpPr txBox="1"/>
          <p:nvPr/>
        </p:nvSpPr>
        <p:spPr>
          <a:xfrm>
            <a:off x="872125" y="3976625"/>
            <a:ext cx="232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2"/>
                </a:solidFill>
              </a:rPr>
              <a:t>Xóa node tại vị trí thứ 1 của list</a:t>
            </a:r>
            <a:endParaRPr sz="1800">
              <a:solidFill>
                <a:schemeClr val="dk2"/>
              </a:solidFill>
            </a:endParaRPr>
          </a:p>
        </p:txBody>
      </p:sp>
      <p:sp>
        <p:nvSpPr>
          <p:cNvPr id="319" name="Google Shape;319;p44"/>
          <p:cNvSpPr txBox="1"/>
          <p:nvPr/>
        </p:nvSpPr>
        <p:spPr>
          <a:xfrm>
            <a:off x="1479175" y="1594900"/>
            <a:ext cx="69279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0			1			2			3				4</a:t>
            </a:r>
            <a:endParaRPr sz="18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5"/>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325" name="Google Shape;325;p45"/>
          <p:cNvGraphicFramePr/>
          <p:nvPr/>
        </p:nvGraphicFramePr>
        <p:xfrm>
          <a:off x="391075" y="2117725"/>
          <a:ext cx="3000000" cy="3000000"/>
        </p:xfrm>
        <a:graphic>
          <a:graphicData uri="http://schemas.openxmlformats.org/drawingml/2006/table">
            <a:tbl>
              <a:tblPr>
                <a:noFill/>
                <a:tableStyleId>{A6C4651C-1320-4568-ACFE-8513DF97D7DB}</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0xa3</a:t>
                      </a:r>
                      <a:endParaRPr/>
                    </a:p>
                  </a:txBody>
                  <a:tcPr marT="91425" marB="91425" marR="91425" marL="91425">
                    <a:solidFill>
                      <a:srgbClr val="FF0000"/>
                    </a:solidFill>
                  </a:tcPr>
                </a:tc>
              </a:tr>
            </a:tbl>
          </a:graphicData>
        </a:graphic>
      </p:graphicFrame>
      <p:graphicFrame>
        <p:nvGraphicFramePr>
          <p:cNvPr id="326" name="Google Shape;326;p45"/>
          <p:cNvGraphicFramePr/>
          <p:nvPr/>
        </p:nvGraphicFramePr>
        <p:xfrm>
          <a:off x="5491188" y="21177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0xef</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0xb7</a:t>
                      </a:r>
                      <a:endParaRPr/>
                    </a:p>
                  </a:txBody>
                  <a:tcPr marT="91425" marB="91425" marR="91425" marL="91425"/>
                </a:tc>
              </a:tr>
            </a:tbl>
          </a:graphicData>
        </a:graphic>
      </p:graphicFrame>
      <p:graphicFrame>
        <p:nvGraphicFramePr>
          <p:cNvPr id="327" name="Google Shape;327;p45"/>
          <p:cNvGraphicFramePr/>
          <p:nvPr/>
        </p:nvGraphicFramePr>
        <p:xfrm>
          <a:off x="7118488" y="21177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0xb7</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2</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328" name="Google Shape;328;p45"/>
          <p:cNvGraphicFramePr/>
          <p:nvPr/>
        </p:nvGraphicFramePr>
        <p:xfrm>
          <a:off x="3940088" y="2117725"/>
          <a:ext cx="3000000" cy="3000000"/>
        </p:xfrm>
        <a:graphic>
          <a:graphicData uri="http://schemas.openxmlformats.org/drawingml/2006/table">
            <a:tbl>
              <a:tblPr>
                <a:noFill/>
                <a:tableStyleId>{A6C4651C-1320-4568-ACFE-8513DF97D7DB}</a:tableStyleId>
              </a:tblPr>
              <a:tblGrid>
                <a:gridCol w="904875"/>
              </a:tblGrid>
              <a:tr h="426850">
                <a:tc>
                  <a:txBody>
                    <a:bodyPr/>
                    <a:lstStyle/>
                    <a:p>
                      <a:pPr indent="0" lvl="0" marL="0" rtl="0" algn="l">
                        <a:spcBef>
                          <a:spcPts val="0"/>
                        </a:spcBef>
                        <a:spcAft>
                          <a:spcPts val="0"/>
                        </a:spcAft>
                        <a:buNone/>
                      </a:pPr>
                      <a:r>
                        <a:rPr lang="vi"/>
                        <a:t>0xa3</a:t>
                      </a:r>
                      <a:endParaRPr/>
                    </a:p>
                  </a:txBody>
                  <a:tcPr marT="91425" marB="91425" marR="91425" marL="91425">
                    <a:solidFill>
                      <a:schemeClr val="lt1"/>
                    </a:solidFill>
                  </a:tcPr>
                </a:tc>
              </a:tr>
              <a:tr h="426850">
                <a:tc>
                  <a:txBody>
                    <a:bodyPr/>
                    <a:lstStyle/>
                    <a:p>
                      <a:pPr indent="0" lvl="0" marL="0" rtl="0" algn="l">
                        <a:spcBef>
                          <a:spcPts val="0"/>
                        </a:spcBef>
                        <a:spcAft>
                          <a:spcPts val="0"/>
                        </a:spcAft>
                        <a:buNone/>
                      </a:pPr>
                      <a:r>
                        <a:rPr lang="vi"/>
                        <a:t>10</a:t>
                      </a:r>
                      <a:endParaRPr/>
                    </a:p>
                  </a:txBody>
                  <a:tcPr marT="91425" marB="91425" marR="91425" marL="91425">
                    <a:solidFill>
                      <a:schemeClr val="lt1"/>
                    </a:solidFill>
                  </a:tcPr>
                </a:tc>
              </a:tr>
              <a:tr h="426850">
                <a:tc>
                  <a:txBody>
                    <a:bodyPr/>
                    <a:lstStyle/>
                    <a:p>
                      <a:pPr indent="0" lvl="0" marL="0" rtl="0" algn="l">
                        <a:spcBef>
                          <a:spcPts val="0"/>
                        </a:spcBef>
                        <a:spcAft>
                          <a:spcPts val="0"/>
                        </a:spcAft>
                        <a:buNone/>
                      </a:pPr>
                      <a:r>
                        <a:rPr lang="vi"/>
                        <a:t>0xef</a:t>
                      </a:r>
                      <a:endParaRPr/>
                    </a:p>
                  </a:txBody>
                  <a:tcPr marT="91425" marB="91425" marR="91425" marL="91425">
                    <a:solidFill>
                      <a:schemeClr val="lt1"/>
                    </a:solidFill>
                  </a:tcPr>
                </a:tc>
              </a:tr>
            </a:tbl>
          </a:graphicData>
        </a:graphic>
      </p:graphicFrame>
      <p:sp>
        <p:nvSpPr>
          <p:cNvPr id="329" name="Google Shape;329;p45"/>
          <p:cNvSpPr txBox="1"/>
          <p:nvPr/>
        </p:nvSpPr>
        <p:spPr>
          <a:xfrm>
            <a:off x="872125" y="3976625"/>
            <a:ext cx="232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1800">
                <a:solidFill>
                  <a:schemeClr val="dk2"/>
                </a:solidFill>
              </a:rPr>
              <a:t>Xóa node tại vị trí thứ 1 của list</a:t>
            </a:r>
            <a:endParaRPr sz="1800">
              <a:solidFill>
                <a:schemeClr val="dk2"/>
              </a:solidFill>
            </a:endParaRPr>
          </a:p>
        </p:txBody>
      </p:sp>
      <p:sp>
        <p:nvSpPr>
          <p:cNvPr id="330" name="Google Shape;330;p45"/>
          <p:cNvSpPr txBox="1"/>
          <p:nvPr/>
        </p:nvSpPr>
        <p:spPr>
          <a:xfrm>
            <a:off x="1479175" y="1594900"/>
            <a:ext cx="69279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0			1			2			3				4</a:t>
            </a:r>
            <a:endParaRPr sz="18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6"/>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slide hướng dẫn phần code</a:t>
            </a:r>
            <a:endParaRPr sz="2800"/>
          </a:p>
        </p:txBody>
      </p:sp>
      <p:graphicFrame>
        <p:nvGraphicFramePr>
          <p:cNvPr id="336" name="Google Shape;336;p46"/>
          <p:cNvGraphicFramePr/>
          <p:nvPr/>
        </p:nvGraphicFramePr>
        <p:xfrm>
          <a:off x="391075" y="2117725"/>
          <a:ext cx="3000000" cy="3000000"/>
        </p:xfrm>
        <a:graphic>
          <a:graphicData uri="http://schemas.openxmlformats.org/drawingml/2006/table">
            <a:tbl>
              <a:tblPr>
                <a:noFill/>
                <a:tableStyleId>{A6C4651C-1320-4568-ACFE-8513DF97D7DB}</a:tableStyleId>
              </a:tblPr>
              <a:tblGrid>
                <a:gridCol w="904875"/>
                <a:gridCol w="904875"/>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0xa1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r h="381000">
                <a:tc>
                  <a:txBody>
                    <a:bodyPr/>
                    <a:lstStyle/>
                    <a:p>
                      <a:pPr indent="0" lvl="0" marL="0" rtl="0" algn="l">
                        <a:spcBef>
                          <a:spcPts val="0"/>
                        </a:spcBef>
                        <a:spcAft>
                          <a:spcPts val="0"/>
                        </a:spcAft>
                        <a:buNone/>
                      </a:pPr>
                      <a:r>
                        <a:rPr lang="vi"/>
                        <a:t>Next</a:t>
                      </a:r>
                      <a:endParaRPr/>
                    </a:p>
                  </a:txBody>
                  <a:tcPr marT="91425" marB="91425" marR="91425" marL="91425"/>
                </a:tc>
                <a:tc>
                  <a:txBody>
                    <a:bodyPr/>
                    <a:lstStyle/>
                    <a:p>
                      <a:pPr indent="0" lvl="0" marL="0" rtl="0" algn="l">
                        <a:spcBef>
                          <a:spcPts val="0"/>
                        </a:spcBef>
                        <a:spcAft>
                          <a:spcPts val="0"/>
                        </a:spcAft>
                        <a:buNone/>
                      </a:pPr>
                      <a:r>
                        <a:rPr lang="vi"/>
                        <a:t>0xe3</a:t>
                      </a:r>
                      <a:endParaRPr/>
                    </a:p>
                  </a:txBody>
                  <a:tcPr marT="91425" marB="91425" marR="91425" marL="91425">
                    <a:solidFill>
                      <a:schemeClr val="lt1"/>
                    </a:solidFill>
                  </a:tcPr>
                </a:tc>
              </a:tr>
            </a:tbl>
          </a:graphicData>
        </a:graphic>
      </p:graphicFrame>
      <p:sp>
        <p:nvSpPr>
          <p:cNvPr id="337" name="Google Shape;337;p46"/>
          <p:cNvSpPr txBox="1"/>
          <p:nvPr/>
        </p:nvSpPr>
        <p:spPr>
          <a:xfrm>
            <a:off x="1479175" y="1594900"/>
            <a:ext cx="69279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0			1			2			3				4</a:t>
            </a:r>
            <a:endParaRPr sz="1800">
              <a:solidFill>
                <a:schemeClr val="dk2"/>
              </a:solidFill>
            </a:endParaRPr>
          </a:p>
        </p:txBody>
      </p:sp>
      <p:sp>
        <p:nvSpPr>
          <p:cNvPr id="338" name="Google Shape;338;p46"/>
          <p:cNvSpPr txBox="1"/>
          <p:nvPr/>
        </p:nvSpPr>
        <p:spPr>
          <a:xfrm>
            <a:off x="5862650" y="617225"/>
            <a:ext cx="2378400" cy="44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0xa1</a:t>
            </a:r>
            <a:endParaRPr sz="1800">
              <a:solidFill>
                <a:schemeClr val="dk2"/>
              </a:solidFill>
            </a:endParaRPr>
          </a:p>
        </p:txBody>
      </p:sp>
      <p:graphicFrame>
        <p:nvGraphicFramePr>
          <p:cNvPr id="339" name="Google Shape;339;p46"/>
          <p:cNvGraphicFramePr/>
          <p:nvPr/>
        </p:nvGraphicFramePr>
        <p:xfrm>
          <a:off x="2612400" y="21177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0xe3</a:t>
                      </a:r>
                      <a:endParaRPr/>
                    </a:p>
                  </a:txBody>
                  <a:tcPr marT="91425" marB="91425" marR="91425" marL="91425"/>
                </a:tc>
              </a:tr>
              <a:tr h="381000">
                <a:tc>
                  <a:txBody>
                    <a:bodyPr/>
                    <a:lstStyle/>
                    <a:p>
                      <a:pPr indent="0" lvl="0" marL="0" rtl="0" algn="l">
                        <a:spcBef>
                          <a:spcPts val="0"/>
                        </a:spcBef>
                        <a:spcAft>
                          <a:spcPts val="0"/>
                        </a:spcAft>
                        <a:buNone/>
                      </a:pPr>
                      <a:r>
                        <a:rPr lang="vi"/>
                        <a:t>5</a:t>
                      </a:r>
                      <a:endParaRPr/>
                    </a:p>
                  </a:txBody>
                  <a:tcPr marT="91425" marB="91425" marR="91425" marL="91425"/>
                </a:tc>
              </a:tr>
              <a:tr h="381000">
                <a:tc>
                  <a:txBody>
                    <a:bodyPr/>
                    <a:lstStyle/>
                    <a:p>
                      <a:pPr indent="0" lvl="0" marL="0" rtl="0" algn="l">
                        <a:spcBef>
                          <a:spcPts val="0"/>
                        </a:spcBef>
                        <a:spcAft>
                          <a:spcPts val="0"/>
                        </a:spcAft>
                        <a:buNone/>
                      </a:pPr>
                      <a:r>
                        <a:rPr lang="vi"/>
                        <a:t>0xb8</a:t>
                      </a:r>
                      <a:endParaRPr/>
                    </a:p>
                  </a:txBody>
                  <a:tcPr marT="91425" marB="91425" marR="91425" marL="91425">
                    <a:solidFill>
                      <a:schemeClr val="lt1"/>
                    </a:solidFill>
                  </a:tcPr>
                </a:tc>
              </a:tr>
            </a:tbl>
          </a:graphicData>
        </a:graphic>
      </p:graphicFrame>
      <p:graphicFrame>
        <p:nvGraphicFramePr>
          <p:cNvPr id="340" name="Google Shape;340;p46"/>
          <p:cNvGraphicFramePr/>
          <p:nvPr/>
        </p:nvGraphicFramePr>
        <p:xfrm>
          <a:off x="3928850" y="21177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0xb8</a:t>
                      </a:r>
                      <a:endParaRPr/>
                    </a:p>
                  </a:txBody>
                  <a:tcPr marT="91425" marB="91425" marR="91425" marL="91425"/>
                </a:tc>
              </a:tr>
              <a:tr h="381000">
                <a:tc>
                  <a:txBody>
                    <a:bodyPr/>
                    <a:lstStyle/>
                    <a:p>
                      <a:pPr indent="0" lvl="0" marL="0" rtl="0" algn="l">
                        <a:spcBef>
                          <a:spcPts val="0"/>
                        </a:spcBef>
                        <a:spcAft>
                          <a:spcPts val="0"/>
                        </a:spcAft>
                        <a:buNone/>
                      </a:pPr>
                      <a:r>
                        <a:rPr lang="vi"/>
                        <a:t>4</a:t>
                      </a:r>
                      <a:endParaRPr/>
                    </a:p>
                  </a:txBody>
                  <a:tcPr marT="91425" marB="91425" marR="91425" marL="91425"/>
                </a:tc>
              </a:tr>
              <a:tr h="381000">
                <a:tc>
                  <a:txBody>
                    <a:bodyPr/>
                    <a:lstStyle/>
                    <a:p>
                      <a:pPr indent="0" lvl="0" marL="0" rtl="0" algn="l">
                        <a:spcBef>
                          <a:spcPts val="0"/>
                        </a:spcBef>
                        <a:spcAft>
                          <a:spcPts val="0"/>
                        </a:spcAft>
                        <a:buNone/>
                      </a:pPr>
                      <a:r>
                        <a:rPr lang="vi"/>
                        <a:t>0xf2</a:t>
                      </a:r>
                      <a:endParaRPr/>
                    </a:p>
                  </a:txBody>
                  <a:tcPr marT="91425" marB="91425" marR="91425" marL="91425">
                    <a:solidFill>
                      <a:schemeClr val="lt1"/>
                    </a:solidFill>
                  </a:tcPr>
                </a:tc>
              </a:tr>
            </a:tbl>
          </a:graphicData>
        </a:graphic>
      </p:graphicFrame>
      <p:graphicFrame>
        <p:nvGraphicFramePr>
          <p:cNvPr id="341" name="Google Shape;341;p46"/>
          <p:cNvGraphicFramePr/>
          <p:nvPr/>
        </p:nvGraphicFramePr>
        <p:xfrm>
          <a:off x="5383875" y="2117725"/>
          <a:ext cx="3000000" cy="3000000"/>
        </p:xfrm>
        <a:graphic>
          <a:graphicData uri="http://schemas.openxmlformats.org/drawingml/2006/table">
            <a:tbl>
              <a:tblPr>
                <a:noFill/>
                <a:tableStyleId>{A6C4651C-1320-4568-ACFE-8513DF97D7DB}</a:tableStyleId>
              </a:tblPr>
              <a:tblGrid>
                <a:gridCol w="904875"/>
              </a:tblGrid>
              <a:tr h="381000">
                <a:tc>
                  <a:txBody>
                    <a:bodyPr/>
                    <a:lstStyle/>
                    <a:p>
                      <a:pPr indent="0" lvl="0" marL="0" rtl="0" algn="l">
                        <a:spcBef>
                          <a:spcPts val="0"/>
                        </a:spcBef>
                        <a:spcAft>
                          <a:spcPts val="0"/>
                        </a:spcAft>
                        <a:buNone/>
                      </a:pPr>
                      <a:r>
                        <a:rPr lang="vi"/>
                        <a:t>0xf2</a:t>
                      </a:r>
                      <a:endParaRPr/>
                    </a:p>
                  </a:txBody>
                  <a:tcPr marT="91425" marB="91425" marR="91425" marL="91425"/>
                </a:tc>
              </a:tr>
              <a:tr h="381000">
                <a:tc>
                  <a:txBody>
                    <a:bodyPr/>
                    <a:lstStyle/>
                    <a:p>
                      <a:pPr indent="0" lvl="0" marL="0" rtl="0" algn="l">
                        <a:spcBef>
                          <a:spcPts val="0"/>
                        </a:spcBef>
                        <a:spcAft>
                          <a:spcPts val="0"/>
                        </a:spcAft>
                        <a:buNone/>
                      </a:pPr>
                      <a:r>
                        <a:rPr lang="vi"/>
                        <a:t>7</a:t>
                      </a:r>
                      <a:endParaRPr/>
                    </a:p>
                  </a:txBody>
                  <a:tcPr marT="91425" marB="91425" marR="91425" marL="91425"/>
                </a:tc>
              </a:tr>
              <a:tr h="381000">
                <a:tc>
                  <a:txBody>
                    <a:bodyPr/>
                    <a:lstStyle/>
                    <a:p>
                      <a:pPr indent="0" lvl="0" marL="0" rtl="0" algn="l">
                        <a:spcBef>
                          <a:spcPts val="0"/>
                        </a:spcBef>
                        <a:spcAft>
                          <a:spcPts val="0"/>
                        </a:spcAft>
                        <a:buNone/>
                      </a:pPr>
                      <a:r>
                        <a:rPr lang="vi"/>
                        <a:t>NULL</a:t>
                      </a:r>
                      <a:endParaRPr/>
                    </a:p>
                  </a:txBody>
                  <a:tcPr marT="91425" marB="91425" marR="91425" marL="91425">
                    <a:solidFill>
                      <a:schemeClr val="lt1"/>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7"/>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sp>
        <p:nvSpPr>
          <p:cNvPr id="347" name="Google Shape;347;p47"/>
          <p:cNvSpPr/>
          <p:nvPr/>
        </p:nvSpPr>
        <p:spPr>
          <a:xfrm>
            <a:off x="408475" y="1843525"/>
            <a:ext cx="8520600" cy="2962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&lt;stdlib.h&gt;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typedef</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node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createNode</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push_back</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temp</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temp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createNode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khoi tao node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temp = 0xa1</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if array doesn't have any node yet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temp</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if array has some node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use p instead of array because we are using pointer, use array will change the structure of linkedlist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which mean the current node is not the last node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check next node until it a last node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temp</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change it next member point to address of new node have just create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pop_back</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temp</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to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free the last node in the list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temp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temp</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get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pos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&amp;&amp;</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pos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pos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"Error: List has less element\n"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push_back</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push_back</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7</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push_back</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push_back</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push_back</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push_back</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"Value test: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"Value test: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"Value test: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8"/>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sp>
        <p:nvSpPr>
          <p:cNvPr id="353" name="Google Shape;353;p48"/>
          <p:cNvSpPr/>
          <p:nvPr/>
        </p:nvSpPr>
        <p:spPr>
          <a:xfrm>
            <a:off x="408475" y="1843525"/>
            <a:ext cx="8520600" cy="2962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createNode</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push_back</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push_front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 them 1 node vao phia truoc</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pop_back</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pop_front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 xoa </a:t>
            </a:r>
            <a:r>
              <a:rPr lang="vi" sz="1000">
                <a:latin typeface="Roboto Mono"/>
                <a:ea typeface="Roboto Mono"/>
                <a:cs typeface="Roboto Mono"/>
                <a:sym typeface="Roboto Mono"/>
              </a:rPr>
              <a:t>node dau tien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front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 lay gia tri cua nod</a:t>
            </a:r>
            <a:r>
              <a:rPr lang="vi" sz="1000">
                <a:latin typeface="Roboto Mono"/>
                <a:ea typeface="Roboto Mono"/>
                <a:cs typeface="Roboto Mono"/>
                <a:sym typeface="Roboto Mono"/>
              </a:rPr>
              <a:t>e dau tien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back</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 lay gia tri cua node cuoi cung</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insert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pos</a:t>
            </a:r>
            <a:r>
              <a:rPr lang="vi" sz="1000">
                <a:latin typeface="Roboto Mono"/>
                <a:ea typeface="Roboto Mono"/>
                <a:cs typeface="Roboto Mono"/>
                <a:sym typeface="Roboto Mono"/>
              </a:rPr>
              <a:t>); // them 1 node vao mot vi tri bat ky</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delete_list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pos</a:t>
            </a:r>
            <a:r>
              <a:rPr lang="vi" sz="1000">
                <a:latin typeface="Roboto Mono"/>
                <a:ea typeface="Roboto Mono"/>
                <a:cs typeface="Roboto Mono"/>
                <a:sym typeface="Roboto Mono"/>
              </a:rPr>
              <a:t>); // xoa 1 node tai mot vi tri bat ky</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size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 lay kich thuoc cua list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get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pos</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bool</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empty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 kiem tra list co rong hay khong</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74" name="Google Shape;74;p16"/>
          <p:cNvGraphicFramePr/>
          <p:nvPr/>
        </p:nvGraphicFramePr>
        <p:xfrm>
          <a:off x="952500" y="3317675"/>
          <a:ext cx="3000000" cy="3000000"/>
        </p:xfrm>
        <a:graphic>
          <a:graphicData uri="http://schemas.openxmlformats.org/drawingml/2006/table">
            <a:tbl>
              <a:tblPr>
                <a:noFill/>
                <a:tableStyleId>{A6C4651C-1320-4568-ACFE-8513DF97D7DB}</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0x0D</a:t>
                      </a:r>
                      <a:endParaRPr/>
                    </a:p>
                  </a:txBody>
                  <a:tcPr marT="91425" marB="91425" marR="91425" marL="91425"/>
                </a:tc>
                <a:tc>
                  <a:txBody>
                    <a:bodyPr/>
                    <a:lstStyle/>
                    <a:p>
                      <a:pPr indent="0" lvl="0" marL="0" rtl="0" algn="l">
                        <a:spcBef>
                          <a:spcPts val="0"/>
                        </a:spcBef>
                        <a:spcAft>
                          <a:spcPts val="0"/>
                        </a:spcAft>
                        <a:buNone/>
                      </a:pPr>
                      <a:r>
                        <a:rPr lang="vi"/>
                        <a:t>0x11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r>
            </a:tbl>
          </a:graphicData>
        </a:graphic>
      </p:graphicFrame>
      <p:sp>
        <p:nvSpPr>
          <p:cNvPr id="75" name="Google Shape;75;p16"/>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ctr">
              <a:spcBef>
                <a:spcPts val="0"/>
              </a:spcBef>
              <a:spcAft>
                <a:spcPts val="0"/>
              </a:spcAft>
              <a:buNone/>
            </a:pPr>
            <a:r>
              <a:rPr lang="vi">
                <a:latin typeface="Roboto Mono"/>
                <a:ea typeface="Roboto Mono"/>
                <a:cs typeface="Roboto Mono"/>
                <a:sym typeface="Roboto Mono"/>
              </a:rPr>
              <a:t>=&gt; </a:t>
            </a:r>
            <a:r>
              <a:rPr lang="vi">
                <a:solidFill>
                  <a:srgbClr val="1AB1CD"/>
                </a:solidFill>
                <a:latin typeface="Roboto Mono"/>
                <a:ea typeface="Roboto Mono"/>
                <a:cs typeface="Roboto Mono"/>
                <a:sym typeface="Roboto Mono"/>
              </a:rPr>
              <a:t>arr</a:t>
            </a:r>
            <a:r>
              <a:rPr lang="vi">
                <a:solidFill>
                  <a:schemeClr val="dk1"/>
                </a:solidFill>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solidFill>
                  <a:schemeClr val="dk1"/>
                </a:solidFill>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solidFill>
                  <a:schemeClr val="dk1"/>
                </a:solidFill>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solidFill>
                  <a:schemeClr val="dk1"/>
                </a:solidFill>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solidFill>
                  <a:schemeClr val="dk1"/>
                </a:solidFill>
                <a:latin typeface="Roboto Mono"/>
                <a:ea typeface="Roboto Mono"/>
                <a:cs typeface="Roboto Mono"/>
                <a:sym typeface="Roboto Mono"/>
              </a:rPr>
              <a:t>,</a:t>
            </a:r>
            <a:r>
              <a:rPr lang="vi">
                <a:solidFill>
                  <a:srgbClr val="106040"/>
                </a:solidFill>
                <a:latin typeface="Roboto Mono"/>
                <a:ea typeface="Roboto Mono"/>
                <a:cs typeface="Roboto Mono"/>
                <a:sym typeface="Roboto Mono"/>
              </a:rPr>
              <a:t>3</a:t>
            </a: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rtl="0" algn="ctr">
              <a:spcBef>
                <a:spcPts val="0"/>
              </a:spcBef>
              <a:spcAft>
                <a:spcPts val="0"/>
              </a:spcAft>
              <a:buNone/>
            </a:pPr>
            <a:r>
              <a:t/>
            </a:r>
            <a:endParaRPr>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81" name="Google Shape;81;p17"/>
          <p:cNvGraphicFramePr/>
          <p:nvPr/>
        </p:nvGraphicFramePr>
        <p:xfrm>
          <a:off x="952500" y="3317675"/>
          <a:ext cx="3000000" cy="3000000"/>
        </p:xfrm>
        <a:graphic>
          <a:graphicData uri="http://schemas.openxmlformats.org/drawingml/2006/table">
            <a:tbl>
              <a:tblPr>
                <a:noFill/>
                <a:tableStyleId>{A6C4651C-1320-4568-ACFE-8513DF97D7DB}</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0x0D</a:t>
                      </a:r>
                      <a:endParaRPr/>
                    </a:p>
                  </a:txBody>
                  <a:tcPr marT="91425" marB="91425" marR="91425" marL="91425"/>
                </a:tc>
                <a:tc>
                  <a:txBody>
                    <a:bodyPr/>
                    <a:lstStyle/>
                    <a:p>
                      <a:pPr indent="0" lvl="0" marL="0" rtl="0" algn="l">
                        <a:spcBef>
                          <a:spcPts val="0"/>
                        </a:spcBef>
                        <a:spcAft>
                          <a:spcPts val="0"/>
                        </a:spcAft>
                        <a:buNone/>
                      </a:pPr>
                      <a:r>
                        <a:rPr lang="vi"/>
                        <a:t>0x11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null</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r>
            </a:tbl>
          </a:graphicData>
        </a:graphic>
      </p:graphicFrame>
      <p:sp>
        <p:nvSpPr>
          <p:cNvPr id="82" name="Google Shape;82;p17"/>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a:t>
            </a: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88" name="Google Shape;88;p18"/>
          <p:cNvGraphicFramePr/>
          <p:nvPr/>
        </p:nvGraphicFramePr>
        <p:xfrm>
          <a:off x="952500" y="3317675"/>
          <a:ext cx="3000000" cy="3000000"/>
        </p:xfrm>
        <a:graphic>
          <a:graphicData uri="http://schemas.openxmlformats.org/drawingml/2006/table">
            <a:tbl>
              <a:tblPr>
                <a:noFill/>
                <a:tableStyleId>{A6C4651C-1320-4568-ACFE-8513DF97D7DB}</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0x0D</a:t>
                      </a:r>
                      <a:endParaRPr/>
                    </a:p>
                  </a:txBody>
                  <a:tcPr marT="91425" marB="91425" marR="91425" marL="91425"/>
                </a:tc>
                <a:tc>
                  <a:txBody>
                    <a:bodyPr/>
                    <a:lstStyle/>
                    <a:p>
                      <a:pPr indent="0" lvl="0" marL="0" rtl="0" algn="l">
                        <a:spcBef>
                          <a:spcPts val="0"/>
                        </a:spcBef>
                        <a:spcAft>
                          <a:spcPts val="0"/>
                        </a:spcAft>
                        <a:buNone/>
                      </a:pPr>
                      <a:r>
                        <a:rPr lang="vi"/>
                        <a:t>0x11</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r>
            </a:tbl>
          </a:graphicData>
        </a:graphic>
      </p:graphicFrame>
      <p:sp>
        <p:nvSpPr>
          <p:cNvPr id="89" name="Google Shape;89;p18"/>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a:t>
            </a: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95" name="Google Shape;95;p19"/>
          <p:cNvGraphicFramePr/>
          <p:nvPr/>
        </p:nvGraphicFramePr>
        <p:xfrm>
          <a:off x="952500" y="3317675"/>
          <a:ext cx="3000000" cy="3000000"/>
        </p:xfrm>
        <a:graphic>
          <a:graphicData uri="http://schemas.openxmlformats.org/drawingml/2006/table">
            <a:tbl>
              <a:tblPr>
                <a:noFill/>
                <a:tableStyleId>{A6C4651C-1320-4568-ACFE-8513DF97D7DB}</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0x0D</a:t>
                      </a:r>
                      <a:endParaRPr/>
                    </a:p>
                  </a:txBody>
                  <a:tcPr marT="91425" marB="91425" marR="91425" marL="91425"/>
                </a:tc>
                <a:tc>
                  <a:txBody>
                    <a:bodyPr/>
                    <a:lstStyle/>
                    <a:p>
                      <a:pPr indent="0" lvl="0" marL="0" rtl="0" algn="l">
                        <a:spcBef>
                          <a:spcPts val="0"/>
                        </a:spcBef>
                        <a:spcAft>
                          <a:spcPts val="0"/>
                        </a:spcAft>
                        <a:buNone/>
                      </a:pPr>
                      <a:r>
                        <a:rPr lang="vi"/>
                        <a:t>0x11</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null</a:t>
                      </a:r>
                      <a:endParaRPr/>
                    </a:p>
                  </a:txBody>
                  <a:tcPr marT="91425" marB="91425" marR="91425" marL="91425">
                    <a:solidFill>
                      <a:schemeClr val="accent1"/>
                    </a:solidFill>
                  </a:tcPr>
                </a:tc>
              </a:tr>
            </a:tbl>
          </a:graphicData>
        </a:graphic>
      </p:graphicFrame>
      <p:sp>
        <p:nvSpPr>
          <p:cNvPr id="96" name="Google Shape;96;p19"/>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a:t>
            </a: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02" name="Google Shape;102;p20"/>
          <p:cNvGraphicFramePr/>
          <p:nvPr/>
        </p:nvGraphicFramePr>
        <p:xfrm>
          <a:off x="952500" y="3317675"/>
          <a:ext cx="3000000" cy="3000000"/>
        </p:xfrm>
        <a:graphic>
          <a:graphicData uri="http://schemas.openxmlformats.org/drawingml/2006/table">
            <a:tbl>
              <a:tblPr>
                <a:noFill/>
                <a:tableStyleId>{A6C4651C-1320-4568-ACFE-8513DF97D7DB}</a:tableStyleId>
              </a:tblPr>
              <a:tblGrid>
                <a:gridCol w="1206500"/>
                <a:gridCol w="1206500"/>
                <a:gridCol w="1206500"/>
                <a:gridCol w="1206500"/>
                <a:gridCol w="120650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0x0D</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r>
            </a:tbl>
          </a:graphicData>
        </a:graphic>
      </p:graphicFrame>
      <p:sp>
        <p:nvSpPr>
          <p:cNvPr id="103" name="Google Shape;103;p20"/>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a:t>
            </a: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ctrTitle"/>
          </p:nvPr>
        </p:nvSpPr>
        <p:spPr>
          <a:xfrm>
            <a:off x="311700" y="744575"/>
            <a:ext cx="8520600" cy="86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graphicFrame>
        <p:nvGraphicFramePr>
          <p:cNvPr id="109" name="Google Shape;109;p21"/>
          <p:cNvGraphicFramePr/>
          <p:nvPr/>
        </p:nvGraphicFramePr>
        <p:xfrm>
          <a:off x="952500" y="3317675"/>
          <a:ext cx="3000000" cy="3000000"/>
        </p:xfrm>
        <a:graphic>
          <a:graphicData uri="http://schemas.openxmlformats.org/drawingml/2006/table">
            <a:tbl>
              <a:tblPr>
                <a:noFill/>
                <a:tableStyleId>{A6C4651C-1320-4568-ACFE-8513DF97D7DB}</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None/>
                      </a:pPr>
                      <a:r>
                        <a:rPr lang="vi"/>
                        <a:t>Address</a:t>
                      </a:r>
                      <a:endParaRPr/>
                    </a:p>
                  </a:txBody>
                  <a:tcPr marT="91425" marB="91425" marR="91425" marL="91425"/>
                </a:tc>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 </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x</a:t>
                      </a:r>
                      <a:endParaRPr/>
                    </a:p>
                  </a:txBody>
                  <a:tcPr marT="91425" marB="91425" marR="91425" marL="91425"/>
                </a:tc>
                <a:tc>
                  <a:txBody>
                    <a:bodyPr/>
                    <a:lstStyle/>
                    <a:p>
                      <a:pPr indent="0" lvl="0" marL="0" rtl="0" algn="l">
                        <a:spcBef>
                          <a:spcPts val="0"/>
                        </a:spcBef>
                        <a:spcAft>
                          <a:spcPts val="0"/>
                        </a:spcAft>
                        <a:buNone/>
                      </a:pPr>
                      <a:r>
                        <a:rPr lang="vi"/>
                        <a:t>y</a:t>
                      </a:r>
                      <a:endParaRPr/>
                    </a:p>
                  </a:txBody>
                  <a:tcPr marT="91425" marB="91425" marR="91425" marL="91425"/>
                </a:tc>
              </a:tr>
              <a:tr h="381000">
                <a:tc>
                  <a:txBody>
                    <a:bodyPr/>
                    <a:lstStyle/>
                    <a:p>
                      <a:pPr indent="0" lvl="0" marL="0" rtl="0" algn="l">
                        <a:spcBef>
                          <a:spcPts val="0"/>
                        </a:spcBef>
                        <a:spcAft>
                          <a:spcPts val="0"/>
                        </a:spcAft>
                        <a:buNone/>
                      </a:pPr>
                      <a:r>
                        <a:rPr lang="vi"/>
                        <a:t>Value</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10" name="Google Shape;110;p21"/>
          <p:cNvSpPr/>
          <p:nvPr/>
        </p:nvSpPr>
        <p:spPr>
          <a:xfrm>
            <a:off x="1606150" y="1943825"/>
            <a:ext cx="5442900" cy="86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a:t>
            </a:r>
            <a:r>
              <a:rPr lang="vi">
                <a:latin typeface="Roboto Mono"/>
                <a:ea typeface="Roboto Mono"/>
                <a:cs typeface="Roboto Mono"/>
                <a:sym typeface="Roboto Mono"/>
              </a:rPr>
              <a:t>[10000]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2</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7</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4</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r>
              <a:rPr lang="vi">
                <a:solidFill>
                  <a:srgbClr val="106040"/>
                </a:solidFill>
                <a:latin typeface="Roboto Mono"/>
                <a:ea typeface="Roboto Mono"/>
                <a:cs typeface="Roboto Mono"/>
                <a:sym typeface="Roboto Mono"/>
              </a:rPr>
              <a:t>3,...,1,2</a:t>
            </a: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