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Lst>
  <p:sldSz cy="5143500" cx="9144000"/>
  <p:notesSz cx="6858000" cy="9144000"/>
  <p:embeddedFontLst>
    <p:embeddedFont>
      <p:font typeface="Roboto Mono"/>
      <p:regular r:id="rId52"/>
      <p:bold r:id="rId53"/>
      <p:italic r:id="rId54"/>
      <p:boldItalic r:id="rId5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39502961-491E-4187-A61A-7E590D2AF6D9}">
  <a:tblStyle styleId="{39502961-491E-4187-A61A-7E590D2AF6D9}"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font" Target="fonts/RobotoMono-bold.fntdata"/><Relationship Id="rId52" Type="http://schemas.openxmlformats.org/officeDocument/2006/relationships/font" Target="fonts/RobotoMono-regular.fntdata"/><Relationship Id="rId11" Type="http://schemas.openxmlformats.org/officeDocument/2006/relationships/slide" Target="slides/slide5.xml"/><Relationship Id="rId55" Type="http://schemas.openxmlformats.org/officeDocument/2006/relationships/font" Target="fonts/RobotoMono-boldItalic.fntdata"/><Relationship Id="rId10" Type="http://schemas.openxmlformats.org/officeDocument/2006/relationships/slide" Target="slides/slide4.xml"/><Relationship Id="rId54" Type="http://schemas.openxmlformats.org/officeDocument/2006/relationships/font" Target="fonts/RobotoMono-italic.fnt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ae0e790e54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ae0e790e54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656c7404cb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656c7404cb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656c7404cb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2656c7404cb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656d8c410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2656d8c410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2ae0e790e54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2ae0e790e54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2ae0e790e54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2ae0e790e54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ae0e790e54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2ae0e790e54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ae0e790e54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2ae0e790e54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2ae0e790e54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2ae0e790e54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ae0e790e54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2ae0e790e54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656c7404c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656c7404c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2ae0e790e54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2ae0e790e54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2ae0e790e54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2ae0e790e54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2ae0e790e54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2ae0e790e54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2ae0e790e54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2ae0e790e54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2ae0e790e54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2ae0e790e54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2ae0e790e54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2ae0e790e54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2ae0e790e54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2ae0e790e54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2ae0e790e54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2ae0e790e54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2ae0e790e54_0_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2ae0e790e54_0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2ae0e790e54_0_2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2ae0e790e54_0_2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2656c7404cb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2656c7404cb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2ae0e790e54_0_1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2ae0e790e54_0_1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2ae0e790e54_0_2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2ae0e790e54_0_2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2ae0e790e54_0_2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2ae0e790e54_0_2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2ae0e790e54_0_2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2ae0e790e54_0_2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2ae0e790e54_0_2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2ae0e790e54_0_2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2ae0e790e54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8" name="Google Shape;338;g2ae0e790e54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2ae0e790e54_0_2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0" name="Google Shape;350;g2ae0e790e54_0_2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g2ae0e790e54_0_2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4" name="Google Shape;364;g2ae0e790e54_0_2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g2ae0e790e54_0_3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0" name="Google Shape;380;g2ae0e790e54_0_3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g2ae0e790e54_0_3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4" name="Google Shape;394;g2ae0e790e54_0_3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2656c7404cb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2656c7404cb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g2ae0e790e54_0_3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8" name="Google Shape;408;g2ae0e790e54_0_3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1" name="Shape 421"/>
        <p:cNvGrpSpPr/>
        <p:nvPr/>
      </p:nvGrpSpPr>
      <p:grpSpPr>
        <a:xfrm>
          <a:off x="0" y="0"/>
          <a:ext cx="0" cy="0"/>
          <a:chOff x="0" y="0"/>
          <a:chExt cx="0" cy="0"/>
        </a:xfrm>
      </p:grpSpPr>
      <p:sp>
        <p:nvSpPr>
          <p:cNvPr id="422" name="Google Shape;422;g2ae0e790e54_0_3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3" name="Google Shape;423;g2ae0e790e54_0_3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4" name="Shape 434"/>
        <p:cNvGrpSpPr/>
        <p:nvPr/>
      </p:nvGrpSpPr>
      <p:grpSpPr>
        <a:xfrm>
          <a:off x="0" y="0"/>
          <a:ext cx="0" cy="0"/>
          <a:chOff x="0" y="0"/>
          <a:chExt cx="0" cy="0"/>
        </a:xfrm>
      </p:grpSpPr>
      <p:sp>
        <p:nvSpPr>
          <p:cNvPr id="435" name="Google Shape;435;g2ae0e790e54_0_3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6" name="Google Shape;436;g2ae0e790e54_0_3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8" name="Shape 448"/>
        <p:cNvGrpSpPr/>
        <p:nvPr/>
      </p:nvGrpSpPr>
      <p:grpSpPr>
        <a:xfrm>
          <a:off x="0" y="0"/>
          <a:ext cx="0" cy="0"/>
          <a:chOff x="0" y="0"/>
          <a:chExt cx="0" cy="0"/>
        </a:xfrm>
      </p:grpSpPr>
      <p:sp>
        <p:nvSpPr>
          <p:cNvPr id="449" name="Google Shape;449;g2ae0e790e54_0_3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0" name="Google Shape;450;g2ae0e790e54_0_3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4" name="Shape 464"/>
        <p:cNvGrpSpPr/>
        <p:nvPr/>
      </p:nvGrpSpPr>
      <p:grpSpPr>
        <a:xfrm>
          <a:off x="0" y="0"/>
          <a:ext cx="0" cy="0"/>
          <a:chOff x="0" y="0"/>
          <a:chExt cx="0" cy="0"/>
        </a:xfrm>
      </p:grpSpPr>
      <p:sp>
        <p:nvSpPr>
          <p:cNvPr id="465" name="Google Shape;465;g2ae0e790e54_0_3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6" name="Google Shape;466;g2ae0e790e54_0_3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5" name="Shape 475"/>
        <p:cNvGrpSpPr/>
        <p:nvPr/>
      </p:nvGrpSpPr>
      <p:grpSpPr>
        <a:xfrm>
          <a:off x="0" y="0"/>
          <a:ext cx="0" cy="0"/>
          <a:chOff x="0" y="0"/>
          <a:chExt cx="0" cy="0"/>
        </a:xfrm>
      </p:grpSpPr>
      <p:sp>
        <p:nvSpPr>
          <p:cNvPr id="476" name="Google Shape;476;g2c814ca0e73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7" name="Google Shape;477;g2c814ca0e73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2656c7404cb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2656c7404cb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656c7404cb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2656c7404cb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656c7404cb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656c7404cb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656c7404cb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656c7404cb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656c7404cb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656c7404cb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vi"/>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vi"/>
              <a:t>Bài 13: Class</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vi"/>
              <a:t>Phan Hoàng Trung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2"/>
          <p:cNvSpPr txBox="1"/>
          <p:nvPr>
            <p:ph type="ctrTitle"/>
          </p:nvPr>
        </p:nvSpPr>
        <p:spPr>
          <a:xfrm>
            <a:off x="311700" y="744575"/>
            <a:ext cx="8520600" cy="54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sz="2800"/>
              <a:t>Constructor</a:t>
            </a:r>
            <a:endParaRPr sz="2800"/>
          </a:p>
        </p:txBody>
      </p:sp>
      <p:sp>
        <p:nvSpPr>
          <p:cNvPr id="111" name="Google Shape;111;p22"/>
          <p:cNvSpPr/>
          <p:nvPr/>
        </p:nvSpPr>
        <p:spPr>
          <a:xfrm>
            <a:off x="1094250" y="1710250"/>
            <a:ext cx="6955500" cy="3075000"/>
          </a:xfrm>
          <a:prstGeom prst="rect">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vi" sz="1000">
                <a:solidFill>
                  <a:srgbClr val="700080"/>
                </a:solidFill>
                <a:highlight>
                  <a:srgbClr val="F0F0F0"/>
                </a:highlight>
                <a:latin typeface="Roboto Mono"/>
                <a:ea typeface="Roboto Mono"/>
                <a:cs typeface="Roboto Mono"/>
                <a:sym typeface="Roboto Mono"/>
              </a:rPr>
              <a:t>class</a:t>
            </a:r>
            <a:r>
              <a:rPr lang="vi" sz="1000">
                <a:highlight>
                  <a:srgbClr val="F0F0F0"/>
                </a:highlight>
                <a:latin typeface="Roboto Mono"/>
                <a:ea typeface="Roboto Mono"/>
                <a:cs typeface="Roboto Mono"/>
                <a:sym typeface="Roboto Mono"/>
              </a:rPr>
              <a:t> </a:t>
            </a:r>
            <a:r>
              <a:rPr lang="vi" sz="1000">
                <a:solidFill>
                  <a:srgbClr val="0000F0"/>
                </a:solidFill>
                <a:highlight>
                  <a:srgbClr val="F0F0F0"/>
                </a:highlight>
                <a:latin typeface="Roboto Mono"/>
                <a:ea typeface="Roboto Mono"/>
                <a:cs typeface="Roboto Mono"/>
                <a:sym typeface="Roboto Mono"/>
              </a:rPr>
              <a:t>HinhChuNhat</a:t>
            </a:r>
            <a:r>
              <a:rPr lang="vi" sz="1000">
                <a:highlight>
                  <a:srgbClr val="F0F0F0"/>
                </a:highlight>
                <a:latin typeface="Roboto Mono"/>
                <a:ea typeface="Roboto Mono"/>
                <a:cs typeface="Roboto Mono"/>
                <a:sym typeface="Roboto Mono"/>
              </a:rPr>
              <a:t> {</a:t>
            </a:r>
            <a:br>
              <a:rPr lang="vi" sz="1000">
                <a:highlight>
                  <a:srgbClr val="F0F0F0"/>
                </a:highlight>
                <a:latin typeface="Roboto Mono"/>
                <a:ea typeface="Roboto Mono"/>
                <a:cs typeface="Roboto Mono"/>
                <a:sym typeface="Roboto Mono"/>
              </a:rPr>
            </a:br>
            <a:br>
              <a:rPr lang="vi" sz="1000">
                <a:highlight>
                  <a:srgbClr val="F0F0F0"/>
                </a:highlight>
                <a:latin typeface="Roboto Mono"/>
                <a:ea typeface="Roboto Mono"/>
                <a:cs typeface="Roboto Mono"/>
                <a:sym typeface="Roboto Mono"/>
              </a:rPr>
            </a:br>
            <a:r>
              <a:rPr b="1" lang="vi" sz="1000">
                <a:solidFill>
                  <a:srgbClr val="700080"/>
                </a:solidFill>
                <a:highlight>
                  <a:srgbClr val="F0F0F0"/>
                </a:highlight>
                <a:latin typeface="Roboto Mono"/>
                <a:ea typeface="Roboto Mono"/>
                <a:cs typeface="Roboto Mono"/>
                <a:sym typeface="Roboto Mono"/>
              </a:rPr>
              <a:t>public</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None/>
            </a:pPr>
            <a:r>
              <a:rPr lang="vi" sz="1000">
                <a:highlight>
                  <a:srgbClr val="F0F0F0"/>
                </a:highlight>
                <a:latin typeface="Roboto Mono"/>
                <a:ea typeface="Roboto Mono"/>
                <a:cs typeface="Roboto Mono"/>
                <a:sym typeface="Roboto Mono"/>
              </a:rPr>
              <a:t>    </a:t>
            </a:r>
            <a:r>
              <a:rPr lang="vi" sz="1000">
                <a:solidFill>
                  <a:srgbClr val="008050"/>
                </a:solidFill>
                <a:highlight>
                  <a:srgbClr val="F0F0F0"/>
                </a:highlight>
                <a:latin typeface="Roboto Mono"/>
                <a:ea typeface="Roboto Mono"/>
                <a:cs typeface="Roboto Mono"/>
                <a:sym typeface="Roboto Mono"/>
              </a:rPr>
              <a:t>double</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chieuDai</a:t>
            </a:r>
            <a:r>
              <a:rPr lang="vi" sz="1000">
                <a:highlight>
                  <a:srgbClr val="F0F0F0"/>
                </a:highlight>
                <a:latin typeface="Roboto Mono"/>
                <a:ea typeface="Roboto Mono"/>
                <a:cs typeface="Roboto Mono"/>
                <a:sym typeface="Roboto Mono"/>
              </a:rPr>
              <a:t>;</a:t>
            </a:r>
            <a:br>
              <a:rPr lang="vi" sz="1000">
                <a:highlight>
                  <a:srgbClr val="F0F0F0"/>
                </a:highlight>
                <a:latin typeface="Roboto Mono"/>
                <a:ea typeface="Roboto Mono"/>
                <a:cs typeface="Roboto Mono"/>
                <a:sym typeface="Roboto Mono"/>
              </a:rPr>
            </a:br>
            <a:r>
              <a:rPr lang="vi" sz="1000">
                <a:highlight>
                  <a:srgbClr val="F0F0F0"/>
                </a:highlight>
                <a:latin typeface="Roboto Mono"/>
                <a:ea typeface="Roboto Mono"/>
                <a:cs typeface="Roboto Mono"/>
                <a:sym typeface="Roboto Mono"/>
              </a:rPr>
              <a:t>    </a:t>
            </a:r>
            <a:r>
              <a:rPr lang="vi" sz="1000">
                <a:solidFill>
                  <a:srgbClr val="008050"/>
                </a:solidFill>
                <a:highlight>
                  <a:srgbClr val="F0F0F0"/>
                </a:highlight>
                <a:latin typeface="Roboto Mono"/>
                <a:ea typeface="Roboto Mono"/>
                <a:cs typeface="Roboto Mono"/>
                <a:sym typeface="Roboto Mono"/>
              </a:rPr>
              <a:t>double</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chieuRong</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None/>
            </a:pPr>
            <a:r>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None/>
            </a:pP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HinhChuNhat</a:t>
            </a:r>
            <a:r>
              <a:rPr lang="vi" sz="1000">
                <a:highlight>
                  <a:srgbClr val="F0F0F0"/>
                </a:highlight>
                <a:latin typeface="Roboto Mono"/>
                <a:ea typeface="Roboto Mono"/>
                <a:cs typeface="Roboto Mono"/>
                <a:sym typeface="Roboto Mono"/>
              </a:rPr>
              <a:t>(</a:t>
            </a:r>
            <a:r>
              <a:rPr lang="vi" sz="1000">
                <a:solidFill>
                  <a:srgbClr val="008050"/>
                </a:solidFill>
                <a:highlight>
                  <a:srgbClr val="F0F0F0"/>
                </a:highlight>
                <a:latin typeface="Roboto Mono"/>
                <a:ea typeface="Roboto Mono"/>
                <a:cs typeface="Roboto Mono"/>
                <a:sym typeface="Roboto Mono"/>
              </a:rPr>
              <a:t>int</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dai</a:t>
            </a:r>
            <a:r>
              <a:rPr lang="vi" sz="1000">
                <a:highlight>
                  <a:srgbClr val="F0F0F0"/>
                </a:highlight>
                <a:latin typeface="Roboto Mono"/>
                <a:ea typeface="Roboto Mono"/>
                <a:cs typeface="Roboto Mono"/>
                <a:sym typeface="Roboto Mono"/>
              </a:rPr>
              <a:t> </a:t>
            </a:r>
            <a:r>
              <a:rPr b="1" lang="vi" sz="1000">
                <a:solidFill>
                  <a:srgbClr val="EE11FF"/>
                </a:solidFill>
                <a:highlight>
                  <a:srgbClr val="F0F0F0"/>
                </a:highlight>
                <a:latin typeface="Roboto Mono"/>
                <a:ea typeface="Roboto Mono"/>
                <a:cs typeface="Roboto Mono"/>
                <a:sym typeface="Roboto Mono"/>
              </a:rPr>
              <a:t>=</a:t>
            </a:r>
            <a:r>
              <a:rPr lang="vi" sz="1000">
                <a:highlight>
                  <a:srgbClr val="F0F0F0"/>
                </a:highlight>
                <a:latin typeface="Roboto Mono"/>
                <a:ea typeface="Roboto Mono"/>
                <a:cs typeface="Roboto Mono"/>
                <a:sym typeface="Roboto Mono"/>
              </a:rPr>
              <a:t> </a:t>
            </a:r>
            <a:r>
              <a:rPr lang="vi" sz="1000">
                <a:solidFill>
                  <a:srgbClr val="106040"/>
                </a:solidFill>
                <a:highlight>
                  <a:srgbClr val="F0F0F0"/>
                </a:highlight>
                <a:latin typeface="Roboto Mono"/>
                <a:ea typeface="Roboto Mono"/>
                <a:cs typeface="Roboto Mono"/>
                <a:sym typeface="Roboto Mono"/>
              </a:rPr>
              <a:t>5</a:t>
            </a:r>
            <a:r>
              <a:rPr lang="vi" sz="1000">
                <a:highlight>
                  <a:srgbClr val="F0F0F0"/>
                </a:highlight>
                <a:latin typeface="Roboto Mono"/>
                <a:ea typeface="Roboto Mono"/>
                <a:cs typeface="Roboto Mono"/>
                <a:sym typeface="Roboto Mono"/>
              </a:rPr>
              <a:t>, </a:t>
            </a:r>
            <a:r>
              <a:rPr lang="vi" sz="1000">
                <a:solidFill>
                  <a:srgbClr val="008050"/>
                </a:solidFill>
                <a:highlight>
                  <a:srgbClr val="F0F0F0"/>
                </a:highlight>
                <a:latin typeface="Roboto Mono"/>
                <a:ea typeface="Roboto Mono"/>
                <a:cs typeface="Roboto Mono"/>
                <a:sym typeface="Roboto Mono"/>
              </a:rPr>
              <a:t>int</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rong</a:t>
            </a:r>
            <a:r>
              <a:rPr lang="vi" sz="1000">
                <a:highlight>
                  <a:srgbClr val="F0F0F0"/>
                </a:highlight>
                <a:latin typeface="Roboto Mono"/>
                <a:ea typeface="Roboto Mono"/>
                <a:cs typeface="Roboto Mono"/>
                <a:sym typeface="Roboto Mono"/>
              </a:rPr>
              <a:t> </a:t>
            </a:r>
            <a:r>
              <a:rPr b="1" lang="vi" sz="1000">
                <a:solidFill>
                  <a:srgbClr val="EE11FF"/>
                </a:solidFill>
                <a:highlight>
                  <a:srgbClr val="F0F0F0"/>
                </a:highlight>
                <a:latin typeface="Roboto Mono"/>
                <a:ea typeface="Roboto Mono"/>
                <a:cs typeface="Roboto Mono"/>
                <a:sym typeface="Roboto Mono"/>
              </a:rPr>
              <a:t>=</a:t>
            </a:r>
            <a:r>
              <a:rPr lang="vi" sz="1000">
                <a:highlight>
                  <a:srgbClr val="F0F0F0"/>
                </a:highlight>
                <a:latin typeface="Roboto Mono"/>
                <a:ea typeface="Roboto Mono"/>
                <a:cs typeface="Roboto Mono"/>
                <a:sym typeface="Roboto Mono"/>
              </a:rPr>
              <a:t> </a:t>
            </a:r>
            <a:r>
              <a:rPr lang="vi" sz="1000">
                <a:solidFill>
                  <a:srgbClr val="106040"/>
                </a:solidFill>
                <a:highlight>
                  <a:srgbClr val="F0F0F0"/>
                </a:highlight>
                <a:latin typeface="Roboto Mono"/>
                <a:ea typeface="Roboto Mono"/>
                <a:cs typeface="Roboto Mono"/>
                <a:sym typeface="Roboto Mono"/>
              </a:rPr>
              <a:t>3</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None/>
            </a:pPr>
            <a:r>
              <a:rPr lang="vi" sz="1000">
                <a:highlight>
                  <a:srgbClr val="F0F0F0"/>
                </a:highlight>
                <a:latin typeface="Roboto Mono"/>
                <a:ea typeface="Roboto Mono"/>
                <a:cs typeface="Roboto Mono"/>
                <a:sym typeface="Roboto Mono"/>
              </a:rPr>
              <a:t>    </a:t>
            </a:r>
            <a:r>
              <a:rPr i="1" lang="vi" sz="1000">
                <a:solidFill>
                  <a:srgbClr val="A05000"/>
                </a:solidFill>
                <a:highlight>
                  <a:srgbClr val="F0F0F0"/>
                </a:highlight>
                <a:latin typeface="Roboto Mono"/>
                <a:ea typeface="Roboto Mono"/>
                <a:cs typeface="Roboto Mono"/>
                <a:sym typeface="Roboto Mono"/>
              </a:rPr>
              <a:t>// Hàm tính diện tích</a:t>
            </a:r>
            <a:br>
              <a:rPr lang="vi" sz="1000">
                <a:highlight>
                  <a:srgbClr val="F0F0F0"/>
                </a:highlight>
                <a:latin typeface="Roboto Mono"/>
                <a:ea typeface="Roboto Mono"/>
                <a:cs typeface="Roboto Mono"/>
                <a:sym typeface="Roboto Mono"/>
              </a:rPr>
            </a:br>
            <a:r>
              <a:rPr lang="vi" sz="1000">
                <a:highlight>
                  <a:srgbClr val="F0F0F0"/>
                </a:highlight>
                <a:latin typeface="Roboto Mono"/>
                <a:ea typeface="Roboto Mono"/>
                <a:cs typeface="Roboto Mono"/>
                <a:sym typeface="Roboto Mono"/>
              </a:rPr>
              <a:t>    </a:t>
            </a:r>
            <a:r>
              <a:rPr lang="vi" sz="1000">
                <a:solidFill>
                  <a:srgbClr val="008050"/>
                </a:solidFill>
                <a:highlight>
                  <a:srgbClr val="F0F0F0"/>
                </a:highlight>
                <a:latin typeface="Roboto Mono"/>
                <a:ea typeface="Roboto Mono"/>
                <a:cs typeface="Roboto Mono"/>
                <a:sym typeface="Roboto Mono"/>
              </a:rPr>
              <a:t>double</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tinhDienTich</a:t>
            </a:r>
            <a:r>
              <a:rPr lang="vi" sz="1000">
                <a:highlight>
                  <a:srgbClr val="F0F0F0"/>
                </a:highlight>
                <a:latin typeface="Roboto Mono"/>
                <a:ea typeface="Roboto Mono"/>
                <a:cs typeface="Roboto Mono"/>
                <a:sym typeface="Roboto Mono"/>
              </a:rPr>
              <a:t>() {</a:t>
            </a:r>
            <a:br>
              <a:rPr lang="vi" sz="1000">
                <a:highlight>
                  <a:srgbClr val="F0F0F0"/>
                </a:highlight>
                <a:latin typeface="Roboto Mono"/>
                <a:ea typeface="Roboto Mono"/>
                <a:cs typeface="Roboto Mono"/>
                <a:sym typeface="Roboto Mono"/>
              </a:rPr>
            </a:br>
            <a:r>
              <a:rPr lang="vi" sz="1000">
                <a:highlight>
                  <a:srgbClr val="F0F0F0"/>
                </a:highlight>
                <a:latin typeface="Roboto Mono"/>
                <a:ea typeface="Roboto Mono"/>
                <a:cs typeface="Roboto Mono"/>
                <a:sym typeface="Roboto Mono"/>
              </a:rPr>
              <a:t>        </a:t>
            </a:r>
            <a:r>
              <a:rPr b="1" lang="vi" sz="1000">
                <a:solidFill>
                  <a:srgbClr val="700080"/>
                </a:solidFill>
                <a:highlight>
                  <a:srgbClr val="F0F0F0"/>
                </a:highlight>
                <a:latin typeface="Roboto Mono"/>
                <a:ea typeface="Roboto Mono"/>
                <a:cs typeface="Roboto Mono"/>
                <a:sym typeface="Roboto Mono"/>
              </a:rPr>
              <a:t>return</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chieuDai</a:t>
            </a:r>
            <a:r>
              <a:rPr lang="vi" sz="1000">
                <a:highlight>
                  <a:srgbClr val="F0F0F0"/>
                </a:highlight>
                <a:latin typeface="Roboto Mono"/>
                <a:ea typeface="Roboto Mono"/>
                <a:cs typeface="Roboto Mono"/>
                <a:sym typeface="Roboto Mono"/>
              </a:rPr>
              <a:t> </a:t>
            </a:r>
            <a:r>
              <a:rPr b="1" lang="vi" sz="1000">
                <a:solidFill>
                  <a:srgbClr val="EE11FF"/>
                </a:solidFill>
                <a:highlight>
                  <a:srgbClr val="F0F0F0"/>
                </a:highlight>
                <a:latin typeface="Roboto Mono"/>
                <a:ea typeface="Roboto Mono"/>
                <a:cs typeface="Roboto Mono"/>
                <a:sym typeface="Roboto Mono"/>
              </a:rPr>
              <a:t>*</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chieuRong</a:t>
            </a:r>
            <a:r>
              <a:rPr lang="vi" sz="1000">
                <a:highlight>
                  <a:srgbClr val="F0F0F0"/>
                </a:highlight>
                <a:latin typeface="Roboto Mono"/>
                <a:ea typeface="Roboto Mono"/>
                <a:cs typeface="Roboto Mono"/>
                <a:sym typeface="Roboto Mono"/>
              </a:rPr>
              <a:t>;</a:t>
            </a:r>
            <a:br>
              <a:rPr lang="vi" sz="1000">
                <a:highlight>
                  <a:srgbClr val="F0F0F0"/>
                </a:highlight>
                <a:latin typeface="Roboto Mono"/>
                <a:ea typeface="Roboto Mono"/>
                <a:cs typeface="Roboto Mono"/>
                <a:sym typeface="Roboto Mono"/>
              </a:rPr>
            </a:br>
            <a:r>
              <a:rPr lang="vi" sz="1000">
                <a:highlight>
                  <a:srgbClr val="F0F0F0"/>
                </a:highlight>
                <a:latin typeface="Roboto Mono"/>
                <a:ea typeface="Roboto Mono"/>
                <a:cs typeface="Roboto Mono"/>
                <a:sym typeface="Roboto Mono"/>
              </a:rPr>
              <a:t>    }</a:t>
            </a:r>
            <a:br>
              <a:rPr lang="vi" sz="1000">
                <a:highlight>
                  <a:srgbClr val="F0F0F0"/>
                </a:highlight>
                <a:latin typeface="Roboto Mono"/>
                <a:ea typeface="Roboto Mono"/>
                <a:cs typeface="Roboto Mono"/>
                <a:sym typeface="Roboto Mono"/>
              </a:rPr>
            </a:b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None/>
            </a:pPr>
            <a:r>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None/>
            </a:pPr>
            <a:r>
              <a:rPr lang="vi" sz="1000">
                <a:solidFill>
                  <a:srgbClr val="1AB1CD"/>
                </a:solidFill>
                <a:highlight>
                  <a:srgbClr val="F0F0F0"/>
                </a:highlight>
                <a:latin typeface="Roboto Mono"/>
                <a:ea typeface="Roboto Mono"/>
                <a:cs typeface="Roboto Mono"/>
                <a:sym typeface="Roboto Mono"/>
              </a:rPr>
              <a:t>HinhChuNhat</a:t>
            </a:r>
            <a:r>
              <a:rPr lang="vi" sz="1000">
                <a:highlight>
                  <a:srgbClr val="F0F0F0"/>
                </a:highlight>
                <a:latin typeface="Roboto Mono"/>
                <a:ea typeface="Roboto Mono"/>
                <a:cs typeface="Roboto Mono"/>
                <a:sym typeface="Roboto Mono"/>
              </a:rPr>
              <a:t>:</a:t>
            </a:r>
            <a:r>
              <a:rPr lang="vi" sz="1000">
                <a:solidFill>
                  <a:srgbClr val="1AB1CD"/>
                </a:solidFill>
                <a:highlight>
                  <a:srgbClr val="F0F0F0"/>
                </a:highlight>
                <a:latin typeface="Roboto Mono"/>
                <a:ea typeface="Roboto Mono"/>
                <a:cs typeface="Roboto Mono"/>
                <a:sym typeface="Roboto Mono"/>
              </a:rPr>
              <a:t>HinhChuNhat</a:t>
            </a:r>
            <a:r>
              <a:rPr lang="vi" sz="1000">
                <a:highlight>
                  <a:srgbClr val="F0F0F0"/>
                </a:highlight>
                <a:latin typeface="Roboto Mono"/>
                <a:ea typeface="Roboto Mono"/>
                <a:cs typeface="Roboto Mono"/>
                <a:sym typeface="Roboto Mono"/>
              </a:rPr>
              <a:t>(</a:t>
            </a:r>
            <a:r>
              <a:rPr lang="vi" sz="1000">
                <a:solidFill>
                  <a:srgbClr val="008050"/>
                </a:solidFill>
                <a:highlight>
                  <a:srgbClr val="F0F0F0"/>
                </a:highlight>
                <a:latin typeface="Roboto Mono"/>
                <a:ea typeface="Roboto Mono"/>
                <a:cs typeface="Roboto Mono"/>
                <a:sym typeface="Roboto Mono"/>
              </a:rPr>
              <a:t>int</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dai</a:t>
            </a:r>
            <a:r>
              <a:rPr lang="vi" sz="1000">
                <a:highlight>
                  <a:srgbClr val="F0F0F0"/>
                </a:highlight>
                <a:latin typeface="Roboto Mono"/>
                <a:ea typeface="Roboto Mono"/>
                <a:cs typeface="Roboto Mono"/>
                <a:sym typeface="Roboto Mono"/>
              </a:rPr>
              <a:t>, </a:t>
            </a:r>
            <a:r>
              <a:rPr lang="vi" sz="1000">
                <a:solidFill>
                  <a:srgbClr val="008050"/>
                </a:solidFill>
                <a:highlight>
                  <a:srgbClr val="F0F0F0"/>
                </a:highlight>
                <a:latin typeface="Roboto Mono"/>
                <a:ea typeface="Roboto Mono"/>
                <a:cs typeface="Roboto Mono"/>
                <a:sym typeface="Roboto Mono"/>
              </a:rPr>
              <a:t>int</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rong</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None/>
            </a:pP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None/>
            </a:pP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chieuDai</a:t>
            </a:r>
            <a:r>
              <a:rPr lang="vi" sz="1000">
                <a:highlight>
                  <a:srgbClr val="F0F0F0"/>
                </a:highlight>
                <a:latin typeface="Roboto Mono"/>
                <a:ea typeface="Roboto Mono"/>
                <a:cs typeface="Roboto Mono"/>
                <a:sym typeface="Roboto Mono"/>
              </a:rPr>
              <a:t> </a:t>
            </a:r>
            <a:r>
              <a:rPr b="1" lang="vi" sz="1000">
                <a:solidFill>
                  <a:srgbClr val="EE11FF"/>
                </a:solidFill>
                <a:highlight>
                  <a:srgbClr val="F0F0F0"/>
                </a:highlight>
                <a:latin typeface="Roboto Mono"/>
                <a:ea typeface="Roboto Mono"/>
                <a:cs typeface="Roboto Mono"/>
                <a:sym typeface="Roboto Mono"/>
              </a:rPr>
              <a:t>=</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dai</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None/>
            </a:pP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chieuRong</a:t>
            </a:r>
            <a:r>
              <a:rPr lang="vi" sz="1000">
                <a:highlight>
                  <a:srgbClr val="F0F0F0"/>
                </a:highlight>
                <a:latin typeface="Roboto Mono"/>
                <a:ea typeface="Roboto Mono"/>
                <a:cs typeface="Roboto Mono"/>
                <a:sym typeface="Roboto Mono"/>
              </a:rPr>
              <a:t> </a:t>
            </a:r>
            <a:r>
              <a:rPr b="1" lang="vi" sz="1000">
                <a:solidFill>
                  <a:srgbClr val="EE11FF"/>
                </a:solidFill>
                <a:highlight>
                  <a:srgbClr val="F0F0F0"/>
                </a:highlight>
                <a:latin typeface="Roboto Mono"/>
                <a:ea typeface="Roboto Mono"/>
                <a:cs typeface="Roboto Mono"/>
                <a:sym typeface="Roboto Mono"/>
              </a:rPr>
              <a:t>=</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rong</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None/>
            </a:pP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None/>
            </a:pPr>
            <a:r>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None/>
            </a:pPr>
            <a:r>
              <a:t/>
            </a:r>
            <a:endParaRPr sz="1000">
              <a:highlight>
                <a:srgbClr val="F0F0F0"/>
              </a:highlight>
              <a:latin typeface="Roboto Mono"/>
              <a:ea typeface="Roboto Mono"/>
              <a:cs typeface="Roboto Mono"/>
              <a:sym typeface="Roboto Mon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3"/>
          <p:cNvSpPr txBox="1"/>
          <p:nvPr>
            <p:ph type="ctrTitle"/>
          </p:nvPr>
        </p:nvSpPr>
        <p:spPr>
          <a:xfrm>
            <a:off x="311700" y="744575"/>
            <a:ext cx="8520600" cy="54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sz="2800"/>
              <a:t>Destructor</a:t>
            </a:r>
            <a:endParaRPr sz="2800"/>
          </a:p>
        </p:txBody>
      </p:sp>
      <p:sp>
        <p:nvSpPr>
          <p:cNvPr id="117" name="Google Shape;117;p23"/>
          <p:cNvSpPr txBox="1"/>
          <p:nvPr/>
        </p:nvSpPr>
        <p:spPr>
          <a:xfrm>
            <a:off x="281050" y="1409150"/>
            <a:ext cx="8653200" cy="3503700"/>
          </a:xfrm>
          <a:prstGeom prst="rect">
            <a:avLst/>
          </a:prstGeom>
          <a:noFill/>
          <a:ln>
            <a:noFill/>
          </a:ln>
        </p:spPr>
        <p:txBody>
          <a:bodyPr anchorCtr="0" anchor="t" bIns="91425" lIns="91425" spcFirstLastPara="1" rIns="91425" wrap="square" tIns="91425">
            <a:noAutofit/>
          </a:bodyPr>
          <a:lstStyle/>
          <a:p>
            <a:pPr indent="457200" lvl="0" marL="0" rtl="0" algn="just">
              <a:lnSpc>
                <a:spcPct val="115000"/>
              </a:lnSpc>
              <a:spcBef>
                <a:spcPts val="0"/>
              </a:spcBef>
              <a:spcAft>
                <a:spcPts val="0"/>
              </a:spcAft>
              <a:buNone/>
            </a:pPr>
            <a:r>
              <a:rPr lang="vi" sz="1800">
                <a:solidFill>
                  <a:schemeClr val="dk1"/>
                </a:solidFill>
                <a:latin typeface="Times New Roman"/>
                <a:ea typeface="Times New Roman"/>
                <a:cs typeface="Times New Roman"/>
                <a:sym typeface="Times New Roman"/>
              </a:rPr>
              <a:t>De</a:t>
            </a:r>
            <a:r>
              <a:rPr lang="vi" sz="1800">
                <a:solidFill>
                  <a:schemeClr val="dk1"/>
                </a:solidFill>
                <a:latin typeface="Times New Roman"/>
                <a:ea typeface="Times New Roman"/>
                <a:cs typeface="Times New Roman"/>
                <a:sym typeface="Times New Roman"/>
              </a:rPr>
              <a:t>structor trong C++ là một method sẽ được tự động gọi khi object được giải phóng. Destructor sẽ có tên trùng với tên của class và thêm ký tự ~ ở phía trước tên.</a:t>
            </a:r>
            <a:endParaRPr sz="1800">
              <a:solidFill>
                <a:schemeClr val="dk1"/>
              </a:solidFill>
              <a:latin typeface="Times New Roman"/>
              <a:ea typeface="Times New Roman"/>
              <a:cs typeface="Times New Roman"/>
              <a:sym typeface="Times New Roman"/>
            </a:endParaRPr>
          </a:p>
        </p:txBody>
      </p:sp>
      <p:sp>
        <p:nvSpPr>
          <p:cNvPr id="118" name="Google Shape;118;p23"/>
          <p:cNvSpPr/>
          <p:nvPr/>
        </p:nvSpPr>
        <p:spPr>
          <a:xfrm>
            <a:off x="1094250" y="2167450"/>
            <a:ext cx="6955500" cy="3075000"/>
          </a:xfrm>
          <a:prstGeom prst="rect">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vi" sz="1000">
                <a:solidFill>
                  <a:srgbClr val="700080"/>
                </a:solidFill>
                <a:highlight>
                  <a:srgbClr val="F0F0F0"/>
                </a:highlight>
                <a:latin typeface="Roboto Mono"/>
                <a:ea typeface="Roboto Mono"/>
                <a:cs typeface="Roboto Mono"/>
                <a:sym typeface="Roboto Mono"/>
              </a:rPr>
              <a:t>class</a:t>
            </a:r>
            <a:r>
              <a:rPr lang="vi" sz="1000">
                <a:highlight>
                  <a:srgbClr val="F0F0F0"/>
                </a:highlight>
                <a:latin typeface="Roboto Mono"/>
                <a:ea typeface="Roboto Mono"/>
                <a:cs typeface="Roboto Mono"/>
                <a:sym typeface="Roboto Mono"/>
              </a:rPr>
              <a:t> </a:t>
            </a:r>
            <a:r>
              <a:rPr lang="vi" sz="1000">
                <a:solidFill>
                  <a:srgbClr val="0000F0"/>
                </a:solidFill>
                <a:highlight>
                  <a:srgbClr val="F0F0F0"/>
                </a:highlight>
                <a:latin typeface="Roboto Mono"/>
                <a:ea typeface="Roboto Mono"/>
                <a:cs typeface="Roboto Mono"/>
                <a:sym typeface="Roboto Mono"/>
              </a:rPr>
              <a:t>HinhChuNhat</a:t>
            </a:r>
            <a:r>
              <a:rPr lang="vi" sz="1000">
                <a:highlight>
                  <a:srgbClr val="F0F0F0"/>
                </a:highlight>
                <a:latin typeface="Roboto Mono"/>
                <a:ea typeface="Roboto Mono"/>
                <a:cs typeface="Roboto Mono"/>
                <a:sym typeface="Roboto Mono"/>
              </a:rPr>
              <a:t> {</a:t>
            </a:r>
            <a:br>
              <a:rPr lang="vi" sz="1000">
                <a:highlight>
                  <a:srgbClr val="F0F0F0"/>
                </a:highlight>
                <a:latin typeface="Roboto Mono"/>
                <a:ea typeface="Roboto Mono"/>
                <a:cs typeface="Roboto Mono"/>
                <a:sym typeface="Roboto Mono"/>
              </a:rPr>
            </a:br>
            <a:br>
              <a:rPr lang="vi" sz="1000">
                <a:highlight>
                  <a:srgbClr val="F0F0F0"/>
                </a:highlight>
                <a:latin typeface="Roboto Mono"/>
                <a:ea typeface="Roboto Mono"/>
                <a:cs typeface="Roboto Mono"/>
                <a:sym typeface="Roboto Mono"/>
              </a:rPr>
            </a:br>
            <a:r>
              <a:rPr b="1" lang="vi" sz="1000">
                <a:solidFill>
                  <a:srgbClr val="700080"/>
                </a:solidFill>
                <a:highlight>
                  <a:srgbClr val="F0F0F0"/>
                </a:highlight>
                <a:latin typeface="Roboto Mono"/>
                <a:ea typeface="Roboto Mono"/>
                <a:cs typeface="Roboto Mono"/>
                <a:sym typeface="Roboto Mono"/>
              </a:rPr>
              <a:t>public</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None/>
            </a:pPr>
            <a:r>
              <a:rPr lang="vi" sz="1000">
                <a:highlight>
                  <a:srgbClr val="F0F0F0"/>
                </a:highlight>
                <a:latin typeface="Roboto Mono"/>
                <a:ea typeface="Roboto Mono"/>
                <a:cs typeface="Roboto Mono"/>
                <a:sym typeface="Roboto Mono"/>
              </a:rPr>
              <a:t>    </a:t>
            </a:r>
            <a:r>
              <a:rPr lang="vi" sz="1000">
                <a:solidFill>
                  <a:srgbClr val="008050"/>
                </a:solidFill>
                <a:highlight>
                  <a:srgbClr val="F0F0F0"/>
                </a:highlight>
                <a:latin typeface="Roboto Mono"/>
                <a:ea typeface="Roboto Mono"/>
                <a:cs typeface="Roboto Mono"/>
                <a:sym typeface="Roboto Mono"/>
              </a:rPr>
              <a:t>double</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chieuDai</a:t>
            </a:r>
            <a:r>
              <a:rPr lang="vi" sz="1000">
                <a:highlight>
                  <a:srgbClr val="F0F0F0"/>
                </a:highlight>
                <a:latin typeface="Roboto Mono"/>
                <a:ea typeface="Roboto Mono"/>
                <a:cs typeface="Roboto Mono"/>
                <a:sym typeface="Roboto Mono"/>
              </a:rPr>
              <a:t>;</a:t>
            </a:r>
            <a:br>
              <a:rPr lang="vi" sz="1000">
                <a:highlight>
                  <a:srgbClr val="F0F0F0"/>
                </a:highlight>
                <a:latin typeface="Roboto Mono"/>
                <a:ea typeface="Roboto Mono"/>
                <a:cs typeface="Roboto Mono"/>
                <a:sym typeface="Roboto Mono"/>
              </a:rPr>
            </a:br>
            <a:r>
              <a:rPr lang="vi" sz="1000">
                <a:highlight>
                  <a:srgbClr val="F0F0F0"/>
                </a:highlight>
                <a:latin typeface="Roboto Mono"/>
                <a:ea typeface="Roboto Mono"/>
                <a:cs typeface="Roboto Mono"/>
                <a:sym typeface="Roboto Mono"/>
              </a:rPr>
              <a:t>    </a:t>
            </a:r>
            <a:r>
              <a:rPr lang="vi" sz="1000">
                <a:solidFill>
                  <a:srgbClr val="008050"/>
                </a:solidFill>
                <a:highlight>
                  <a:srgbClr val="F0F0F0"/>
                </a:highlight>
                <a:latin typeface="Roboto Mono"/>
                <a:ea typeface="Roboto Mono"/>
                <a:cs typeface="Roboto Mono"/>
                <a:sym typeface="Roboto Mono"/>
              </a:rPr>
              <a:t>double</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chieuRong</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None/>
            </a:pPr>
            <a:r>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None/>
            </a:pP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HinhChuNhat</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None/>
            </a:pP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chieuDai</a:t>
            </a:r>
            <a:r>
              <a:rPr lang="vi" sz="1000">
                <a:highlight>
                  <a:srgbClr val="F0F0F0"/>
                </a:highlight>
                <a:latin typeface="Roboto Mono"/>
                <a:ea typeface="Roboto Mono"/>
                <a:cs typeface="Roboto Mono"/>
                <a:sym typeface="Roboto Mono"/>
              </a:rPr>
              <a:t> </a:t>
            </a:r>
            <a:r>
              <a:rPr b="1" lang="vi" sz="1000">
                <a:solidFill>
                  <a:srgbClr val="EE11FF"/>
                </a:solidFill>
                <a:highlight>
                  <a:srgbClr val="F0F0F0"/>
                </a:highlight>
                <a:latin typeface="Roboto Mono"/>
                <a:ea typeface="Roboto Mono"/>
                <a:cs typeface="Roboto Mono"/>
                <a:sym typeface="Roboto Mono"/>
              </a:rPr>
              <a:t>=</a:t>
            </a:r>
            <a:r>
              <a:rPr lang="vi" sz="1000">
                <a:highlight>
                  <a:srgbClr val="F0F0F0"/>
                </a:highlight>
                <a:latin typeface="Roboto Mono"/>
                <a:ea typeface="Roboto Mono"/>
                <a:cs typeface="Roboto Mono"/>
                <a:sym typeface="Roboto Mono"/>
              </a:rPr>
              <a:t> </a:t>
            </a:r>
            <a:r>
              <a:rPr lang="vi" sz="1000">
                <a:solidFill>
                  <a:srgbClr val="106040"/>
                </a:solidFill>
                <a:highlight>
                  <a:srgbClr val="F0F0F0"/>
                </a:highlight>
                <a:latin typeface="Roboto Mono"/>
                <a:ea typeface="Roboto Mono"/>
                <a:cs typeface="Roboto Mono"/>
                <a:sym typeface="Roboto Mono"/>
              </a:rPr>
              <a:t>10</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None/>
            </a:pP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chieuRong</a:t>
            </a:r>
            <a:r>
              <a:rPr lang="vi" sz="1000">
                <a:highlight>
                  <a:srgbClr val="F0F0F0"/>
                </a:highlight>
                <a:latin typeface="Roboto Mono"/>
                <a:ea typeface="Roboto Mono"/>
                <a:cs typeface="Roboto Mono"/>
                <a:sym typeface="Roboto Mono"/>
              </a:rPr>
              <a:t> </a:t>
            </a:r>
            <a:r>
              <a:rPr b="1" lang="vi" sz="1000">
                <a:solidFill>
                  <a:srgbClr val="EE11FF"/>
                </a:solidFill>
                <a:highlight>
                  <a:srgbClr val="F0F0F0"/>
                </a:highlight>
                <a:latin typeface="Roboto Mono"/>
                <a:ea typeface="Roboto Mono"/>
                <a:cs typeface="Roboto Mono"/>
                <a:sym typeface="Roboto Mono"/>
              </a:rPr>
              <a:t>=</a:t>
            </a:r>
            <a:r>
              <a:rPr lang="vi" sz="1000">
                <a:highlight>
                  <a:srgbClr val="F0F0F0"/>
                </a:highlight>
                <a:latin typeface="Roboto Mono"/>
                <a:ea typeface="Roboto Mono"/>
                <a:cs typeface="Roboto Mono"/>
                <a:sym typeface="Roboto Mono"/>
              </a:rPr>
              <a:t> </a:t>
            </a:r>
            <a:r>
              <a:rPr lang="vi" sz="1000">
                <a:solidFill>
                  <a:srgbClr val="106040"/>
                </a:solidFill>
                <a:highlight>
                  <a:srgbClr val="F0F0F0"/>
                </a:highlight>
                <a:latin typeface="Roboto Mono"/>
                <a:ea typeface="Roboto Mono"/>
                <a:cs typeface="Roboto Mono"/>
                <a:sym typeface="Roboto Mono"/>
              </a:rPr>
              <a:t>9</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None/>
            </a:pPr>
            <a:r>
              <a:rPr lang="vi" sz="1000">
                <a:highlight>
                  <a:srgbClr val="F0F0F0"/>
                </a:highlight>
                <a:latin typeface="Roboto Mono"/>
                <a:ea typeface="Roboto Mono"/>
                <a:cs typeface="Roboto Mono"/>
                <a:sym typeface="Roboto Mono"/>
              </a:rPr>
              <a:t>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None/>
            </a:pP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~HinhChuNhat</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None/>
            </a:pP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std::cout</a:t>
            </a:r>
            <a:r>
              <a:rPr lang="vi" sz="1000">
                <a:highlight>
                  <a:srgbClr val="F0F0F0"/>
                </a:highlight>
                <a:latin typeface="Roboto Mono"/>
                <a:ea typeface="Roboto Mono"/>
                <a:cs typeface="Roboto Mono"/>
                <a:sym typeface="Roboto Mono"/>
              </a:rPr>
              <a:t> </a:t>
            </a:r>
            <a:r>
              <a:rPr b="1" lang="vi" sz="1000">
                <a:solidFill>
                  <a:srgbClr val="EE11FF"/>
                </a:solidFill>
                <a:highlight>
                  <a:srgbClr val="F0F0F0"/>
                </a:highlight>
                <a:latin typeface="Roboto Mono"/>
                <a:ea typeface="Roboto Mono"/>
                <a:cs typeface="Roboto Mono"/>
                <a:sym typeface="Roboto Mono"/>
              </a:rPr>
              <a:t>&lt;&lt;</a:t>
            </a:r>
            <a:r>
              <a:rPr lang="vi" sz="1000">
                <a:highlight>
                  <a:srgbClr val="F0F0F0"/>
                </a:highlight>
                <a:latin typeface="Roboto Mono"/>
                <a:ea typeface="Roboto Mono"/>
                <a:cs typeface="Roboto Mono"/>
                <a:sym typeface="Roboto Mono"/>
              </a:rPr>
              <a:t> </a:t>
            </a:r>
            <a:r>
              <a:rPr lang="vi" sz="1000">
                <a:solidFill>
                  <a:srgbClr val="A01010"/>
                </a:solidFill>
                <a:highlight>
                  <a:srgbClr val="F0F0F0"/>
                </a:highlight>
                <a:latin typeface="Roboto Mono"/>
                <a:ea typeface="Roboto Mono"/>
                <a:cs typeface="Roboto Mono"/>
                <a:sym typeface="Roboto Mono"/>
              </a:rPr>
              <a:t>"Destructor "</a:t>
            </a:r>
            <a:r>
              <a:rPr lang="vi" sz="1000">
                <a:highlight>
                  <a:srgbClr val="F0F0F0"/>
                </a:highlight>
                <a:latin typeface="Roboto Mono"/>
                <a:ea typeface="Roboto Mono"/>
                <a:cs typeface="Roboto Mono"/>
                <a:sym typeface="Roboto Mono"/>
              </a:rPr>
              <a:t> </a:t>
            </a:r>
            <a:r>
              <a:rPr b="1" lang="vi" sz="1000">
                <a:solidFill>
                  <a:srgbClr val="EE11FF"/>
                </a:solidFill>
                <a:highlight>
                  <a:srgbClr val="F0F0F0"/>
                </a:highlight>
                <a:latin typeface="Roboto Mono"/>
                <a:ea typeface="Roboto Mono"/>
                <a:cs typeface="Roboto Mono"/>
                <a:sym typeface="Roboto Mono"/>
              </a:rPr>
              <a:t>&lt;&lt;</a:t>
            </a:r>
            <a:r>
              <a:rPr lang="vi" sz="1000">
                <a:highlight>
                  <a:srgbClr val="F0F0F0"/>
                </a:highlight>
                <a:latin typeface="Roboto Mono"/>
                <a:ea typeface="Roboto Mono"/>
                <a:cs typeface="Roboto Mono"/>
                <a:sym typeface="Roboto Mono"/>
              </a:rPr>
              <a:t> </a:t>
            </a:r>
            <a:r>
              <a:rPr lang="vi" sz="1000">
                <a:solidFill>
                  <a:srgbClr val="A01010"/>
                </a:solidFill>
                <a:highlight>
                  <a:srgbClr val="F0F0F0"/>
                </a:highlight>
                <a:latin typeface="Roboto Mono"/>
                <a:ea typeface="Roboto Mono"/>
                <a:cs typeface="Roboto Mono"/>
                <a:sym typeface="Roboto Mono"/>
              </a:rPr>
              <a:t>'\n'</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None/>
            </a:pPr>
            <a:r>
              <a:rPr lang="vi" sz="1000">
                <a:highlight>
                  <a:srgbClr val="F0F0F0"/>
                </a:highlight>
                <a:latin typeface="Roboto Mono"/>
                <a:ea typeface="Roboto Mono"/>
                <a:cs typeface="Roboto Mono"/>
                <a:sym typeface="Roboto Mono"/>
              </a:rPr>
              <a:t>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None/>
            </a:pPr>
            <a:r>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None/>
            </a:pPr>
            <a:r>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None/>
            </a:pPr>
            <a:r>
              <a:rPr lang="vi" sz="1000">
                <a:highlight>
                  <a:srgbClr val="F0F0F0"/>
                </a:highlight>
                <a:latin typeface="Roboto Mono"/>
                <a:ea typeface="Roboto Mono"/>
                <a:cs typeface="Roboto Mono"/>
                <a:sym typeface="Roboto Mono"/>
              </a:rPr>
              <a:t>    </a:t>
            </a:r>
            <a:r>
              <a:rPr i="1" lang="vi" sz="1000">
                <a:solidFill>
                  <a:srgbClr val="A05000"/>
                </a:solidFill>
                <a:highlight>
                  <a:srgbClr val="F0F0F0"/>
                </a:highlight>
                <a:latin typeface="Roboto Mono"/>
                <a:ea typeface="Roboto Mono"/>
                <a:cs typeface="Roboto Mono"/>
                <a:sym typeface="Roboto Mono"/>
              </a:rPr>
              <a:t>// Hàm tính diện tích</a:t>
            </a:r>
            <a:br>
              <a:rPr lang="vi" sz="1000">
                <a:highlight>
                  <a:srgbClr val="F0F0F0"/>
                </a:highlight>
                <a:latin typeface="Roboto Mono"/>
                <a:ea typeface="Roboto Mono"/>
                <a:cs typeface="Roboto Mono"/>
                <a:sym typeface="Roboto Mono"/>
              </a:rPr>
            </a:br>
            <a:r>
              <a:rPr lang="vi" sz="1000">
                <a:highlight>
                  <a:srgbClr val="F0F0F0"/>
                </a:highlight>
                <a:latin typeface="Roboto Mono"/>
                <a:ea typeface="Roboto Mono"/>
                <a:cs typeface="Roboto Mono"/>
                <a:sym typeface="Roboto Mono"/>
              </a:rPr>
              <a:t>    </a:t>
            </a:r>
            <a:r>
              <a:rPr lang="vi" sz="1000">
                <a:solidFill>
                  <a:srgbClr val="008050"/>
                </a:solidFill>
                <a:highlight>
                  <a:srgbClr val="F0F0F0"/>
                </a:highlight>
                <a:latin typeface="Roboto Mono"/>
                <a:ea typeface="Roboto Mono"/>
                <a:cs typeface="Roboto Mono"/>
                <a:sym typeface="Roboto Mono"/>
              </a:rPr>
              <a:t>double</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tinhDienTich</a:t>
            </a:r>
            <a:r>
              <a:rPr lang="vi" sz="1000">
                <a:highlight>
                  <a:srgbClr val="F0F0F0"/>
                </a:highlight>
                <a:latin typeface="Roboto Mono"/>
                <a:ea typeface="Roboto Mono"/>
                <a:cs typeface="Roboto Mono"/>
                <a:sym typeface="Roboto Mono"/>
              </a:rPr>
              <a:t>() {</a:t>
            </a:r>
            <a:br>
              <a:rPr lang="vi" sz="1000">
                <a:highlight>
                  <a:srgbClr val="F0F0F0"/>
                </a:highlight>
                <a:latin typeface="Roboto Mono"/>
                <a:ea typeface="Roboto Mono"/>
                <a:cs typeface="Roboto Mono"/>
                <a:sym typeface="Roboto Mono"/>
              </a:rPr>
            </a:br>
            <a:r>
              <a:rPr lang="vi" sz="1000">
                <a:highlight>
                  <a:srgbClr val="F0F0F0"/>
                </a:highlight>
                <a:latin typeface="Roboto Mono"/>
                <a:ea typeface="Roboto Mono"/>
                <a:cs typeface="Roboto Mono"/>
                <a:sym typeface="Roboto Mono"/>
              </a:rPr>
              <a:t>        </a:t>
            </a:r>
            <a:r>
              <a:rPr b="1" lang="vi" sz="1000">
                <a:solidFill>
                  <a:srgbClr val="700080"/>
                </a:solidFill>
                <a:highlight>
                  <a:srgbClr val="F0F0F0"/>
                </a:highlight>
                <a:latin typeface="Roboto Mono"/>
                <a:ea typeface="Roboto Mono"/>
                <a:cs typeface="Roboto Mono"/>
                <a:sym typeface="Roboto Mono"/>
              </a:rPr>
              <a:t>return</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chieuDai</a:t>
            </a:r>
            <a:r>
              <a:rPr lang="vi" sz="1000">
                <a:highlight>
                  <a:srgbClr val="F0F0F0"/>
                </a:highlight>
                <a:latin typeface="Roboto Mono"/>
                <a:ea typeface="Roboto Mono"/>
                <a:cs typeface="Roboto Mono"/>
                <a:sym typeface="Roboto Mono"/>
              </a:rPr>
              <a:t> </a:t>
            </a:r>
            <a:r>
              <a:rPr b="1" lang="vi" sz="1000">
                <a:solidFill>
                  <a:srgbClr val="EE11FF"/>
                </a:solidFill>
                <a:highlight>
                  <a:srgbClr val="F0F0F0"/>
                </a:highlight>
                <a:latin typeface="Roboto Mono"/>
                <a:ea typeface="Roboto Mono"/>
                <a:cs typeface="Roboto Mono"/>
                <a:sym typeface="Roboto Mono"/>
              </a:rPr>
              <a:t>*</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chieuRong</a:t>
            </a:r>
            <a:r>
              <a:rPr lang="vi" sz="1000">
                <a:highlight>
                  <a:srgbClr val="F0F0F0"/>
                </a:highlight>
                <a:latin typeface="Roboto Mono"/>
                <a:ea typeface="Roboto Mono"/>
                <a:cs typeface="Roboto Mono"/>
                <a:sym typeface="Roboto Mono"/>
              </a:rPr>
              <a:t>;</a:t>
            </a:r>
            <a:br>
              <a:rPr lang="vi" sz="1000">
                <a:highlight>
                  <a:srgbClr val="F0F0F0"/>
                </a:highlight>
                <a:latin typeface="Roboto Mono"/>
                <a:ea typeface="Roboto Mono"/>
                <a:cs typeface="Roboto Mono"/>
                <a:sym typeface="Roboto Mono"/>
              </a:rPr>
            </a:br>
            <a:r>
              <a:rPr lang="vi" sz="1000">
                <a:highlight>
                  <a:srgbClr val="F0F0F0"/>
                </a:highlight>
                <a:latin typeface="Roboto Mono"/>
                <a:ea typeface="Roboto Mono"/>
                <a:cs typeface="Roboto Mono"/>
                <a:sym typeface="Roboto Mono"/>
              </a:rPr>
              <a:t>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None/>
            </a:pPr>
            <a:r>
              <a:rPr lang="vi" sz="1000">
                <a:highlight>
                  <a:srgbClr val="F0F0F0"/>
                </a:highlight>
                <a:latin typeface="Roboto Mono"/>
                <a:ea typeface="Roboto Mono"/>
                <a:cs typeface="Roboto Mono"/>
                <a:sym typeface="Roboto Mono"/>
              </a:rPr>
              <a:t>   </a:t>
            </a:r>
            <a:br>
              <a:rPr lang="vi" sz="1000">
                <a:highlight>
                  <a:srgbClr val="F0F0F0"/>
                </a:highlight>
                <a:latin typeface="Roboto Mono"/>
                <a:ea typeface="Roboto Mono"/>
                <a:cs typeface="Roboto Mono"/>
                <a:sym typeface="Roboto Mono"/>
              </a:rPr>
            </a:b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None/>
            </a:pPr>
            <a:r>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None/>
            </a:pPr>
            <a:r>
              <a:t/>
            </a:r>
            <a:endParaRPr sz="1000">
              <a:highlight>
                <a:srgbClr val="F0F0F0"/>
              </a:highlight>
              <a:latin typeface="Roboto Mono"/>
              <a:ea typeface="Roboto Mono"/>
              <a:cs typeface="Roboto Mono"/>
              <a:sym typeface="Roboto Mon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4"/>
          <p:cNvSpPr txBox="1"/>
          <p:nvPr>
            <p:ph type="ctrTitle"/>
          </p:nvPr>
        </p:nvSpPr>
        <p:spPr>
          <a:xfrm>
            <a:off x="311700" y="744575"/>
            <a:ext cx="8520600" cy="54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sz="2800"/>
              <a:t>Destructor</a:t>
            </a:r>
            <a:endParaRPr sz="2800"/>
          </a:p>
        </p:txBody>
      </p:sp>
      <p:sp>
        <p:nvSpPr>
          <p:cNvPr id="124" name="Google Shape;124;p24"/>
          <p:cNvSpPr/>
          <p:nvPr/>
        </p:nvSpPr>
        <p:spPr>
          <a:xfrm>
            <a:off x="1094250" y="1405450"/>
            <a:ext cx="6955500" cy="3075000"/>
          </a:xfrm>
          <a:prstGeom prst="rect">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vi" sz="1000">
                <a:solidFill>
                  <a:srgbClr val="008050"/>
                </a:solidFill>
                <a:highlight>
                  <a:srgbClr val="F0F0F0"/>
                </a:highlight>
                <a:latin typeface="Roboto Mono"/>
                <a:ea typeface="Roboto Mono"/>
                <a:cs typeface="Roboto Mono"/>
                <a:sym typeface="Roboto Mono"/>
              </a:rPr>
              <a:t>int</a:t>
            </a:r>
            <a:r>
              <a:rPr lang="vi" sz="1000">
                <a:highlight>
                  <a:srgbClr val="F0F0F0"/>
                </a:highlight>
                <a:latin typeface="Roboto Mono"/>
                <a:ea typeface="Roboto Mono"/>
                <a:cs typeface="Roboto Mono"/>
                <a:sym typeface="Roboto Mono"/>
              </a:rPr>
              <a:t> </a:t>
            </a:r>
            <a:r>
              <a:rPr lang="vi" sz="1000">
                <a:solidFill>
                  <a:srgbClr val="0000F0"/>
                </a:solidFill>
                <a:highlight>
                  <a:srgbClr val="F0F0F0"/>
                </a:highlight>
                <a:latin typeface="Roboto Mono"/>
                <a:ea typeface="Roboto Mono"/>
                <a:cs typeface="Roboto Mono"/>
                <a:sym typeface="Roboto Mono"/>
              </a:rPr>
              <a:t>main</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None/>
            </a:pP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None/>
            </a:pP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HinhChuNhat</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hinh1</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None/>
            </a:pP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std::cout</a:t>
            </a:r>
            <a:r>
              <a:rPr lang="vi" sz="1000">
                <a:highlight>
                  <a:srgbClr val="F0F0F0"/>
                </a:highlight>
                <a:latin typeface="Roboto Mono"/>
                <a:ea typeface="Roboto Mono"/>
                <a:cs typeface="Roboto Mono"/>
                <a:sym typeface="Roboto Mono"/>
              </a:rPr>
              <a:t> </a:t>
            </a:r>
            <a:r>
              <a:rPr b="1" lang="vi" sz="1000">
                <a:solidFill>
                  <a:srgbClr val="EE11FF"/>
                </a:solidFill>
                <a:highlight>
                  <a:srgbClr val="F0F0F0"/>
                </a:highlight>
                <a:latin typeface="Roboto Mono"/>
                <a:ea typeface="Roboto Mono"/>
                <a:cs typeface="Roboto Mono"/>
                <a:sym typeface="Roboto Mono"/>
              </a:rPr>
              <a:t>&lt;&lt;</a:t>
            </a:r>
            <a:r>
              <a:rPr lang="vi" sz="1000">
                <a:highlight>
                  <a:srgbClr val="F0F0F0"/>
                </a:highlight>
                <a:latin typeface="Roboto Mono"/>
                <a:ea typeface="Roboto Mono"/>
                <a:cs typeface="Roboto Mono"/>
                <a:sym typeface="Roboto Mono"/>
              </a:rPr>
              <a:t> </a:t>
            </a:r>
            <a:r>
              <a:rPr lang="vi" sz="1000">
                <a:solidFill>
                  <a:srgbClr val="A01010"/>
                </a:solidFill>
                <a:highlight>
                  <a:srgbClr val="F0F0F0"/>
                </a:highlight>
                <a:latin typeface="Roboto Mono"/>
                <a:ea typeface="Roboto Mono"/>
                <a:cs typeface="Roboto Mono"/>
                <a:sym typeface="Roboto Mono"/>
              </a:rPr>
              <a:t>"Dien tich: "</a:t>
            </a:r>
            <a:r>
              <a:rPr lang="vi" sz="1000">
                <a:highlight>
                  <a:srgbClr val="F0F0F0"/>
                </a:highlight>
                <a:latin typeface="Roboto Mono"/>
                <a:ea typeface="Roboto Mono"/>
                <a:cs typeface="Roboto Mono"/>
                <a:sym typeface="Roboto Mono"/>
              </a:rPr>
              <a:t> </a:t>
            </a:r>
            <a:r>
              <a:rPr b="1" lang="vi" sz="1000">
                <a:solidFill>
                  <a:srgbClr val="EE11FF"/>
                </a:solidFill>
                <a:highlight>
                  <a:srgbClr val="F0F0F0"/>
                </a:highlight>
                <a:latin typeface="Roboto Mono"/>
                <a:ea typeface="Roboto Mono"/>
                <a:cs typeface="Roboto Mono"/>
                <a:sym typeface="Roboto Mono"/>
              </a:rPr>
              <a:t>&lt;&lt;</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hinh1</a:t>
            </a:r>
            <a:r>
              <a:rPr lang="vi" sz="1000">
                <a:highlight>
                  <a:srgbClr val="F0F0F0"/>
                </a:highlight>
                <a:latin typeface="Roboto Mono"/>
                <a:ea typeface="Roboto Mono"/>
                <a:cs typeface="Roboto Mono"/>
                <a:sym typeface="Roboto Mono"/>
              </a:rPr>
              <a:t>.</a:t>
            </a:r>
            <a:r>
              <a:rPr lang="vi" sz="1000">
                <a:solidFill>
                  <a:srgbClr val="1AB1CD"/>
                </a:solidFill>
                <a:highlight>
                  <a:srgbClr val="F0F0F0"/>
                </a:highlight>
                <a:latin typeface="Roboto Mono"/>
                <a:ea typeface="Roboto Mono"/>
                <a:cs typeface="Roboto Mono"/>
                <a:sym typeface="Roboto Mono"/>
              </a:rPr>
              <a:t>tinhDienTich</a:t>
            </a:r>
            <a:r>
              <a:rPr lang="vi" sz="1000">
                <a:highlight>
                  <a:srgbClr val="F0F0F0"/>
                </a:highlight>
                <a:latin typeface="Roboto Mono"/>
                <a:ea typeface="Roboto Mono"/>
                <a:cs typeface="Roboto Mono"/>
                <a:sym typeface="Roboto Mono"/>
              </a:rPr>
              <a:t>() </a:t>
            </a:r>
            <a:r>
              <a:rPr b="1" lang="vi" sz="1000">
                <a:solidFill>
                  <a:srgbClr val="EE11FF"/>
                </a:solidFill>
                <a:highlight>
                  <a:srgbClr val="F0F0F0"/>
                </a:highlight>
                <a:latin typeface="Roboto Mono"/>
                <a:ea typeface="Roboto Mono"/>
                <a:cs typeface="Roboto Mono"/>
                <a:sym typeface="Roboto Mono"/>
              </a:rPr>
              <a:t>&lt;&lt;</a:t>
            </a:r>
            <a:r>
              <a:rPr lang="vi" sz="1000">
                <a:highlight>
                  <a:srgbClr val="F0F0F0"/>
                </a:highlight>
                <a:latin typeface="Roboto Mono"/>
                <a:ea typeface="Roboto Mono"/>
                <a:cs typeface="Roboto Mono"/>
                <a:sym typeface="Roboto Mono"/>
              </a:rPr>
              <a:t> </a:t>
            </a:r>
            <a:r>
              <a:rPr lang="vi" sz="1000">
                <a:solidFill>
                  <a:srgbClr val="A01010"/>
                </a:solidFill>
                <a:highlight>
                  <a:srgbClr val="F0F0F0"/>
                </a:highlight>
                <a:latin typeface="Roboto Mono"/>
                <a:ea typeface="Roboto Mono"/>
                <a:cs typeface="Roboto Mono"/>
                <a:sym typeface="Roboto Mono"/>
              </a:rPr>
              <a:t>'\n'</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None/>
            </a:pPr>
            <a:r>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None/>
            </a:pPr>
            <a:r>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None/>
            </a:pPr>
            <a:r>
              <a:rPr lang="vi" sz="1000">
                <a:highlight>
                  <a:srgbClr val="F0F0F0"/>
                </a:highlight>
                <a:latin typeface="Roboto Mono"/>
                <a:ea typeface="Roboto Mono"/>
                <a:cs typeface="Roboto Mono"/>
                <a:sym typeface="Roboto Mono"/>
              </a:rPr>
              <a:t>    </a:t>
            </a:r>
            <a:r>
              <a:rPr b="1" lang="vi" sz="1000">
                <a:solidFill>
                  <a:srgbClr val="700080"/>
                </a:solidFill>
                <a:highlight>
                  <a:srgbClr val="F0F0F0"/>
                </a:highlight>
                <a:latin typeface="Roboto Mono"/>
                <a:ea typeface="Roboto Mono"/>
                <a:cs typeface="Roboto Mono"/>
                <a:sym typeface="Roboto Mono"/>
              </a:rPr>
              <a:t>return</a:t>
            </a:r>
            <a:r>
              <a:rPr lang="vi" sz="1000">
                <a:highlight>
                  <a:srgbClr val="F0F0F0"/>
                </a:highlight>
                <a:latin typeface="Roboto Mono"/>
                <a:ea typeface="Roboto Mono"/>
                <a:cs typeface="Roboto Mono"/>
                <a:sym typeface="Roboto Mono"/>
              </a:rPr>
              <a:t> </a:t>
            </a:r>
            <a:r>
              <a:rPr lang="vi" sz="1000">
                <a:solidFill>
                  <a:srgbClr val="106040"/>
                </a:solidFill>
                <a:highlight>
                  <a:srgbClr val="F0F0F0"/>
                </a:highlight>
                <a:latin typeface="Roboto Mono"/>
                <a:ea typeface="Roboto Mono"/>
                <a:cs typeface="Roboto Mono"/>
                <a:sym typeface="Roboto Mono"/>
              </a:rPr>
              <a:t>0</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None/>
            </a:pP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None/>
            </a:pPr>
            <a:r>
              <a:t/>
            </a:r>
            <a:endParaRPr sz="1000">
              <a:highlight>
                <a:srgbClr val="F0F0F0"/>
              </a:highlight>
              <a:latin typeface="Roboto Mono"/>
              <a:ea typeface="Roboto Mono"/>
              <a:cs typeface="Roboto Mono"/>
              <a:sym typeface="Roboto Mon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5"/>
          <p:cNvSpPr txBox="1"/>
          <p:nvPr>
            <p:ph type="ctrTitle"/>
          </p:nvPr>
        </p:nvSpPr>
        <p:spPr>
          <a:xfrm>
            <a:off x="311700" y="744575"/>
            <a:ext cx="8520600" cy="54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sz="2800"/>
              <a:t>Static keyword</a:t>
            </a:r>
            <a:endParaRPr sz="2800"/>
          </a:p>
        </p:txBody>
      </p:sp>
      <p:sp>
        <p:nvSpPr>
          <p:cNvPr id="130" name="Google Shape;130;p25"/>
          <p:cNvSpPr txBox="1"/>
          <p:nvPr/>
        </p:nvSpPr>
        <p:spPr>
          <a:xfrm>
            <a:off x="200075" y="1447725"/>
            <a:ext cx="8767500" cy="327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 sz="1800">
                <a:solidFill>
                  <a:schemeClr val="dk1"/>
                </a:solidFill>
                <a:latin typeface="Times New Roman"/>
                <a:ea typeface="Times New Roman"/>
                <a:cs typeface="Times New Roman"/>
                <a:sym typeface="Times New Roman"/>
              </a:rPr>
              <a:t>	Khi một property trong class được khai báo với từ khóa static, thì tất cả các object sẽ dùng chung địa chỉ của property này.</a:t>
            </a:r>
            <a:endParaRPr sz="1800">
              <a:solidFill>
                <a:schemeClr val="dk1"/>
              </a:solidFill>
              <a:latin typeface="Times New Roman"/>
              <a:ea typeface="Times New Roman"/>
              <a:cs typeface="Times New Roman"/>
              <a:sym typeface="Times New Roman"/>
            </a:endParaRPr>
          </a:p>
        </p:txBody>
      </p:sp>
      <p:sp>
        <p:nvSpPr>
          <p:cNvPr id="131" name="Google Shape;131;p25"/>
          <p:cNvSpPr/>
          <p:nvPr/>
        </p:nvSpPr>
        <p:spPr>
          <a:xfrm>
            <a:off x="1191050" y="2287700"/>
            <a:ext cx="7002600" cy="3639000"/>
          </a:xfrm>
          <a:prstGeom prst="rect">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b="1" lang="vi" sz="1000">
                <a:solidFill>
                  <a:srgbClr val="700080"/>
                </a:solidFill>
                <a:latin typeface="Roboto Mono"/>
                <a:ea typeface="Roboto Mono"/>
                <a:cs typeface="Roboto Mono"/>
                <a:sym typeface="Roboto Mono"/>
              </a:rPr>
              <a:t>class</a:t>
            </a:r>
            <a:r>
              <a:rPr lang="vi" sz="1000">
                <a:latin typeface="Roboto Mono"/>
                <a:ea typeface="Roboto Mono"/>
                <a:cs typeface="Roboto Mono"/>
                <a:sym typeface="Roboto Mono"/>
              </a:rPr>
              <a:t> </a:t>
            </a:r>
            <a:r>
              <a:rPr lang="vi" sz="1000">
                <a:solidFill>
                  <a:srgbClr val="0000F0"/>
                </a:solidFill>
                <a:latin typeface="Roboto Mono"/>
                <a:ea typeface="Roboto Mono"/>
                <a:cs typeface="Roboto Mono"/>
                <a:sym typeface="Roboto Mono"/>
              </a:rPr>
              <a:t>HinhChuNhat</a:t>
            </a: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b="1" lang="vi" sz="1000">
                <a:solidFill>
                  <a:srgbClr val="700080"/>
                </a:solidFill>
                <a:latin typeface="Roboto Mono"/>
                <a:ea typeface="Roboto Mono"/>
                <a:cs typeface="Roboto Mono"/>
                <a:sym typeface="Roboto Mono"/>
              </a:rPr>
              <a:t>public</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008050"/>
                </a:solidFill>
                <a:latin typeface="Roboto Mono"/>
                <a:ea typeface="Roboto Mono"/>
                <a:cs typeface="Roboto Mono"/>
                <a:sym typeface="Roboto Mono"/>
              </a:rPr>
              <a:t>double</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chieuDai</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008050"/>
                </a:solidFill>
                <a:latin typeface="Roboto Mono"/>
                <a:ea typeface="Roboto Mono"/>
                <a:cs typeface="Roboto Mono"/>
                <a:sym typeface="Roboto Mono"/>
              </a:rPr>
              <a:t>double</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chieuRong</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static</a:t>
            </a:r>
            <a:r>
              <a:rPr lang="vi" sz="1000">
                <a:latin typeface="Roboto Mono"/>
                <a:ea typeface="Roboto Mono"/>
                <a:cs typeface="Roboto Mono"/>
                <a:sym typeface="Roboto Mono"/>
              </a:rPr>
              <a:t> </a:t>
            </a:r>
            <a:r>
              <a:rPr lang="vi" sz="1000">
                <a:solidFill>
                  <a:srgbClr val="008050"/>
                </a:solidFill>
                <a:latin typeface="Roboto Mono"/>
                <a:ea typeface="Roboto Mono"/>
                <a:cs typeface="Roboto Mono"/>
                <a:sym typeface="Roboto Mono"/>
              </a:rPr>
              <a:t>int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var</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solidFill>
                <a:schemeClr val="dk1"/>
              </a:solidFill>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solidFill>
                  <a:srgbClr val="008050"/>
                </a:solidFill>
                <a:latin typeface="Roboto Mono"/>
                <a:ea typeface="Roboto Mono"/>
                <a:cs typeface="Roboto Mono"/>
                <a:sym typeface="Roboto Mono"/>
              </a:rPr>
              <a:t>int</a:t>
            </a:r>
            <a:r>
              <a:rPr lang="vi" sz="1000">
                <a:solidFill>
                  <a:schemeClr val="dk1"/>
                </a:solidFill>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HinhChuNhat::var</a:t>
            </a:r>
            <a:r>
              <a:rPr lang="vi" sz="1000">
                <a:solidFill>
                  <a:schemeClr val="dk1"/>
                </a:solidFill>
                <a:latin typeface="Roboto Mono"/>
                <a:ea typeface="Roboto Mono"/>
                <a:cs typeface="Roboto Mono"/>
                <a:sym typeface="Roboto Mono"/>
              </a:rPr>
              <a:t>;</a:t>
            </a:r>
            <a:endParaRPr sz="1000">
              <a:solidFill>
                <a:schemeClr val="dk1"/>
              </a:solidFill>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solidFill>
                <a:schemeClr val="dk1"/>
              </a:solidFill>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solidFill>
                  <a:srgbClr val="008050"/>
                </a:solidFill>
                <a:latin typeface="Roboto Mono"/>
                <a:ea typeface="Roboto Mono"/>
                <a:cs typeface="Roboto Mono"/>
                <a:sym typeface="Roboto Mono"/>
              </a:rPr>
              <a:t>int</a:t>
            </a:r>
            <a:r>
              <a:rPr lang="vi" sz="1000">
                <a:solidFill>
                  <a:schemeClr val="dk1"/>
                </a:solidFill>
                <a:latin typeface="Roboto Mono"/>
                <a:ea typeface="Roboto Mono"/>
                <a:cs typeface="Roboto Mono"/>
                <a:sym typeface="Roboto Mono"/>
              </a:rPr>
              <a:t> </a:t>
            </a:r>
            <a:r>
              <a:rPr lang="vi" sz="1000">
                <a:solidFill>
                  <a:srgbClr val="0000F0"/>
                </a:solidFill>
                <a:latin typeface="Roboto Mono"/>
                <a:ea typeface="Roboto Mono"/>
                <a:cs typeface="Roboto Mono"/>
                <a:sym typeface="Roboto Mono"/>
              </a:rPr>
              <a:t>main</a:t>
            </a:r>
            <a:r>
              <a:rPr lang="vi" sz="1000">
                <a:solidFill>
                  <a:schemeClr val="dk1"/>
                </a:solidFill>
                <a:latin typeface="Roboto Mono"/>
                <a:ea typeface="Roboto Mono"/>
                <a:cs typeface="Roboto Mono"/>
                <a:sym typeface="Roboto Mono"/>
              </a:rPr>
              <a:t>()</a:t>
            </a:r>
            <a:endParaRPr sz="1000">
              <a:solidFill>
                <a:schemeClr val="dk1"/>
              </a:solidFill>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solidFill>
                  <a:schemeClr val="dk1"/>
                </a:solidFill>
                <a:latin typeface="Roboto Mono"/>
                <a:ea typeface="Roboto Mono"/>
                <a:cs typeface="Roboto Mono"/>
                <a:sym typeface="Roboto Mono"/>
              </a:rPr>
              <a:t>{</a:t>
            </a:r>
            <a:endParaRPr sz="1000">
              <a:solidFill>
                <a:schemeClr val="dk1"/>
              </a:solidFill>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solidFill>
                  <a:schemeClr val="dk1"/>
                </a:solidFill>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HinhChuNhat</a:t>
            </a:r>
            <a:r>
              <a:rPr lang="vi" sz="1000">
                <a:solidFill>
                  <a:schemeClr val="dk1"/>
                </a:solidFill>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hinh1</a:t>
            </a:r>
            <a:r>
              <a:rPr lang="vi" sz="1000">
                <a:solidFill>
                  <a:schemeClr val="dk1"/>
                </a:solidFill>
                <a:latin typeface="Roboto Mono"/>
                <a:ea typeface="Roboto Mono"/>
                <a:cs typeface="Roboto Mono"/>
                <a:sym typeface="Roboto Mono"/>
              </a:rPr>
              <a:t>;</a:t>
            </a:r>
            <a:endParaRPr sz="1000">
              <a:solidFill>
                <a:schemeClr val="dk1"/>
              </a:solidFill>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solidFill>
                  <a:schemeClr val="dk1"/>
                </a:solidFill>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HinhChuNhat</a:t>
            </a:r>
            <a:r>
              <a:rPr lang="vi" sz="1000">
                <a:solidFill>
                  <a:schemeClr val="dk1"/>
                </a:solidFill>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hinh2</a:t>
            </a:r>
            <a:r>
              <a:rPr lang="vi" sz="1000">
                <a:solidFill>
                  <a:schemeClr val="dk1"/>
                </a:solidFill>
                <a:latin typeface="Roboto Mono"/>
                <a:ea typeface="Roboto Mono"/>
                <a:cs typeface="Roboto Mono"/>
                <a:sym typeface="Roboto Mono"/>
              </a:rPr>
              <a:t>;</a:t>
            </a:r>
            <a:endParaRPr sz="1000">
              <a:solidFill>
                <a:schemeClr val="dk1"/>
              </a:solidFill>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solidFill>
                  <a:schemeClr val="dk1"/>
                </a:solidFill>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HinhChuNhat</a:t>
            </a:r>
            <a:r>
              <a:rPr lang="vi" sz="1000">
                <a:solidFill>
                  <a:schemeClr val="dk1"/>
                </a:solidFill>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hinh3</a:t>
            </a:r>
            <a:r>
              <a:rPr lang="vi" sz="1000">
                <a:solidFill>
                  <a:schemeClr val="dk1"/>
                </a:solidFill>
                <a:latin typeface="Roboto Mono"/>
                <a:ea typeface="Roboto Mono"/>
                <a:cs typeface="Roboto Mono"/>
                <a:sym typeface="Roboto Mono"/>
              </a:rPr>
              <a:t>;</a:t>
            </a:r>
            <a:endParaRPr sz="1000">
              <a:solidFill>
                <a:schemeClr val="dk1"/>
              </a:solidFill>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solidFill>
                <a:schemeClr val="dk1"/>
              </a:solidFill>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solidFill>
                  <a:schemeClr val="dk1"/>
                </a:solidFill>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cout</a:t>
            </a:r>
            <a:r>
              <a:rPr lang="vi" sz="1000">
                <a:solidFill>
                  <a:schemeClr val="dk1"/>
                </a:solidFill>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&lt;&lt;</a:t>
            </a:r>
            <a:r>
              <a:rPr lang="vi" sz="1000">
                <a:solidFill>
                  <a:schemeClr val="dk1"/>
                </a:solidFill>
                <a:latin typeface="Roboto Mono"/>
                <a:ea typeface="Roboto Mono"/>
                <a:cs typeface="Roboto Mono"/>
                <a:sym typeface="Roboto Mono"/>
              </a:rPr>
              <a:t> </a:t>
            </a:r>
            <a:r>
              <a:rPr lang="vi" sz="1000">
                <a:solidFill>
                  <a:srgbClr val="A01010"/>
                </a:solidFill>
                <a:latin typeface="Roboto Mono"/>
                <a:ea typeface="Roboto Mono"/>
                <a:cs typeface="Roboto Mono"/>
                <a:sym typeface="Roboto Mono"/>
              </a:rPr>
              <a:t>"address of chieu dai: "</a:t>
            </a:r>
            <a:r>
              <a:rPr lang="vi" sz="1000">
                <a:solidFill>
                  <a:schemeClr val="dk1"/>
                </a:solidFill>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&lt;&lt;</a:t>
            </a:r>
            <a:r>
              <a:rPr lang="vi" sz="1000">
                <a:solidFill>
                  <a:schemeClr val="dk1"/>
                </a:solidFill>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&amp;</a:t>
            </a:r>
            <a:r>
              <a:rPr lang="vi" sz="1000">
                <a:solidFill>
                  <a:srgbClr val="1AB1CD"/>
                </a:solidFill>
                <a:latin typeface="Roboto Mono"/>
                <a:ea typeface="Roboto Mono"/>
                <a:cs typeface="Roboto Mono"/>
                <a:sym typeface="Roboto Mono"/>
              </a:rPr>
              <a:t>hinh1</a:t>
            </a:r>
            <a:r>
              <a:rPr lang="vi" sz="1000">
                <a:solidFill>
                  <a:schemeClr val="dk1"/>
                </a:solidFill>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chieuDai</a:t>
            </a:r>
            <a:r>
              <a:rPr lang="vi" sz="1000">
                <a:solidFill>
                  <a:schemeClr val="dk1"/>
                </a:solidFill>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&lt;&lt;</a:t>
            </a:r>
            <a:r>
              <a:rPr lang="vi" sz="1000">
                <a:solidFill>
                  <a:schemeClr val="dk1"/>
                </a:solidFill>
                <a:latin typeface="Roboto Mono"/>
                <a:ea typeface="Roboto Mono"/>
                <a:cs typeface="Roboto Mono"/>
                <a:sym typeface="Roboto Mono"/>
              </a:rPr>
              <a:t> </a:t>
            </a:r>
            <a:r>
              <a:rPr lang="vi" sz="1000">
                <a:solidFill>
                  <a:srgbClr val="A01010"/>
                </a:solidFill>
                <a:latin typeface="Roboto Mono"/>
                <a:ea typeface="Roboto Mono"/>
                <a:cs typeface="Roboto Mono"/>
                <a:sym typeface="Roboto Mono"/>
              </a:rPr>
              <a:t>'\n'</a:t>
            </a:r>
            <a:r>
              <a:rPr lang="vi" sz="1000">
                <a:solidFill>
                  <a:schemeClr val="dk1"/>
                </a:solidFill>
                <a:latin typeface="Roboto Mono"/>
                <a:ea typeface="Roboto Mono"/>
                <a:cs typeface="Roboto Mono"/>
                <a:sym typeface="Roboto Mono"/>
              </a:rPr>
              <a:t>; </a:t>
            </a:r>
            <a:endParaRPr sz="1000">
              <a:solidFill>
                <a:schemeClr val="dk1"/>
              </a:solidFill>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solidFill>
                  <a:schemeClr val="dk1"/>
                </a:solidFill>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cout</a:t>
            </a:r>
            <a:r>
              <a:rPr lang="vi" sz="1000">
                <a:solidFill>
                  <a:schemeClr val="dk1"/>
                </a:solidFill>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&lt;&lt;</a:t>
            </a:r>
            <a:r>
              <a:rPr lang="vi" sz="1000">
                <a:solidFill>
                  <a:schemeClr val="dk1"/>
                </a:solidFill>
                <a:latin typeface="Roboto Mono"/>
                <a:ea typeface="Roboto Mono"/>
                <a:cs typeface="Roboto Mono"/>
                <a:sym typeface="Roboto Mono"/>
              </a:rPr>
              <a:t> </a:t>
            </a:r>
            <a:r>
              <a:rPr lang="vi" sz="1000">
                <a:solidFill>
                  <a:srgbClr val="A01010"/>
                </a:solidFill>
                <a:latin typeface="Roboto Mono"/>
                <a:ea typeface="Roboto Mono"/>
                <a:cs typeface="Roboto Mono"/>
                <a:sym typeface="Roboto Mono"/>
              </a:rPr>
              <a:t>"address of chieu dai: "</a:t>
            </a:r>
            <a:r>
              <a:rPr lang="vi" sz="1000">
                <a:solidFill>
                  <a:schemeClr val="dk1"/>
                </a:solidFill>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&lt;&lt;</a:t>
            </a:r>
            <a:r>
              <a:rPr lang="vi" sz="1000">
                <a:solidFill>
                  <a:schemeClr val="dk1"/>
                </a:solidFill>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&amp;</a:t>
            </a:r>
            <a:r>
              <a:rPr lang="vi" sz="1000">
                <a:solidFill>
                  <a:srgbClr val="1AB1CD"/>
                </a:solidFill>
                <a:latin typeface="Roboto Mono"/>
                <a:ea typeface="Roboto Mono"/>
                <a:cs typeface="Roboto Mono"/>
                <a:sym typeface="Roboto Mono"/>
              </a:rPr>
              <a:t>hinh2</a:t>
            </a:r>
            <a:r>
              <a:rPr lang="vi" sz="1000">
                <a:solidFill>
                  <a:schemeClr val="dk1"/>
                </a:solidFill>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chieuDai</a:t>
            </a:r>
            <a:r>
              <a:rPr lang="vi" sz="1000">
                <a:solidFill>
                  <a:schemeClr val="dk1"/>
                </a:solidFill>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&lt;&lt;</a:t>
            </a:r>
            <a:r>
              <a:rPr lang="vi" sz="1000">
                <a:solidFill>
                  <a:schemeClr val="dk1"/>
                </a:solidFill>
                <a:latin typeface="Roboto Mono"/>
                <a:ea typeface="Roboto Mono"/>
                <a:cs typeface="Roboto Mono"/>
                <a:sym typeface="Roboto Mono"/>
              </a:rPr>
              <a:t> </a:t>
            </a:r>
            <a:r>
              <a:rPr lang="vi" sz="1000">
                <a:solidFill>
                  <a:srgbClr val="A01010"/>
                </a:solidFill>
                <a:latin typeface="Roboto Mono"/>
                <a:ea typeface="Roboto Mono"/>
                <a:cs typeface="Roboto Mono"/>
                <a:sym typeface="Roboto Mono"/>
              </a:rPr>
              <a:t>'\n'</a:t>
            </a:r>
            <a:r>
              <a:rPr lang="vi" sz="1000">
                <a:solidFill>
                  <a:schemeClr val="dk1"/>
                </a:solidFill>
                <a:latin typeface="Roboto Mono"/>
                <a:ea typeface="Roboto Mono"/>
                <a:cs typeface="Roboto Mono"/>
                <a:sym typeface="Roboto Mono"/>
              </a:rPr>
              <a:t>; </a:t>
            </a:r>
            <a:endParaRPr sz="1000">
              <a:solidFill>
                <a:schemeClr val="dk1"/>
              </a:solidFill>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solidFill>
                  <a:schemeClr val="dk1"/>
                </a:solidFill>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cout</a:t>
            </a:r>
            <a:r>
              <a:rPr lang="vi" sz="1000">
                <a:solidFill>
                  <a:schemeClr val="dk1"/>
                </a:solidFill>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&lt;&lt;</a:t>
            </a:r>
            <a:r>
              <a:rPr lang="vi" sz="1000">
                <a:solidFill>
                  <a:schemeClr val="dk1"/>
                </a:solidFill>
                <a:latin typeface="Roboto Mono"/>
                <a:ea typeface="Roboto Mono"/>
                <a:cs typeface="Roboto Mono"/>
                <a:sym typeface="Roboto Mono"/>
              </a:rPr>
              <a:t> </a:t>
            </a:r>
            <a:r>
              <a:rPr lang="vi" sz="1000">
                <a:solidFill>
                  <a:srgbClr val="A01010"/>
                </a:solidFill>
                <a:latin typeface="Roboto Mono"/>
                <a:ea typeface="Roboto Mono"/>
                <a:cs typeface="Roboto Mono"/>
                <a:sym typeface="Roboto Mono"/>
              </a:rPr>
              <a:t>"address of chieu dai: "</a:t>
            </a:r>
            <a:r>
              <a:rPr lang="vi" sz="1000">
                <a:solidFill>
                  <a:schemeClr val="dk1"/>
                </a:solidFill>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&lt;&lt;</a:t>
            </a:r>
            <a:r>
              <a:rPr lang="vi" sz="1000">
                <a:solidFill>
                  <a:schemeClr val="dk1"/>
                </a:solidFill>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&amp;</a:t>
            </a:r>
            <a:r>
              <a:rPr lang="vi" sz="1000">
                <a:solidFill>
                  <a:srgbClr val="1AB1CD"/>
                </a:solidFill>
                <a:latin typeface="Roboto Mono"/>
                <a:ea typeface="Roboto Mono"/>
                <a:cs typeface="Roboto Mono"/>
                <a:sym typeface="Roboto Mono"/>
              </a:rPr>
              <a:t>hinh3</a:t>
            </a:r>
            <a:r>
              <a:rPr lang="vi" sz="1000">
                <a:solidFill>
                  <a:schemeClr val="dk1"/>
                </a:solidFill>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chieuDai</a:t>
            </a:r>
            <a:r>
              <a:rPr lang="vi" sz="1000">
                <a:solidFill>
                  <a:schemeClr val="dk1"/>
                </a:solidFill>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&lt;&lt;</a:t>
            </a:r>
            <a:r>
              <a:rPr lang="vi" sz="1000">
                <a:solidFill>
                  <a:schemeClr val="dk1"/>
                </a:solidFill>
                <a:latin typeface="Roboto Mono"/>
                <a:ea typeface="Roboto Mono"/>
                <a:cs typeface="Roboto Mono"/>
                <a:sym typeface="Roboto Mono"/>
              </a:rPr>
              <a:t> </a:t>
            </a:r>
            <a:r>
              <a:rPr lang="vi" sz="1000">
                <a:solidFill>
                  <a:srgbClr val="A01010"/>
                </a:solidFill>
                <a:latin typeface="Roboto Mono"/>
                <a:ea typeface="Roboto Mono"/>
                <a:cs typeface="Roboto Mono"/>
                <a:sym typeface="Roboto Mono"/>
              </a:rPr>
              <a:t>'\n'</a:t>
            </a:r>
            <a:r>
              <a:rPr lang="vi" sz="1000">
                <a:solidFill>
                  <a:schemeClr val="dk1"/>
                </a:solidFill>
                <a:latin typeface="Roboto Mono"/>
                <a:ea typeface="Roboto Mono"/>
                <a:cs typeface="Roboto Mono"/>
                <a:sym typeface="Roboto Mono"/>
              </a:rPr>
              <a:t>; </a:t>
            </a:r>
            <a:endParaRPr sz="1000">
              <a:solidFill>
                <a:schemeClr val="dk1"/>
              </a:solidFill>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solidFill>
                <a:schemeClr val="dk1"/>
              </a:solidFill>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solidFill>
                  <a:schemeClr val="dk1"/>
                </a:solidFill>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cout</a:t>
            </a:r>
            <a:r>
              <a:rPr lang="vi" sz="1000">
                <a:solidFill>
                  <a:schemeClr val="dk1"/>
                </a:solidFill>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&lt;&lt;</a:t>
            </a:r>
            <a:r>
              <a:rPr lang="vi" sz="1000">
                <a:solidFill>
                  <a:schemeClr val="dk1"/>
                </a:solidFill>
                <a:latin typeface="Roboto Mono"/>
                <a:ea typeface="Roboto Mono"/>
                <a:cs typeface="Roboto Mono"/>
                <a:sym typeface="Roboto Mono"/>
              </a:rPr>
              <a:t> </a:t>
            </a:r>
            <a:r>
              <a:rPr lang="vi" sz="1000">
                <a:solidFill>
                  <a:srgbClr val="A01010"/>
                </a:solidFill>
                <a:latin typeface="Roboto Mono"/>
                <a:ea typeface="Roboto Mono"/>
                <a:cs typeface="Roboto Mono"/>
                <a:sym typeface="Roboto Mono"/>
              </a:rPr>
              <a:t>"address of var: "</a:t>
            </a:r>
            <a:r>
              <a:rPr lang="vi" sz="1000">
                <a:solidFill>
                  <a:schemeClr val="dk1"/>
                </a:solidFill>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&lt;&lt;</a:t>
            </a:r>
            <a:r>
              <a:rPr lang="vi" sz="1000">
                <a:solidFill>
                  <a:schemeClr val="dk1"/>
                </a:solidFill>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&amp;</a:t>
            </a:r>
            <a:r>
              <a:rPr lang="vi" sz="1000">
                <a:solidFill>
                  <a:srgbClr val="1AB1CD"/>
                </a:solidFill>
                <a:latin typeface="Roboto Mono"/>
                <a:ea typeface="Roboto Mono"/>
                <a:cs typeface="Roboto Mono"/>
                <a:sym typeface="Roboto Mono"/>
              </a:rPr>
              <a:t>hinh1</a:t>
            </a:r>
            <a:r>
              <a:rPr lang="vi" sz="1000">
                <a:solidFill>
                  <a:schemeClr val="dk1"/>
                </a:solidFill>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var</a:t>
            </a:r>
            <a:r>
              <a:rPr lang="vi" sz="1000">
                <a:solidFill>
                  <a:schemeClr val="dk1"/>
                </a:solidFill>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&lt;&lt;</a:t>
            </a:r>
            <a:r>
              <a:rPr lang="vi" sz="1000">
                <a:solidFill>
                  <a:schemeClr val="dk1"/>
                </a:solidFill>
                <a:latin typeface="Roboto Mono"/>
                <a:ea typeface="Roboto Mono"/>
                <a:cs typeface="Roboto Mono"/>
                <a:sym typeface="Roboto Mono"/>
              </a:rPr>
              <a:t> </a:t>
            </a:r>
            <a:r>
              <a:rPr lang="vi" sz="1000">
                <a:solidFill>
                  <a:srgbClr val="A01010"/>
                </a:solidFill>
                <a:latin typeface="Roboto Mono"/>
                <a:ea typeface="Roboto Mono"/>
                <a:cs typeface="Roboto Mono"/>
                <a:sym typeface="Roboto Mono"/>
              </a:rPr>
              <a:t>'\n'</a:t>
            </a:r>
            <a:r>
              <a:rPr lang="vi" sz="1000">
                <a:solidFill>
                  <a:schemeClr val="dk1"/>
                </a:solidFill>
                <a:latin typeface="Roboto Mono"/>
                <a:ea typeface="Roboto Mono"/>
                <a:cs typeface="Roboto Mono"/>
                <a:sym typeface="Roboto Mono"/>
              </a:rPr>
              <a:t>; </a:t>
            </a:r>
            <a:endParaRPr sz="1000">
              <a:solidFill>
                <a:schemeClr val="dk1"/>
              </a:solidFill>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solidFill>
                  <a:schemeClr val="dk1"/>
                </a:solidFill>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cout</a:t>
            </a:r>
            <a:r>
              <a:rPr lang="vi" sz="1000">
                <a:solidFill>
                  <a:schemeClr val="dk1"/>
                </a:solidFill>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&lt;&lt;</a:t>
            </a:r>
            <a:r>
              <a:rPr lang="vi" sz="1000">
                <a:solidFill>
                  <a:schemeClr val="dk1"/>
                </a:solidFill>
                <a:latin typeface="Roboto Mono"/>
                <a:ea typeface="Roboto Mono"/>
                <a:cs typeface="Roboto Mono"/>
                <a:sym typeface="Roboto Mono"/>
              </a:rPr>
              <a:t> </a:t>
            </a:r>
            <a:r>
              <a:rPr lang="vi" sz="1000">
                <a:solidFill>
                  <a:srgbClr val="A01010"/>
                </a:solidFill>
                <a:latin typeface="Roboto Mono"/>
                <a:ea typeface="Roboto Mono"/>
                <a:cs typeface="Roboto Mono"/>
                <a:sym typeface="Roboto Mono"/>
              </a:rPr>
              <a:t>"address of var: "</a:t>
            </a:r>
            <a:r>
              <a:rPr lang="vi" sz="1000">
                <a:solidFill>
                  <a:schemeClr val="dk1"/>
                </a:solidFill>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&lt;&lt;</a:t>
            </a:r>
            <a:r>
              <a:rPr lang="vi" sz="1000">
                <a:solidFill>
                  <a:schemeClr val="dk1"/>
                </a:solidFill>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&amp;</a:t>
            </a:r>
            <a:r>
              <a:rPr lang="vi" sz="1000">
                <a:solidFill>
                  <a:srgbClr val="1AB1CD"/>
                </a:solidFill>
                <a:latin typeface="Roboto Mono"/>
                <a:ea typeface="Roboto Mono"/>
                <a:cs typeface="Roboto Mono"/>
                <a:sym typeface="Roboto Mono"/>
              </a:rPr>
              <a:t>hinh2</a:t>
            </a:r>
            <a:r>
              <a:rPr lang="vi" sz="1000">
                <a:solidFill>
                  <a:schemeClr val="dk1"/>
                </a:solidFill>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var</a:t>
            </a:r>
            <a:r>
              <a:rPr lang="vi" sz="1000">
                <a:solidFill>
                  <a:schemeClr val="dk1"/>
                </a:solidFill>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&lt;&lt;</a:t>
            </a:r>
            <a:r>
              <a:rPr lang="vi" sz="1000">
                <a:solidFill>
                  <a:schemeClr val="dk1"/>
                </a:solidFill>
                <a:latin typeface="Roboto Mono"/>
                <a:ea typeface="Roboto Mono"/>
                <a:cs typeface="Roboto Mono"/>
                <a:sym typeface="Roboto Mono"/>
              </a:rPr>
              <a:t> </a:t>
            </a:r>
            <a:r>
              <a:rPr lang="vi" sz="1000">
                <a:solidFill>
                  <a:srgbClr val="A01010"/>
                </a:solidFill>
                <a:latin typeface="Roboto Mono"/>
                <a:ea typeface="Roboto Mono"/>
                <a:cs typeface="Roboto Mono"/>
                <a:sym typeface="Roboto Mono"/>
              </a:rPr>
              <a:t>'\n'</a:t>
            </a:r>
            <a:r>
              <a:rPr lang="vi" sz="1000">
                <a:solidFill>
                  <a:schemeClr val="dk1"/>
                </a:solidFill>
                <a:latin typeface="Roboto Mono"/>
                <a:ea typeface="Roboto Mono"/>
                <a:cs typeface="Roboto Mono"/>
                <a:sym typeface="Roboto Mono"/>
              </a:rPr>
              <a:t>; </a:t>
            </a:r>
            <a:endParaRPr sz="1000">
              <a:solidFill>
                <a:schemeClr val="dk1"/>
              </a:solidFill>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solidFill>
                  <a:schemeClr val="dk1"/>
                </a:solidFill>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cout</a:t>
            </a:r>
            <a:r>
              <a:rPr lang="vi" sz="1000">
                <a:solidFill>
                  <a:schemeClr val="dk1"/>
                </a:solidFill>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&lt;&lt;</a:t>
            </a:r>
            <a:r>
              <a:rPr lang="vi" sz="1000">
                <a:solidFill>
                  <a:schemeClr val="dk1"/>
                </a:solidFill>
                <a:latin typeface="Roboto Mono"/>
                <a:ea typeface="Roboto Mono"/>
                <a:cs typeface="Roboto Mono"/>
                <a:sym typeface="Roboto Mono"/>
              </a:rPr>
              <a:t> </a:t>
            </a:r>
            <a:r>
              <a:rPr lang="vi" sz="1000">
                <a:solidFill>
                  <a:srgbClr val="A01010"/>
                </a:solidFill>
                <a:latin typeface="Roboto Mono"/>
                <a:ea typeface="Roboto Mono"/>
                <a:cs typeface="Roboto Mono"/>
                <a:sym typeface="Roboto Mono"/>
              </a:rPr>
              <a:t>"address of var: "</a:t>
            </a:r>
            <a:r>
              <a:rPr lang="vi" sz="1000">
                <a:solidFill>
                  <a:schemeClr val="dk1"/>
                </a:solidFill>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&lt;&lt;</a:t>
            </a:r>
            <a:r>
              <a:rPr lang="vi" sz="1000">
                <a:solidFill>
                  <a:schemeClr val="dk1"/>
                </a:solidFill>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&amp;</a:t>
            </a:r>
            <a:r>
              <a:rPr lang="vi" sz="1000">
                <a:solidFill>
                  <a:srgbClr val="1AB1CD"/>
                </a:solidFill>
                <a:latin typeface="Roboto Mono"/>
                <a:ea typeface="Roboto Mono"/>
                <a:cs typeface="Roboto Mono"/>
                <a:sym typeface="Roboto Mono"/>
              </a:rPr>
              <a:t>hinh3</a:t>
            </a:r>
            <a:r>
              <a:rPr lang="vi" sz="1000">
                <a:solidFill>
                  <a:schemeClr val="dk1"/>
                </a:solidFill>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var</a:t>
            </a:r>
            <a:r>
              <a:rPr lang="vi" sz="1000">
                <a:solidFill>
                  <a:schemeClr val="dk1"/>
                </a:solidFill>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&lt;&lt;</a:t>
            </a:r>
            <a:r>
              <a:rPr lang="vi" sz="1000">
                <a:solidFill>
                  <a:schemeClr val="dk1"/>
                </a:solidFill>
                <a:latin typeface="Roboto Mono"/>
                <a:ea typeface="Roboto Mono"/>
                <a:cs typeface="Roboto Mono"/>
                <a:sym typeface="Roboto Mono"/>
              </a:rPr>
              <a:t> </a:t>
            </a:r>
            <a:r>
              <a:rPr lang="vi" sz="1000">
                <a:solidFill>
                  <a:srgbClr val="A01010"/>
                </a:solidFill>
                <a:latin typeface="Roboto Mono"/>
                <a:ea typeface="Roboto Mono"/>
                <a:cs typeface="Roboto Mono"/>
                <a:sym typeface="Roboto Mono"/>
              </a:rPr>
              <a:t>'\n'</a:t>
            </a:r>
            <a:r>
              <a:rPr lang="vi" sz="1000">
                <a:solidFill>
                  <a:schemeClr val="dk1"/>
                </a:solidFill>
                <a:latin typeface="Roboto Mono"/>
                <a:ea typeface="Roboto Mono"/>
                <a:cs typeface="Roboto Mono"/>
                <a:sym typeface="Roboto Mono"/>
              </a:rPr>
              <a:t>; </a:t>
            </a:r>
            <a:endParaRPr sz="1000">
              <a:solidFill>
                <a:schemeClr val="dk1"/>
              </a:solidFill>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solidFill>
                <a:schemeClr val="dk1"/>
              </a:solidFill>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solidFill>
                <a:schemeClr val="dk1"/>
              </a:solidFill>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solidFill>
                  <a:schemeClr val="dk1"/>
                </a:solidFill>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return</a:t>
            </a:r>
            <a:r>
              <a:rPr lang="vi" sz="1000">
                <a:solidFill>
                  <a:schemeClr val="dk1"/>
                </a:solidFill>
                <a:latin typeface="Roboto Mono"/>
                <a:ea typeface="Roboto Mono"/>
                <a:cs typeface="Roboto Mono"/>
                <a:sym typeface="Roboto Mono"/>
              </a:rPr>
              <a:t> </a:t>
            </a:r>
            <a:r>
              <a:rPr lang="vi" sz="1000">
                <a:solidFill>
                  <a:srgbClr val="106040"/>
                </a:solidFill>
                <a:latin typeface="Roboto Mono"/>
                <a:ea typeface="Roboto Mono"/>
                <a:cs typeface="Roboto Mono"/>
                <a:sym typeface="Roboto Mono"/>
              </a:rPr>
              <a:t>0</a:t>
            </a:r>
            <a:r>
              <a:rPr lang="vi" sz="1000">
                <a:solidFill>
                  <a:schemeClr val="dk1"/>
                </a:solidFill>
                <a:latin typeface="Roboto Mono"/>
                <a:ea typeface="Roboto Mono"/>
                <a:cs typeface="Roboto Mono"/>
                <a:sym typeface="Roboto Mono"/>
              </a:rPr>
              <a:t>;</a:t>
            </a:r>
            <a:endParaRPr sz="1000">
              <a:solidFill>
                <a:schemeClr val="dk1"/>
              </a:solidFill>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solidFill>
                  <a:schemeClr val="dk1"/>
                </a:solidFill>
                <a:latin typeface="Roboto Mono"/>
                <a:ea typeface="Roboto Mono"/>
                <a:cs typeface="Roboto Mono"/>
                <a:sym typeface="Roboto Mono"/>
              </a:rPr>
              <a:t>}</a:t>
            </a:r>
            <a:endParaRPr sz="1000">
              <a:solidFill>
                <a:schemeClr val="dk1"/>
              </a:solidFill>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solidFill>
                <a:schemeClr val="dk1"/>
              </a:solidFill>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None/>
            </a:pPr>
            <a:r>
              <a:t/>
            </a:r>
            <a:endParaRPr sz="1000">
              <a:latin typeface="Roboto Mono"/>
              <a:ea typeface="Roboto Mono"/>
              <a:cs typeface="Roboto Mono"/>
              <a:sym typeface="Roboto Mon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6"/>
          <p:cNvSpPr txBox="1"/>
          <p:nvPr>
            <p:ph type="ctrTitle"/>
          </p:nvPr>
        </p:nvSpPr>
        <p:spPr>
          <a:xfrm>
            <a:off x="311700" y="744575"/>
            <a:ext cx="8520600" cy="54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sz="2800"/>
              <a:t>Static keyword</a:t>
            </a:r>
            <a:endParaRPr sz="2800"/>
          </a:p>
        </p:txBody>
      </p:sp>
      <p:sp>
        <p:nvSpPr>
          <p:cNvPr id="137" name="Google Shape;137;p26"/>
          <p:cNvSpPr txBox="1"/>
          <p:nvPr/>
        </p:nvSpPr>
        <p:spPr>
          <a:xfrm>
            <a:off x="188250" y="1334475"/>
            <a:ext cx="8767500" cy="32748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vi" sz="1800">
                <a:solidFill>
                  <a:schemeClr val="dk1"/>
                </a:solidFill>
                <a:highlight>
                  <a:schemeClr val="lt1"/>
                </a:highlight>
                <a:latin typeface="Times New Roman"/>
                <a:ea typeface="Times New Roman"/>
                <a:cs typeface="Times New Roman"/>
                <a:sym typeface="Times New Roman"/>
              </a:rPr>
              <a:t>	Khi một method trong class được khai báo với từ khóa static:</a:t>
            </a:r>
            <a:endParaRPr sz="1800">
              <a:solidFill>
                <a:schemeClr val="dk1"/>
              </a:solidFill>
              <a:highlight>
                <a:schemeClr val="lt1"/>
              </a:highlight>
              <a:latin typeface="Times New Roman"/>
              <a:ea typeface="Times New Roman"/>
              <a:cs typeface="Times New Roman"/>
              <a:sym typeface="Times New Roman"/>
            </a:endParaRPr>
          </a:p>
          <a:p>
            <a:pPr indent="-342900" lvl="0" marL="457200" rtl="0" algn="l">
              <a:lnSpc>
                <a:spcPct val="150000"/>
              </a:lnSpc>
              <a:spcBef>
                <a:spcPts val="0"/>
              </a:spcBef>
              <a:spcAft>
                <a:spcPts val="0"/>
              </a:spcAft>
              <a:buClr>
                <a:schemeClr val="dk1"/>
              </a:buClr>
              <a:buSzPts val="1800"/>
              <a:buFont typeface="Times New Roman"/>
              <a:buChar char="-"/>
            </a:pPr>
            <a:r>
              <a:rPr lang="vi" sz="1800">
                <a:solidFill>
                  <a:schemeClr val="dk1"/>
                </a:solidFill>
                <a:highlight>
                  <a:schemeClr val="lt1"/>
                </a:highlight>
                <a:latin typeface="Times New Roman"/>
                <a:ea typeface="Times New Roman"/>
                <a:cs typeface="Times New Roman"/>
                <a:sym typeface="Times New Roman"/>
              </a:rPr>
              <a:t>Method này</a:t>
            </a:r>
            <a:r>
              <a:rPr lang="vi" sz="1800">
                <a:solidFill>
                  <a:schemeClr val="dk1"/>
                </a:solidFill>
                <a:highlight>
                  <a:schemeClr val="lt1"/>
                </a:highlight>
                <a:latin typeface="Times New Roman"/>
                <a:ea typeface="Times New Roman"/>
                <a:cs typeface="Times New Roman"/>
                <a:sym typeface="Times New Roman"/>
              </a:rPr>
              <a:t> độc lập với bất kỳ đối tượng nào của lớp.</a:t>
            </a:r>
            <a:endParaRPr sz="1800">
              <a:solidFill>
                <a:schemeClr val="dk1"/>
              </a:solidFill>
              <a:highlight>
                <a:schemeClr val="lt1"/>
              </a:highlight>
              <a:latin typeface="Times New Roman"/>
              <a:ea typeface="Times New Roman"/>
              <a:cs typeface="Times New Roman"/>
              <a:sym typeface="Times New Roman"/>
            </a:endParaRPr>
          </a:p>
          <a:p>
            <a:pPr indent="-342900" lvl="0" marL="457200" rtl="0" algn="l">
              <a:lnSpc>
                <a:spcPct val="150000"/>
              </a:lnSpc>
              <a:spcBef>
                <a:spcPts val="0"/>
              </a:spcBef>
              <a:spcAft>
                <a:spcPts val="0"/>
              </a:spcAft>
              <a:buClr>
                <a:schemeClr val="dk1"/>
              </a:buClr>
              <a:buSzPts val="1800"/>
              <a:buFont typeface="Times New Roman"/>
              <a:buChar char="-"/>
            </a:pPr>
            <a:r>
              <a:rPr lang="vi" sz="1800">
                <a:solidFill>
                  <a:schemeClr val="dk1"/>
                </a:solidFill>
                <a:highlight>
                  <a:schemeClr val="lt1"/>
                </a:highlight>
                <a:latin typeface="Times New Roman"/>
                <a:ea typeface="Times New Roman"/>
                <a:cs typeface="Times New Roman"/>
                <a:sym typeface="Times New Roman"/>
              </a:rPr>
              <a:t>Method này có thể được gọi ngay cả khi không có đối tượng nào của class tồn tại.</a:t>
            </a:r>
            <a:endParaRPr sz="1800">
              <a:solidFill>
                <a:schemeClr val="dk1"/>
              </a:solidFill>
              <a:highlight>
                <a:schemeClr val="lt1"/>
              </a:highlight>
              <a:latin typeface="Times New Roman"/>
              <a:ea typeface="Times New Roman"/>
              <a:cs typeface="Times New Roman"/>
              <a:sym typeface="Times New Roman"/>
            </a:endParaRPr>
          </a:p>
          <a:p>
            <a:pPr indent="-342900" lvl="0" marL="457200" rtl="0" algn="l">
              <a:lnSpc>
                <a:spcPct val="150000"/>
              </a:lnSpc>
              <a:spcBef>
                <a:spcPts val="0"/>
              </a:spcBef>
              <a:spcAft>
                <a:spcPts val="0"/>
              </a:spcAft>
              <a:buClr>
                <a:schemeClr val="dk1"/>
              </a:buClr>
              <a:buSzPts val="1800"/>
              <a:buFont typeface="Times New Roman"/>
              <a:buChar char="-"/>
            </a:pPr>
            <a:r>
              <a:rPr lang="vi" sz="1800">
                <a:solidFill>
                  <a:schemeClr val="dk1"/>
                </a:solidFill>
                <a:highlight>
                  <a:schemeClr val="lt1"/>
                </a:highlight>
                <a:latin typeface="Times New Roman"/>
                <a:ea typeface="Times New Roman"/>
                <a:cs typeface="Times New Roman"/>
                <a:sym typeface="Times New Roman"/>
              </a:rPr>
              <a:t>Method này có thể được truy cập bằng cách sử dụng tên class thông qua toán tử :: .</a:t>
            </a:r>
            <a:endParaRPr sz="1800">
              <a:solidFill>
                <a:schemeClr val="dk1"/>
              </a:solidFill>
              <a:highlight>
                <a:schemeClr val="lt1"/>
              </a:highlight>
              <a:latin typeface="Times New Roman"/>
              <a:ea typeface="Times New Roman"/>
              <a:cs typeface="Times New Roman"/>
              <a:sym typeface="Times New Roman"/>
            </a:endParaRPr>
          </a:p>
          <a:p>
            <a:pPr indent="-342900" lvl="0" marL="457200" rtl="0" algn="l">
              <a:lnSpc>
                <a:spcPct val="150000"/>
              </a:lnSpc>
              <a:spcBef>
                <a:spcPts val="0"/>
              </a:spcBef>
              <a:spcAft>
                <a:spcPts val="0"/>
              </a:spcAft>
              <a:buClr>
                <a:schemeClr val="dk1"/>
              </a:buClr>
              <a:buSzPts val="1800"/>
              <a:buFont typeface="Times New Roman"/>
              <a:buChar char="-"/>
            </a:pPr>
            <a:r>
              <a:rPr lang="vi" sz="1800">
                <a:solidFill>
                  <a:schemeClr val="dk1"/>
                </a:solidFill>
                <a:highlight>
                  <a:schemeClr val="lt1"/>
                </a:highlight>
                <a:latin typeface="Times New Roman"/>
                <a:ea typeface="Times New Roman"/>
                <a:cs typeface="Times New Roman"/>
                <a:sym typeface="Times New Roman"/>
              </a:rPr>
              <a:t>Method này có thể truy cập các static property và các static method bên trong hoặc bên ngoài class.</a:t>
            </a:r>
            <a:endParaRPr sz="1800">
              <a:solidFill>
                <a:schemeClr val="dk1"/>
              </a:solidFill>
              <a:highlight>
                <a:schemeClr val="lt1"/>
              </a:highlight>
              <a:latin typeface="Times New Roman"/>
              <a:ea typeface="Times New Roman"/>
              <a:cs typeface="Times New Roman"/>
              <a:sym typeface="Times New Roman"/>
            </a:endParaRPr>
          </a:p>
          <a:p>
            <a:pPr indent="-342900" lvl="0" marL="457200" rtl="0" algn="l">
              <a:lnSpc>
                <a:spcPct val="150000"/>
              </a:lnSpc>
              <a:spcBef>
                <a:spcPts val="0"/>
              </a:spcBef>
              <a:spcAft>
                <a:spcPts val="0"/>
              </a:spcAft>
              <a:buClr>
                <a:schemeClr val="dk1"/>
              </a:buClr>
              <a:buSzPts val="1800"/>
              <a:buFont typeface="Times New Roman"/>
              <a:buChar char="-"/>
            </a:pPr>
            <a:r>
              <a:rPr lang="vi" sz="1800">
                <a:solidFill>
                  <a:schemeClr val="dk1"/>
                </a:solidFill>
                <a:highlight>
                  <a:schemeClr val="lt1"/>
                </a:highlight>
                <a:latin typeface="Times New Roman"/>
                <a:ea typeface="Times New Roman"/>
                <a:cs typeface="Times New Roman"/>
                <a:sym typeface="Times New Roman"/>
              </a:rPr>
              <a:t>Method có phạm vi bên trong class và không thể truy cập con trỏ đối tượng hiện tại.</a:t>
            </a:r>
            <a:endParaRPr sz="1800">
              <a:solidFill>
                <a:schemeClr val="dk1"/>
              </a:solidFill>
              <a:highlight>
                <a:schemeClr val="lt1"/>
              </a:highlight>
              <a:latin typeface="Times New Roman"/>
              <a:ea typeface="Times New Roman"/>
              <a:cs typeface="Times New Roman"/>
              <a:sym typeface="Times New Roman"/>
            </a:endParaRPr>
          </a:p>
          <a:p>
            <a:pPr indent="0" lvl="0" marL="0" marR="38100" rtl="0" algn="l">
              <a:lnSpc>
                <a:spcPct val="150000"/>
              </a:lnSpc>
              <a:spcBef>
                <a:spcPts val="0"/>
              </a:spcBef>
              <a:spcAft>
                <a:spcPts val="0"/>
              </a:spcAft>
              <a:buNone/>
            </a:pPr>
            <a:r>
              <a:t/>
            </a:r>
            <a:endParaRPr sz="1800">
              <a:solidFill>
                <a:schemeClr val="dk1"/>
              </a:solidFill>
              <a:highlight>
                <a:schemeClr val="lt1"/>
              </a:highlight>
              <a:latin typeface="Times New Roman"/>
              <a:ea typeface="Times New Roman"/>
              <a:cs typeface="Times New Roman"/>
              <a:sym typeface="Times New Roman"/>
            </a:endParaRPr>
          </a:p>
          <a:p>
            <a:pPr indent="0" lvl="0" marL="0" rtl="0" algn="l">
              <a:lnSpc>
                <a:spcPct val="150000"/>
              </a:lnSpc>
              <a:spcBef>
                <a:spcPts val="0"/>
              </a:spcBef>
              <a:spcAft>
                <a:spcPts val="0"/>
              </a:spcAft>
              <a:buNone/>
            </a:pPr>
            <a:r>
              <a:t/>
            </a:r>
            <a:endParaRPr sz="1800">
              <a:solidFill>
                <a:schemeClr val="dk1"/>
              </a:solidFill>
              <a:highlight>
                <a:schemeClr val="lt1"/>
              </a:highlight>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7"/>
          <p:cNvSpPr txBox="1"/>
          <p:nvPr>
            <p:ph type="ctrTitle"/>
          </p:nvPr>
        </p:nvSpPr>
        <p:spPr>
          <a:xfrm>
            <a:off x="311700" y="744575"/>
            <a:ext cx="8520600" cy="54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sz="2800"/>
              <a:t>Static keyword</a:t>
            </a:r>
            <a:endParaRPr sz="2800"/>
          </a:p>
        </p:txBody>
      </p:sp>
      <p:sp>
        <p:nvSpPr>
          <p:cNvPr id="143" name="Google Shape;143;p27"/>
          <p:cNvSpPr/>
          <p:nvPr/>
        </p:nvSpPr>
        <p:spPr>
          <a:xfrm>
            <a:off x="520950" y="1655350"/>
            <a:ext cx="7908600" cy="2925600"/>
          </a:xfrm>
          <a:prstGeom prst="snip1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vi" sz="1000">
                <a:solidFill>
                  <a:srgbClr val="505050"/>
                </a:solidFill>
                <a:latin typeface="Roboto Mono"/>
                <a:ea typeface="Roboto Mono"/>
                <a:cs typeface="Roboto Mono"/>
                <a:sym typeface="Roboto Mono"/>
              </a:rPr>
              <a:t>#include &lt;iostream&gt;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b="1" lang="vi" sz="1000">
                <a:solidFill>
                  <a:srgbClr val="700080"/>
                </a:solidFill>
                <a:latin typeface="Roboto Mono"/>
                <a:ea typeface="Roboto Mono"/>
                <a:cs typeface="Roboto Mono"/>
                <a:sym typeface="Roboto Mono"/>
              </a:rPr>
              <a:t>using</a:t>
            </a: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namespace</a:t>
            </a:r>
            <a:r>
              <a:rPr lang="vi" sz="1000">
                <a:latin typeface="Roboto Mono"/>
                <a:ea typeface="Roboto Mono"/>
                <a:cs typeface="Roboto Mono"/>
                <a:sym typeface="Roboto Mono"/>
              </a:rPr>
              <a:t> </a:t>
            </a:r>
            <a:r>
              <a:rPr lang="vi" sz="1000">
                <a:solidFill>
                  <a:srgbClr val="0000F0"/>
                </a:solidFill>
                <a:latin typeface="Roboto Mono"/>
                <a:ea typeface="Roboto Mono"/>
                <a:cs typeface="Roboto Mono"/>
                <a:sym typeface="Roboto Mono"/>
              </a:rPr>
              <a:t>std</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b="1" lang="vi" sz="1000">
                <a:solidFill>
                  <a:srgbClr val="700080"/>
                </a:solidFill>
                <a:latin typeface="Roboto Mono"/>
                <a:ea typeface="Roboto Mono"/>
                <a:cs typeface="Roboto Mono"/>
                <a:sym typeface="Roboto Mono"/>
              </a:rPr>
              <a:t>class</a:t>
            </a:r>
            <a:r>
              <a:rPr lang="vi" sz="1000">
                <a:latin typeface="Roboto Mono"/>
                <a:ea typeface="Roboto Mono"/>
                <a:cs typeface="Roboto Mono"/>
                <a:sym typeface="Roboto Mono"/>
              </a:rPr>
              <a:t> </a:t>
            </a:r>
            <a:r>
              <a:rPr lang="vi" sz="1000">
                <a:solidFill>
                  <a:srgbClr val="0000F0"/>
                </a:solidFill>
                <a:latin typeface="Roboto Mono"/>
                <a:ea typeface="Roboto Mono"/>
                <a:cs typeface="Roboto Mono"/>
                <a:sym typeface="Roboto Mono"/>
              </a:rPr>
              <a:t>HinhChuNhat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b="1" lang="vi" sz="1000">
                <a:solidFill>
                  <a:srgbClr val="700080"/>
                </a:solidFill>
                <a:latin typeface="Roboto Mono"/>
                <a:ea typeface="Roboto Mono"/>
                <a:cs typeface="Roboto Mono"/>
                <a:sym typeface="Roboto Mono"/>
              </a:rPr>
              <a:t>public</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008050"/>
                </a:solidFill>
                <a:latin typeface="Roboto Mono"/>
                <a:ea typeface="Roboto Mono"/>
                <a:cs typeface="Roboto Mono"/>
                <a:sym typeface="Roboto Mono"/>
              </a:rPr>
              <a:t>double</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chieuDai</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008050"/>
                </a:solidFill>
                <a:latin typeface="Roboto Mono"/>
                <a:ea typeface="Roboto Mono"/>
                <a:cs typeface="Roboto Mono"/>
                <a:sym typeface="Roboto Mono"/>
              </a:rPr>
              <a:t>double</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chieuRong</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static</a:t>
            </a:r>
            <a:r>
              <a:rPr lang="vi" sz="1000">
                <a:latin typeface="Roboto Mono"/>
                <a:ea typeface="Roboto Mono"/>
                <a:cs typeface="Roboto Mono"/>
                <a:sym typeface="Roboto Mono"/>
              </a:rPr>
              <a:t> </a:t>
            </a:r>
            <a:r>
              <a:rPr lang="vi" sz="1000">
                <a:solidFill>
                  <a:srgbClr val="008050"/>
                </a:solidFill>
                <a:latin typeface="Roboto Mono"/>
                <a:ea typeface="Roboto Mono"/>
                <a:cs typeface="Roboto Mono"/>
                <a:sym typeface="Roboto Mono"/>
              </a:rPr>
              <a:t>int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count</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HinhChuNhat</a:t>
            </a:r>
            <a:r>
              <a:rPr lang="vi" sz="1000">
                <a:latin typeface="Roboto Mono"/>
                <a:ea typeface="Roboto Mono"/>
                <a:cs typeface="Roboto Mono"/>
                <a:sym typeface="Roboto Mono"/>
              </a:rPr>
              <a:t>(</a:t>
            </a:r>
            <a:r>
              <a:rPr lang="vi" sz="1000">
                <a:solidFill>
                  <a:srgbClr val="008050"/>
                </a:solidFill>
                <a:latin typeface="Roboto Mono"/>
                <a:ea typeface="Roboto Mono"/>
                <a:cs typeface="Roboto Mono"/>
                <a:sym typeface="Roboto Mono"/>
              </a:rPr>
              <a:t>int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dai</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106040"/>
                </a:solidFill>
                <a:latin typeface="Roboto Mono"/>
                <a:ea typeface="Roboto Mono"/>
                <a:cs typeface="Roboto Mono"/>
                <a:sym typeface="Roboto Mono"/>
              </a:rPr>
              <a:t>5</a:t>
            </a:r>
            <a:r>
              <a:rPr lang="vi" sz="1000">
                <a:latin typeface="Roboto Mono"/>
                <a:ea typeface="Roboto Mono"/>
                <a:cs typeface="Roboto Mono"/>
                <a:sym typeface="Roboto Mono"/>
              </a:rPr>
              <a:t>, </a:t>
            </a:r>
            <a:r>
              <a:rPr lang="vi" sz="1000">
                <a:solidFill>
                  <a:srgbClr val="008050"/>
                </a:solidFill>
                <a:latin typeface="Roboto Mono"/>
                <a:ea typeface="Roboto Mono"/>
                <a:cs typeface="Roboto Mono"/>
                <a:sym typeface="Roboto Mono"/>
              </a:rPr>
              <a:t>int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rong</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106040"/>
                </a:solidFill>
                <a:latin typeface="Roboto Mono"/>
                <a:ea typeface="Roboto Mono"/>
                <a:cs typeface="Roboto Mono"/>
                <a:sym typeface="Roboto Mono"/>
              </a:rPr>
              <a:t>4</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~HinhChuNhat</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008050"/>
                </a:solidFill>
                <a:latin typeface="Roboto Mono"/>
                <a:ea typeface="Roboto Mono"/>
                <a:cs typeface="Roboto Mono"/>
                <a:sym typeface="Roboto Mono"/>
              </a:rPr>
              <a:t>double</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tinhDienTich</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static</a:t>
            </a:r>
            <a:r>
              <a:rPr lang="vi" sz="1000">
                <a:latin typeface="Roboto Mono"/>
                <a:ea typeface="Roboto Mono"/>
                <a:cs typeface="Roboto Mono"/>
                <a:sym typeface="Roboto Mono"/>
              </a:rPr>
              <a:t> </a:t>
            </a:r>
            <a:r>
              <a:rPr lang="vi" sz="1000">
                <a:solidFill>
                  <a:srgbClr val="008050"/>
                </a:solidFill>
                <a:latin typeface="Roboto Mono"/>
                <a:ea typeface="Roboto Mono"/>
                <a:cs typeface="Roboto Mono"/>
                <a:sym typeface="Roboto Mono"/>
              </a:rPr>
              <a:t>void</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display</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solidFill>
                  <a:srgbClr val="0000F0"/>
                </a:solidFill>
                <a:latin typeface="Roboto Mono"/>
                <a:ea typeface="Roboto Mono"/>
                <a:cs typeface="Roboto Mono"/>
                <a:sym typeface="Roboto Mono"/>
              </a:rPr>
              <a:t>HinhChuNhat::HinhChuNhat</a:t>
            </a:r>
            <a:r>
              <a:rPr lang="vi" sz="1000">
                <a:latin typeface="Roboto Mono"/>
                <a:ea typeface="Roboto Mono"/>
                <a:cs typeface="Roboto Mono"/>
                <a:sym typeface="Roboto Mono"/>
              </a:rPr>
              <a:t>(</a:t>
            </a:r>
            <a:r>
              <a:rPr lang="vi" sz="1000">
                <a:solidFill>
                  <a:srgbClr val="008050"/>
                </a:solidFill>
                <a:latin typeface="Roboto Mono"/>
                <a:ea typeface="Roboto Mono"/>
                <a:cs typeface="Roboto Mono"/>
                <a:sym typeface="Roboto Mono"/>
              </a:rPr>
              <a:t>int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dai</a:t>
            </a:r>
            <a:r>
              <a:rPr lang="vi" sz="1000">
                <a:latin typeface="Roboto Mono"/>
                <a:ea typeface="Roboto Mono"/>
                <a:cs typeface="Roboto Mono"/>
                <a:sym typeface="Roboto Mono"/>
              </a:rPr>
              <a:t>, </a:t>
            </a:r>
            <a:r>
              <a:rPr lang="vi" sz="1000">
                <a:solidFill>
                  <a:srgbClr val="008050"/>
                </a:solidFill>
                <a:latin typeface="Roboto Mono"/>
                <a:ea typeface="Roboto Mono"/>
                <a:cs typeface="Roboto Mono"/>
                <a:sym typeface="Roboto Mono"/>
              </a:rPr>
              <a:t>int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rong</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chieuDai</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dai</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chieuRong</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rong</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count</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solidFill>
                  <a:srgbClr val="0000F0"/>
                </a:solidFill>
                <a:latin typeface="Roboto Mono"/>
                <a:ea typeface="Roboto Mono"/>
                <a:cs typeface="Roboto Mono"/>
                <a:sym typeface="Roboto Mono"/>
              </a:rPr>
              <a:t>HinhChuNhat::~HinhChuNhat</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cout</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&lt;&lt;</a:t>
            </a:r>
            <a:r>
              <a:rPr lang="vi" sz="1000">
                <a:latin typeface="Roboto Mono"/>
                <a:ea typeface="Roboto Mono"/>
                <a:cs typeface="Roboto Mono"/>
                <a:sym typeface="Roboto Mono"/>
              </a:rPr>
              <a:t> </a:t>
            </a:r>
            <a:r>
              <a:rPr lang="vi" sz="1000">
                <a:solidFill>
                  <a:srgbClr val="A01010"/>
                </a:solidFill>
                <a:latin typeface="Roboto Mono"/>
                <a:ea typeface="Roboto Mono"/>
                <a:cs typeface="Roboto Mono"/>
                <a:sym typeface="Roboto Mono"/>
              </a:rPr>
              <a:t>"Destructor"</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&lt;&lt;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endl</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solidFill>
                  <a:srgbClr val="008050"/>
                </a:solidFill>
                <a:latin typeface="Roboto Mono"/>
                <a:ea typeface="Roboto Mono"/>
                <a:cs typeface="Roboto Mono"/>
                <a:sym typeface="Roboto Mono"/>
              </a:rPr>
              <a:t>void</a:t>
            </a:r>
            <a:r>
              <a:rPr lang="vi" sz="1000">
                <a:latin typeface="Roboto Mono"/>
                <a:ea typeface="Roboto Mono"/>
                <a:cs typeface="Roboto Mono"/>
                <a:sym typeface="Roboto Mono"/>
              </a:rPr>
              <a:t> </a:t>
            </a:r>
            <a:r>
              <a:rPr lang="vi" sz="1000">
                <a:solidFill>
                  <a:srgbClr val="0000F0"/>
                </a:solidFill>
                <a:latin typeface="Roboto Mono"/>
                <a:ea typeface="Roboto Mono"/>
                <a:cs typeface="Roboto Mono"/>
                <a:sym typeface="Roboto Mono"/>
              </a:rPr>
              <a:t>HinhChuNhat::display</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cout</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&lt;&lt;</a:t>
            </a:r>
            <a:r>
              <a:rPr lang="vi" sz="1000">
                <a:latin typeface="Roboto Mono"/>
                <a:ea typeface="Roboto Mono"/>
                <a:cs typeface="Roboto Mono"/>
                <a:sym typeface="Roboto Mono"/>
              </a:rPr>
              <a:t> </a:t>
            </a:r>
            <a:r>
              <a:rPr lang="vi" sz="1000">
                <a:solidFill>
                  <a:srgbClr val="A01010"/>
                </a:solidFill>
                <a:latin typeface="Roboto Mono"/>
                <a:ea typeface="Roboto Mono"/>
                <a:cs typeface="Roboto Mono"/>
                <a:sym typeface="Roboto Mono"/>
              </a:rPr>
              <a:t>"Number of object: "</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&lt;&lt;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count</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&lt;&lt;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endl</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solidFill>
                  <a:srgbClr val="008050"/>
                </a:solidFill>
                <a:latin typeface="Roboto Mono"/>
                <a:ea typeface="Roboto Mono"/>
                <a:cs typeface="Roboto Mono"/>
                <a:sym typeface="Roboto Mono"/>
              </a:rPr>
              <a:t>int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HinhChuNhat::count</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106040"/>
                </a:solidFill>
                <a:latin typeface="Roboto Mono"/>
                <a:ea typeface="Roboto Mono"/>
                <a:cs typeface="Roboto Mono"/>
                <a:sym typeface="Roboto Mono"/>
              </a:rPr>
              <a:t>0</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solidFill>
                  <a:srgbClr val="008050"/>
                </a:solidFill>
                <a:latin typeface="Roboto Mono"/>
                <a:ea typeface="Roboto Mono"/>
                <a:cs typeface="Roboto Mono"/>
                <a:sym typeface="Roboto Mono"/>
              </a:rPr>
              <a:t>int</a:t>
            </a:r>
            <a:r>
              <a:rPr lang="vi" sz="1000">
                <a:latin typeface="Roboto Mono"/>
                <a:ea typeface="Roboto Mono"/>
                <a:cs typeface="Roboto Mono"/>
                <a:sym typeface="Roboto Mono"/>
              </a:rPr>
              <a:t> </a:t>
            </a:r>
            <a:r>
              <a:rPr lang="vi" sz="1000">
                <a:solidFill>
                  <a:srgbClr val="0000F0"/>
                </a:solidFill>
                <a:latin typeface="Roboto Mono"/>
                <a:ea typeface="Roboto Mono"/>
                <a:cs typeface="Roboto Mono"/>
                <a:sym typeface="Roboto Mono"/>
              </a:rPr>
              <a:t>main</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HinhChuNhat::display</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return</a:t>
            </a:r>
            <a:r>
              <a:rPr lang="vi" sz="1000">
                <a:latin typeface="Roboto Mono"/>
                <a:ea typeface="Roboto Mono"/>
                <a:cs typeface="Roboto Mono"/>
                <a:sym typeface="Roboto Mono"/>
              </a:rPr>
              <a:t> </a:t>
            </a:r>
            <a:r>
              <a:rPr lang="vi" sz="1000">
                <a:solidFill>
                  <a:srgbClr val="106040"/>
                </a:solidFill>
                <a:latin typeface="Roboto Mono"/>
                <a:ea typeface="Roboto Mono"/>
                <a:cs typeface="Roboto Mono"/>
                <a:sym typeface="Roboto Mono"/>
              </a:rPr>
              <a:t>0</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None/>
            </a:pPr>
            <a:r>
              <a:t/>
            </a:r>
            <a:endParaRPr sz="1000">
              <a:latin typeface="Roboto Mono"/>
              <a:ea typeface="Roboto Mono"/>
              <a:cs typeface="Roboto Mono"/>
              <a:sym typeface="Roboto Mon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8"/>
          <p:cNvSpPr txBox="1"/>
          <p:nvPr>
            <p:ph type="ctrTitle"/>
          </p:nvPr>
        </p:nvSpPr>
        <p:spPr>
          <a:xfrm>
            <a:off x="311700" y="744575"/>
            <a:ext cx="8520600" cy="54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sz="2800"/>
              <a:t>Binary search</a:t>
            </a:r>
            <a:endParaRPr sz="2800"/>
          </a:p>
        </p:txBody>
      </p:sp>
      <p:graphicFrame>
        <p:nvGraphicFramePr>
          <p:cNvPr id="149" name="Google Shape;149;p28"/>
          <p:cNvGraphicFramePr/>
          <p:nvPr/>
        </p:nvGraphicFramePr>
        <p:xfrm>
          <a:off x="1136100" y="2863275"/>
          <a:ext cx="3000000" cy="3000000"/>
        </p:xfrm>
        <a:graphic>
          <a:graphicData uri="http://schemas.openxmlformats.org/drawingml/2006/table">
            <a:tbl>
              <a:tblPr>
                <a:noFill/>
                <a:tableStyleId>{39502961-491E-4187-A61A-7E590D2AF6D9}</a:tableStyleId>
              </a:tblPr>
              <a:tblGrid>
                <a:gridCol w="1080000"/>
              </a:tblGrid>
              <a:tr h="381000">
                <a:tc>
                  <a:txBody>
                    <a:bodyPr/>
                    <a:lstStyle/>
                    <a:p>
                      <a:pPr indent="0" lvl="0" marL="0" rtl="0" algn="ctr">
                        <a:spcBef>
                          <a:spcPts val="0"/>
                        </a:spcBef>
                        <a:spcAft>
                          <a:spcPts val="0"/>
                        </a:spcAft>
                        <a:buNone/>
                      </a:pPr>
                      <a:r>
                        <a:rPr lang="vi"/>
                        <a:t>0xa2</a:t>
                      </a:r>
                      <a:endParaRPr/>
                    </a:p>
                  </a:txBody>
                  <a:tcPr marT="91425" marB="91425" marR="91425" marL="91425"/>
                </a:tc>
              </a:tr>
              <a:tr h="381000">
                <a:tc>
                  <a:txBody>
                    <a:bodyPr/>
                    <a:lstStyle/>
                    <a:p>
                      <a:pPr indent="0" lvl="0" marL="0" rtl="0" algn="ctr">
                        <a:spcBef>
                          <a:spcPts val="0"/>
                        </a:spcBef>
                        <a:spcAft>
                          <a:spcPts val="0"/>
                        </a:spcAft>
                        <a:buNone/>
                      </a:pPr>
                      <a:r>
                        <a:rPr lang="vi"/>
                        <a:t>7</a:t>
                      </a:r>
                      <a:endParaRPr/>
                    </a:p>
                  </a:txBody>
                  <a:tcPr marT="91425" marB="91425" marR="91425" marL="91425"/>
                </a:tc>
              </a:tr>
              <a:tr h="381000">
                <a:tc>
                  <a:txBody>
                    <a:bodyPr/>
                    <a:lstStyle/>
                    <a:p>
                      <a:pPr indent="0" lvl="0" marL="0" rtl="0" algn="ctr">
                        <a:spcBef>
                          <a:spcPts val="0"/>
                        </a:spcBef>
                        <a:spcAft>
                          <a:spcPts val="0"/>
                        </a:spcAft>
                        <a:buNone/>
                      </a:pPr>
                      <a:r>
                        <a:rPr lang="vi"/>
                        <a:t>NULL</a:t>
                      </a:r>
                      <a:endParaRPr/>
                    </a:p>
                  </a:txBody>
                  <a:tcPr marT="91425" marB="91425" marR="91425" marL="91425"/>
                </a:tc>
              </a:tr>
            </a:tbl>
          </a:graphicData>
        </a:graphic>
      </p:graphicFrame>
      <p:sp>
        <p:nvSpPr>
          <p:cNvPr id="150" name="Google Shape;150;p28"/>
          <p:cNvSpPr txBox="1"/>
          <p:nvPr/>
        </p:nvSpPr>
        <p:spPr>
          <a:xfrm>
            <a:off x="530400" y="1627050"/>
            <a:ext cx="2734500" cy="45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 sz="1800">
                <a:solidFill>
                  <a:schemeClr val="dk2"/>
                </a:solidFill>
              </a:rPr>
              <a:t>Node *arr = NULL</a:t>
            </a:r>
            <a:endParaRPr sz="1800">
              <a:solidFill>
                <a:schemeClr val="dk2"/>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9"/>
          <p:cNvSpPr txBox="1"/>
          <p:nvPr>
            <p:ph type="ctrTitle"/>
          </p:nvPr>
        </p:nvSpPr>
        <p:spPr>
          <a:xfrm>
            <a:off x="311700" y="744575"/>
            <a:ext cx="8520600" cy="54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sz="2800"/>
              <a:t>Binary search</a:t>
            </a:r>
            <a:endParaRPr sz="2800"/>
          </a:p>
        </p:txBody>
      </p:sp>
      <p:graphicFrame>
        <p:nvGraphicFramePr>
          <p:cNvPr id="156" name="Google Shape;156;p29"/>
          <p:cNvGraphicFramePr/>
          <p:nvPr/>
        </p:nvGraphicFramePr>
        <p:xfrm>
          <a:off x="2598950" y="1513700"/>
          <a:ext cx="3000000" cy="3000000"/>
        </p:xfrm>
        <a:graphic>
          <a:graphicData uri="http://schemas.openxmlformats.org/drawingml/2006/table">
            <a:tbl>
              <a:tblPr>
                <a:noFill/>
                <a:tableStyleId>{39502961-491E-4187-A61A-7E590D2AF6D9}</a:tableStyleId>
              </a:tblPr>
              <a:tblGrid>
                <a:gridCol w="1080000"/>
              </a:tblGrid>
              <a:tr h="381000">
                <a:tc>
                  <a:txBody>
                    <a:bodyPr/>
                    <a:lstStyle/>
                    <a:p>
                      <a:pPr indent="0" lvl="0" marL="0" rtl="0" algn="ctr">
                        <a:spcBef>
                          <a:spcPts val="0"/>
                        </a:spcBef>
                        <a:spcAft>
                          <a:spcPts val="0"/>
                        </a:spcAft>
                        <a:buNone/>
                      </a:pPr>
                      <a:r>
                        <a:rPr lang="vi"/>
                        <a:t>0xa2</a:t>
                      </a:r>
                      <a:endParaRPr/>
                    </a:p>
                  </a:txBody>
                  <a:tcPr marT="91425" marB="91425" marR="91425" marL="91425"/>
                </a:tc>
              </a:tr>
              <a:tr h="381000">
                <a:tc>
                  <a:txBody>
                    <a:bodyPr/>
                    <a:lstStyle/>
                    <a:p>
                      <a:pPr indent="0" lvl="0" marL="0" rtl="0" algn="ctr">
                        <a:spcBef>
                          <a:spcPts val="0"/>
                        </a:spcBef>
                        <a:spcAft>
                          <a:spcPts val="0"/>
                        </a:spcAft>
                        <a:buNone/>
                      </a:pPr>
                      <a:r>
                        <a:rPr lang="vi"/>
                        <a:t>7</a:t>
                      </a:r>
                      <a:endParaRPr/>
                    </a:p>
                  </a:txBody>
                  <a:tcPr marT="91425" marB="91425" marR="91425" marL="91425"/>
                </a:tc>
              </a:tr>
              <a:tr h="381000">
                <a:tc>
                  <a:txBody>
                    <a:bodyPr/>
                    <a:lstStyle/>
                    <a:p>
                      <a:pPr indent="0" lvl="0" marL="0" rtl="0" algn="ctr">
                        <a:spcBef>
                          <a:spcPts val="0"/>
                        </a:spcBef>
                        <a:spcAft>
                          <a:spcPts val="0"/>
                        </a:spcAft>
                        <a:buNone/>
                      </a:pPr>
                      <a:r>
                        <a:rPr lang="vi"/>
                        <a:t>NULL</a:t>
                      </a:r>
                      <a:endParaRPr/>
                    </a:p>
                  </a:txBody>
                  <a:tcPr marT="91425" marB="91425" marR="91425" marL="91425"/>
                </a:tc>
              </a:tr>
            </a:tbl>
          </a:graphicData>
        </a:graphic>
      </p:graphicFrame>
      <p:sp>
        <p:nvSpPr>
          <p:cNvPr id="157" name="Google Shape;157;p29"/>
          <p:cNvSpPr txBox="1"/>
          <p:nvPr/>
        </p:nvSpPr>
        <p:spPr>
          <a:xfrm>
            <a:off x="530400" y="1627050"/>
            <a:ext cx="2734500" cy="45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 sz="1800">
                <a:solidFill>
                  <a:schemeClr val="dk2"/>
                </a:solidFill>
              </a:rPr>
              <a:t>Node *arr = 0xa2</a:t>
            </a:r>
            <a:endParaRPr sz="1800">
              <a:solidFill>
                <a:schemeClr val="dk2"/>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30"/>
          <p:cNvSpPr txBox="1"/>
          <p:nvPr>
            <p:ph type="ctrTitle"/>
          </p:nvPr>
        </p:nvSpPr>
        <p:spPr>
          <a:xfrm>
            <a:off x="311700" y="744575"/>
            <a:ext cx="8520600" cy="54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sz="2800"/>
              <a:t>Binary search</a:t>
            </a:r>
            <a:endParaRPr sz="2800"/>
          </a:p>
        </p:txBody>
      </p:sp>
      <p:graphicFrame>
        <p:nvGraphicFramePr>
          <p:cNvPr id="163" name="Google Shape;163;p30"/>
          <p:cNvGraphicFramePr/>
          <p:nvPr/>
        </p:nvGraphicFramePr>
        <p:xfrm>
          <a:off x="2598950" y="1513700"/>
          <a:ext cx="3000000" cy="3000000"/>
        </p:xfrm>
        <a:graphic>
          <a:graphicData uri="http://schemas.openxmlformats.org/drawingml/2006/table">
            <a:tbl>
              <a:tblPr>
                <a:noFill/>
                <a:tableStyleId>{39502961-491E-4187-A61A-7E590D2AF6D9}</a:tableStyleId>
              </a:tblPr>
              <a:tblGrid>
                <a:gridCol w="1080000"/>
              </a:tblGrid>
              <a:tr h="381000">
                <a:tc>
                  <a:txBody>
                    <a:bodyPr/>
                    <a:lstStyle/>
                    <a:p>
                      <a:pPr indent="0" lvl="0" marL="0" rtl="0" algn="ctr">
                        <a:spcBef>
                          <a:spcPts val="0"/>
                        </a:spcBef>
                        <a:spcAft>
                          <a:spcPts val="0"/>
                        </a:spcAft>
                        <a:buNone/>
                      </a:pPr>
                      <a:r>
                        <a:rPr lang="vi"/>
                        <a:t>0xa2</a:t>
                      </a:r>
                      <a:endParaRPr/>
                    </a:p>
                  </a:txBody>
                  <a:tcPr marT="91425" marB="91425" marR="91425" marL="91425"/>
                </a:tc>
              </a:tr>
              <a:tr h="381000">
                <a:tc>
                  <a:txBody>
                    <a:bodyPr/>
                    <a:lstStyle/>
                    <a:p>
                      <a:pPr indent="0" lvl="0" marL="0" rtl="0" algn="ctr">
                        <a:spcBef>
                          <a:spcPts val="0"/>
                        </a:spcBef>
                        <a:spcAft>
                          <a:spcPts val="0"/>
                        </a:spcAft>
                        <a:buNone/>
                      </a:pPr>
                      <a:r>
                        <a:rPr lang="vi"/>
                        <a:t>7</a:t>
                      </a:r>
                      <a:endParaRPr/>
                    </a:p>
                  </a:txBody>
                  <a:tcPr marT="91425" marB="91425" marR="91425" marL="91425"/>
                </a:tc>
              </a:tr>
              <a:tr h="381000">
                <a:tc>
                  <a:txBody>
                    <a:bodyPr/>
                    <a:lstStyle/>
                    <a:p>
                      <a:pPr indent="0" lvl="0" marL="0" rtl="0" algn="ctr">
                        <a:spcBef>
                          <a:spcPts val="0"/>
                        </a:spcBef>
                        <a:spcAft>
                          <a:spcPts val="0"/>
                        </a:spcAft>
                        <a:buNone/>
                      </a:pPr>
                      <a:r>
                        <a:rPr lang="vi"/>
                        <a:t>NULL</a:t>
                      </a:r>
                      <a:endParaRPr/>
                    </a:p>
                  </a:txBody>
                  <a:tcPr marT="91425" marB="91425" marR="91425" marL="91425"/>
                </a:tc>
              </a:tr>
            </a:tbl>
          </a:graphicData>
        </a:graphic>
      </p:graphicFrame>
      <p:sp>
        <p:nvSpPr>
          <p:cNvPr id="164" name="Google Shape;164;p30"/>
          <p:cNvSpPr txBox="1"/>
          <p:nvPr/>
        </p:nvSpPr>
        <p:spPr>
          <a:xfrm>
            <a:off x="530400" y="1627050"/>
            <a:ext cx="2734500" cy="45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 sz="1800">
                <a:solidFill>
                  <a:schemeClr val="dk2"/>
                </a:solidFill>
              </a:rPr>
              <a:t>Node *arr = 0xa2</a:t>
            </a:r>
            <a:endParaRPr sz="1800">
              <a:solidFill>
                <a:schemeClr val="dk2"/>
              </a:solidFill>
            </a:endParaRPr>
          </a:p>
        </p:txBody>
      </p:sp>
      <p:graphicFrame>
        <p:nvGraphicFramePr>
          <p:cNvPr id="165" name="Google Shape;165;p30"/>
          <p:cNvGraphicFramePr/>
          <p:nvPr/>
        </p:nvGraphicFramePr>
        <p:xfrm>
          <a:off x="1136100" y="2863275"/>
          <a:ext cx="3000000" cy="3000000"/>
        </p:xfrm>
        <a:graphic>
          <a:graphicData uri="http://schemas.openxmlformats.org/drawingml/2006/table">
            <a:tbl>
              <a:tblPr>
                <a:noFill/>
                <a:tableStyleId>{39502961-491E-4187-A61A-7E590D2AF6D9}</a:tableStyleId>
              </a:tblPr>
              <a:tblGrid>
                <a:gridCol w="1080000"/>
              </a:tblGrid>
              <a:tr h="381000">
                <a:tc>
                  <a:txBody>
                    <a:bodyPr/>
                    <a:lstStyle/>
                    <a:p>
                      <a:pPr indent="0" lvl="0" marL="0" rtl="0" algn="ctr">
                        <a:spcBef>
                          <a:spcPts val="0"/>
                        </a:spcBef>
                        <a:spcAft>
                          <a:spcPts val="0"/>
                        </a:spcAft>
                        <a:buNone/>
                      </a:pPr>
                      <a:r>
                        <a:rPr lang="vi"/>
                        <a:t>0xb3</a:t>
                      </a:r>
                      <a:endParaRPr/>
                    </a:p>
                  </a:txBody>
                  <a:tcPr marT="91425" marB="91425" marR="91425" marL="91425"/>
                </a:tc>
              </a:tr>
              <a:tr h="381000">
                <a:tc>
                  <a:txBody>
                    <a:bodyPr/>
                    <a:lstStyle/>
                    <a:p>
                      <a:pPr indent="0" lvl="0" marL="0" rtl="0" algn="ctr">
                        <a:spcBef>
                          <a:spcPts val="0"/>
                        </a:spcBef>
                        <a:spcAft>
                          <a:spcPts val="0"/>
                        </a:spcAft>
                        <a:buNone/>
                      </a:pPr>
                      <a:r>
                        <a:rPr lang="vi"/>
                        <a:t>4</a:t>
                      </a:r>
                      <a:endParaRPr/>
                    </a:p>
                  </a:txBody>
                  <a:tcPr marT="91425" marB="91425" marR="91425" marL="91425"/>
                </a:tc>
              </a:tr>
              <a:tr h="381000">
                <a:tc>
                  <a:txBody>
                    <a:bodyPr/>
                    <a:lstStyle/>
                    <a:p>
                      <a:pPr indent="0" lvl="0" marL="0" rtl="0" algn="ctr">
                        <a:spcBef>
                          <a:spcPts val="0"/>
                        </a:spcBef>
                        <a:spcAft>
                          <a:spcPts val="0"/>
                        </a:spcAft>
                        <a:buNone/>
                      </a:pPr>
                      <a:r>
                        <a:rPr lang="vi"/>
                        <a:t>NULL</a:t>
                      </a:r>
                      <a:endParaRPr/>
                    </a:p>
                  </a:txBody>
                  <a:tcPr marT="91425" marB="91425" marR="91425" marL="91425">
                    <a:solidFill>
                      <a:schemeClr val="lt1"/>
                    </a:solidFill>
                  </a:tcPr>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31"/>
          <p:cNvSpPr txBox="1"/>
          <p:nvPr>
            <p:ph type="ctrTitle"/>
          </p:nvPr>
        </p:nvSpPr>
        <p:spPr>
          <a:xfrm>
            <a:off x="311700" y="744575"/>
            <a:ext cx="8520600" cy="54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sz="2800"/>
              <a:t>Binary search</a:t>
            </a:r>
            <a:endParaRPr sz="2800"/>
          </a:p>
        </p:txBody>
      </p:sp>
      <p:graphicFrame>
        <p:nvGraphicFramePr>
          <p:cNvPr id="171" name="Google Shape;171;p31"/>
          <p:cNvGraphicFramePr/>
          <p:nvPr/>
        </p:nvGraphicFramePr>
        <p:xfrm>
          <a:off x="2598950" y="1513700"/>
          <a:ext cx="3000000" cy="3000000"/>
        </p:xfrm>
        <a:graphic>
          <a:graphicData uri="http://schemas.openxmlformats.org/drawingml/2006/table">
            <a:tbl>
              <a:tblPr>
                <a:noFill/>
                <a:tableStyleId>{39502961-491E-4187-A61A-7E590D2AF6D9}</a:tableStyleId>
              </a:tblPr>
              <a:tblGrid>
                <a:gridCol w="1080000"/>
              </a:tblGrid>
              <a:tr h="381000">
                <a:tc>
                  <a:txBody>
                    <a:bodyPr/>
                    <a:lstStyle/>
                    <a:p>
                      <a:pPr indent="0" lvl="0" marL="0" rtl="0" algn="ctr">
                        <a:spcBef>
                          <a:spcPts val="0"/>
                        </a:spcBef>
                        <a:spcAft>
                          <a:spcPts val="0"/>
                        </a:spcAft>
                        <a:buNone/>
                      </a:pPr>
                      <a:r>
                        <a:rPr lang="vi"/>
                        <a:t>0xa2</a:t>
                      </a:r>
                      <a:endParaRPr/>
                    </a:p>
                  </a:txBody>
                  <a:tcPr marT="91425" marB="91425" marR="91425" marL="91425"/>
                </a:tc>
              </a:tr>
              <a:tr h="381000">
                <a:tc>
                  <a:txBody>
                    <a:bodyPr/>
                    <a:lstStyle/>
                    <a:p>
                      <a:pPr indent="0" lvl="0" marL="0" rtl="0" algn="ctr">
                        <a:spcBef>
                          <a:spcPts val="0"/>
                        </a:spcBef>
                        <a:spcAft>
                          <a:spcPts val="0"/>
                        </a:spcAft>
                        <a:buNone/>
                      </a:pPr>
                      <a:r>
                        <a:rPr lang="vi"/>
                        <a:t>7</a:t>
                      </a:r>
                      <a:endParaRPr/>
                    </a:p>
                  </a:txBody>
                  <a:tcPr marT="91425" marB="91425" marR="91425" marL="91425"/>
                </a:tc>
              </a:tr>
              <a:tr h="381000">
                <a:tc>
                  <a:txBody>
                    <a:bodyPr/>
                    <a:lstStyle/>
                    <a:p>
                      <a:pPr indent="0" lvl="0" marL="0" rtl="0" algn="ctr">
                        <a:spcBef>
                          <a:spcPts val="0"/>
                        </a:spcBef>
                        <a:spcAft>
                          <a:spcPts val="0"/>
                        </a:spcAft>
                        <a:buNone/>
                      </a:pPr>
                      <a:r>
                        <a:rPr lang="vi"/>
                        <a:t>NULL</a:t>
                      </a:r>
                      <a:endParaRPr/>
                    </a:p>
                  </a:txBody>
                  <a:tcPr marT="91425" marB="91425" marR="91425" marL="91425"/>
                </a:tc>
              </a:tr>
            </a:tbl>
          </a:graphicData>
        </a:graphic>
      </p:graphicFrame>
      <p:sp>
        <p:nvSpPr>
          <p:cNvPr id="172" name="Google Shape;172;p31"/>
          <p:cNvSpPr txBox="1"/>
          <p:nvPr/>
        </p:nvSpPr>
        <p:spPr>
          <a:xfrm>
            <a:off x="530400" y="1627050"/>
            <a:ext cx="2734500" cy="45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 sz="1800">
                <a:solidFill>
                  <a:schemeClr val="dk2"/>
                </a:solidFill>
              </a:rPr>
              <a:t>Node *arr = 0xa2</a:t>
            </a:r>
            <a:endParaRPr sz="1800">
              <a:solidFill>
                <a:schemeClr val="dk2"/>
              </a:solidFill>
            </a:endParaRPr>
          </a:p>
        </p:txBody>
      </p:sp>
      <p:graphicFrame>
        <p:nvGraphicFramePr>
          <p:cNvPr id="173" name="Google Shape;173;p31"/>
          <p:cNvGraphicFramePr/>
          <p:nvPr/>
        </p:nvGraphicFramePr>
        <p:xfrm>
          <a:off x="1136100" y="2863275"/>
          <a:ext cx="3000000" cy="3000000"/>
        </p:xfrm>
        <a:graphic>
          <a:graphicData uri="http://schemas.openxmlformats.org/drawingml/2006/table">
            <a:tbl>
              <a:tblPr>
                <a:noFill/>
                <a:tableStyleId>{39502961-491E-4187-A61A-7E590D2AF6D9}</a:tableStyleId>
              </a:tblPr>
              <a:tblGrid>
                <a:gridCol w="1080000"/>
              </a:tblGrid>
              <a:tr h="381000">
                <a:tc>
                  <a:txBody>
                    <a:bodyPr/>
                    <a:lstStyle/>
                    <a:p>
                      <a:pPr indent="0" lvl="0" marL="0" rtl="0" algn="ctr">
                        <a:spcBef>
                          <a:spcPts val="0"/>
                        </a:spcBef>
                        <a:spcAft>
                          <a:spcPts val="0"/>
                        </a:spcAft>
                        <a:buNone/>
                      </a:pPr>
                      <a:r>
                        <a:rPr lang="vi"/>
                        <a:t>0xb3</a:t>
                      </a:r>
                      <a:endParaRPr/>
                    </a:p>
                  </a:txBody>
                  <a:tcPr marT="91425" marB="91425" marR="91425" marL="91425"/>
                </a:tc>
              </a:tr>
              <a:tr h="381000">
                <a:tc>
                  <a:txBody>
                    <a:bodyPr/>
                    <a:lstStyle/>
                    <a:p>
                      <a:pPr indent="0" lvl="0" marL="0" rtl="0" algn="ctr">
                        <a:spcBef>
                          <a:spcPts val="0"/>
                        </a:spcBef>
                        <a:spcAft>
                          <a:spcPts val="0"/>
                        </a:spcAft>
                        <a:buNone/>
                      </a:pPr>
                      <a:r>
                        <a:rPr lang="vi"/>
                        <a:t>4</a:t>
                      </a:r>
                      <a:endParaRPr/>
                    </a:p>
                  </a:txBody>
                  <a:tcPr marT="91425" marB="91425" marR="91425" marL="91425"/>
                </a:tc>
              </a:tr>
              <a:tr h="381000">
                <a:tc>
                  <a:txBody>
                    <a:bodyPr/>
                    <a:lstStyle/>
                    <a:p>
                      <a:pPr indent="0" lvl="0" marL="0" rtl="0" algn="ctr">
                        <a:spcBef>
                          <a:spcPts val="0"/>
                        </a:spcBef>
                        <a:spcAft>
                          <a:spcPts val="0"/>
                        </a:spcAft>
                        <a:buNone/>
                      </a:pPr>
                      <a:r>
                        <a:rPr lang="vi"/>
                        <a:t>0xa2</a:t>
                      </a:r>
                      <a:endParaRPr/>
                    </a:p>
                  </a:txBody>
                  <a:tcPr marT="91425" marB="91425" marR="91425" marL="91425">
                    <a:solidFill>
                      <a:schemeClr val="accent1"/>
                    </a:solidFill>
                  </a:tcP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ctrTitle"/>
          </p:nvPr>
        </p:nvSpPr>
        <p:spPr>
          <a:xfrm>
            <a:off x="311700" y="744575"/>
            <a:ext cx="8520600" cy="54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sz="2800"/>
              <a:t>Declaring Object</a:t>
            </a:r>
            <a:endParaRPr sz="2800"/>
          </a:p>
        </p:txBody>
      </p:sp>
      <p:sp>
        <p:nvSpPr>
          <p:cNvPr id="61" name="Google Shape;61;p14"/>
          <p:cNvSpPr txBox="1"/>
          <p:nvPr/>
        </p:nvSpPr>
        <p:spPr>
          <a:xfrm>
            <a:off x="281050" y="1409150"/>
            <a:ext cx="8653200" cy="3503700"/>
          </a:xfrm>
          <a:prstGeom prst="rect">
            <a:avLst/>
          </a:prstGeom>
          <a:noFill/>
          <a:ln>
            <a:noFill/>
          </a:ln>
        </p:spPr>
        <p:txBody>
          <a:bodyPr anchorCtr="0" anchor="t" bIns="91425" lIns="91425" spcFirstLastPara="1" rIns="91425" wrap="square" tIns="91425">
            <a:noAutofit/>
          </a:bodyPr>
          <a:lstStyle/>
          <a:p>
            <a:pPr indent="457200" lvl="0" marL="0" rtl="0" algn="just">
              <a:lnSpc>
                <a:spcPct val="115000"/>
              </a:lnSpc>
              <a:spcBef>
                <a:spcPts val="0"/>
              </a:spcBef>
              <a:spcAft>
                <a:spcPts val="0"/>
              </a:spcAft>
              <a:buClr>
                <a:schemeClr val="dk1"/>
              </a:buClr>
              <a:buSzPts val="1100"/>
              <a:buFont typeface="Arial"/>
              <a:buNone/>
            </a:pPr>
            <a:r>
              <a:rPr lang="vi" sz="1800">
                <a:solidFill>
                  <a:schemeClr val="dk1"/>
                </a:solidFill>
                <a:latin typeface="Times New Roman"/>
                <a:ea typeface="Times New Roman"/>
                <a:cs typeface="Times New Roman"/>
                <a:sym typeface="Times New Roman"/>
              </a:rPr>
              <a:t>Trong C++, từ khóa "class" được sử dụng để định nghĩa một lớp, là một cấu trúc dữ liệu tự định nghĩa có thể chứa dữ liệu và các hàm thành viên liên quan. </a:t>
            </a:r>
            <a:endParaRPr sz="1800">
              <a:solidFill>
                <a:schemeClr val="dk2"/>
              </a:solidFill>
              <a:latin typeface="Times New Roman"/>
              <a:ea typeface="Times New Roman"/>
              <a:cs typeface="Times New Roman"/>
              <a:sym typeface="Times New Roman"/>
            </a:endParaRPr>
          </a:p>
        </p:txBody>
      </p:sp>
      <p:sp>
        <p:nvSpPr>
          <p:cNvPr id="62" name="Google Shape;62;p14"/>
          <p:cNvSpPr/>
          <p:nvPr/>
        </p:nvSpPr>
        <p:spPr>
          <a:xfrm>
            <a:off x="1040025" y="2316000"/>
            <a:ext cx="6955500" cy="2827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vi" sz="1000">
                <a:solidFill>
                  <a:srgbClr val="700080"/>
                </a:solidFill>
                <a:highlight>
                  <a:srgbClr val="F0F0F0"/>
                </a:highlight>
                <a:latin typeface="Roboto Mono"/>
                <a:ea typeface="Roboto Mono"/>
                <a:cs typeface="Roboto Mono"/>
                <a:sym typeface="Roboto Mono"/>
              </a:rPr>
              <a:t>class</a:t>
            </a:r>
            <a:r>
              <a:rPr lang="vi" sz="1000">
                <a:highlight>
                  <a:srgbClr val="F0F0F0"/>
                </a:highlight>
                <a:latin typeface="Roboto Mono"/>
                <a:ea typeface="Roboto Mono"/>
                <a:cs typeface="Roboto Mono"/>
                <a:sym typeface="Roboto Mono"/>
              </a:rPr>
              <a:t> </a:t>
            </a:r>
            <a:r>
              <a:rPr lang="vi" sz="1000">
                <a:solidFill>
                  <a:srgbClr val="0000F0"/>
                </a:solidFill>
                <a:highlight>
                  <a:srgbClr val="F0F0F0"/>
                </a:highlight>
                <a:latin typeface="Roboto Mono"/>
                <a:ea typeface="Roboto Mono"/>
                <a:cs typeface="Roboto Mono"/>
                <a:sym typeface="Roboto Mono"/>
              </a:rPr>
              <a:t>ClassName</a:t>
            </a:r>
            <a:r>
              <a:rPr lang="vi" sz="1000">
                <a:highlight>
                  <a:srgbClr val="F0F0F0"/>
                </a:highlight>
                <a:latin typeface="Roboto Mono"/>
                <a:ea typeface="Roboto Mono"/>
                <a:cs typeface="Roboto Mono"/>
                <a:sym typeface="Roboto Mono"/>
              </a:rPr>
              <a:t> {</a:t>
            </a:r>
            <a:br>
              <a:rPr lang="vi" sz="1000">
                <a:highlight>
                  <a:srgbClr val="F0F0F0"/>
                </a:highlight>
                <a:latin typeface="Roboto Mono"/>
                <a:ea typeface="Roboto Mono"/>
                <a:cs typeface="Roboto Mono"/>
                <a:sym typeface="Roboto Mono"/>
              </a:rPr>
            </a:br>
            <a:r>
              <a:rPr b="1" lang="vi" sz="1000">
                <a:solidFill>
                  <a:srgbClr val="700080"/>
                </a:solidFill>
                <a:highlight>
                  <a:srgbClr val="F0F0F0"/>
                </a:highlight>
                <a:latin typeface="Roboto Mono"/>
                <a:ea typeface="Roboto Mono"/>
                <a:cs typeface="Roboto Mono"/>
                <a:sym typeface="Roboto Mono"/>
              </a:rPr>
              <a:t>private</a:t>
            </a:r>
            <a:r>
              <a:rPr lang="vi" sz="1000">
                <a:highlight>
                  <a:srgbClr val="F0F0F0"/>
                </a:highlight>
                <a:latin typeface="Roboto Mono"/>
                <a:ea typeface="Roboto Mono"/>
                <a:cs typeface="Roboto Mono"/>
                <a:sym typeface="Roboto Mono"/>
              </a:rPr>
              <a:t>:</a:t>
            </a:r>
            <a:br>
              <a:rPr lang="vi" sz="1000">
                <a:highlight>
                  <a:srgbClr val="F0F0F0"/>
                </a:highlight>
                <a:latin typeface="Roboto Mono"/>
                <a:ea typeface="Roboto Mono"/>
                <a:cs typeface="Roboto Mono"/>
                <a:sym typeface="Roboto Mono"/>
              </a:rPr>
            </a:br>
            <a:r>
              <a:rPr lang="vi" sz="1000">
                <a:highlight>
                  <a:srgbClr val="F0F0F0"/>
                </a:highlight>
                <a:latin typeface="Roboto Mono"/>
                <a:ea typeface="Roboto Mono"/>
                <a:cs typeface="Roboto Mono"/>
                <a:sym typeface="Roboto Mono"/>
              </a:rPr>
              <a:t>    </a:t>
            </a:r>
            <a:r>
              <a:rPr i="1" lang="vi" sz="1000">
                <a:solidFill>
                  <a:srgbClr val="A05000"/>
                </a:solidFill>
                <a:highlight>
                  <a:srgbClr val="F0F0F0"/>
                </a:highlight>
                <a:latin typeface="Roboto Mono"/>
                <a:ea typeface="Roboto Mono"/>
                <a:cs typeface="Roboto Mono"/>
                <a:sym typeface="Roboto Mono"/>
              </a:rPr>
              <a:t>// Các thành phần riêng tư (private) chỉ có thể truy cập bên trong lớp</a:t>
            </a:r>
            <a:br>
              <a:rPr lang="vi" sz="1000">
                <a:highlight>
                  <a:srgbClr val="F0F0F0"/>
                </a:highlight>
                <a:latin typeface="Roboto Mono"/>
                <a:ea typeface="Roboto Mono"/>
                <a:cs typeface="Roboto Mono"/>
                <a:sym typeface="Roboto Mono"/>
              </a:rPr>
            </a:br>
            <a:r>
              <a:rPr lang="vi" sz="1000">
                <a:highlight>
                  <a:srgbClr val="F0F0F0"/>
                </a:highlight>
                <a:latin typeface="Roboto Mono"/>
                <a:ea typeface="Roboto Mono"/>
                <a:cs typeface="Roboto Mono"/>
                <a:sym typeface="Roboto Mono"/>
              </a:rPr>
              <a:t>    </a:t>
            </a:r>
            <a:r>
              <a:rPr i="1" lang="vi" sz="1000">
                <a:solidFill>
                  <a:srgbClr val="A05000"/>
                </a:solidFill>
                <a:highlight>
                  <a:srgbClr val="F0F0F0"/>
                </a:highlight>
                <a:latin typeface="Roboto Mono"/>
                <a:ea typeface="Roboto Mono"/>
                <a:cs typeface="Roboto Mono"/>
                <a:sym typeface="Roboto Mono"/>
              </a:rPr>
              <a:t>// Dữ liệu thành viên, hàm thành viên, ...</a:t>
            </a:r>
            <a:br>
              <a:rPr lang="vi" sz="1000">
                <a:highlight>
                  <a:srgbClr val="F0F0F0"/>
                </a:highlight>
                <a:latin typeface="Roboto Mono"/>
                <a:ea typeface="Roboto Mono"/>
                <a:cs typeface="Roboto Mono"/>
                <a:sym typeface="Roboto Mono"/>
              </a:rPr>
            </a:br>
            <a:br>
              <a:rPr lang="vi" sz="1000">
                <a:highlight>
                  <a:srgbClr val="F0F0F0"/>
                </a:highlight>
                <a:latin typeface="Roboto Mono"/>
                <a:ea typeface="Roboto Mono"/>
                <a:cs typeface="Roboto Mono"/>
                <a:sym typeface="Roboto Mono"/>
              </a:rPr>
            </a:br>
            <a:r>
              <a:rPr b="1" lang="vi" sz="1000">
                <a:solidFill>
                  <a:srgbClr val="700080"/>
                </a:solidFill>
                <a:highlight>
                  <a:srgbClr val="F0F0F0"/>
                </a:highlight>
                <a:latin typeface="Roboto Mono"/>
                <a:ea typeface="Roboto Mono"/>
                <a:cs typeface="Roboto Mono"/>
                <a:sym typeface="Roboto Mono"/>
              </a:rPr>
              <a:t>protected</a:t>
            </a:r>
            <a:r>
              <a:rPr lang="vi" sz="1000">
                <a:highlight>
                  <a:srgbClr val="F0F0F0"/>
                </a:highlight>
                <a:latin typeface="Roboto Mono"/>
                <a:ea typeface="Roboto Mono"/>
                <a:cs typeface="Roboto Mono"/>
                <a:sym typeface="Roboto Mono"/>
              </a:rPr>
              <a:t>:</a:t>
            </a:r>
            <a:br>
              <a:rPr lang="vi" sz="1000">
                <a:highlight>
                  <a:srgbClr val="F0F0F0"/>
                </a:highlight>
                <a:latin typeface="Roboto Mono"/>
                <a:ea typeface="Roboto Mono"/>
                <a:cs typeface="Roboto Mono"/>
                <a:sym typeface="Roboto Mono"/>
              </a:rPr>
            </a:br>
            <a:r>
              <a:rPr lang="vi" sz="1000">
                <a:highlight>
                  <a:srgbClr val="F0F0F0"/>
                </a:highlight>
                <a:latin typeface="Roboto Mono"/>
                <a:ea typeface="Roboto Mono"/>
                <a:cs typeface="Roboto Mono"/>
                <a:sym typeface="Roboto Mono"/>
              </a:rPr>
              <a:t>    </a:t>
            </a:r>
            <a:r>
              <a:rPr i="1" lang="vi" sz="1000">
                <a:solidFill>
                  <a:srgbClr val="A05000"/>
                </a:solidFill>
                <a:highlight>
                  <a:srgbClr val="F0F0F0"/>
                </a:highlight>
                <a:latin typeface="Roboto Mono"/>
                <a:ea typeface="Roboto Mono"/>
                <a:cs typeface="Roboto Mono"/>
                <a:sym typeface="Roboto Mono"/>
              </a:rPr>
              <a:t>// Các thành phần bảo vệ (protected) tương tự như private, nhưng có thể truy cập từ lớp kế thừa</a:t>
            </a:r>
            <a:br>
              <a:rPr lang="vi" sz="1000">
                <a:highlight>
                  <a:srgbClr val="F0F0F0"/>
                </a:highlight>
                <a:latin typeface="Roboto Mono"/>
                <a:ea typeface="Roboto Mono"/>
                <a:cs typeface="Roboto Mono"/>
                <a:sym typeface="Roboto Mono"/>
              </a:rPr>
            </a:br>
            <a:br>
              <a:rPr lang="vi" sz="1000">
                <a:highlight>
                  <a:srgbClr val="F0F0F0"/>
                </a:highlight>
                <a:latin typeface="Roboto Mono"/>
                <a:ea typeface="Roboto Mono"/>
                <a:cs typeface="Roboto Mono"/>
                <a:sym typeface="Roboto Mono"/>
              </a:rPr>
            </a:br>
            <a:r>
              <a:rPr b="1" lang="vi" sz="1000">
                <a:solidFill>
                  <a:srgbClr val="700080"/>
                </a:solidFill>
                <a:highlight>
                  <a:srgbClr val="F0F0F0"/>
                </a:highlight>
                <a:latin typeface="Roboto Mono"/>
                <a:ea typeface="Roboto Mono"/>
                <a:cs typeface="Roboto Mono"/>
                <a:sym typeface="Roboto Mono"/>
              </a:rPr>
              <a:t>public</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r>
              <a:rPr i="1" lang="vi" sz="1000">
                <a:solidFill>
                  <a:srgbClr val="A05000"/>
                </a:solidFill>
                <a:highlight>
                  <a:srgbClr val="F0F0F0"/>
                </a:highlight>
                <a:latin typeface="Roboto Mono"/>
                <a:ea typeface="Roboto Mono"/>
                <a:cs typeface="Roboto Mono"/>
                <a:sym typeface="Roboto Mono"/>
              </a:rPr>
              <a:t>// Các thành phần công khai (public) được truy cập từ bên ngoài lớp</a:t>
            </a:r>
            <a:br>
              <a:rPr lang="vi" sz="1000">
                <a:highlight>
                  <a:srgbClr val="F0F0F0"/>
                </a:highlight>
                <a:latin typeface="Roboto Mono"/>
                <a:ea typeface="Roboto Mono"/>
                <a:cs typeface="Roboto Mono"/>
                <a:sym typeface="Roboto Mono"/>
              </a:rPr>
            </a:br>
            <a:r>
              <a:rPr lang="vi" sz="1000">
                <a:highlight>
                  <a:srgbClr val="F0F0F0"/>
                </a:highlight>
                <a:latin typeface="Roboto Mono"/>
                <a:ea typeface="Roboto Mono"/>
                <a:cs typeface="Roboto Mono"/>
                <a:sym typeface="Roboto Mono"/>
              </a:rPr>
              <a:t>    </a:t>
            </a:r>
            <a:r>
              <a:rPr i="1" lang="vi" sz="1000">
                <a:solidFill>
                  <a:srgbClr val="A05000"/>
                </a:solidFill>
                <a:highlight>
                  <a:srgbClr val="F0F0F0"/>
                </a:highlight>
                <a:latin typeface="Roboto Mono"/>
                <a:ea typeface="Roboto Mono"/>
                <a:cs typeface="Roboto Mono"/>
                <a:sym typeface="Roboto Mono"/>
              </a:rPr>
              <a:t>// Dữ liệu thành viên, hàm thành viên, ...</a:t>
            </a:r>
            <a:br>
              <a:rPr lang="vi" sz="1000">
                <a:highlight>
                  <a:srgbClr val="F0F0F0"/>
                </a:highlight>
                <a:latin typeface="Roboto Mono"/>
                <a:ea typeface="Roboto Mono"/>
                <a:cs typeface="Roboto Mono"/>
                <a:sym typeface="Roboto Mono"/>
              </a:rPr>
            </a:br>
            <a:r>
              <a:rPr lang="vi" sz="1000">
                <a:highlight>
                  <a:srgbClr val="F0F0F0"/>
                </a:highlight>
                <a:latin typeface="Roboto Mono"/>
                <a:ea typeface="Roboto Mono"/>
                <a:cs typeface="Roboto Mono"/>
                <a:sym typeface="Roboto Mono"/>
              </a:rPr>
              <a:t>    </a:t>
            </a:r>
            <a:r>
              <a:rPr i="1" lang="vi" sz="1000">
                <a:solidFill>
                  <a:srgbClr val="A05000"/>
                </a:solidFill>
                <a:highlight>
                  <a:srgbClr val="F0F0F0"/>
                </a:highlight>
                <a:latin typeface="Roboto Mono"/>
                <a:ea typeface="Roboto Mono"/>
                <a:cs typeface="Roboto Mono"/>
                <a:sym typeface="Roboto Mono"/>
              </a:rPr>
              <a:t>// Hàm thành viên và các phương thức khác có thể được định nghĩa tại đây</a:t>
            </a:r>
            <a:br>
              <a:rPr lang="vi" sz="1000">
                <a:highlight>
                  <a:srgbClr val="F0F0F0"/>
                </a:highlight>
                <a:latin typeface="Roboto Mono"/>
                <a:ea typeface="Roboto Mono"/>
                <a:cs typeface="Roboto Mono"/>
                <a:sym typeface="Roboto Mono"/>
              </a:rPr>
            </a:br>
            <a:r>
              <a:rPr lang="vi" sz="1000">
                <a:highlight>
                  <a:srgbClr val="F0F0F0"/>
                </a:highlight>
                <a:latin typeface="Roboto Mono"/>
                <a:ea typeface="Roboto Mono"/>
                <a:cs typeface="Roboto Mono"/>
                <a:sym typeface="Roboto Mono"/>
              </a:rPr>
              <a:t>    </a:t>
            </a:r>
            <a:r>
              <a:rPr i="1" lang="vi" sz="1000">
                <a:solidFill>
                  <a:srgbClr val="A05000"/>
                </a:solidFill>
                <a:highlight>
                  <a:srgbClr val="F0F0F0"/>
                </a:highlight>
                <a:latin typeface="Roboto Mono"/>
                <a:ea typeface="Roboto Mono"/>
                <a:cs typeface="Roboto Mono"/>
                <a:sym typeface="Roboto Mono"/>
              </a:rPr>
              <a:t>// ...</a:t>
            </a:r>
            <a:br>
              <a:rPr lang="vi" sz="1000">
                <a:highlight>
                  <a:srgbClr val="F0F0F0"/>
                </a:highlight>
                <a:latin typeface="Roboto Mono"/>
                <a:ea typeface="Roboto Mono"/>
                <a:cs typeface="Roboto Mono"/>
                <a:sym typeface="Roboto Mono"/>
              </a:rPr>
            </a:br>
            <a:br>
              <a:rPr lang="vi" sz="1000">
                <a:highlight>
                  <a:srgbClr val="F0F0F0"/>
                </a:highlight>
                <a:latin typeface="Roboto Mono"/>
                <a:ea typeface="Roboto Mono"/>
                <a:cs typeface="Roboto Mono"/>
                <a:sym typeface="Roboto Mono"/>
              </a:rPr>
            </a:br>
            <a:r>
              <a:rPr lang="vi" sz="1000">
                <a:highlight>
                  <a:srgbClr val="F0F0F0"/>
                </a:highlight>
                <a:latin typeface="Roboto Mono"/>
                <a:ea typeface="Roboto Mono"/>
                <a:cs typeface="Roboto Mono"/>
                <a:sym typeface="Roboto Mono"/>
              </a:rPr>
              <a:t>};</a:t>
            </a:r>
            <a:endParaRPr sz="1000">
              <a:latin typeface="Roboto Mono"/>
              <a:ea typeface="Roboto Mono"/>
              <a:cs typeface="Roboto Mono"/>
              <a:sym typeface="Roboto Mon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32"/>
          <p:cNvSpPr txBox="1"/>
          <p:nvPr>
            <p:ph type="ctrTitle"/>
          </p:nvPr>
        </p:nvSpPr>
        <p:spPr>
          <a:xfrm>
            <a:off x="311700" y="744575"/>
            <a:ext cx="8520600" cy="54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sz="2800"/>
              <a:t>Binary search</a:t>
            </a:r>
            <a:endParaRPr sz="2800"/>
          </a:p>
        </p:txBody>
      </p:sp>
      <p:graphicFrame>
        <p:nvGraphicFramePr>
          <p:cNvPr id="179" name="Google Shape;179;p32"/>
          <p:cNvGraphicFramePr/>
          <p:nvPr/>
        </p:nvGraphicFramePr>
        <p:xfrm>
          <a:off x="3803400" y="1485375"/>
          <a:ext cx="3000000" cy="3000000"/>
        </p:xfrm>
        <a:graphic>
          <a:graphicData uri="http://schemas.openxmlformats.org/drawingml/2006/table">
            <a:tbl>
              <a:tblPr>
                <a:noFill/>
                <a:tableStyleId>{39502961-491E-4187-A61A-7E590D2AF6D9}</a:tableStyleId>
              </a:tblPr>
              <a:tblGrid>
                <a:gridCol w="1080000"/>
              </a:tblGrid>
              <a:tr h="381000">
                <a:tc>
                  <a:txBody>
                    <a:bodyPr/>
                    <a:lstStyle/>
                    <a:p>
                      <a:pPr indent="0" lvl="0" marL="0" rtl="0" algn="ctr">
                        <a:spcBef>
                          <a:spcPts val="0"/>
                        </a:spcBef>
                        <a:spcAft>
                          <a:spcPts val="0"/>
                        </a:spcAft>
                        <a:buNone/>
                      </a:pPr>
                      <a:r>
                        <a:rPr lang="vi"/>
                        <a:t>0xa2</a:t>
                      </a:r>
                      <a:endParaRPr/>
                    </a:p>
                  </a:txBody>
                  <a:tcPr marT="91425" marB="91425" marR="91425" marL="91425"/>
                </a:tc>
              </a:tr>
              <a:tr h="381000">
                <a:tc>
                  <a:txBody>
                    <a:bodyPr/>
                    <a:lstStyle/>
                    <a:p>
                      <a:pPr indent="0" lvl="0" marL="0" rtl="0" algn="ctr">
                        <a:spcBef>
                          <a:spcPts val="0"/>
                        </a:spcBef>
                        <a:spcAft>
                          <a:spcPts val="0"/>
                        </a:spcAft>
                        <a:buNone/>
                      </a:pPr>
                      <a:r>
                        <a:rPr lang="vi"/>
                        <a:t>7</a:t>
                      </a:r>
                      <a:endParaRPr/>
                    </a:p>
                  </a:txBody>
                  <a:tcPr marT="91425" marB="91425" marR="91425" marL="91425"/>
                </a:tc>
              </a:tr>
              <a:tr h="381000">
                <a:tc>
                  <a:txBody>
                    <a:bodyPr/>
                    <a:lstStyle/>
                    <a:p>
                      <a:pPr indent="0" lvl="0" marL="0" rtl="0" algn="ctr">
                        <a:spcBef>
                          <a:spcPts val="0"/>
                        </a:spcBef>
                        <a:spcAft>
                          <a:spcPts val="0"/>
                        </a:spcAft>
                        <a:buNone/>
                      </a:pPr>
                      <a:r>
                        <a:rPr lang="vi"/>
                        <a:t>NULL</a:t>
                      </a:r>
                      <a:endParaRPr/>
                    </a:p>
                  </a:txBody>
                  <a:tcPr marT="91425" marB="91425" marR="91425" marL="91425"/>
                </a:tc>
              </a:tr>
            </a:tbl>
          </a:graphicData>
        </a:graphic>
      </p:graphicFrame>
      <p:sp>
        <p:nvSpPr>
          <p:cNvPr id="180" name="Google Shape;180;p32"/>
          <p:cNvSpPr txBox="1"/>
          <p:nvPr/>
        </p:nvSpPr>
        <p:spPr>
          <a:xfrm>
            <a:off x="530400" y="1627050"/>
            <a:ext cx="2734500" cy="45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 sz="1800">
                <a:solidFill>
                  <a:schemeClr val="dk2"/>
                </a:solidFill>
              </a:rPr>
              <a:t>Node *arr = </a:t>
            </a:r>
            <a:r>
              <a:rPr lang="vi" sz="1800">
                <a:solidFill>
                  <a:srgbClr val="FF0000"/>
                </a:solidFill>
              </a:rPr>
              <a:t>0xb3</a:t>
            </a:r>
            <a:endParaRPr sz="1800">
              <a:solidFill>
                <a:srgbClr val="FF0000"/>
              </a:solidFill>
            </a:endParaRPr>
          </a:p>
        </p:txBody>
      </p:sp>
      <p:graphicFrame>
        <p:nvGraphicFramePr>
          <p:cNvPr id="181" name="Google Shape;181;p32"/>
          <p:cNvGraphicFramePr/>
          <p:nvPr/>
        </p:nvGraphicFramePr>
        <p:xfrm>
          <a:off x="2542325" y="1485375"/>
          <a:ext cx="3000000" cy="3000000"/>
        </p:xfrm>
        <a:graphic>
          <a:graphicData uri="http://schemas.openxmlformats.org/drawingml/2006/table">
            <a:tbl>
              <a:tblPr>
                <a:noFill/>
                <a:tableStyleId>{39502961-491E-4187-A61A-7E590D2AF6D9}</a:tableStyleId>
              </a:tblPr>
              <a:tblGrid>
                <a:gridCol w="1080000"/>
              </a:tblGrid>
              <a:tr h="381000">
                <a:tc>
                  <a:txBody>
                    <a:bodyPr/>
                    <a:lstStyle/>
                    <a:p>
                      <a:pPr indent="0" lvl="0" marL="0" rtl="0" algn="ctr">
                        <a:spcBef>
                          <a:spcPts val="0"/>
                        </a:spcBef>
                        <a:spcAft>
                          <a:spcPts val="0"/>
                        </a:spcAft>
                        <a:buNone/>
                      </a:pPr>
                      <a:r>
                        <a:rPr lang="vi"/>
                        <a:t>0xb3</a:t>
                      </a:r>
                      <a:endParaRPr/>
                    </a:p>
                  </a:txBody>
                  <a:tcPr marT="91425" marB="91425" marR="91425" marL="91425"/>
                </a:tc>
              </a:tr>
              <a:tr h="381000">
                <a:tc>
                  <a:txBody>
                    <a:bodyPr/>
                    <a:lstStyle/>
                    <a:p>
                      <a:pPr indent="0" lvl="0" marL="0" rtl="0" algn="ctr">
                        <a:spcBef>
                          <a:spcPts val="0"/>
                        </a:spcBef>
                        <a:spcAft>
                          <a:spcPts val="0"/>
                        </a:spcAft>
                        <a:buNone/>
                      </a:pPr>
                      <a:r>
                        <a:rPr lang="vi"/>
                        <a:t>4</a:t>
                      </a:r>
                      <a:endParaRPr/>
                    </a:p>
                  </a:txBody>
                  <a:tcPr marT="91425" marB="91425" marR="91425" marL="91425"/>
                </a:tc>
              </a:tr>
              <a:tr h="381000">
                <a:tc>
                  <a:txBody>
                    <a:bodyPr/>
                    <a:lstStyle/>
                    <a:p>
                      <a:pPr indent="0" lvl="0" marL="0" rtl="0" algn="ctr">
                        <a:spcBef>
                          <a:spcPts val="0"/>
                        </a:spcBef>
                        <a:spcAft>
                          <a:spcPts val="0"/>
                        </a:spcAft>
                        <a:buNone/>
                      </a:pPr>
                      <a:r>
                        <a:rPr lang="vi"/>
                        <a:t>0xa2</a:t>
                      </a:r>
                      <a:endParaRPr/>
                    </a:p>
                  </a:txBody>
                  <a:tcPr marT="91425" marB="91425" marR="91425" marL="91425">
                    <a:solidFill>
                      <a:schemeClr val="accent1"/>
                    </a:solidFill>
                  </a:tcPr>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33"/>
          <p:cNvSpPr txBox="1"/>
          <p:nvPr>
            <p:ph type="ctrTitle"/>
          </p:nvPr>
        </p:nvSpPr>
        <p:spPr>
          <a:xfrm>
            <a:off x="311700" y="744575"/>
            <a:ext cx="8520600" cy="54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sz="2800"/>
              <a:t>Binary search</a:t>
            </a:r>
            <a:endParaRPr sz="2800"/>
          </a:p>
        </p:txBody>
      </p:sp>
      <p:graphicFrame>
        <p:nvGraphicFramePr>
          <p:cNvPr id="187" name="Google Shape;187;p33"/>
          <p:cNvGraphicFramePr/>
          <p:nvPr/>
        </p:nvGraphicFramePr>
        <p:xfrm>
          <a:off x="3803400" y="1485375"/>
          <a:ext cx="3000000" cy="3000000"/>
        </p:xfrm>
        <a:graphic>
          <a:graphicData uri="http://schemas.openxmlformats.org/drawingml/2006/table">
            <a:tbl>
              <a:tblPr>
                <a:noFill/>
                <a:tableStyleId>{39502961-491E-4187-A61A-7E590D2AF6D9}</a:tableStyleId>
              </a:tblPr>
              <a:tblGrid>
                <a:gridCol w="1080000"/>
              </a:tblGrid>
              <a:tr h="381000">
                <a:tc>
                  <a:txBody>
                    <a:bodyPr/>
                    <a:lstStyle/>
                    <a:p>
                      <a:pPr indent="0" lvl="0" marL="0" rtl="0" algn="ctr">
                        <a:spcBef>
                          <a:spcPts val="0"/>
                        </a:spcBef>
                        <a:spcAft>
                          <a:spcPts val="0"/>
                        </a:spcAft>
                        <a:buNone/>
                      </a:pPr>
                      <a:r>
                        <a:rPr lang="vi"/>
                        <a:t>0xa2</a:t>
                      </a:r>
                      <a:endParaRPr/>
                    </a:p>
                  </a:txBody>
                  <a:tcPr marT="91425" marB="91425" marR="91425" marL="91425"/>
                </a:tc>
              </a:tr>
              <a:tr h="381000">
                <a:tc>
                  <a:txBody>
                    <a:bodyPr/>
                    <a:lstStyle/>
                    <a:p>
                      <a:pPr indent="0" lvl="0" marL="0" rtl="0" algn="ctr">
                        <a:spcBef>
                          <a:spcPts val="0"/>
                        </a:spcBef>
                        <a:spcAft>
                          <a:spcPts val="0"/>
                        </a:spcAft>
                        <a:buNone/>
                      </a:pPr>
                      <a:r>
                        <a:rPr lang="vi"/>
                        <a:t>7</a:t>
                      </a:r>
                      <a:endParaRPr/>
                    </a:p>
                  </a:txBody>
                  <a:tcPr marT="91425" marB="91425" marR="91425" marL="91425"/>
                </a:tc>
              </a:tr>
              <a:tr h="381000">
                <a:tc>
                  <a:txBody>
                    <a:bodyPr/>
                    <a:lstStyle/>
                    <a:p>
                      <a:pPr indent="0" lvl="0" marL="0" rtl="0" algn="ctr">
                        <a:spcBef>
                          <a:spcPts val="0"/>
                        </a:spcBef>
                        <a:spcAft>
                          <a:spcPts val="0"/>
                        </a:spcAft>
                        <a:buNone/>
                      </a:pPr>
                      <a:r>
                        <a:rPr lang="vi"/>
                        <a:t>NULL</a:t>
                      </a:r>
                      <a:endParaRPr/>
                    </a:p>
                  </a:txBody>
                  <a:tcPr marT="91425" marB="91425" marR="91425" marL="91425"/>
                </a:tc>
              </a:tr>
            </a:tbl>
          </a:graphicData>
        </a:graphic>
      </p:graphicFrame>
      <p:sp>
        <p:nvSpPr>
          <p:cNvPr id="188" name="Google Shape;188;p33"/>
          <p:cNvSpPr txBox="1"/>
          <p:nvPr/>
        </p:nvSpPr>
        <p:spPr>
          <a:xfrm>
            <a:off x="530400" y="1627050"/>
            <a:ext cx="2734500" cy="45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 sz="1800">
                <a:solidFill>
                  <a:schemeClr val="dk2"/>
                </a:solidFill>
              </a:rPr>
              <a:t>Node *arr = </a:t>
            </a:r>
            <a:r>
              <a:rPr lang="vi" sz="1800">
                <a:solidFill>
                  <a:schemeClr val="dk1"/>
                </a:solidFill>
              </a:rPr>
              <a:t>0xb3</a:t>
            </a:r>
            <a:endParaRPr sz="1800">
              <a:solidFill>
                <a:schemeClr val="dk1"/>
              </a:solidFill>
            </a:endParaRPr>
          </a:p>
        </p:txBody>
      </p:sp>
      <p:graphicFrame>
        <p:nvGraphicFramePr>
          <p:cNvPr id="189" name="Google Shape;189;p33"/>
          <p:cNvGraphicFramePr/>
          <p:nvPr/>
        </p:nvGraphicFramePr>
        <p:xfrm>
          <a:off x="2542325" y="1485375"/>
          <a:ext cx="3000000" cy="3000000"/>
        </p:xfrm>
        <a:graphic>
          <a:graphicData uri="http://schemas.openxmlformats.org/drawingml/2006/table">
            <a:tbl>
              <a:tblPr>
                <a:noFill/>
                <a:tableStyleId>{39502961-491E-4187-A61A-7E590D2AF6D9}</a:tableStyleId>
              </a:tblPr>
              <a:tblGrid>
                <a:gridCol w="1080000"/>
              </a:tblGrid>
              <a:tr h="381000">
                <a:tc>
                  <a:txBody>
                    <a:bodyPr/>
                    <a:lstStyle/>
                    <a:p>
                      <a:pPr indent="0" lvl="0" marL="0" rtl="0" algn="ctr">
                        <a:spcBef>
                          <a:spcPts val="0"/>
                        </a:spcBef>
                        <a:spcAft>
                          <a:spcPts val="0"/>
                        </a:spcAft>
                        <a:buNone/>
                      </a:pPr>
                      <a:r>
                        <a:rPr lang="vi"/>
                        <a:t>0xb3</a:t>
                      </a:r>
                      <a:endParaRPr/>
                    </a:p>
                  </a:txBody>
                  <a:tcPr marT="91425" marB="91425" marR="91425" marL="91425"/>
                </a:tc>
              </a:tr>
              <a:tr h="381000">
                <a:tc>
                  <a:txBody>
                    <a:bodyPr/>
                    <a:lstStyle/>
                    <a:p>
                      <a:pPr indent="0" lvl="0" marL="0" rtl="0" algn="ctr">
                        <a:spcBef>
                          <a:spcPts val="0"/>
                        </a:spcBef>
                        <a:spcAft>
                          <a:spcPts val="0"/>
                        </a:spcAft>
                        <a:buNone/>
                      </a:pPr>
                      <a:r>
                        <a:rPr lang="vi"/>
                        <a:t>4</a:t>
                      </a:r>
                      <a:endParaRPr/>
                    </a:p>
                  </a:txBody>
                  <a:tcPr marT="91425" marB="91425" marR="91425" marL="91425"/>
                </a:tc>
              </a:tr>
              <a:tr h="381000">
                <a:tc>
                  <a:txBody>
                    <a:bodyPr/>
                    <a:lstStyle/>
                    <a:p>
                      <a:pPr indent="0" lvl="0" marL="0" rtl="0" algn="ctr">
                        <a:spcBef>
                          <a:spcPts val="0"/>
                        </a:spcBef>
                        <a:spcAft>
                          <a:spcPts val="0"/>
                        </a:spcAft>
                        <a:buNone/>
                      </a:pPr>
                      <a:r>
                        <a:rPr lang="vi"/>
                        <a:t>0xa2</a:t>
                      </a:r>
                      <a:endParaRPr/>
                    </a:p>
                  </a:txBody>
                  <a:tcPr marT="91425" marB="91425" marR="91425" marL="91425">
                    <a:solidFill>
                      <a:schemeClr val="lt1"/>
                    </a:solidFill>
                  </a:tcPr>
                </a:tc>
              </a:tr>
            </a:tbl>
          </a:graphicData>
        </a:graphic>
      </p:graphicFrame>
      <p:graphicFrame>
        <p:nvGraphicFramePr>
          <p:cNvPr id="190" name="Google Shape;190;p33"/>
          <p:cNvGraphicFramePr/>
          <p:nvPr/>
        </p:nvGraphicFramePr>
        <p:xfrm>
          <a:off x="1357650" y="3289375"/>
          <a:ext cx="3000000" cy="3000000"/>
        </p:xfrm>
        <a:graphic>
          <a:graphicData uri="http://schemas.openxmlformats.org/drawingml/2006/table">
            <a:tbl>
              <a:tblPr>
                <a:noFill/>
                <a:tableStyleId>{39502961-491E-4187-A61A-7E590D2AF6D9}</a:tableStyleId>
              </a:tblPr>
              <a:tblGrid>
                <a:gridCol w="1080000"/>
              </a:tblGrid>
              <a:tr h="381000">
                <a:tc>
                  <a:txBody>
                    <a:bodyPr/>
                    <a:lstStyle/>
                    <a:p>
                      <a:pPr indent="0" lvl="0" marL="0" rtl="0" algn="ctr">
                        <a:spcBef>
                          <a:spcPts val="0"/>
                        </a:spcBef>
                        <a:spcAft>
                          <a:spcPts val="0"/>
                        </a:spcAft>
                        <a:buNone/>
                      </a:pPr>
                      <a:r>
                        <a:rPr lang="vi"/>
                        <a:t>0xc2</a:t>
                      </a:r>
                      <a:endParaRPr/>
                    </a:p>
                  </a:txBody>
                  <a:tcPr marT="91425" marB="91425" marR="91425" marL="91425"/>
                </a:tc>
              </a:tr>
              <a:tr h="381000">
                <a:tc>
                  <a:txBody>
                    <a:bodyPr/>
                    <a:lstStyle/>
                    <a:p>
                      <a:pPr indent="0" lvl="0" marL="0" rtl="0" algn="ctr">
                        <a:spcBef>
                          <a:spcPts val="0"/>
                        </a:spcBef>
                        <a:spcAft>
                          <a:spcPts val="0"/>
                        </a:spcAft>
                        <a:buNone/>
                      </a:pPr>
                      <a:r>
                        <a:rPr lang="vi"/>
                        <a:t>10</a:t>
                      </a:r>
                      <a:endParaRPr/>
                    </a:p>
                  </a:txBody>
                  <a:tcPr marT="91425" marB="91425" marR="91425" marL="91425"/>
                </a:tc>
              </a:tr>
              <a:tr h="381000">
                <a:tc>
                  <a:txBody>
                    <a:bodyPr/>
                    <a:lstStyle/>
                    <a:p>
                      <a:pPr indent="0" lvl="0" marL="0" rtl="0" algn="ctr">
                        <a:spcBef>
                          <a:spcPts val="0"/>
                        </a:spcBef>
                        <a:spcAft>
                          <a:spcPts val="0"/>
                        </a:spcAft>
                        <a:buNone/>
                      </a:pPr>
                      <a:r>
                        <a:rPr lang="vi"/>
                        <a:t>NULL</a:t>
                      </a:r>
                      <a:endParaRPr/>
                    </a:p>
                  </a:txBody>
                  <a:tcPr marT="91425" marB="91425" marR="91425" marL="91425"/>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34"/>
          <p:cNvSpPr txBox="1"/>
          <p:nvPr>
            <p:ph type="ctrTitle"/>
          </p:nvPr>
        </p:nvSpPr>
        <p:spPr>
          <a:xfrm>
            <a:off x="311700" y="744575"/>
            <a:ext cx="8520600" cy="54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sz="2800"/>
              <a:t>Binary search</a:t>
            </a:r>
            <a:endParaRPr sz="2800"/>
          </a:p>
        </p:txBody>
      </p:sp>
      <p:graphicFrame>
        <p:nvGraphicFramePr>
          <p:cNvPr id="196" name="Google Shape;196;p34"/>
          <p:cNvGraphicFramePr/>
          <p:nvPr/>
        </p:nvGraphicFramePr>
        <p:xfrm>
          <a:off x="3803400" y="1485375"/>
          <a:ext cx="3000000" cy="3000000"/>
        </p:xfrm>
        <a:graphic>
          <a:graphicData uri="http://schemas.openxmlformats.org/drawingml/2006/table">
            <a:tbl>
              <a:tblPr>
                <a:noFill/>
                <a:tableStyleId>{39502961-491E-4187-A61A-7E590D2AF6D9}</a:tableStyleId>
              </a:tblPr>
              <a:tblGrid>
                <a:gridCol w="1080000"/>
              </a:tblGrid>
              <a:tr h="381000">
                <a:tc>
                  <a:txBody>
                    <a:bodyPr/>
                    <a:lstStyle/>
                    <a:p>
                      <a:pPr indent="0" lvl="0" marL="0" rtl="0" algn="ctr">
                        <a:spcBef>
                          <a:spcPts val="0"/>
                        </a:spcBef>
                        <a:spcAft>
                          <a:spcPts val="0"/>
                        </a:spcAft>
                        <a:buNone/>
                      </a:pPr>
                      <a:r>
                        <a:rPr lang="vi"/>
                        <a:t>0xa2</a:t>
                      </a:r>
                      <a:endParaRPr/>
                    </a:p>
                  </a:txBody>
                  <a:tcPr marT="91425" marB="91425" marR="91425" marL="91425"/>
                </a:tc>
              </a:tr>
              <a:tr h="381000">
                <a:tc>
                  <a:txBody>
                    <a:bodyPr/>
                    <a:lstStyle/>
                    <a:p>
                      <a:pPr indent="0" lvl="0" marL="0" rtl="0" algn="ctr">
                        <a:spcBef>
                          <a:spcPts val="0"/>
                        </a:spcBef>
                        <a:spcAft>
                          <a:spcPts val="0"/>
                        </a:spcAft>
                        <a:buNone/>
                      </a:pPr>
                      <a:r>
                        <a:rPr lang="vi"/>
                        <a:t>7</a:t>
                      </a:r>
                      <a:endParaRPr/>
                    </a:p>
                  </a:txBody>
                  <a:tcPr marT="91425" marB="91425" marR="91425" marL="91425"/>
                </a:tc>
              </a:tr>
              <a:tr h="381000">
                <a:tc>
                  <a:txBody>
                    <a:bodyPr/>
                    <a:lstStyle/>
                    <a:p>
                      <a:pPr indent="0" lvl="0" marL="0" rtl="0" algn="ctr">
                        <a:spcBef>
                          <a:spcPts val="0"/>
                        </a:spcBef>
                        <a:spcAft>
                          <a:spcPts val="0"/>
                        </a:spcAft>
                        <a:buNone/>
                      </a:pPr>
                      <a:r>
                        <a:rPr lang="vi"/>
                        <a:t>0xc2</a:t>
                      </a:r>
                      <a:endParaRPr/>
                    </a:p>
                  </a:txBody>
                  <a:tcPr marT="91425" marB="91425" marR="91425" marL="91425">
                    <a:solidFill>
                      <a:srgbClr val="FF0000"/>
                    </a:solidFill>
                  </a:tcPr>
                </a:tc>
              </a:tr>
            </a:tbl>
          </a:graphicData>
        </a:graphic>
      </p:graphicFrame>
      <p:sp>
        <p:nvSpPr>
          <p:cNvPr id="197" name="Google Shape;197;p34"/>
          <p:cNvSpPr txBox="1"/>
          <p:nvPr/>
        </p:nvSpPr>
        <p:spPr>
          <a:xfrm>
            <a:off x="530400" y="1627050"/>
            <a:ext cx="2734500" cy="45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 sz="1800">
                <a:solidFill>
                  <a:schemeClr val="dk2"/>
                </a:solidFill>
              </a:rPr>
              <a:t>Node *arr = </a:t>
            </a:r>
            <a:r>
              <a:rPr lang="vi" sz="1800">
                <a:solidFill>
                  <a:schemeClr val="dk1"/>
                </a:solidFill>
              </a:rPr>
              <a:t>0xb3</a:t>
            </a:r>
            <a:endParaRPr sz="1800">
              <a:solidFill>
                <a:schemeClr val="dk1"/>
              </a:solidFill>
            </a:endParaRPr>
          </a:p>
        </p:txBody>
      </p:sp>
      <p:graphicFrame>
        <p:nvGraphicFramePr>
          <p:cNvPr id="198" name="Google Shape;198;p34"/>
          <p:cNvGraphicFramePr/>
          <p:nvPr/>
        </p:nvGraphicFramePr>
        <p:xfrm>
          <a:off x="2542325" y="1485375"/>
          <a:ext cx="3000000" cy="3000000"/>
        </p:xfrm>
        <a:graphic>
          <a:graphicData uri="http://schemas.openxmlformats.org/drawingml/2006/table">
            <a:tbl>
              <a:tblPr>
                <a:noFill/>
                <a:tableStyleId>{39502961-491E-4187-A61A-7E590D2AF6D9}</a:tableStyleId>
              </a:tblPr>
              <a:tblGrid>
                <a:gridCol w="1080000"/>
              </a:tblGrid>
              <a:tr h="381000">
                <a:tc>
                  <a:txBody>
                    <a:bodyPr/>
                    <a:lstStyle/>
                    <a:p>
                      <a:pPr indent="0" lvl="0" marL="0" rtl="0" algn="ctr">
                        <a:spcBef>
                          <a:spcPts val="0"/>
                        </a:spcBef>
                        <a:spcAft>
                          <a:spcPts val="0"/>
                        </a:spcAft>
                        <a:buNone/>
                      </a:pPr>
                      <a:r>
                        <a:rPr lang="vi"/>
                        <a:t>0xb3</a:t>
                      </a:r>
                      <a:endParaRPr/>
                    </a:p>
                  </a:txBody>
                  <a:tcPr marT="91425" marB="91425" marR="91425" marL="91425"/>
                </a:tc>
              </a:tr>
              <a:tr h="381000">
                <a:tc>
                  <a:txBody>
                    <a:bodyPr/>
                    <a:lstStyle/>
                    <a:p>
                      <a:pPr indent="0" lvl="0" marL="0" rtl="0" algn="ctr">
                        <a:spcBef>
                          <a:spcPts val="0"/>
                        </a:spcBef>
                        <a:spcAft>
                          <a:spcPts val="0"/>
                        </a:spcAft>
                        <a:buNone/>
                      </a:pPr>
                      <a:r>
                        <a:rPr lang="vi"/>
                        <a:t>4</a:t>
                      </a:r>
                      <a:endParaRPr/>
                    </a:p>
                  </a:txBody>
                  <a:tcPr marT="91425" marB="91425" marR="91425" marL="91425"/>
                </a:tc>
              </a:tr>
              <a:tr h="381000">
                <a:tc>
                  <a:txBody>
                    <a:bodyPr/>
                    <a:lstStyle/>
                    <a:p>
                      <a:pPr indent="0" lvl="0" marL="0" rtl="0" algn="ctr">
                        <a:spcBef>
                          <a:spcPts val="0"/>
                        </a:spcBef>
                        <a:spcAft>
                          <a:spcPts val="0"/>
                        </a:spcAft>
                        <a:buNone/>
                      </a:pPr>
                      <a:r>
                        <a:rPr lang="vi"/>
                        <a:t>0xa2</a:t>
                      </a:r>
                      <a:endParaRPr/>
                    </a:p>
                  </a:txBody>
                  <a:tcPr marT="91425" marB="91425" marR="91425" marL="91425">
                    <a:solidFill>
                      <a:schemeClr val="lt1"/>
                    </a:solidFill>
                  </a:tcPr>
                </a:tc>
              </a:tr>
            </a:tbl>
          </a:graphicData>
        </a:graphic>
      </p:graphicFrame>
      <p:graphicFrame>
        <p:nvGraphicFramePr>
          <p:cNvPr id="199" name="Google Shape;199;p34"/>
          <p:cNvGraphicFramePr/>
          <p:nvPr/>
        </p:nvGraphicFramePr>
        <p:xfrm>
          <a:off x="1357650" y="3289375"/>
          <a:ext cx="3000000" cy="3000000"/>
        </p:xfrm>
        <a:graphic>
          <a:graphicData uri="http://schemas.openxmlformats.org/drawingml/2006/table">
            <a:tbl>
              <a:tblPr>
                <a:noFill/>
                <a:tableStyleId>{39502961-491E-4187-A61A-7E590D2AF6D9}</a:tableStyleId>
              </a:tblPr>
              <a:tblGrid>
                <a:gridCol w="1080000"/>
              </a:tblGrid>
              <a:tr h="381000">
                <a:tc>
                  <a:txBody>
                    <a:bodyPr/>
                    <a:lstStyle/>
                    <a:p>
                      <a:pPr indent="0" lvl="0" marL="0" rtl="0" algn="ctr">
                        <a:spcBef>
                          <a:spcPts val="0"/>
                        </a:spcBef>
                        <a:spcAft>
                          <a:spcPts val="0"/>
                        </a:spcAft>
                        <a:buNone/>
                      </a:pPr>
                      <a:r>
                        <a:rPr lang="vi"/>
                        <a:t>0xc2</a:t>
                      </a:r>
                      <a:endParaRPr/>
                    </a:p>
                  </a:txBody>
                  <a:tcPr marT="91425" marB="91425" marR="91425" marL="91425"/>
                </a:tc>
              </a:tr>
              <a:tr h="381000">
                <a:tc>
                  <a:txBody>
                    <a:bodyPr/>
                    <a:lstStyle/>
                    <a:p>
                      <a:pPr indent="0" lvl="0" marL="0" rtl="0" algn="ctr">
                        <a:spcBef>
                          <a:spcPts val="0"/>
                        </a:spcBef>
                        <a:spcAft>
                          <a:spcPts val="0"/>
                        </a:spcAft>
                        <a:buNone/>
                      </a:pPr>
                      <a:r>
                        <a:rPr lang="vi"/>
                        <a:t>10</a:t>
                      </a:r>
                      <a:endParaRPr/>
                    </a:p>
                  </a:txBody>
                  <a:tcPr marT="91425" marB="91425" marR="91425" marL="91425"/>
                </a:tc>
              </a:tr>
              <a:tr h="381000">
                <a:tc>
                  <a:txBody>
                    <a:bodyPr/>
                    <a:lstStyle/>
                    <a:p>
                      <a:pPr indent="0" lvl="0" marL="0" rtl="0" algn="ctr">
                        <a:spcBef>
                          <a:spcPts val="0"/>
                        </a:spcBef>
                        <a:spcAft>
                          <a:spcPts val="0"/>
                        </a:spcAft>
                        <a:buNone/>
                      </a:pPr>
                      <a:r>
                        <a:rPr lang="vi"/>
                        <a:t>NULL</a:t>
                      </a:r>
                      <a:endParaRPr/>
                    </a:p>
                  </a:txBody>
                  <a:tcPr marT="91425" marB="91425" marR="91425" marL="91425"/>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5"/>
          <p:cNvSpPr txBox="1"/>
          <p:nvPr>
            <p:ph type="ctrTitle"/>
          </p:nvPr>
        </p:nvSpPr>
        <p:spPr>
          <a:xfrm>
            <a:off x="311700" y="744575"/>
            <a:ext cx="8520600" cy="54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sz="2800"/>
              <a:t>Binary search</a:t>
            </a:r>
            <a:endParaRPr sz="2800"/>
          </a:p>
        </p:txBody>
      </p:sp>
      <p:graphicFrame>
        <p:nvGraphicFramePr>
          <p:cNvPr id="205" name="Google Shape;205;p35"/>
          <p:cNvGraphicFramePr/>
          <p:nvPr/>
        </p:nvGraphicFramePr>
        <p:xfrm>
          <a:off x="3803400" y="1485375"/>
          <a:ext cx="3000000" cy="3000000"/>
        </p:xfrm>
        <a:graphic>
          <a:graphicData uri="http://schemas.openxmlformats.org/drawingml/2006/table">
            <a:tbl>
              <a:tblPr>
                <a:noFill/>
                <a:tableStyleId>{39502961-491E-4187-A61A-7E590D2AF6D9}</a:tableStyleId>
              </a:tblPr>
              <a:tblGrid>
                <a:gridCol w="1080000"/>
              </a:tblGrid>
              <a:tr h="381000">
                <a:tc>
                  <a:txBody>
                    <a:bodyPr/>
                    <a:lstStyle/>
                    <a:p>
                      <a:pPr indent="0" lvl="0" marL="0" rtl="0" algn="ctr">
                        <a:spcBef>
                          <a:spcPts val="0"/>
                        </a:spcBef>
                        <a:spcAft>
                          <a:spcPts val="0"/>
                        </a:spcAft>
                        <a:buNone/>
                      </a:pPr>
                      <a:r>
                        <a:rPr lang="vi"/>
                        <a:t>0xa2</a:t>
                      </a:r>
                      <a:endParaRPr/>
                    </a:p>
                  </a:txBody>
                  <a:tcPr marT="91425" marB="91425" marR="91425" marL="91425"/>
                </a:tc>
              </a:tr>
              <a:tr h="381000">
                <a:tc>
                  <a:txBody>
                    <a:bodyPr/>
                    <a:lstStyle/>
                    <a:p>
                      <a:pPr indent="0" lvl="0" marL="0" rtl="0" algn="ctr">
                        <a:spcBef>
                          <a:spcPts val="0"/>
                        </a:spcBef>
                        <a:spcAft>
                          <a:spcPts val="0"/>
                        </a:spcAft>
                        <a:buNone/>
                      </a:pPr>
                      <a:r>
                        <a:rPr lang="vi"/>
                        <a:t>7</a:t>
                      </a:r>
                      <a:endParaRPr/>
                    </a:p>
                  </a:txBody>
                  <a:tcPr marT="91425" marB="91425" marR="91425" marL="91425"/>
                </a:tc>
              </a:tr>
              <a:tr h="381000">
                <a:tc>
                  <a:txBody>
                    <a:bodyPr/>
                    <a:lstStyle/>
                    <a:p>
                      <a:pPr indent="0" lvl="0" marL="0" rtl="0" algn="ctr">
                        <a:spcBef>
                          <a:spcPts val="0"/>
                        </a:spcBef>
                        <a:spcAft>
                          <a:spcPts val="0"/>
                        </a:spcAft>
                        <a:buNone/>
                      </a:pPr>
                      <a:r>
                        <a:rPr lang="vi"/>
                        <a:t>0xc2</a:t>
                      </a:r>
                      <a:endParaRPr/>
                    </a:p>
                  </a:txBody>
                  <a:tcPr marT="91425" marB="91425" marR="91425" marL="91425">
                    <a:solidFill>
                      <a:schemeClr val="lt1"/>
                    </a:solidFill>
                  </a:tcPr>
                </a:tc>
              </a:tr>
            </a:tbl>
          </a:graphicData>
        </a:graphic>
      </p:graphicFrame>
      <p:sp>
        <p:nvSpPr>
          <p:cNvPr id="206" name="Google Shape;206;p35"/>
          <p:cNvSpPr txBox="1"/>
          <p:nvPr/>
        </p:nvSpPr>
        <p:spPr>
          <a:xfrm>
            <a:off x="530400" y="1627050"/>
            <a:ext cx="2734500" cy="45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 sz="1800">
                <a:solidFill>
                  <a:schemeClr val="dk2"/>
                </a:solidFill>
              </a:rPr>
              <a:t>Node *arr = </a:t>
            </a:r>
            <a:r>
              <a:rPr lang="vi" sz="1800">
                <a:solidFill>
                  <a:schemeClr val="dk1"/>
                </a:solidFill>
              </a:rPr>
              <a:t>0xb3</a:t>
            </a:r>
            <a:endParaRPr sz="1800">
              <a:solidFill>
                <a:schemeClr val="dk1"/>
              </a:solidFill>
            </a:endParaRPr>
          </a:p>
        </p:txBody>
      </p:sp>
      <p:graphicFrame>
        <p:nvGraphicFramePr>
          <p:cNvPr id="207" name="Google Shape;207;p35"/>
          <p:cNvGraphicFramePr/>
          <p:nvPr/>
        </p:nvGraphicFramePr>
        <p:xfrm>
          <a:off x="2542325" y="1485375"/>
          <a:ext cx="3000000" cy="3000000"/>
        </p:xfrm>
        <a:graphic>
          <a:graphicData uri="http://schemas.openxmlformats.org/drawingml/2006/table">
            <a:tbl>
              <a:tblPr>
                <a:noFill/>
                <a:tableStyleId>{39502961-491E-4187-A61A-7E590D2AF6D9}</a:tableStyleId>
              </a:tblPr>
              <a:tblGrid>
                <a:gridCol w="1080000"/>
              </a:tblGrid>
              <a:tr h="381000">
                <a:tc>
                  <a:txBody>
                    <a:bodyPr/>
                    <a:lstStyle/>
                    <a:p>
                      <a:pPr indent="0" lvl="0" marL="0" rtl="0" algn="ctr">
                        <a:spcBef>
                          <a:spcPts val="0"/>
                        </a:spcBef>
                        <a:spcAft>
                          <a:spcPts val="0"/>
                        </a:spcAft>
                        <a:buNone/>
                      </a:pPr>
                      <a:r>
                        <a:rPr lang="vi"/>
                        <a:t>0xb3</a:t>
                      </a:r>
                      <a:endParaRPr/>
                    </a:p>
                  </a:txBody>
                  <a:tcPr marT="91425" marB="91425" marR="91425" marL="91425"/>
                </a:tc>
              </a:tr>
              <a:tr h="381000">
                <a:tc>
                  <a:txBody>
                    <a:bodyPr/>
                    <a:lstStyle/>
                    <a:p>
                      <a:pPr indent="0" lvl="0" marL="0" rtl="0" algn="ctr">
                        <a:spcBef>
                          <a:spcPts val="0"/>
                        </a:spcBef>
                        <a:spcAft>
                          <a:spcPts val="0"/>
                        </a:spcAft>
                        <a:buNone/>
                      </a:pPr>
                      <a:r>
                        <a:rPr lang="vi"/>
                        <a:t>4</a:t>
                      </a:r>
                      <a:endParaRPr/>
                    </a:p>
                  </a:txBody>
                  <a:tcPr marT="91425" marB="91425" marR="91425" marL="91425"/>
                </a:tc>
              </a:tr>
              <a:tr h="381000">
                <a:tc>
                  <a:txBody>
                    <a:bodyPr/>
                    <a:lstStyle/>
                    <a:p>
                      <a:pPr indent="0" lvl="0" marL="0" rtl="0" algn="ctr">
                        <a:spcBef>
                          <a:spcPts val="0"/>
                        </a:spcBef>
                        <a:spcAft>
                          <a:spcPts val="0"/>
                        </a:spcAft>
                        <a:buNone/>
                      </a:pPr>
                      <a:r>
                        <a:rPr lang="vi"/>
                        <a:t>0xa2</a:t>
                      </a:r>
                      <a:endParaRPr/>
                    </a:p>
                  </a:txBody>
                  <a:tcPr marT="91425" marB="91425" marR="91425" marL="91425">
                    <a:solidFill>
                      <a:schemeClr val="lt1"/>
                    </a:solidFill>
                  </a:tcPr>
                </a:tc>
              </a:tr>
            </a:tbl>
          </a:graphicData>
        </a:graphic>
      </p:graphicFrame>
      <p:graphicFrame>
        <p:nvGraphicFramePr>
          <p:cNvPr id="208" name="Google Shape;208;p35"/>
          <p:cNvGraphicFramePr/>
          <p:nvPr/>
        </p:nvGraphicFramePr>
        <p:xfrm>
          <a:off x="5130600" y="1485375"/>
          <a:ext cx="3000000" cy="3000000"/>
        </p:xfrm>
        <a:graphic>
          <a:graphicData uri="http://schemas.openxmlformats.org/drawingml/2006/table">
            <a:tbl>
              <a:tblPr>
                <a:noFill/>
                <a:tableStyleId>{39502961-491E-4187-A61A-7E590D2AF6D9}</a:tableStyleId>
              </a:tblPr>
              <a:tblGrid>
                <a:gridCol w="1080000"/>
              </a:tblGrid>
              <a:tr h="381000">
                <a:tc>
                  <a:txBody>
                    <a:bodyPr/>
                    <a:lstStyle/>
                    <a:p>
                      <a:pPr indent="0" lvl="0" marL="0" rtl="0" algn="ctr">
                        <a:spcBef>
                          <a:spcPts val="0"/>
                        </a:spcBef>
                        <a:spcAft>
                          <a:spcPts val="0"/>
                        </a:spcAft>
                        <a:buNone/>
                      </a:pPr>
                      <a:r>
                        <a:rPr lang="vi"/>
                        <a:t>0xc2</a:t>
                      </a:r>
                      <a:endParaRPr/>
                    </a:p>
                  </a:txBody>
                  <a:tcPr marT="91425" marB="91425" marR="91425" marL="91425"/>
                </a:tc>
              </a:tr>
              <a:tr h="381000">
                <a:tc>
                  <a:txBody>
                    <a:bodyPr/>
                    <a:lstStyle/>
                    <a:p>
                      <a:pPr indent="0" lvl="0" marL="0" rtl="0" algn="ctr">
                        <a:spcBef>
                          <a:spcPts val="0"/>
                        </a:spcBef>
                        <a:spcAft>
                          <a:spcPts val="0"/>
                        </a:spcAft>
                        <a:buNone/>
                      </a:pPr>
                      <a:r>
                        <a:rPr lang="vi"/>
                        <a:t>10</a:t>
                      </a:r>
                      <a:endParaRPr/>
                    </a:p>
                  </a:txBody>
                  <a:tcPr marT="91425" marB="91425" marR="91425" marL="91425"/>
                </a:tc>
              </a:tr>
              <a:tr h="381000">
                <a:tc>
                  <a:txBody>
                    <a:bodyPr/>
                    <a:lstStyle/>
                    <a:p>
                      <a:pPr indent="0" lvl="0" marL="0" rtl="0" algn="ctr">
                        <a:spcBef>
                          <a:spcPts val="0"/>
                        </a:spcBef>
                        <a:spcAft>
                          <a:spcPts val="0"/>
                        </a:spcAft>
                        <a:buNone/>
                      </a:pPr>
                      <a:r>
                        <a:rPr lang="vi"/>
                        <a:t>NULL</a:t>
                      </a:r>
                      <a:endParaRPr/>
                    </a:p>
                  </a:txBody>
                  <a:tcPr marT="91425" marB="91425" marR="91425" marL="91425"/>
                </a:tc>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6"/>
          <p:cNvSpPr txBox="1"/>
          <p:nvPr>
            <p:ph type="ctrTitle"/>
          </p:nvPr>
        </p:nvSpPr>
        <p:spPr>
          <a:xfrm>
            <a:off x="311700" y="744575"/>
            <a:ext cx="8520600" cy="54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sz="2800"/>
              <a:t>Binary search</a:t>
            </a:r>
            <a:endParaRPr sz="2800"/>
          </a:p>
        </p:txBody>
      </p:sp>
      <p:graphicFrame>
        <p:nvGraphicFramePr>
          <p:cNvPr id="214" name="Google Shape;214;p36"/>
          <p:cNvGraphicFramePr/>
          <p:nvPr/>
        </p:nvGraphicFramePr>
        <p:xfrm>
          <a:off x="3803400" y="1485375"/>
          <a:ext cx="3000000" cy="3000000"/>
        </p:xfrm>
        <a:graphic>
          <a:graphicData uri="http://schemas.openxmlformats.org/drawingml/2006/table">
            <a:tbl>
              <a:tblPr>
                <a:noFill/>
                <a:tableStyleId>{39502961-491E-4187-A61A-7E590D2AF6D9}</a:tableStyleId>
              </a:tblPr>
              <a:tblGrid>
                <a:gridCol w="1080000"/>
              </a:tblGrid>
              <a:tr h="381000">
                <a:tc>
                  <a:txBody>
                    <a:bodyPr/>
                    <a:lstStyle/>
                    <a:p>
                      <a:pPr indent="0" lvl="0" marL="0" rtl="0" algn="ctr">
                        <a:spcBef>
                          <a:spcPts val="0"/>
                        </a:spcBef>
                        <a:spcAft>
                          <a:spcPts val="0"/>
                        </a:spcAft>
                        <a:buNone/>
                      </a:pPr>
                      <a:r>
                        <a:rPr lang="vi"/>
                        <a:t>0xa2</a:t>
                      </a:r>
                      <a:endParaRPr/>
                    </a:p>
                  </a:txBody>
                  <a:tcPr marT="91425" marB="91425" marR="91425" marL="91425"/>
                </a:tc>
              </a:tr>
              <a:tr h="381000">
                <a:tc>
                  <a:txBody>
                    <a:bodyPr/>
                    <a:lstStyle/>
                    <a:p>
                      <a:pPr indent="0" lvl="0" marL="0" rtl="0" algn="ctr">
                        <a:spcBef>
                          <a:spcPts val="0"/>
                        </a:spcBef>
                        <a:spcAft>
                          <a:spcPts val="0"/>
                        </a:spcAft>
                        <a:buNone/>
                      </a:pPr>
                      <a:r>
                        <a:rPr lang="vi"/>
                        <a:t>7</a:t>
                      </a:r>
                      <a:endParaRPr/>
                    </a:p>
                  </a:txBody>
                  <a:tcPr marT="91425" marB="91425" marR="91425" marL="91425"/>
                </a:tc>
              </a:tr>
              <a:tr h="381000">
                <a:tc>
                  <a:txBody>
                    <a:bodyPr/>
                    <a:lstStyle/>
                    <a:p>
                      <a:pPr indent="0" lvl="0" marL="0" rtl="0" algn="ctr">
                        <a:spcBef>
                          <a:spcPts val="0"/>
                        </a:spcBef>
                        <a:spcAft>
                          <a:spcPts val="0"/>
                        </a:spcAft>
                        <a:buNone/>
                      </a:pPr>
                      <a:r>
                        <a:rPr lang="vi"/>
                        <a:t>0xc2</a:t>
                      </a:r>
                      <a:endParaRPr/>
                    </a:p>
                  </a:txBody>
                  <a:tcPr marT="91425" marB="91425" marR="91425" marL="91425">
                    <a:solidFill>
                      <a:schemeClr val="lt1"/>
                    </a:solidFill>
                  </a:tcPr>
                </a:tc>
              </a:tr>
            </a:tbl>
          </a:graphicData>
        </a:graphic>
      </p:graphicFrame>
      <p:sp>
        <p:nvSpPr>
          <p:cNvPr id="215" name="Google Shape;215;p36"/>
          <p:cNvSpPr txBox="1"/>
          <p:nvPr/>
        </p:nvSpPr>
        <p:spPr>
          <a:xfrm>
            <a:off x="530400" y="1627050"/>
            <a:ext cx="2734500" cy="45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 sz="1800">
                <a:solidFill>
                  <a:schemeClr val="dk2"/>
                </a:solidFill>
              </a:rPr>
              <a:t>Node *arr = </a:t>
            </a:r>
            <a:r>
              <a:rPr lang="vi" sz="1800">
                <a:solidFill>
                  <a:schemeClr val="dk1"/>
                </a:solidFill>
              </a:rPr>
              <a:t>0xb3</a:t>
            </a:r>
            <a:endParaRPr sz="1800">
              <a:solidFill>
                <a:schemeClr val="dk1"/>
              </a:solidFill>
            </a:endParaRPr>
          </a:p>
        </p:txBody>
      </p:sp>
      <p:graphicFrame>
        <p:nvGraphicFramePr>
          <p:cNvPr id="216" name="Google Shape;216;p36"/>
          <p:cNvGraphicFramePr/>
          <p:nvPr/>
        </p:nvGraphicFramePr>
        <p:xfrm>
          <a:off x="2542325" y="1485375"/>
          <a:ext cx="3000000" cy="3000000"/>
        </p:xfrm>
        <a:graphic>
          <a:graphicData uri="http://schemas.openxmlformats.org/drawingml/2006/table">
            <a:tbl>
              <a:tblPr>
                <a:noFill/>
                <a:tableStyleId>{39502961-491E-4187-A61A-7E590D2AF6D9}</a:tableStyleId>
              </a:tblPr>
              <a:tblGrid>
                <a:gridCol w="1080000"/>
              </a:tblGrid>
              <a:tr h="381000">
                <a:tc>
                  <a:txBody>
                    <a:bodyPr/>
                    <a:lstStyle/>
                    <a:p>
                      <a:pPr indent="0" lvl="0" marL="0" rtl="0" algn="ctr">
                        <a:spcBef>
                          <a:spcPts val="0"/>
                        </a:spcBef>
                        <a:spcAft>
                          <a:spcPts val="0"/>
                        </a:spcAft>
                        <a:buNone/>
                      </a:pPr>
                      <a:r>
                        <a:rPr lang="vi"/>
                        <a:t>0xb3</a:t>
                      </a:r>
                      <a:endParaRPr/>
                    </a:p>
                  </a:txBody>
                  <a:tcPr marT="91425" marB="91425" marR="91425" marL="91425"/>
                </a:tc>
              </a:tr>
              <a:tr h="381000">
                <a:tc>
                  <a:txBody>
                    <a:bodyPr/>
                    <a:lstStyle/>
                    <a:p>
                      <a:pPr indent="0" lvl="0" marL="0" rtl="0" algn="ctr">
                        <a:spcBef>
                          <a:spcPts val="0"/>
                        </a:spcBef>
                        <a:spcAft>
                          <a:spcPts val="0"/>
                        </a:spcAft>
                        <a:buNone/>
                      </a:pPr>
                      <a:r>
                        <a:rPr lang="vi"/>
                        <a:t>4</a:t>
                      </a:r>
                      <a:endParaRPr/>
                    </a:p>
                  </a:txBody>
                  <a:tcPr marT="91425" marB="91425" marR="91425" marL="91425"/>
                </a:tc>
              </a:tr>
              <a:tr h="381000">
                <a:tc>
                  <a:txBody>
                    <a:bodyPr/>
                    <a:lstStyle/>
                    <a:p>
                      <a:pPr indent="0" lvl="0" marL="0" rtl="0" algn="ctr">
                        <a:spcBef>
                          <a:spcPts val="0"/>
                        </a:spcBef>
                        <a:spcAft>
                          <a:spcPts val="0"/>
                        </a:spcAft>
                        <a:buNone/>
                      </a:pPr>
                      <a:r>
                        <a:rPr lang="vi"/>
                        <a:t>0xa2</a:t>
                      </a:r>
                      <a:endParaRPr/>
                    </a:p>
                  </a:txBody>
                  <a:tcPr marT="91425" marB="91425" marR="91425" marL="91425">
                    <a:solidFill>
                      <a:schemeClr val="lt1"/>
                    </a:solidFill>
                  </a:tcPr>
                </a:tc>
              </a:tr>
            </a:tbl>
          </a:graphicData>
        </a:graphic>
      </p:graphicFrame>
      <p:graphicFrame>
        <p:nvGraphicFramePr>
          <p:cNvPr id="217" name="Google Shape;217;p36"/>
          <p:cNvGraphicFramePr/>
          <p:nvPr/>
        </p:nvGraphicFramePr>
        <p:xfrm>
          <a:off x="5130600" y="1485375"/>
          <a:ext cx="3000000" cy="3000000"/>
        </p:xfrm>
        <a:graphic>
          <a:graphicData uri="http://schemas.openxmlformats.org/drawingml/2006/table">
            <a:tbl>
              <a:tblPr>
                <a:noFill/>
                <a:tableStyleId>{39502961-491E-4187-A61A-7E590D2AF6D9}</a:tableStyleId>
              </a:tblPr>
              <a:tblGrid>
                <a:gridCol w="1080000"/>
              </a:tblGrid>
              <a:tr h="381000">
                <a:tc>
                  <a:txBody>
                    <a:bodyPr/>
                    <a:lstStyle/>
                    <a:p>
                      <a:pPr indent="0" lvl="0" marL="0" rtl="0" algn="ctr">
                        <a:spcBef>
                          <a:spcPts val="0"/>
                        </a:spcBef>
                        <a:spcAft>
                          <a:spcPts val="0"/>
                        </a:spcAft>
                        <a:buNone/>
                      </a:pPr>
                      <a:r>
                        <a:rPr lang="vi"/>
                        <a:t>0xc2</a:t>
                      </a:r>
                      <a:endParaRPr/>
                    </a:p>
                  </a:txBody>
                  <a:tcPr marT="91425" marB="91425" marR="91425" marL="91425"/>
                </a:tc>
              </a:tr>
              <a:tr h="381000">
                <a:tc>
                  <a:txBody>
                    <a:bodyPr/>
                    <a:lstStyle/>
                    <a:p>
                      <a:pPr indent="0" lvl="0" marL="0" rtl="0" algn="ctr">
                        <a:spcBef>
                          <a:spcPts val="0"/>
                        </a:spcBef>
                        <a:spcAft>
                          <a:spcPts val="0"/>
                        </a:spcAft>
                        <a:buNone/>
                      </a:pPr>
                      <a:r>
                        <a:rPr lang="vi"/>
                        <a:t>10</a:t>
                      </a:r>
                      <a:endParaRPr/>
                    </a:p>
                  </a:txBody>
                  <a:tcPr marT="91425" marB="91425" marR="91425" marL="91425"/>
                </a:tc>
              </a:tr>
              <a:tr h="381000">
                <a:tc>
                  <a:txBody>
                    <a:bodyPr/>
                    <a:lstStyle/>
                    <a:p>
                      <a:pPr indent="0" lvl="0" marL="0" rtl="0" algn="ctr">
                        <a:spcBef>
                          <a:spcPts val="0"/>
                        </a:spcBef>
                        <a:spcAft>
                          <a:spcPts val="0"/>
                        </a:spcAft>
                        <a:buNone/>
                      </a:pPr>
                      <a:r>
                        <a:rPr lang="vi"/>
                        <a:t>NULL</a:t>
                      </a:r>
                      <a:endParaRPr/>
                    </a:p>
                  </a:txBody>
                  <a:tcPr marT="91425" marB="91425" marR="91425" marL="91425"/>
                </a:tc>
              </a:tr>
            </a:tbl>
          </a:graphicData>
        </a:graphic>
      </p:graphicFrame>
      <p:graphicFrame>
        <p:nvGraphicFramePr>
          <p:cNvPr id="218" name="Google Shape;218;p36"/>
          <p:cNvGraphicFramePr/>
          <p:nvPr/>
        </p:nvGraphicFramePr>
        <p:xfrm>
          <a:off x="2184900" y="3459250"/>
          <a:ext cx="3000000" cy="3000000"/>
        </p:xfrm>
        <a:graphic>
          <a:graphicData uri="http://schemas.openxmlformats.org/drawingml/2006/table">
            <a:tbl>
              <a:tblPr>
                <a:noFill/>
                <a:tableStyleId>{39502961-491E-4187-A61A-7E590D2AF6D9}</a:tableStyleId>
              </a:tblPr>
              <a:tblGrid>
                <a:gridCol w="1080000"/>
              </a:tblGrid>
              <a:tr h="381000">
                <a:tc>
                  <a:txBody>
                    <a:bodyPr/>
                    <a:lstStyle/>
                    <a:p>
                      <a:pPr indent="0" lvl="0" marL="0" rtl="0" algn="ctr">
                        <a:spcBef>
                          <a:spcPts val="0"/>
                        </a:spcBef>
                        <a:spcAft>
                          <a:spcPts val="0"/>
                        </a:spcAft>
                        <a:buNone/>
                      </a:pPr>
                      <a:r>
                        <a:rPr lang="vi"/>
                        <a:t>0xd3</a:t>
                      </a:r>
                      <a:endParaRPr/>
                    </a:p>
                  </a:txBody>
                  <a:tcPr marT="91425" marB="91425" marR="91425" marL="91425"/>
                </a:tc>
              </a:tr>
              <a:tr h="381000">
                <a:tc>
                  <a:txBody>
                    <a:bodyPr/>
                    <a:lstStyle/>
                    <a:p>
                      <a:pPr indent="0" lvl="0" marL="0" rtl="0" algn="ctr">
                        <a:spcBef>
                          <a:spcPts val="0"/>
                        </a:spcBef>
                        <a:spcAft>
                          <a:spcPts val="0"/>
                        </a:spcAft>
                        <a:buNone/>
                      </a:pPr>
                      <a:r>
                        <a:rPr lang="vi"/>
                        <a:t>8</a:t>
                      </a:r>
                      <a:endParaRPr/>
                    </a:p>
                  </a:txBody>
                  <a:tcPr marT="91425" marB="91425" marR="91425" marL="91425"/>
                </a:tc>
              </a:tr>
              <a:tr h="381000">
                <a:tc>
                  <a:txBody>
                    <a:bodyPr/>
                    <a:lstStyle/>
                    <a:p>
                      <a:pPr indent="0" lvl="0" marL="0" rtl="0" algn="ctr">
                        <a:spcBef>
                          <a:spcPts val="0"/>
                        </a:spcBef>
                        <a:spcAft>
                          <a:spcPts val="0"/>
                        </a:spcAft>
                        <a:buNone/>
                      </a:pPr>
                      <a:r>
                        <a:rPr lang="vi"/>
                        <a:t>NULL</a:t>
                      </a:r>
                      <a:endParaRPr/>
                    </a:p>
                  </a:txBody>
                  <a:tcPr marT="91425" marB="91425" marR="91425" marL="91425"/>
                </a:tc>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7"/>
          <p:cNvSpPr txBox="1"/>
          <p:nvPr>
            <p:ph type="ctrTitle"/>
          </p:nvPr>
        </p:nvSpPr>
        <p:spPr>
          <a:xfrm>
            <a:off x="311700" y="744575"/>
            <a:ext cx="8520600" cy="54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sz="2800"/>
              <a:t>Binary search</a:t>
            </a:r>
            <a:endParaRPr sz="2800"/>
          </a:p>
        </p:txBody>
      </p:sp>
      <p:graphicFrame>
        <p:nvGraphicFramePr>
          <p:cNvPr id="224" name="Google Shape;224;p37"/>
          <p:cNvGraphicFramePr/>
          <p:nvPr/>
        </p:nvGraphicFramePr>
        <p:xfrm>
          <a:off x="3803400" y="1485375"/>
          <a:ext cx="3000000" cy="3000000"/>
        </p:xfrm>
        <a:graphic>
          <a:graphicData uri="http://schemas.openxmlformats.org/drawingml/2006/table">
            <a:tbl>
              <a:tblPr>
                <a:noFill/>
                <a:tableStyleId>{39502961-491E-4187-A61A-7E590D2AF6D9}</a:tableStyleId>
              </a:tblPr>
              <a:tblGrid>
                <a:gridCol w="1080000"/>
              </a:tblGrid>
              <a:tr h="381000">
                <a:tc>
                  <a:txBody>
                    <a:bodyPr/>
                    <a:lstStyle/>
                    <a:p>
                      <a:pPr indent="0" lvl="0" marL="0" rtl="0" algn="ctr">
                        <a:spcBef>
                          <a:spcPts val="0"/>
                        </a:spcBef>
                        <a:spcAft>
                          <a:spcPts val="0"/>
                        </a:spcAft>
                        <a:buNone/>
                      </a:pPr>
                      <a:r>
                        <a:rPr lang="vi"/>
                        <a:t>0xa2</a:t>
                      </a:r>
                      <a:endParaRPr/>
                    </a:p>
                  </a:txBody>
                  <a:tcPr marT="91425" marB="91425" marR="91425" marL="91425"/>
                </a:tc>
              </a:tr>
              <a:tr h="381000">
                <a:tc>
                  <a:txBody>
                    <a:bodyPr/>
                    <a:lstStyle/>
                    <a:p>
                      <a:pPr indent="0" lvl="0" marL="0" rtl="0" algn="ctr">
                        <a:spcBef>
                          <a:spcPts val="0"/>
                        </a:spcBef>
                        <a:spcAft>
                          <a:spcPts val="0"/>
                        </a:spcAft>
                        <a:buNone/>
                      </a:pPr>
                      <a:r>
                        <a:rPr lang="vi"/>
                        <a:t>7</a:t>
                      </a:r>
                      <a:endParaRPr/>
                    </a:p>
                  </a:txBody>
                  <a:tcPr marT="91425" marB="91425" marR="91425" marL="91425"/>
                </a:tc>
              </a:tr>
              <a:tr h="381000">
                <a:tc>
                  <a:txBody>
                    <a:bodyPr/>
                    <a:lstStyle/>
                    <a:p>
                      <a:pPr indent="0" lvl="0" marL="0" rtl="0" algn="ctr">
                        <a:spcBef>
                          <a:spcPts val="0"/>
                        </a:spcBef>
                        <a:spcAft>
                          <a:spcPts val="0"/>
                        </a:spcAft>
                        <a:buNone/>
                      </a:pPr>
                      <a:r>
                        <a:rPr lang="vi"/>
                        <a:t>0xc2</a:t>
                      </a:r>
                      <a:endParaRPr/>
                    </a:p>
                  </a:txBody>
                  <a:tcPr marT="91425" marB="91425" marR="91425" marL="91425">
                    <a:solidFill>
                      <a:schemeClr val="lt1"/>
                    </a:solidFill>
                  </a:tcPr>
                </a:tc>
              </a:tr>
            </a:tbl>
          </a:graphicData>
        </a:graphic>
      </p:graphicFrame>
      <p:sp>
        <p:nvSpPr>
          <p:cNvPr id="225" name="Google Shape;225;p37"/>
          <p:cNvSpPr txBox="1"/>
          <p:nvPr/>
        </p:nvSpPr>
        <p:spPr>
          <a:xfrm>
            <a:off x="530400" y="1627050"/>
            <a:ext cx="2734500" cy="45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 sz="1800">
                <a:solidFill>
                  <a:schemeClr val="dk2"/>
                </a:solidFill>
              </a:rPr>
              <a:t>Node *arr = </a:t>
            </a:r>
            <a:r>
              <a:rPr lang="vi" sz="1800">
                <a:solidFill>
                  <a:schemeClr val="dk1"/>
                </a:solidFill>
              </a:rPr>
              <a:t>0xb3</a:t>
            </a:r>
            <a:endParaRPr sz="1800">
              <a:solidFill>
                <a:schemeClr val="dk1"/>
              </a:solidFill>
            </a:endParaRPr>
          </a:p>
        </p:txBody>
      </p:sp>
      <p:graphicFrame>
        <p:nvGraphicFramePr>
          <p:cNvPr id="226" name="Google Shape;226;p37"/>
          <p:cNvGraphicFramePr/>
          <p:nvPr/>
        </p:nvGraphicFramePr>
        <p:xfrm>
          <a:off x="2542325" y="1485375"/>
          <a:ext cx="3000000" cy="3000000"/>
        </p:xfrm>
        <a:graphic>
          <a:graphicData uri="http://schemas.openxmlformats.org/drawingml/2006/table">
            <a:tbl>
              <a:tblPr>
                <a:noFill/>
                <a:tableStyleId>{39502961-491E-4187-A61A-7E590D2AF6D9}</a:tableStyleId>
              </a:tblPr>
              <a:tblGrid>
                <a:gridCol w="1080000"/>
              </a:tblGrid>
              <a:tr h="381000">
                <a:tc>
                  <a:txBody>
                    <a:bodyPr/>
                    <a:lstStyle/>
                    <a:p>
                      <a:pPr indent="0" lvl="0" marL="0" rtl="0" algn="ctr">
                        <a:spcBef>
                          <a:spcPts val="0"/>
                        </a:spcBef>
                        <a:spcAft>
                          <a:spcPts val="0"/>
                        </a:spcAft>
                        <a:buNone/>
                      </a:pPr>
                      <a:r>
                        <a:rPr lang="vi"/>
                        <a:t>0xb3</a:t>
                      </a:r>
                      <a:endParaRPr/>
                    </a:p>
                  </a:txBody>
                  <a:tcPr marT="91425" marB="91425" marR="91425" marL="91425"/>
                </a:tc>
              </a:tr>
              <a:tr h="381000">
                <a:tc>
                  <a:txBody>
                    <a:bodyPr/>
                    <a:lstStyle/>
                    <a:p>
                      <a:pPr indent="0" lvl="0" marL="0" rtl="0" algn="ctr">
                        <a:spcBef>
                          <a:spcPts val="0"/>
                        </a:spcBef>
                        <a:spcAft>
                          <a:spcPts val="0"/>
                        </a:spcAft>
                        <a:buNone/>
                      </a:pPr>
                      <a:r>
                        <a:rPr lang="vi"/>
                        <a:t>4</a:t>
                      </a:r>
                      <a:endParaRPr/>
                    </a:p>
                  </a:txBody>
                  <a:tcPr marT="91425" marB="91425" marR="91425" marL="91425"/>
                </a:tc>
              </a:tr>
              <a:tr h="381000">
                <a:tc>
                  <a:txBody>
                    <a:bodyPr/>
                    <a:lstStyle/>
                    <a:p>
                      <a:pPr indent="0" lvl="0" marL="0" rtl="0" algn="ctr">
                        <a:spcBef>
                          <a:spcPts val="0"/>
                        </a:spcBef>
                        <a:spcAft>
                          <a:spcPts val="0"/>
                        </a:spcAft>
                        <a:buNone/>
                      </a:pPr>
                      <a:r>
                        <a:rPr lang="vi"/>
                        <a:t>0xa2</a:t>
                      </a:r>
                      <a:endParaRPr/>
                    </a:p>
                  </a:txBody>
                  <a:tcPr marT="91425" marB="91425" marR="91425" marL="91425">
                    <a:solidFill>
                      <a:schemeClr val="lt1"/>
                    </a:solidFill>
                  </a:tcPr>
                </a:tc>
              </a:tr>
            </a:tbl>
          </a:graphicData>
        </a:graphic>
      </p:graphicFrame>
      <p:graphicFrame>
        <p:nvGraphicFramePr>
          <p:cNvPr id="227" name="Google Shape;227;p37"/>
          <p:cNvGraphicFramePr/>
          <p:nvPr/>
        </p:nvGraphicFramePr>
        <p:xfrm>
          <a:off x="5130600" y="1485375"/>
          <a:ext cx="3000000" cy="3000000"/>
        </p:xfrm>
        <a:graphic>
          <a:graphicData uri="http://schemas.openxmlformats.org/drawingml/2006/table">
            <a:tbl>
              <a:tblPr>
                <a:noFill/>
                <a:tableStyleId>{39502961-491E-4187-A61A-7E590D2AF6D9}</a:tableStyleId>
              </a:tblPr>
              <a:tblGrid>
                <a:gridCol w="1080000"/>
              </a:tblGrid>
              <a:tr h="381000">
                <a:tc>
                  <a:txBody>
                    <a:bodyPr/>
                    <a:lstStyle/>
                    <a:p>
                      <a:pPr indent="0" lvl="0" marL="0" rtl="0" algn="ctr">
                        <a:spcBef>
                          <a:spcPts val="0"/>
                        </a:spcBef>
                        <a:spcAft>
                          <a:spcPts val="0"/>
                        </a:spcAft>
                        <a:buNone/>
                      </a:pPr>
                      <a:r>
                        <a:rPr lang="vi"/>
                        <a:t>0xc2</a:t>
                      </a:r>
                      <a:endParaRPr/>
                    </a:p>
                  </a:txBody>
                  <a:tcPr marT="91425" marB="91425" marR="91425" marL="91425"/>
                </a:tc>
              </a:tr>
              <a:tr h="381000">
                <a:tc>
                  <a:txBody>
                    <a:bodyPr/>
                    <a:lstStyle/>
                    <a:p>
                      <a:pPr indent="0" lvl="0" marL="0" rtl="0" algn="ctr">
                        <a:spcBef>
                          <a:spcPts val="0"/>
                        </a:spcBef>
                        <a:spcAft>
                          <a:spcPts val="0"/>
                        </a:spcAft>
                        <a:buNone/>
                      </a:pPr>
                      <a:r>
                        <a:rPr lang="vi"/>
                        <a:t>10</a:t>
                      </a:r>
                      <a:endParaRPr/>
                    </a:p>
                  </a:txBody>
                  <a:tcPr marT="91425" marB="91425" marR="91425" marL="91425"/>
                </a:tc>
              </a:tr>
              <a:tr h="381000">
                <a:tc>
                  <a:txBody>
                    <a:bodyPr/>
                    <a:lstStyle/>
                    <a:p>
                      <a:pPr indent="0" lvl="0" marL="0" rtl="0" algn="ctr">
                        <a:spcBef>
                          <a:spcPts val="0"/>
                        </a:spcBef>
                        <a:spcAft>
                          <a:spcPts val="0"/>
                        </a:spcAft>
                        <a:buNone/>
                      </a:pPr>
                      <a:r>
                        <a:rPr lang="vi"/>
                        <a:t>NULL</a:t>
                      </a:r>
                      <a:endParaRPr/>
                    </a:p>
                  </a:txBody>
                  <a:tcPr marT="91425" marB="91425" marR="91425" marL="91425"/>
                </a:tc>
              </a:tr>
            </a:tbl>
          </a:graphicData>
        </a:graphic>
      </p:graphicFrame>
      <p:graphicFrame>
        <p:nvGraphicFramePr>
          <p:cNvPr id="228" name="Google Shape;228;p37"/>
          <p:cNvGraphicFramePr/>
          <p:nvPr/>
        </p:nvGraphicFramePr>
        <p:xfrm>
          <a:off x="2184900" y="3459250"/>
          <a:ext cx="3000000" cy="3000000"/>
        </p:xfrm>
        <a:graphic>
          <a:graphicData uri="http://schemas.openxmlformats.org/drawingml/2006/table">
            <a:tbl>
              <a:tblPr>
                <a:noFill/>
                <a:tableStyleId>{39502961-491E-4187-A61A-7E590D2AF6D9}</a:tableStyleId>
              </a:tblPr>
              <a:tblGrid>
                <a:gridCol w="1080000"/>
              </a:tblGrid>
              <a:tr h="381000">
                <a:tc>
                  <a:txBody>
                    <a:bodyPr/>
                    <a:lstStyle/>
                    <a:p>
                      <a:pPr indent="0" lvl="0" marL="0" rtl="0" algn="ctr">
                        <a:spcBef>
                          <a:spcPts val="0"/>
                        </a:spcBef>
                        <a:spcAft>
                          <a:spcPts val="0"/>
                        </a:spcAft>
                        <a:buNone/>
                      </a:pPr>
                      <a:r>
                        <a:rPr lang="vi"/>
                        <a:t>0xd3</a:t>
                      </a:r>
                      <a:endParaRPr/>
                    </a:p>
                  </a:txBody>
                  <a:tcPr marT="91425" marB="91425" marR="91425" marL="91425"/>
                </a:tc>
              </a:tr>
              <a:tr h="381000">
                <a:tc>
                  <a:txBody>
                    <a:bodyPr/>
                    <a:lstStyle/>
                    <a:p>
                      <a:pPr indent="0" lvl="0" marL="0" rtl="0" algn="ctr">
                        <a:spcBef>
                          <a:spcPts val="0"/>
                        </a:spcBef>
                        <a:spcAft>
                          <a:spcPts val="0"/>
                        </a:spcAft>
                        <a:buNone/>
                      </a:pPr>
                      <a:r>
                        <a:rPr lang="vi"/>
                        <a:t>8</a:t>
                      </a:r>
                      <a:endParaRPr/>
                    </a:p>
                  </a:txBody>
                  <a:tcPr marT="91425" marB="91425" marR="91425" marL="91425"/>
                </a:tc>
              </a:tr>
              <a:tr h="381000">
                <a:tc>
                  <a:txBody>
                    <a:bodyPr/>
                    <a:lstStyle/>
                    <a:p>
                      <a:pPr indent="0" lvl="0" marL="0" rtl="0" algn="ctr">
                        <a:spcBef>
                          <a:spcPts val="0"/>
                        </a:spcBef>
                        <a:spcAft>
                          <a:spcPts val="0"/>
                        </a:spcAft>
                        <a:buNone/>
                      </a:pPr>
                      <a:r>
                        <a:rPr lang="vi"/>
                        <a:t>0xc2</a:t>
                      </a:r>
                      <a:endParaRPr/>
                    </a:p>
                  </a:txBody>
                  <a:tcPr marT="91425" marB="91425" marR="91425" marL="91425">
                    <a:solidFill>
                      <a:schemeClr val="accent1"/>
                    </a:solidFill>
                  </a:tcPr>
                </a:tc>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38"/>
          <p:cNvSpPr txBox="1"/>
          <p:nvPr>
            <p:ph type="ctrTitle"/>
          </p:nvPr>
        </p:nvSpPr>
        <p:spPr>
          <a:xfrm>
            <a:off x="311700" y="744575"/>
            <a:ext cx="8520600" cy="54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sz="2800"/>
              <a:t>Binary search</a:t>
            </a:r>
            <a:endParaRPr sz="2800"/>
          </a:p>
        </p:txBody>
      </p:sp>
      <p:graphicFrame>
        <p:nvGraphicFramePr>
          <p:cNvPr id="234" name="Google Shape;234;p38"/>
          <p:cNvGraphicFramePr/>
          <p:nvPr/>
        </p:nvGraphicFramePr>
        <p:xfrm>
          <a:off x="3803400" y="1485375"/>
          <a:ext cx="3000000" cy="3000000"/>
        </p:xfrm>
        <a:graphic>
          <a:graphicData uri="http://schemas.openxmlformats.org/drawingml/2006/table">
            <a:tbl>
              <a:tblPr>
                <a:noFill/>
                <a:tableStyleId>{39502961-491E-4187-A61A-7E590D2AF6D9}</a:tableStyleId>
              </a:tblPr>
              <a:tblGrid>
                <a:gridCol w="1080000"/>
              </a:tblGrid>
              <a:tr h="381000">
                <a:tc>
                  <a:txBody>
                    <a:bodyPr/>
                    <a:lstStyle/>
                    <a:p>
                      <a:pPr indent="0" lvl="0" marL="0" rtl="0" algn="ctr">
                        <a:spcBef>
                          <a:spcPts val="0"/>
                        </a:spcBef>
                        <a:spcAft>
                          <a:spcPts val="0"/>
                        </a:spcAft>
                        <a:buNone/>
                      </a:pPr>
                      <a:r>
                        <a:rPr lang="vi"/>
                        <a:t>0xa2</a:t>
                      </a:r>
                      <a:endParaRPr/>
                    </a:p>
                  </a:txBody>
                  <a:tcPr marT="91425" marB="91425" marR="91425" marL="91425"/>
                </a:tc>
              </a:tr>
              <a:tr h="381000">
                <a:tc>
                  <a:txBody>
                    <a:bodyPr/>
                    <a:lstStyle/>
                    <a:p>
                      <a:pPr indent="0" lvl="0" marL="0" rtl="0" algn="ctr">
                        <a:spcBef>
                          <a:spcPts val="0"/>
                        </a:spcBef>
                        <a:spcAft>
                          <a:spcPts val="0"/>
                        </a:spcAft>
                        <a:buNone/>
                      </a:pPr>
                      <a:r>
                        <a:rPr lang="vi"/>
                        <a:t>7</a:t>
                      </a:r>
                      <a:endParaRPr/>
                    </a:p>
                  </a:txBody>
                  <a:tcPr marT="91425" marB="91425" marR="91425" marL="91425"/>
                </a:tc>
              </a:tr>
              <a:tr h="381000">
                <a:tc>
                  <a:txBody>
                    <a:bodyPr/>
                    <a:lstStyle/>
                    <a:p>
                      <a:pPr indent="0" lvl="0" marL="0" rtl="0" algn="ctr">
                        <a:spcBef>
                          <a:spcPts val="0"/>
                        </a:spcBef>
                        <a:spcAft>
                          <a:spcPts val="0"/>
                        </a:spcAft>
                        <a:buNone/>
                      </a:pPr>
                      <a:r>
                        <a:rPr lang="vi"/>
                        <a:t>0xd3</a:t>
                      </a:r>
                      <a:endParaRPr/>
                    </a:p>
                  </a:txBody>
                  <a:tcPr marT="91425" marB="91425" marR="91425" marL="91425">
                    <a:solidFill>
                      <a:srgbClr val="FF0000"/>
                    </a:solidFill>
                  </a:tcPr>
                </a:tc>
              </a:tr>
            </a:tbl>
          </a:graphicData>
        </a:graphic>
      </p:graphicFrame>
      <p:sp>
        <p:nvSpPr>
          <p:cNvPr id="235" name="Google Shape;235;p38"/>
          <p:cNvSpPr txBox="1"/>
          <p:nvPr/>
        </p:nvSpPr>
        <p:spPr>
          <a:xfrm>
            <a:off x="530400" y="1627050"/>
            <a:ext cx="2734500" cy="45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 sz="1800">
                <a:solidFill>
                  <a:schemeClr val="dk2"/>
                </a:solidFill>
              </a:rPr>
              <a:t>Node *arr = </a:t>
            </a:r>
            <a:r>
              <a:rPr lang="vi" sz="1800">
                <a:solidFill>
                  <a:schemeClr val="dk1"/>
                </a:solidFill>
              </a:rPr>
              <a:t>0xb3</a:t>
            </a:r>
            <a:endParaRPr sz="1800">
              <a:solidFill>
                <a:schemeClr val="dk1"/>
              </a:solidFill>
            </a:endParaRPr>
          </a:p>
        </p:txBody>
      </p:sp>
      <p:graphicFrame>
        <p:nvGraphicFramePr>
          <p:cNvPr id="236" name="Google Shape;236;p38"/>
          <p:cNvGraphicFramePr/>
          <p:nvPr/>
        </p:nvGraphicFramePr>
        <p:xfrm>
          <a:off x="2542325" y="1485375"/>
          <a:ext cx="3000000" cy="3000000"/>
        </p:xfrm>
        <a:graphic>
          <a:graphicData uri="http://schemas.openxmlformats.org/drawingml/2006/table">
            <a:tbl>
              <a:tblPr>
                <a:noFill/>
                <a:tableStyleId>{39502961-491E-4187-A61A-7E590D2AF6D9}</a:tableStyleId>
              </a:tblPr>
              <a:tblGrid>
                <a:gridCol w="1080000"/>
              </a:tblGrid>
              <a:tr h="381000">
                <a:tc>
                  <a:txBody>
                    <a:bodyPr/>
                    <a:lstStyle/>
                    <a:p>
                      <a:pPr indent="0" lvl="0" marL="0" rtl="0" algn="ctr">
                        <a:spcBef>
                          <a:spcPts val="0"/>
                        </a:spcBef>
                        <a:spcAft>
                          <a:spcPts val="0"/>
                        </a:spcAft>
                        <a:buNone/>
                      </a:pPr>
                      <a:r>
                        <a:rPr lang="vi"/>
                        <a:t>0xb3</a:t>
                      </a:r>
                      <a:endParaRPr/>
                    </a:p>
                  </a:txBody>
                  <a:tcPr marT="91425" marB="91425" marR="91425" marL="91425"/>
                </a:tc>
              </a:tr>
              <a:tr h="381000">
                <a:tc>
                  <a:txBody>
                    <a:bodyPr/>
                    <a:lstStyle/>
                    <a:p>
                      <a:pPr indent="0" lvl="0" marL="0" rtl="0" algn="ctr">
                        <a:spcBef>
                          <a:spcPts val="0"/>
                        </a:spcBef>
                        <a:spcAft>
                          <a:spcPts val="0"/>
                        </a:spcAft>
                        <a:buNone/>
                      </a:pPr>
                      <a:r>
                        <a:rPr lang="vi"/>
                        <a:t>4</a:t>
                      </a:r>
                      <a:endParaRPr/>
                    </a:p>
                  </a:txBody>
                  <a:tcPr marT="91425" marB="91425" marR="91425" marL="91425"/>
                </a:tc>
              </a:tr>
              <a:tr h="381000">
                <a:tc>
                  <a:txBody>
                    <a:bodyPr/>
                    <a:lstStyle/>
                    <a:p>
                      <a:pPr indent="0" lvl="0" marL="0" rtl="0" algn="ctr">
                        <a:spcBef>
                          <a:spcPts val="0"/>
                        </a:spcBef>
                        <a:spcAft>
                          <a:spcPts val="0"/>
                        </a:spcAft>
                        <a:buNone/>
                      </a:pPr>
                      <a:r>
                        <a:rPr lang="vi"/>
                        <a:t>0xa2</a:t>
                      </a:r>
                      <a:endParaRPr/>
                    </a:p>
                  </a:txBody>
                  <a:tcPr marT="91425" marB="91425" marR="91425" marL="91425">
                    <a:solidFill>
                      <a:schemeClr val="lt1"/>
                    </a:solidFill>
                  </a:tcPr>
                </a:tc>
              </a:tr>
            </a:tbl>
          </a:graphicData>
        </a:graphic>
      </p:graphicFrame>
      <p:graphicFrame>
        <p:nvGraphicFramePr>
          <p:cNvPr id="237" name="Google Shape;237;p38"/>
          <p:cNvGraphicFramePr/>
          <p:nvPr/>
        </p:nvGraphicFramePr>
        <p:xfrm>
          <a:off x="5130600" y="1485375"/>
          <a:ext cx="3000000" cy="3000000"/>
        </p:xfrm>
        <a:graphic>
          <a:graphicData uri="http://schemas.openxmlformats.org/drawingml/2006/table">
            <a:tbl>
              <a:tblPr>
                <a:noFill/>
                <a:tableStyleId>{39502961-491E-4187-A61A-7E590D2AF6D9}</a:tableStyleId>
              </a:tblPr>
              <a:tblGrid>
                <a:gridCol w="1080000"/>
              </a:tblGrid>
              <a:tr h="381000">
                <a:tc>
                  <a:txBody>
                    <a:bodyPr/>
                    <a:lstStyle/>
                    <a:p>
                      <a:pPr indent="0" lvl="0" marL="0" rtl="0" algn="ctr">
                        <a:spcBef>
                          <a:spcPts val="0"/>
                        </a:spcBef>
                        <a:spcAft>
                          <a:spcPts val="0"/>
                        </a:spcAft>
                        <a:buNone/>
                      </a:pPr>
                      <a:r>
                        <a:rPr lang="vi"/>
                        <a:t>0xc2</a:t>
                      </a:r>
                      <a:endParaRPr/>
                    </a:p>
                  </a:txBody>
                  <a:tcPr marT="91425" marB="91425" marR="91425" marL="91425"/>
                </a:tc>
              </a:tr>
              <a:tr h="381000">
                <a:tc>
                  <a:txBody>
                    <a:bodyPr/>
                    <a:lstStyle/>
                    <a:p>
                      <a:pPr indent="0" lvl="0" marL="0" rtl="0" algn="ctr">
                        <a:spcBef>
                          <a:spcPts val="0"/>
                        </a:spcBef>
                        <a:spcAft>
                          <a:spcPts val="0"/>
                        </a:spcAft>
                        <a:buNone/>
                      </a:pPr>
                      <a:r>
                        <a:rPr lang="vi"/>
                        <a:t>10</a:t>
                      </a:r>
                      <a:endParaRPr/>
                    </a:p>
                  </a:txBody>
                  <a:tcPr marT="91425" marB="91425" marR="91425" marL="91425"/>
                </a:tc>
              </a:tr>
              <a:tr h="381000">
                <a:tc>
                  <a:txBody>
                    <a:bodyPr/>
                    <a:lstStyle/>
                    <a:p>
                      <a:pPr indent="0" lvl="0" marL="0" rtl="0" algn="ctr">
                        <a:spcBef>
                          <a:spcPts val="0"/>
                        </a:spcBef>
                        <a:spcAft>
                          <a:spcPts val="0"/>
                        </a:spcAft>
                        <a:buNone/>
                      </a:pPr>
                      <a:r>
                        <a:rPr lang="vi"/>
                        <a:t>NULL</a:t>
                      </a:r>
                      <a:endParaRPr/>
                    </a:p>
                  </a:txBody>
                  <a:tcPr marT="91425" marB="91425" marR="91425" marL="91425"/>
                </a:tc>
              </a:tr>
            </a:tbl>
          </a:graphicData>
        </a:graphic>
      </p:graphicFrame>
      <p:graphicFrame>
        <p:nvGraphicFramePr>
          <p:cNvPr id="238" name="Google Shape;238;p38"/>
          <p:cNvGraphicFramePr/>
          <p:nvPr/>
        </p:nvGraphicFramePr>
        <p:xfrm>
          <a:off x="2184900" y="3459250"/>
          <a:ext cx="3000000" cy="3000000"/>
        </p:xfrm>
        <a:graphic>
          <a:graphicData uri="http://schemas.openxmlformats.org/drawingml/2006/table">
            <a:tbl>
              <a:tblPr>
                <a:noFill/>
                <a:tableStyleId>{39502961-491E-4187-A61A-7E590D2AF6D9}</a:tableStyleId>
              </a:tblPr>
              <a:tblGrid>
                <a:gridCol w="1080000"/>
              </a:tblGrid>
              <a:tr h="381000">
                <a:tc>
                  <a:txBody>
                    <a:bodyPr/>
                    <a:lstStyle/>
                    <a:p>
                      <a:pPr indent="0" lvl="0" marL="0" rtl="0" algn="ctr">
                        <a:spcBef>
                          <a:spcPts val="0"/>
                        </a:spcBef>
                        <a:spcAft>
                          <a:spcPts val="0"/>
                        </a:spcAft>
                        <a:buNone/>
                      </a:pPr>
                      <a:r>
                        <a:rPr lang="vi"/>
                        <a:t>0xd3</a:t>
                      </a:r>
                      <a:endParaRPr/>
                    </a:p>
                  </a:txBody>
                  <a:tcPr marT="91425" marB="91425" marR="91425" marL="91425"/>
                </a:tc>
              </a:tr>
              <a:tr h="381000">
                <a:tc>
                  <a:txBody>
                    <a:bodyPr/>
                    <a:lstStyle/>
                    <a:p>
                      <a:pPr indent="0" lvl="0" marL="0" rtl="0" algn="ctr">
                        <a:spcBef>
                          <a:spcPts val="0"/>
                        </a:spcBef>
                        <a:spcAft>
                          <a:spcPts val="0"/>
                        </a:spcAft>
                        <a:buNone/>
                      </a:pPr>
                      <a:r>
                        <a:rPr lang="vi"/>
                        <a:t>8</a:t>
                      </a:r>
                      <a:endParaRPr/>
                    </a:p>
                  </a:txBody>
                  <a:tcPr marT="91425" marB="91425" marR="91425" marL="91425"/>
                </a:tc>
              </a:tr>
              <a:tr h="381000">
                <a:tc>
                  <a:txBody>
                    <a:bodyPr/>
                    <a:lstStyle/>
                    <a:p>
                      <a:pPr indent="0" lvl="0" marL="0" rtl="0" algn="ctr">
                        <a:spcBef>
                          <a:spcPts val="0"/>
                        </a:spcBef>
                        <a:spcAft>
                          <a:spcPts val="0"/>
                        </a:spcAft>
                        <a:buNone/>
                      </a:pPr>
                      <a:r>
                        <a:rPr lang="vi"/>
                        <a:t>0xc2</a:t>
                      </a:r>
                      <a:endParaRPr/>
                    </a:p>
                  </a:txBody>
                  <a:tcPr marT="91425" marB="91425" marR="91425" marL="91425">
                    <a:solidFill>
                      <a:schemeClr val="accent1"/>
                    </a:solidFill>
                  </a:tcPr>
                </a:tc>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39"/>
          <p:cNvSpPr txBox="1"/>
          <p:nvPr>
            <p:ph type="ctrTitle"/>
          </p:nvPr>
        </p:nvSpPr>
        <p:spPr>
          <a:xfrm>
            <a:off x="311700" y="744575"/>
            <a:ext cx="8520600" cy="54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sz="2800"/>
              <a:t>Binary search</a:t>
            </a:r>
            <a:endParaRPr sz="2800"/>
          </a:p>
        </p:txBody>
      </p:sp>
      <p:graphicFrame>
        <p:nvGraphicFramePr>
          <p:cNvPr id="244" name="Google Shape;244;p39"/>
          <p:cNvGraphicFramePr/>
          <p:nvPr/>
        </p:nvGraphicFramePr>
        <p:xfrm>
          <a:off x="3803400" y="1485375"/>
          <a:ext cx="3000000" cy="3000000"/>
        </p:xfrm>
        <a:graphic>
          <a:graphicData uri="http://schemas.openxmlformats.org/drawingml/2006/table">
            <a:tbl>
              <a:tblPr>
                <a:noFill/>
                <a:tableStyleId>{39502961-491E-4187-A61A-7E590D2AF6D9}</a:tableStyleId>
              </a:tblPr>
              <a:tblGrid>
                <a:gridCol w="1080000"/>
              </a:tblGrid>
              <a:tr h="381000">
                <a:tc>
                  <a:txBody>
                    <a:bodyPr/>
                    <a:lstStyle/>
                    <a:p>
                      <a:pPr indent="0" lvl="0" marL="0" rtl="0" algn="ctr">
                        <a:spcBef>
                          <a:spcPts val="0"/>
                        </a:spcBef>
                        <a:spcAft>
                          <a:spcPts val="0"/>
                        </a:spcAft>
                        <a:buNone/>
                      </a:pPr>
                      <a:r>
                        <a:rPr lang="vi"/>
                        <a:t>0xa2</a:t>
                      </a:r>
                      <a:endParaRPr/>
                    </a:p>
                  </a:txBody>
                  <a:tcPr marT="91425" marB="91425" marR="91425" marL="91425"/>
                </a:tc>
              </a:tr>
              <a:tr h="381000">
                <a:tc>
                  <a:txBody>
                    <a:bodyPr/>
                    <a:lstStyle/>
                    <a:p>
                      <a:pPr indent="0" lvl="0" marL="0" rtl="0" algn="ctr">
                        <a:spcBef>
                          <a:spcPts val="0"/>
                        </a:spcBef>
                        <a:spcAft>
                          <a:spcPts val="0"/>
                        </a:spcAft>
                        <a:buNone/>
                      </a:pPr>
                      <a:r>
                        <a:rPr lang="vi"/>
                        <a:t>7</a:t>
                      </a:r>
                      <a:endParaRPr/>
                    </a:p>
                  </a:txBody>
                  <a:tcPr marT="91425" marB="91425" marR="91425" marL="91425"/>
                </a:tc>
              </a:tr>
              <a:tr h="381000">
                <a:tc>
                  <a:txBody>
                    <a:bodyPr/>
                    <a:lstStyle/>
                    <a:p>
                      <a:pPr indent="0" lvl="0" marL="0" rtl="0" algn="ctr">
                        <a:spcBef>
                          <a:spcPts val="0"/>
                        </a:spcBef>
                        <a:spcAft>
                          <a:spcPts val="0"/>
                        </a:spcAft>
                        <a:buNone/>
                      </a:pPr>
                      <a:r>
                        <a:rPr lang="vi"/>
                        <a:t>0xd3</a:t>
                      </a:r>
                      <a:endParaRPr/>
                    </a:p>
                  </a:txBody>
                  <a:tcPr marT="91425" marB="91425" marR="91425" marL="91425">
                    <a:solidFill>
                      <a:schemeClr val="lt1"/>
                    </a:solidFill>
                  </a:tcPr>
                </a:tc>
              </a:tr>
            </a:tbl>
          </a:graphicData>
        </a:graphic>
      </p:graphicFrame>
      <p:sp>
        <p:nvSpPr>
          <p:cNvPr id="245" name="Google Shape;245;p39"/>
          <p:cNvSpPr txBox="1"/>
          <p:nvPr/>
        </p:nvSpPr>
        <p:spPr>
          <a:xfrm>
            <a:off x="530400" y="1627050"/>
            <a:ext cx="2734500" cy="45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 sz="1800">
                <a:solidFill>
                  <a:schemeClr val="dk2"/>
                </a:solidFill>
              </a:rPr>
              <a:t>Node *arr = </a:t>
            </a:r>
            <a:r>
              <a:rPr lang="vi" sz="1800">
                <a:solidFill>
                  <a:schemeClr val="dk1"/>
                </a:solidFill>
              </a:rPr>
              <a:t>0xb3</a:t>
            </a:r>
            <a:endParaRPr sz="1800">
              <a:solidFill>
                <a:schemeClr val="dk1"/>
              </a:solidFill>
            </a:endParaRPr>
          </a:p>
        </p:txBody>
      </p:sp>
      <p:graphicFrame>
        <p:nvGraphicFramePr>
          <p:cNvPr id="246" name="Google Shape;246;p39"/>
          <p:cNvGraphicFramePr/>
          <p:nvPr/>
        </p:nvGraphicFramePr>
        <p:xfrm>
          <a:off x="2542325" y="1485375"/>
          <a:ext cx="3000000" cy="3000000"/>
        </p:xfrm>
        <a:graphic>
          <a:graphicData uri="http://schemas.openxmlformats.org/drawingml/2006/table">
            <a:tbl>
              <a:tblPr>
                <a:noFill/>
                <a:tableStyleId>{39502961-491E-4187-A61A-7E590D2AF6D9}</a:tableStyleId>
              </a:tblPr>
              <a:tblGrid>
                <a:gridCol w="1080000"/>
              </a:tblGrid>
              <a:tr h="381000">
                <a:tc>
                  <a:txBody>
                    <a:bodyPr/>
                    <a:lstStyle/>
                    <a:p>
                      <a:pPr indent="0" lvl="0" marL="0" rtl="0" algn="ctr">
                        <a:spcBef>
                          <a:spcPts val="0"/>
                        </a:spcBef>
                        <a:spcAft>
                          <a:spcPts val="0"/>
                        </a:spcAft>
                        <a:buNone/>
                      </a:pPr>
                      <a:r>
                        <a:rPr lang="vi"/>
                        <a:t>0xb3</a:t>
                      </a:r>
                      <a:endParaRPr/>
                    </a:p>
                  </a:txBody>
                  <a:tcPr marT="91425" marB="91425" marR="91425" marL="91425"/>
                </a:tc>
              </a:tr>
              <a:tr h="381000">
                <a:tc>
                  <a:txBody>
                    <a:bodyPr/>
                    <a:lstStyle/>
                    <a:p>
                      <a:pPr indent="0" lvl="0" marL="0" rtl="0" algn="ctr">
                        <a:spcBef>
                          <a:spcPts val="0"/>
                        </a:spcBef>
                        <a:spcAft>
                          <a:spcPts val="0"/>
                        </a:spcAft>
                        <a:buNone/>
                      </a:pPr>
                      <a:r>
                        <a:rPr lang="vi"/>
                        <a:t>4</a:t>
                      </a:r>
                      <a:endParaRPr/>
                    </a:p>
                  </a:txBody>
                  <a:tcPr marT="91425" marB="91425" marR="91425" marL="91425"/>
                </a:tc>
              </a:tr>
              <a:tr h="381000">
                <a:tc>
                  <a:txBody>
                    <a:bodyPr/>
                    <a:lstStyle/>
                    <a:p>
                      <a:pPr indent="0" lvl="0" marL="0" rtl="0" algn="ctr">
                        <a:spcBef>
                          <a:spcPts val="0"/>
                        </a:spcBef>
                        <a:spcAft>
                          <a:spcPts val="0"/>
                        </a:spcAft>
                        <a:buNone/>
                      </a:pPr>
                      <a:r>
                        <a:rPr lang="vi"/>
                        <a:t>0xa2</a:t>
                      </a:r>
                      <a:endParaRPr/>
                    </a:p>
                  </a:txBody>
                  <a:tcPr marT="91425" marB="91425" marR="91425" marL="91425">
                    <a:solidFill>
                      <a:schemeClr val="lt1"/>
                    </a:solidFill>
                  </a:tcPr>
                </a:tc>
              </a:tr>
            </a:tbl>
          </a:graphicData>
        </a:graphic>
      </p:graphicFrame>
      <p:graphicFrame>
        <p:nvGraphicFramePr>
          <p:cNvPr id="247" name="Google Shape;247;p39"/>
          <p:cNvGraphicFramePr/>
          <p:nvPr/>
        </p:nvGraphicFramePr>
        <p:xfrm>
          <a:off x="6527375" y="1485375"/>
          <a:ext cx="3000000" cy="3000000"/>
        </p:xfrm>
        <a:graphic>
          <a:graphicData uri="http://schemas.openxmlformats.org/drawingml/2006/table">
            <a:tbl>
              <a:tblPr>
                <a:noFill/>
                <a:tableStyleId>{39502961-491E-4187-A61A-7E590D2AF6D9}</a:tableStyleId>
              </a:tblPr>
              <a:tblGrid>
                <a:gridCol w="1080000"/>
              </a:tblGrid>
              <a:tr h="381000">
                <a:tc>
                  <a:txBody>
                    <a:bodyPr/>
                    <a:lstStyle/>
                    <a:p>
                      <a:pPr indent="0" lvl="0" marL="0" rtl="0" algn="ctr">
                        <a:spcBef>
                          <a:spcPts val="0"/>
                        </a:spcBef>
                        <a:spcAft>
                          <a:spcPts val="0"/>
                        </a:spcAft>
                        <a:buNone/>
                      </a:pPr>
                      <a:r>
                        <a:rPr lang="vi"/>
                        <a:t>0xc2</a:t>
                      </a:r>
                      <a:endParaRPr/>
                    </a:p>
                  </a:txBody>
                  <a:tcPr marT="91425" marB="91425" marR="91425" marL="91425"/>
                </a:tc>
              </a:tr>
              <a:tr h="381000">
                <a:tc>
                  <a:txBody>
                    <a:bodyPr/>
                    <a:lstStyle/>
                    <a:p>
                      <a:pPr indent="0" lvl="0" marL="0" rtl="0" algn="ctr">
                        <a:spcBef>
                          <a:spcPts val="0"/>
                        </a:spcBef>
                        <a:spcAft>
                          <a:spcPts val="0"/>
                        </a:spcAft>
                        <a:buNone/>
                      </a:pPr>
                      <a:r>
                        <a:rPr lang="vi"/>
                        <a:t>10</a:t>
                      </a:r>
                      <a:endParaRPr/>
                    </a:p>
                  </a:txBody>
                  <a:tcPr marT="91425" marB="91425" marR="91425" marL="91425"/>
                </a:tc>
              </a:tr>
              <a:tr h="381000">
                <a:tc>
                  <a:txBody>
                    <a:bodyPr/>
                    <a:lstStyle/>
                    <a:p>
                      <a:pPr indent="0" lvl="0" marL="0" rtl="0" algn="ctr">
                        <a:spcBef>
                          <a:spcPts val="0"/>
                        </a:spcBef>
                        <a:spcAft>
                          <a:spcPts val="0"/>
                        </a:spcAft>
                        <a:buNone/>
                      </a:pPr>
                      <a:r>
                        <a:rPr lang="vi"/>
                        <a:t>NULL</a:t>
                      </a:r>
                      <a:endParaRPr/>
                    </a:p>
                  </a:txBody>
                  <a:tcPr marT="91425" marB="91425" marR="91425" marL="91425"/>
                </a:tc>
              </a:tr>
            </a:tbl>
          </a:graphicData>
        </a:graphic>
      </p:graphicFrame>
      <p:graphicFrame>
        <p:nvGraphicFramePr>
          <p:cNvPr id="248" name="Google Shape;248;p39"/>
          <p:cNvGraphicFramePr/>
          <p:nvPr/>
        </p:nvGraphicFramePr>
        <p:xfrm>
          <a:off x="5165388" y="1485375"/>
          <a:ext cx="3000000" cy="3000000"/>
        </p:xfrm>
        <a:graphic>
          <a:graphicData uri="http://schemas.openxmlformats.org/drawingml/2006/table">
            <a:tbl>
              <a:tblPr>
                <a:noFill/>
                <a:tableStyleId>{39502961-491E-4187-A61A-7E590D2AF6D9}</a:tableStyleId>
              </a:tblPr>
              <a:tblGrid>
                <a:gridCol w="1080000"/>
              </a:tblGrid>
              <a:tr h="381000">
                <a:tc>
                  <a:txBody>
                    <a:bodyPr/>
                    <a:lstStyle/>
                    <a:p>
                      <a:pPr indent="0" lvl="0" marL="0" rtl="0" algn="ctr">
                        <a:spcBef>
                          <a:spcPts val="0"/>
                        </a:spcBef>
                        <a:spcAft>
                          <a:spcPts val="0"/>
                        </a:spcAft>
                        <a:buNone/>
                      </a:pPr>
                      <a:r>
                        <a:rPr lang="vi"/>
                        <a:t>0xd3</a:t>
                      </a:r>
                      <a:endParaRPr/>
                    </a:p>
                  </a:txBody>
                  <a:tcPr marT="91425" marB="91425" marR="91425" marL="91425"/>
                </a:tc>
              </a:tr>
              <a:tr h="381000">
                <a:tc>
                  <a:txBody>
                    <a:bodyPr/>
                    <a:lstStyle/>
                    <a:p>
                      <a:pPr indent="0" lvl="0" marL="0" rtl="0" algn="ctr">
                        <a:spcBef>
                          <a:spcPts val="0"/>
                        </a:spcBef>
                        <a:spcAft>
                          <a:spcPts val="0"/>
                        </a:spcAft>
                        <a:buNone/>
                      </a:pPr>
                      <a:r>
                        <a:rPr lang="vi"/>
                        <a:t>8</a:t>
                      </a:r>
                      <a:endParaRPr/>
                    </a:p>
                  </a:txBody>
                  <a:tcPr marT="91425" marB="91425" marR="91425" marL="91425"/>
                </a:tc>
              </a:tr>
              <a:tr h="381000">
                <a:tc>
                  <a:txBody>
                    <a:bodyPr/>
                    <a:lstStyle/>
                    <a:p>
                      <a:pPr indent="0" lvl="0" marL="0" rtl="0" algn="ctr">
                        <a:spcBef>
                          <a:spcPts val="0"/>
                        </a:spcBef>
                        <a:spcAft>
                          <a:spcPts val="0"/>
                        </a:spcAft>
                        <a:buNone/>
                      </a:pPr>
                      <a:r>
                        <a:rPr lang="vi"/>
                        <a:t>0xc2</a:t>
                      </a:r>
                      <a:endParaRPr/>
                    </a:p>
                  </a:txBody>
                  <a:tcPr marT="91425" marB="91425" marR="91425" marL="91425">
                    <a:solidFill>
                      <a:schemeClr val="lt1"/>
                    </a:solidFill>
                  </a:tcPr>
                </a:tc>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40"/>
          <p:cNvSpPr txBox="1"/>
          <p:nvPr>
            <p:ph type="ctrTitle"/>
          </p:nvPr>
        </p:nvSpPr>
        <p:spPr>
          <a:xfrm>
            <a:off x="311700" y="744575"/>
            <a:ext cx="8520600" cy="54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sz="2800"/>
              <a:t>Binary search</a:t>
            </a:r>
            <a:endParaRPr sz="2800"/>
          </a:p>
        </p:txBody>
      </p:sp>
      <p:graphicFrame>
        <p:nvGraphicFramePr>
          <p:cNvPr id="254" name="Google Shape;254;p40"/>
          <p:cNvGraphicFramePr/>
          <p:nvPr/>
        </p:nvGraphicFramePr>
        <p:xfrm>
          <a:off x="952500" y="1428750"/>
          <a:ext cx="3000000" cy="3000000"/>
        </p:xfrm>
        <a:graphic>
          <a:graphicData uri="http://schemas.openxmlformats.org/drawingml/2006/table">
            <a:tbl>
              <a:tblPr>
                <a:noFill/>
                <a:tableStyleId>{39502961-491E-4187-A61A-7E590D2AF6D9}</a:tableStyleId>
              </a:tblPr>
              <a:tblGrid>
                <a:gridCol w="723900"/>
                <a:gridCol w="723900"/>
                <a:gridCol w="723900"/>
                <a:gridCol w="723900"/>
                <a:gridCol w="723900"/>
                <a:gridCol w="723900"/>
                <a:gridCol w="723900"/>
                <a:gridCol w="723900"/>
                <a:gridCol w="723900"/>
                <a:gridCol w="723900"/>
              </a:tblGrid>
              <a:tr h="381000">
                <a:tc>
                  <a:txBody>
                    <a:bodyPr/>
                    <a:lstStyle/>
                    <a:p>
                      <a:pPr indent="0" lvl="0" marL="0" rtl="0" algn="ctr">
                        <a:spcBef>
                          <a:spcPts val="0"/>
                        </a:spcBef>
                        <a:spcAft>
                          <a:spcPts val="0"/>
                        </a:spcAft>
                        <a:buNone/>
                      </a:pPr>
                      <a:r>
                        <a:rPr lang="vi"/>
                        <a:t>0</a:t>
                      </a:r>
                      <a:endParaRPr/>
                    </a:p>
                  </a:txBody>
                  <a:tcPr marT="91425" marB="91425" marR="91425" marL="91425"/>
                </a:tc>
                <a:tc>
                  <a:txBody>
                    <a:bodyPr/>
                    <a:lstStyle/>
                    <a:p>
                      <a:pPr indent="0" lvl="0" marL="0" rtl="0" algn="ctr">
                        <a:spcBef>
                          <a:spcPts val="0"/>
                        </a:spcBef>
                        <a:spcAft>
                          <a:spcPts val="0"/>
                        </a:spcAft>
                        <a:buNone/>
                      </a:pPr>
                      <a:r>
                        <a:rPr lang="vi"/>
                        <a:t>1</a:t>
                      </a:r>
                      <a:endParaRPr/>
                    </a:p>
                  </a:txBody>
                  <a:tcPr marT="91425" marB="91425" marR="91425" marL="91425"/>
                </a:tc>
                <a:tc>
                  <a:txBody>
                    <a:bodyPr/>
                    <a:lstStyle/>
                    <a:p>
                      <a:pPr indent="0" lvl="0" marL="0" rtl="0" algn="ctr">
                        <a:spcBef>
                          <a:spcPts val="0"/>
                        </a:spcBef>
                        <a:spcAft>
                          <a:spcPts val="0"/>
                        </a:spcAft>
                        <a:buNone/>
                      </a:pPr>
                      <a:r>
                        <a:rPr lang="vi"/>
                        <a:t>2</a:t>
                      </a:r>
                      <a:endParaRPr/>
                    </a:p>
                  </a:txBody>
                  <a:tcPr marT="91425" marB="91425" marR="91425" marL="91425"/>
                </a:tc>
                <a:tc>
                  <a:txBody>
                    <a:bodyPr/>
                    <a:lstStyle/>
                    <a:p>
                      <a:pPr indent="0" lvl="0" marL="0" rtl="0" algn="ctr">
                        <a:spcBef>
                          <a:spcPts val="0"/>
                        </a:spcBef>
                        <a:spcAft>
                          <a:spcPts val="0"/>
                        </a:spcAft>
                        <a:buNone/>
                      </a:pPr>
                      <a:r>
                        <a:rPr lang="vi"/>
                        <a:t>3</a:t>
                      </a:r>
                      <a:endParaRPr/>
                    </a:p>
                  </a:txBody>
                  <a:tcPr marT="91425" marB="91425" marR="91425" marL="91425"/>
                </a:tc>
                <a:tc>
                  <a:txBody>
                    <a:bodyPr/>
                    <a:lstStyle/>
                    <a:p>
                      <a:pPr indent="0" lvl="0" marL="0" rtl="0" algn="ctr">
                        <a:spcBef>
                          <a:spcPts val="0"/>
                        </a:spcBef>
                        <a:spcAft>
                          <a:spcPts val="0"/>
                        </a:spcAft>
                        <a:buNone/>
                      </a:pPr>
                      <a:r>
                        <a:rPr lang="vi"/>
                        <a:t>4</a:t>
                      </a:r>
                      <a:endParaRPr/>
                    </a:p>
                  </a:txBody>
                  <a:tcPr marT="91425" marB="91425" marR="91425" marL="91425"/>
                </a:tc>
                <a:tc>
                  <a:txBody>
                    <a:bodyPr/>
                    <a:lstStyle/>
                    <a:p>
                      <a:pPr indent="0" lvl="0" marL="0" rtl="0" algn="ctr">
                        <a:spcBef>
                          <a:spcPts val="0"/>
                        </a:spcBef>
                        <a:spcAft>
                          <a:spcPts val="0"/>
                        </a:spcAft>
                        <a:buNone/>
                      </a:pPr>
                      <a:r>
                        <a:rPr lang="vi"/>
                        <a:t>5</a:t>
                      </a:r>
                      <a:endParaRPr/>
                    </a:p>
                  </a:txBody>
                  <a:tcPr marT="91425" marB="91425" marR="91425" marL="91425"/>
                </a:tc>
                <a:tc>
                  <a:txBody>
                    <a:bodyPr/>
                    <a:lstStyle/>
                    <a:p>
                      <a:pPr indent="0" lvl="0" marL="0" rtl="0" algn="ctr">
                        <a:spcBef>
                          <a:spcPts val="0"/>
                        </a:spcBef>
                        <a:spcAft>
                          <a:spcPts val="0"/>
                        </a:spcAft>
                        <a:buNone/>
                      </a:pPr>
                      <a:r>
                        <a:rPr lang="vi"/>
                        <a:t>6</a:t>
                      </a:r>
                      <a:endParaRPr/>
                    </a:p>
                  </a:txBody>
                  <a:tcPr marT="91425" marB="91425" marR="91425" marL="91425"/>
                </a:tc>
                <a:tc>
                  <a:txBody>
                    <a:bodyPr/>
                    <a:lstStyle/>
                    <a:p>
                      <a:pPr indent="0" lvl="0" marL="0" rtl="0" algn="ctr">
                        <a:spcBef>
                          <a:spcPts val="0"/>
                        </a:spcBef>
                        <a:spcAft>
                          <a:spcPts val="0"/>
                        </a:spcAft>
                        <a:buNone/>
                      </a:pPr>
                      <a:r>
                        <a:rPr lang="vi"/>
                        <a:t>7</a:t>
                      </a:r>
                      <a:endParaRPr/>
                    </a:p>
                  </a:txBody>
                  <a:tcPr marT="91425" marB="91425" marR="91425" marL="91425"/>
                </a:tc>
                <a:tc>
                  <a:txBody>
                    <a:bodyPr/>
                    <a:lstStyle/>
                    <a:p>
                      <a:pPr indent="0" lvl="0" marL="0" rtl="0" algn="ctr">
                        <a:spcBef>
                          <a:spcPts val="0"/>
                        </a:spcBef>
                        <a:spcAft>
                          <a:spcPts val="0"/>
                        </a:spcAft>
                        <a:buNone/>
                      </a:pPr>
                      <a:r>
                        <a:rPr lang="vi"/>
                        <a:t>8</a:t>
                      </a:r>
                      <a:endParaRPr/>
                    </a:p>
                  </a:txBody>
                  <a:tcPr marT="91425" marB="91425" marR="91425" marL="91425"/>
                </a:tc>
                <a:tc>
                  <a:txBody>
                    <a:bodyPr/>
                    <a:lstStyle/>
                    <a:p>
                      <a:pPr indent="0" lvl="0" marL="0" rtl="0" algn="ctr">
                        <a:spcBef>
                          <a:spcPts val="0"/>
                        </a:spcBef>
                        <a:spcAft>
                          <a:spcPts val="0"/>
                        </a:spcAft>
                        <a:buNone/>
                      </a:pPr>
                      <a:r>
                        <a:rPr lang="vi"/>
                        <a:t>9</a:t>
                      </a:r>
                      <a:endParaRPr/>
                    </a:p>
                  </a:txBody>
                  <a:tcPr marT="91425" marB="91425" marR="91425" marL="91425"/>
                </a:tc>
              </a:tr>
              <a:tr h="381000">
                <a:tc>
                  <a:txBody>
                    <a:bodyPr/>
                    <a:lstStyle/>
                    <a:p>
                      <a:pPr indent="0" lvl="0" marL="0" rtl="0" algn="ctr">
                        <a:spcBef>
                          <a:spcPts val="0"/>
                        </a:spcBef>
                        <a:spcAft>
                          <a:spcPts val="0"/>
                        </a:spcAft>
                        <a:buNone/>
                      </a:pPr>
                      <a:r>
                        <a:rPr lang="vi"/>
                        <a:t>2</a:t>
                      </a:r>
                      <a:endParaRPr/>
                    </a:p>
                  </a:txBody>
                  <a:tcPr marT="91425" marB="91425" marR="91425" marL="91425"/>
                </a:tc>
                <a:tc>
                  <a:txBody>
                    <a:bodyPr/>
                    <a:lstStyle/>
                    <a:p>
                      <a:pPr indent="0" lvl="0" marL="0" rtl="0" algn="ctr">
                        <a:spcBef>
                          <a:spcPts val="0"/>
                        </a:spcBef>
                        <a:spcAft>
                          <a:spcPts val="0"/>
                        </a:spcAft>
                        <a:buNone/>
                      </a:pPr>
                      <a:r>
                        <a:rPr lang="vi"/>
                        <a:t>4</a:t>
                      </a:r>
                      <a:endParaRPr/>
                    </a:p>
                  </a:txBody>
                  <a:tcPr marT="91425" marB="91425" marR="91425" marL="91425"/>
                </a:tc>
                <a:tc>
                  <a:txBody>
                    <a:bodyPr/>
                    <a:lstStyle/>
                    <a:p>
                      <a:pPr indent="0" lvl="0" marL="0" rtl="0" algn="ctr">
                        <a:spcBef>
                          <a:spcPts val="0"/>
                        </a:spcBef>
                        <a:spcAft>
                          <a:spcPts val="0"/>
                        </a:spcAft>
                        <a:buNone/>
                      </a:pPr>
                      <a:r>
                        <a:rPr lang="vi"/>
                        <a:t>6</a:t>
                      </a:r>
                      <a:endParaRPr/>
                    </a:p>
                  </a:txBody>
                  <a:tcPr marT="91425" marB="91425" marR="91425" marL="91425"/>
                </a:tc>
                <a:tc>
                  <a:txBody>
                    <a:bodyPr/>
                    <a:lstStyle/>
                    <a:p>
                      <a:pPr indent="0" lvl="0" marL="0" rtl="0" algn="ctr">
                        <a:spcBef>
                          <a:spcPts val="0"/>
                        </a:spcBef>
                        <a:spcAft>
                          <a:spcPts val="0"/>
                        </a:spcAft>
                        <a:buNone/>
                      </a:pPr>
                      <a:r>
                        <a:rPr lang="vi"/>
                        <a:t>8</a:t>
                      </a:r>
                      <a:endParaRPr/>
                    </a:p>
                  </a:txBody>
                  <a:tcPr marT="91425" marB="91425" marR="91425" marL="91425"/>
                </a:tc>
                <a:tc>
                  <a:txBody>
                    <a:bodyPr/>
                    <a:lstStyle/>
                    <a:p>
                      <a:pPr indent="0" lvl="0" marL="0" rtl="0" algn="ctr">
                        <a:spcBef>
                          <a:spcPts val="0"/>
                        </a:spcBef>
                        <a:spcAft>
                          <a:spcPts val="0"/>
                        </a:spcAft>
                        <a:buNone/>
                      </a:pPr>
                      <a:r>
                        <a:rPr lang="vi"/>
                        <a:t>9</a:t>
                      </a:r>
                      <a:endParaRPr/>
                    </a:p>
                  </a:txBody>
                  <a:tcPr marT="91425" marB="91425" marR="91425" marL="91425"/>
                </a:tc>
                <a:tc>
                  <a:txBody>
                    <a:bodyPr/>
                    <a:lstStyle/>
                    <a:p>
                      <a:pPr indent="0" lvl="0" marL="0" rtl="0" algn="ctr">
                        <a:spcBef>
                          <a:spcPts val="0"/>
                        </a:spcBef>
                        <a:spcAft>
                          <a:spcPts val="0"/>
                        </a:spcAft>
                        <a:buNone/>
                      </a:pPr>
                      <a:r>
                        <a:rPr lang="vi"/>
                        <a:t>12</a:t>
                      </a:r>
                      <a:endParaRPr/>
                    </a:p>
                  </a:txBody>
                  <a:tcPr marT="91425" marB="91425" marR="91425" marL="91425"/>
                </a:tc>
                <a:tc>
                  <a:txBody>
                    <a:bodyPr/>
                    <a:lstStyle/>
                    <a:p>
                      <a:pPr indent="0" lvl="0" marL="0" rtl="0" algn="ctr">
                        <a:spcBef>
                          <a:spcPts val="0"/>
                        </a:spcBef>
                        <a:spcAft>
                          <a:spcPts val="0"/>
                        </a:spcAft>
                        <a:buNone/>
                      </a:pPr>
                      <a:r>
                        <a:rPr lang="vi"/>
                        <a:t>15</a:t>
                      </a:r>
                      <a:endParaRPr/>
                    </a:p>
                  </a:txBody>
                  <a:tcPr marT="91425" marB="91425" marR="91425" marL="91425"/>
                </a:tc>
                <a:tc>
                  <a:txBody>
                    <a:bodyPr/>
                    <a:lstStyle/>
                    <a:p>
                      <a:pPr indent="0" lvl="0" marL="0" rtl="0" algn="ctr">
                        <a:spcBef>
                          <a:spcPts val="0"/>
                        </a:spcBef>
                        <a:spcAft>
                          <a:spcPts val="0"/>
                        </a:spcAft>
                        <a:buNone/>
                      </a:pPr>
                      <a:r>
                        <a:rPr lang="vi"/>
                        <a:t>18</a:t>
                      </a:r>
                      <a:endParaRPr/>
                    </a:p>
                  </a:txBody>
                  <a:tcPr marT="91425" marB="91425" marR="91425" marL="91425"/>
                </a:tc>
                <a:tc>
                  <a:txBody>
                    <a:bodyPr/>
                    <a:lstStyle/>
                    <a:p>
                      <a:pPr indent="0" lvl="0" marL="0" rtl="0" algn="ctr">
                        <a:spcBef>
                          <a:spcPts val="0"/>
                        </a:spcBef>
                        <a:spcAft>
                          <a:spcPts val="0"/>
                        </a:spcAft>
                        <a:buNone/>
                      </a:pPr>
                      <a:r>
                        <a:rPr lang="vi"/>
                        <a:t>19</a:t>
                      </a:r>
                      <a:endParaRPr/>
                    </a:p>
                  </a:txBody>
                  <a:tcPr marT="91425" marB="91425" marR="91425" marL="91425"/>
                </a:tc>
                <a:tc>
                  <a:txBody>
                    <a:bodyPr/>
                    <a:lstStyle/>
                    <a:p>
                      <a:pPr indent="0" lvl="0" marL="0" rtl="0" algn="ctr">
                        <a:spcBef>
                          <a:spcPts val="0"/>
                        </a:spcBef>
                        <a:spcAft>
                          <a:spcPts val="0"/>
                        </a:spcAft>
                        <a:buNone/>
                      </a:pPr>
                      <a:r>
                        <a:rPr lang="vi"/>
                        <a:t>34</a:t>
                      </a:r>
                      <a:endParaRPr/>
                    </a:p>
                  </a:txBody>
                  <a:tcPr marT="91425" marB="91425" marR="91425" marL="91425"/>
                </a:tc>
              </a:tr>
            </a:tbl>
          </a:graphicData>
        </a:graphic>
      </p:graphicFrame>
      <p:sp>
        <p:nvSpPr>
          <p:cNvPr id="255" name="Google Shape;255;p40"/>
          <p:cNvSpPr/>
          <p:nvPr/>
        </p:nvSpPr>
        <p:spPr>
          <a:xfrm>
            <a:off x="1172150" y="2441125"/>
            <a:ext cx="226500" cy="660600"/>
          </a:xfrm>
          <a:prstGeom prst="up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56" name="Google Shape;256;p40"/>
          <p:cNvSpPr txBox="1"/>
          <p:nvPr/>
        </p:nvSpPr>
        <p:spPr>
          <a:xfrm>
            <a:off x="1050150" y="3043725"/>
            <a:ext cx="702600" cy="22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 sz="1800">
                <a:solidFill>
                  <a:schemeClr val="dk2"/>
                </a:solidFill>
              </a:rPr>
              <a:t>start</a:t>
            </a:r>
            <a:endParaRPr sz="1800">
              <a:solidFill>
                <a:schemeClr val="dk2"/>
              </a:solidFill>
            </a:endParaRPr>
          </a:p>
        </p:txBody>
      </p:sp>
      <p:sp>
        <p:nvSpPr>
          <p:cNvPr id="257" name="Google Shape;257;p40"/>
          <p:cNvSpPr/>
          <p:nvPr/>
        </p:nvSpPr>
        <p:spPr>
          <a:xfrm>
            <a:off x="7725350" y="2441125"/>
            <a:ext cx="226500" cy="660600"/>
          </a:xfrm>
          <a:prstGeom prst="up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58" name="Google Shape;258;p40"/>
          <p:cNvSpPr txBox="1"/>
          <p:nvPr/>
        </p:nvSpPr>
        <p:spPr>
          <a:xfrm>
            <a:off x="7603350" y="3043725"/>
            <a:ext cx="702600" cy="22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 sz="1800">
                <a:solidFill>
                  <a:schemeClr val="dk2"/>
                </a:solidFill>
              </a:rPr>
              <a:t>end</a:t>
            </a:r>
            <a:endParaRPr sz="1800">
              <a:solidFill>
                <a:schemeClr val="dk2"/>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41"/>
          <p:cNvSpPr txBox="1"/>
          <p:nvPr>
            <p:ph type="ctrTitle"/>
          </p:nvPr>
        </p:nvSpPr>
        <p:spPr>
          <a:xfrm>
            <a:off x="311700" y="744575"/>
            <a:ext cx="8520600" cy="54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sz="2800"/>
              <a:t>Binary search</a:t>
            </a:r>
            <a:endParaRPr sz="2800"/>
          </a:p>
        </p:txBody>
      </p:sp>
      <p:graphicFrame>
        <p:nvGraphicFramePr>
          <p:cNvPr id="264" name="Google Shape;264;p41"/>
          <p:cNvGraphicFramePr/>
          <p:nvPr/>
        </p:nvGraphicFramePr>
        <p:xfrm>
          <a:off x="952500" y="1428750"/>
          <a:ext cx="3000000" cy="3000000"/>
        </p:xfrm>
        <a:graphic>
          <a:graphicData uri="http://schemas.openxmlformats.org/drawingml/2006/table">
            <a:tbl>
              <a:tblPr>
                <a:noFill/>
                <a:tableStyleId>{39502961-491E-4187-A61A-7E590D2AF6D9}</a:tableStyleId>
              </a:tblPr>
              <a:tblGrid>
                <a:gridCol w="723900"/>
                <a:gridCol w="723900"/>
                <a:gridCol w="723900"/>
                <a:gridCol w="723900"/>
                <a:gridCol w="723900"/>
                <a:gridCol w="723900"/>
                <a:gridCol w="723900"/>
                <a:gridCol w="723900"/>
                <a:gridCol w="723900"/>
                <a:gridCol w="723900"/>
              </a:tblGrid>
              <a:tr h="381000">
                <a:tc>
                  <a:txBody>
                    <a:bodyPr/>
                    <a:lstStyle/>
                    <a:p>
                      <a:pPr indent="0" lvl="0" marL="0" rtl="0" algn="ctr">
                        <a:spcBef>
                          <a:spcPts val="0"/>
                        </a:spcBef>
                        <a:spcAft>
                          <a:spcPts val="0"/>
                        </a:spcAft>
                        <a:buNone/>
                      </a:pPr>
                      <a:r>
                        <a:rPr lang="vi"/>
                        <a:t>0</a:t>
                      </a:r>
                      <a:endParaRPr/>
                    </a:p>
                  </a:txBody>
                  <a:tcPr marT="91425" marB="91425" marR="91425" marL="91425"/>
                </a:tc>
                <a:tc>
                  <a:txBody>
                    <a:bodyPr/>
                    <a:lstStyle/>
                    <a:p>
                      <a:pPr indent="0" lvl="0" marL="0" rtl="0" algn="ctr">
                        <a:spcBef>
                          <a:spcPts val="0"/>
                        </a:spcBef>
                        <a:spcAft>
                          <a:spcPts val="0"/>
                        </a:spcAft>
                        <a:buNone/>
                      </a:pPr>
                      <a:r>
                        <a:rPr lang="vi"/>
                        <a:t>1</a:t>
                      </a:r>
                      <a:endParaRPr/>
                    </a:p>
                  </a:txBody>
                  <a:tcPr marT="91425" marB="91425" marR="91425" marL="91425"/>
                </a:tc>
                <a:tc>
                  <a:txBody>
                    <a:bodyPr/>
                    <a:lstStyle/>
                    <a:p>
                      <a:pPr indent="0" lvl="0" marL="0" rtl="0" algn="ctr">
                        <a:spcBef>
                          <a:spcPts val="0"/>
                        </a:spcBef>
                        <a:spcAft>
                          <a:spcPts val="0"/>
                        </a:spcAft>
                        <a:buNone/>
                      </a:pPr>
                      <a:r>
                        <a:rPr lang="vi"/>
                        <a:t>2</a:t>
                      </a:r>
                      <a:endParaRPr/>
                    </a:p>
                  </a:txBody>
                  <a:tcPr marT="91425" marB="91425" marR="91425" marL="91425"/>
                </a:tc>
                <a:tc>
                  <a:txBody>
                    <a:bodyPr/>
                    <a:lstStyle/>
                    <a:p>
                      <a:pPr indent="0" lvl="0" marL="0" rtl="0" algn="ctr">
                        <a:spcBef>
                          <a:spcPts val="0"/>
                        </a:spcBef>
                        <a:spcAft>
                          <a:spcPts val="0"/>
                        </a:spcAft>
                        <a:buNone/>
                      </a:pPr>
                      <a:r>
                        <a:rPr lang="vi"/>
                        <a:t>3</a:t>
                      </a:r>
                      <a:endParaRPr/>
                    </a:p>
                  </a:txBody>
                  <a:tcPr marT="91425" marB="91425" marR="91425" marL="91425"/>
                </a:tc>
                <a:tc>
                  <a:txBody>
                    <a:bodyPr/>
                    <a:lstStyle/>
                    <a:p>
                      <a:pPr indent="0" lvl="0" marL="0" rtl="0" algn="ctr">
                        <a:spcBef>
                          <a:spcPts val="0"/>
                        </a:spcBef>
                        <a:spcAft>
                          <a:spcPts val="0"/>
                        </a:spcAft>
                        <a:buNone/>
                      </a:pPr>
                      <a:r>
                        <a:rPr lang="vi"/>
                        <a:t>4</a:t>
                      </a:r>
                      <a:endParaRPr/>
                    </a:p>
                  </a:txBody>
                  <a:tcPr marT="91425" marB="91425" marR="91425" marL="91425"/>
                </a:tc>
                <a:tc>
                  <a:txBody>
                    <a:bodyPr/>
                    <a:lstStyle/>
                    <a:p>
                      <a:pPr indent="0" lvl="0" marL="0" rtl="0" algn="ctr">
                        <a:spcBef>
                          <a:spcPts val="0"/>
                        </a:spcBef>
                        <a:spcAft>
                          <a:spcPts val="0"/>
                        </a:spcAft>
                        <a:buNone/>
                      </a:pPr>
                      <a:r>
                        <a:rPr lang="vi"/>
                        <a:t>5</a:t>
                      </a:r>
                      <a:endParaRPr/>
                    </a:p>
                  </a:txBody>
                  <a:tcPr marT="91425" marB="91425" marR="91425" marL="91425"/>
                </a:tc>
                <a:tc>
                  <a:txBody>
                    <a:bodyPr/>
                    <a:lstStyle/>
                    <a:p>
                      <a:pPr indent="0" lvl="0" marL="0" rtl="0" algn="ctr">
                        <a:spcBef>
                          <a:spcPts val="0"/>
                        </a:spcBef>
                        <a:spcAft>
                          <a:spcPts val="0"/>
                        </a:spcAft>
                        <a:buNone/>
                      </a:pPr>
                      <a:r>
                        <a:rPr lang="vi"/>
                        <a:t>6</a:t>
                      </a:r>
                      <a:endParaRPr/>
                    </a:p>
                  </a:txBody>
                  <a:tcPr marT="91425" marB="91425" marR="91425" marL="91425"/>
                </a:tc>
                <a:tc>
                  <a:txBody>
                    <a:bodyPr/>
                    <a:lstStyle/>
                    <a:p>
                      <a:pPr indent="0" lvl="0" marL="0" rtl="0" algn="ctr">
                        <a:spcBef>
                          <a:spcPts val="0"/>
                        </a:spcBef>
                        <a:spcAft>
                          <a:spcPts val="0"/>
                        </a:spcAft>
                        <a:buNone/>
                      </a:pPr>
                      <a:r>
                        <a:rPr lang="vi"/>
                        <a:t>7</a:t>
                      </a:r>
                      <a:endParaRPr/>
                    </a:p>
                  </a:txBody>
                  <a:tcPr marT="91425" marB="91425" marR="91425" marL="91425"/>
                </a:tc>
                <a:tc>
                  <a:txBody>
                    <a:bodyPr/>
                    <a:lstStyle/>
                    <a:p>
                      <a:pPr indent="0" lvl="0" marL="0" rtl="0" algn="ctr">
                        <a:spcBef>
                          <a:spcPts val="0"/>
                        </a:spcBef>
                        <a:spcAft>
                          <a:spcPts val="0"/>
                        </a:spcAft>
                        <a:buNone/>
                      </a:pPr>
                      <a:r>
                        <a:rPr lang="vi"/>
                        <a:t>8</a:t>
                      </a:r>
                      <a:endParaRPr/>
                    </a:p>
                  </a:txBody>
                  <a:tcPr marT="91425" marB="91425" marR="91425" marL="91425"/>
                </a:tc>
                <a:tc>
                  <a:txBody>
                    <a:bodyPr/>
                    <a:lstStyle/>
                    <a:p>
                      <a:pPr indent="0" lvl="0" marL="0" rtl="0" algn="ctr">
                        <a:spcBef>
                          <a:spcPts val="0"/>
                        </a:spcBef>
                        <a:spcAft>
                          <a:spcPts val="0"/>
                        </a:spcAft>
                        <a:buNone/>
                      </a:pPr>
                      <a:r>
                        <a:rPr lang="vi"/>
                        <a:t>9</a:t>
                      </a:r>
                      <a:endParaRPr/>
                    </a:p>
                  </a:txBody>
                  <a:tcPr marT="91425" marB="91425" marR="91425" marL="91425"/>
                </a:tc>
              </a:tr>
              <a:tr h="381000">
                <a:tc>
                  <a:txBody>
                    <a:bodyPr/>
                    <a:lstStyle/>
                    <a:p>
                      <a:pPr indent="0" lvl="0" marL="0" rtl="0" algn="ctr">
                        <a:spcBef>
                          <a:spcPts val="0"/>
                        </a:spcBef>
                        <a:spcAft>
                          <a:spcPts val="0"/>
                        </a:spcAft>
                        <a:buNone/>
                      </a:pPr>
                      <a:r>
                        <a:rPr lang="vi"/>
                        <a:t>2</a:t>
                      </a:r>
                      <a:endParaRPr/>
                    </a:p>
                  </a:txBody>
                  <a:tcPr marT="91425" marB="91425" marR="91425" marL="91425"/>
                </a:tc>
                <a:tc>
                  <a:txBody>
                    <a:bodyPr/>
                    <a:lstStyle/>
                    <a:p>
                      <a:pPr indent="0" lvl="0" marL="0" rtl="0" algn="ctr">
                        <a:spcBef>
                          <a:spcPts val="0"/>
                        </a:spcBef>
                        <a:spcAft>
                          <a:spcPts val="0"/>
                        </a:spcAft>
                        <a:buNone/>
                      </a:pPr>
                      <a:r>
                        <a:rPr lang="vi"/>
                        <a:t>4</a:t>
                      </a:r>
                      <a:endParaRPr/>
                    </a:p>
                  </a:txBody>
                  <a:tcPr marT="91425" marB="91425" marR="91425" marL="91425"/>
                </a:tc>
                <a:tc>
                  <a:txBody>
                    <a:bodyPr/>
                    <a:lstStyle/>
                    <a:p>
                      <a:pPr indent="0" lvl="0" marL="0" rtl="0" algn="ctr">
                        <a:spcBef>
                          <a:spcPts val="0"/>
                        </a:spcBef>
                        <a:spcAft>
                          <a:spcPts val="0"/>
                        </a:spcAft>
                        <a:buNone/>
                      </a:pPr>
                      <a:r>
                        <a:rPr lang="vi"/>
                        <a:t>6</a:t>
                      </a:r>
                      <a:endParaRPr/>
                    </a:p>
                  </a:txBody>
                  <a:tcPr marT="91425" marB="91425" marR="91425" marL="91425"/>
                </a:tc>
                <a:tc>
                  <a:txBody>
                    <a:bodyPr/>
                    <a:lstStyle/>
                    <a:p>
                      <a:pPr indent="0" lvl="0" marL="0" rtl="0" algn="ctr">
                        <a:spcBef>
                          <a:spcPts val="0"/>
                        </a:spcBef>
                        <a:spcAft>
                          <a:spcPts val="0"/>
                        </a:spcAft>
                        <a:buNone/>
                      </a:pPr>
                      <a:r>
                        <a:rPr lang="vi"/>
                        <a:t>8</a:t>
                      </a:r>
                      <a:endParaRPr/>
                    </a:p>
                  </a:txBody>
                  <a:tcPr marT="91425" marB="91425" marR="91425" marL="91425"/>
                </a:tc>
                <a:tc>
                  <a:txBody>
                    <a:bodyPr/>
                    <a:lstStyle/>
                    <a:p>
                      <a:pPr indent="0" lvl="0" marL="0" rtl="0" algn="ctr">
                        <a:spcBef>
                          <a:spcPts val="0"/>
                        </a:spcBef>
                        <a:spcAft>
                          <a:spcPts val="0"/>
                        </a:spcAft>
                        <a:buNone/>
                      </a:pPr>
                      <a:r>
                        <a:rPr lang="vi"/>
                        <a:t>9</a:t>
                      </a:r>
                      <a:endParaRPr/>
                    </a:p>
                  </a:txBody>
                  <a:tcPr marT="91425" marB="91425" marR="91425" marL="91425"/>
                </a:tc>
                <a:tc>
                  <a:txBody>
                    <a:bodyPr/>
                    <a:lstStyle/>
                    <a:p>
                      <a:pPr indent="0" lvl="0" marL="0" rtl="0" algn="ctr">
                        <a:spcBef>
                          <a:spcPts val="0"/>
                        </a:spcBef>
                        <a:spcAft>
                          <a:spcPts val="0"/>
                        </a:spcAft>
                        <a:buNone/>
                      </a:pPr>
                      <a:r>
                        <a:rPr lang="vi"/>
                        <a:t>12</a:t>
                      </a:r>
                      <a:endParaRPr/>
                    </a:p>
                  </a:txBody>
                  <a:tcPr marT="91425" marB="91425" marR="91425" marL="91425"/>
                </a:tc>
                <a:tc>
                  <a:txBody>
                    <a:bodyPr/>
                    <a:lstStyle/>
                    <a:p>
                      <a:pPr indent="0" lvl="0" marL="0" rtl="0" algn="ctr">
                        <a:spcBef>
                          <a:spcPts val="0"/>
                        </a:spcBef>
                        <a:spcAft>
                          <a:spcPts val="0"/>
                        </a:spcAft>
                        <a:buNone/>
                      </a:pPr>
                      <a:r>
                        <a:rPr lang="vi"/>
                        <a:t>15</a:t>
                      </a:r>
                      <a:endParaRPr/>
                    </a:p>
                  </a:txBody>
                  <a:tcPr marT="91425" marB="91425" marR="91425" marL="91425"/>
                </a:tc>
                <a:tc>
                  <a:txBody>
                    <a:bodyPr/>
                    <a:lstStyle/>
                    <a:p>
                      <a:pPr indent="0" lvl="0" marL="0" rtl="0" algn="ctr">
                        <a:spcBef>
                          <a:spcPts val="0"/>
                        </a:spcBef>
                        <a:spcAft>
                          <a:spcPts val="0"/>
                        </a:spcAft>
                        <a:buNone/>
                      </a:pPr>
                      <a:r>
                        <a:rPr lang="vi"/>
                        <a:t>18</a:t>
                      </a:r>
                      <a:endParaRPr/>
                    </a:p>
                  </a:txBody>
                  <a:tcPr marT="91425" marB="91425" marR="91425" marL="91425"/>
                </a:tc>
                <a:tc>
                  <a:txBody>
                    <a:bodyPr/>
                    <a:lstStyle/>
                    <a:p>
                      <a:pPr indent="0" lvl="0" marL="0" rtl="0" algn="ctr">
                        <a:spcBef>
                          <a:spcPts val="0"/>
                        </a:spcBef>
                        <a:spcAft>
                          <a:spcPts val="0"/>
                        </a:spcAft>
                        <a:buNone/>
                      </a:pPr>
                      <a:r>
                        <a:rPr lang="vi"/>
                        <a:t>19</a:t>
                      </a:r>
                      <a:endParaRPr/>
                    </a:p>
                  </a:txBody>
                  <a:tcPr marT="91425" marB="91425" marR="91425" marL="91425"/>
                </a:tc>
                <a:tc>
                  <a:txBody>
                    <a:bodyPr/>
                    <a:lstStyle/>
                    <a:p>
                      <a:pPr indent="0" lvl="0" marL="0" rtl="0" algn="ctr">
                        <a:spcBef>
                          <a:spcPts val="0"/>
                        </a:spcBef>
                        <a:spcAft>
                          <a:spcPts val="0"/>
                        </a:spcAft>
                        <a:buNone/>
                      </a:pPr>
                      <a:r>
                        <a:rPr lang="vi"/>
                        <a:t>34</a:t>
                      </a:r>
                      <a:endParaRPr/>
                    </a:p>
                  </a:txBody>
                  <a:tcPr marT="91425" marB="91425" marR="91425" marL="91425"/>
                </a:tc>
              </a:tr>
            </a:tbl>
          </a:graphicData>
        </a:graphic>
      </p:graphicFrame>
      <p:sp>
        <p:nvSpPr>
          <p:cNvPr id="265" name="Google Shape;265;p41"/>
          <p:cNvSpPr/>
          <p:nvPr/>
        </p:nvSpPr>
        <p:spPr>
          <a:xfrm>
            <a:off x="1172150" y="2441125"/>
            <a:ext cx="226500" cy="660600"/>
          </a:xfrm>
          <a:prstGeom prst="up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66" name="Google Shape;266;p41"/>
          <p:cNvSpPr txBox="1"/>
          <p:nvPr/>
        </p:nvSpPr>
        <p:spPr>
          <a:xfrm>
            <a:off x="1050150" y="3043725"/>
            <a:ext cx="702600" cy="22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 sz="1800">
                <a:solidFill>
                  <a:schemeClr val="dk2"/>
                </a:solidFill>
              </a:rPr>
              <a:t>start</a:t>
            </a:r>
            <a:endParaRPr sz="1800">
              <a:solidFill>
                <a:schemeClr val="dk2"/>
              </a:solidFill>
            </a:endParaRPr>
          </a:p>
        </p:txBody>
      </p:sp>
      <p:sp>
        <p:nvSpPr>
          <p:cNvPr id="267" name="Google Shape;267;p41"/>
          <p:cNvSpPr/>
          <p:nvPr/>
        </p:nvSpPr>
        <p:spPr>
          <a:xfrm>
            <a:off x="7725350" y="2441125"/>
            <a:ext cx="226500" cy="660600"/>
          </a:xfrm>
          <a:prstGeom prst="up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68" name="Google Shape;268;p41"/>
          <p:cNvSpPr txBox="1"/>
          <p:nvPr/>
        </p:nvSpPr>
        <p:spPr>
          <a:xfrm>
            <a:off x="7603350" y="3043725"/>
            <a:ext cx="702600" cy="22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 sz="1800">
                <a:solidFill>
                  <a:schemeClr val="dk2"/>
                </a:solidFill>
              </a:rPr>
              <a:t>end</a:t>
            </a:r>
            <a:endParaRPr sz="1800">
              <a:solidFill>
                <a:schemeClr val="dk2"/>
              </a:solidFill>
            </a:endParaRPr>
          </a:p>
        </p:txBody>
      </p:sp>
      <p:sp>
        <p:nvSpPr>
          <p:cNvPr id="269" name="Google Shape;269;p41"/>
          <p:cNvSpPr/>
          <p:nvPr/>
        </p:nvSpPr>
        <p:spPr>
          <a:xfrm>
            <a:off x="4829750" y="2441125"/>
            <a:ext cx="226500" cy="660600"/>
          </a:xfrm>
          <a:prstGeom prst="up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70" name="Google Shape;270;p41"/>
          <p:cNvSpPr txBox="1"/>
          <p:nvPr/>
        </p:nvSpPr>
        <p:spPr>
          <a:xfrm>
            <a:off x="4707750" y="3043725"/>
            <a:ext cx="702600" cy="22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 sz="1800">
                <a:solidFill>
                  <a:schemeClr val="dk2"/>
                </a:solidFill>
              </a:rPr>
              <a:t>mid</a:t>
            </a:r>
            <a:endParaRPr sz="1800">
              <a:solidFill>
                <a:schemeClr val="dk2"/>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ctrTitle"/>
          </p:nvPr>
        </p:nvSpPr>
        <p:spPr>
          <a:xfrm>
            <a:off x="311700" y="744575"/>
            <a:ext cx="8520600" cy="54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sz="2800"/>
              <a:t>Declaring Object</a:t>
            </a:r>
            <a:endParaRPr sz="2800"/>
          </a:p>
        </p:txBody>
      </p:sp>
      <p:sp>
        <p:nvSpPr>
          <p:cNvPr id="68" name="Google Shape;68;p15"/>
          <p:cNvSpPr/>
          <p:nvPr/>
        </p:nvSpPr>
        <p:spPr>
          <a:xfrm>
            <a:off x="1040025" y="1497375"/>
            <a:ext cx="6955500" cy="3075000"/>
          </a:xfrm>
          <a:prstGeom prst="rect">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vi" sz="1000">
                <a:solidFill>
                  <a:srgbClr val="700080"/>
                </a:solidFill>
                <a:highlight>
                  <a:srgbClr val="F0F0F0"/>
                </a:highlight>
                <a:latin typeface="Roboto Mono"/>
                <a:ea typeface="Roboto Mono"/>
                <a:cs typeface="Roboto Mono"/>
                <a:sym typeface="Roboto Mono"/>
              </a:rPr>
              <a:t>class</a:t>
            </a:r>
            <a:r>
              <a:rPr lang="vi" sz="1000">
                <a:highlight>
                  <a:srgbClr val="F0F0F0"/>
                </a:highlight>
                <a:latin typeface="Roboto Mono"/>
                <a:ea typeface="Roboto Mono"/>
                <a:cs typeface="Roboto Mono"/>
                <a:sym typeface="Roboto Mono"/>
              </a:rPr>
              <a:t> </a:t>
            </a:r>
            <a:r>
              <a:rPr lang="vi" sz="1000">
                <a:solidFill>
                  <a:srgbClr val="0000F0"/>
                </a:solidFill>
                <a:highlight>
                  <a:srgbClr val="F0F0F0"/>
                </a:highlight>
                <a:latin typeface="Roboto Mono"/>
                <a:ea typeface="Roboto Mono"/>
                <a:cs typeface="Roboto Mono"/>
                <a:sym typeface="Roboto Mono"/>
              </a:rPr>
              <a:t>HinhChuNhat</a:t>
            </a:r>
            <a:r>
              <a:rPr lang="vi" sz="1000">
                <a:highlight>
                  <a:srgbClr val="F0F0F0"/>
                </a:highlight>
                <a:latin typeface="Roboto Mono"/>
                <a:ea typeface="Roboto Mono"/>
                <a:cs typeface="Roboto Mono"/>
                <a:sym typeface="Roboto Mono"/>
              </a:rPr>
              <a:t> {</a:t>
            </a:r>
            <a:br>
              <a:rPr lang="vi" sz="1000">
                <a:highlight>
                  <a:srgbClr val="F0F0F0"/>
                </a:highlight>
                <a:latin typeface="Roboto Mono"/>
                <a:ea typeface="Roboto Mono"/>
                <a:cs typeface="Roboto Mono"/>
                <a:sym typeface="Roboto Mono"/>
              </a:rPr>
            </a:br>
            <a:br>
              <a:rPr lang="vi" sz="1000">
                <a:highlight>
                  <a:srgbClr val="F0F0F0"/>
                </a:highlight>
                <a:latin typeface="Roboto Mono"/>
                <a:ea typeface="Roboto Mono"/>
                <a:cs typeface="Roboto Mono"/>
                <a:sym typeface="Roboto Mono"/>
              </a:rPr>
            </a:br>
            <a:r>
              <a:rPr b="1" lang="vi" sz="1000">
                <a:solidFill>
                  <a:srgbClr val="700080"/>
                </a:solidFill>
                <a:highlight>
                  <a:srgbClr val="F0F0F0"/>
                </a:highlight>
                <a:latin typeface="Roboto Mono"/>
                <a:ea typeface="Roboto Mono"/>
                <a:cs typeface="Roboto Mono"/>
                <a:sym typeface="Roboto Mono"/>
              </a:rPr>
              <a:t>public</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None/>
            </a:pPr>
            <a:r>
              <a:rPr lang="vi" sz="1000">
                <a:solidFill>
                  <a:srgbClr val="008050"/>
                </a:solidFill>
                <a:highlight>
                  <a:srgbClr val="F0F0F0"/>
                </a:highlight>
                <a:latin typeface="Roboto Mono"/>
                <a:ea typeface="Roboto Mono"/>
                <a:cs typeface="Roboto Mono"/>
                <a:sym typeface="Roboto Mono"/>
              </a:rPr>
              <a:t>    </a:t>
            </a:r>
            <a:r>
              <a:rPr lang="vi" sz="1000">
                <a:solidFill>
                  <a:srgbClr val="008050"/>
                </a:solidFill>
                <a:highlight>
                  <a:srgbClr val="F0F0F0"/>
                </a:highlight>
                <a:latin typeface="Roboto Mono"/>
                <a:ea typeface="Roboto Mono"/>
                <a:cs typeface="Roboto Mono"/>
                <a:sym typeface="Roboto Mono"/>
              </a:rPr>
              <a:t>double</a:t>
            </a:r>
            <a:r>
              <a:rPr lang="vi" sz="1000">
                <a:solidFill>
                  <a:schemeClr val="dk1"/>
                </a:solidFill>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chieuDai</a:t>
            </a:r>
            <a:r>
              <a:rPr lang="vi" sz="1000">
                <a:solidFill>
                  <a:schemeClr val="dk1"/>
                </a:solidFill>
                <a:highlight>
                  <a:srgbClr val="F0F0F0"/>
                </a:highlight>
                <a:latin typeface="Roboto Mono"/>
                <a:ea typeface="Roboto Mono"/>
                <a:cs typeface="Roboto Mono"/>
                <a:sym typeface="Roboto Mono"/>
              </a:rPr>
              <a:t>;</a:t>
            </a:r>
            <a:br>
              <a:rPr lang="vi" sz="1000">
                <a:solidFill>
                  <a:schemeClr val="dk1"/>
                </a:solidFill>
                <a:highlight>
                  <a:srgbClr val="F0F0F0"/>
                </a:highlight>
                <a:latin typeface="Roboto Mono"/>
                <a:ea typeface="Roboto Mono"/>
                <a:cs typeface="Roboto Mono"/>
                <a:sym typeface="Roboto Mono"/>
              </a:rPr>
            </a:br>
            <a:r>
              <a:rPr lang="vi" sz="1000">
                <a:solidFill>
                  <a:schemeClr val="dk1"/>
                </a:solidFill>
                <a:highlight>
                  <a:srgbClr val="F0F0F0"/>
                </a:highlight>
                <a:latin typeface="Roboto Mono"/>
                <a:ea typeface="Roboto Mono"/>
                <a:cs typeface="Roboto Mono"/>
                <a:sym typeface="Roboto Mono"/>
              </a:rPr>
              <a:t>    </a:t>
            </a:r>
            <a:r>
              <a:rPr lang="vi" sz="1000">
                <a:solidFill>
                  <a:srgbClr val="008050"/>
                </a:solidFill>
                <a:highlight>
                  <a:srgbClr val="F0F0F0"/>
                </a:highlight>
                <a:latin typeface="Roboto Mono"/>
                <a:ea typeface="Roboto Mono"/>
                <a:cs typeface="Roboto Mono"/>
                <a:sym typeface="Roboto Mono"/>
              </a:rPr>
              <a:t>double</a:t>
            </a:r>
            <a:r>
              <a:rPr lang="vi" sz="1000">
                <a:solidFill>
                  <a:schemeClr val="dk1"/>
                </a:solidFill>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chieuRong</a:t>
            </a:r>
            <a:r>
              <a:rPr lang="vi" sz="1000">
                <a:solidFill>
                  <a:schemeClr val="dk1"/>
                </a:solidFill>
                <a:highlight>
                  <a:srgbClr val="F0F0F0"/>
                </a:highlight>
                <a:latin typeface="Roboto Mono"/>
                <a:ea typeface="Roboto Mono"/>
                <a:cs typeface="Roboto Mono"/>
                <a:sym typeface="Roboto Mono"/>
              </a:rPr>
              <a:t>;</a:t>
            </a:r>
            <a:br>
              <a:rPr lang="vi" sz="1000">
                <a:highlight>
                  <a:srgbClr val="F0F0F0"/>
                </a:highlight>
                <a:latin typeface="Roboto Mono"/>
                <a:ea typeface="Roboto Mono"/>
                <a:cs typeface="Roboto Mono"/>
                <a:sym typeface="Roboto Mono"/>
              </a:rPr>
            </a:br>
            <a:r>
              <a:rPr lang="vi" sz="1000">
                <a:highlight>
                  <a:srgbClr val="F0F0F0"/>
                </a:highlight>
                <a:latin typeface="Roboto Mono"/>
                <a:ea typeface="Roboto Mono"/>
                <a:cs typeface="Roboto Mono"/>
                <a:sym typeface="Roboto Mono"/>
              </a:rPr>
              <a:t>    </a:t>
            </a:r>
            <a:endParaRPr sz="1000">
              <a:highlight>
                <a:srgbClr val="F0F0F0"/>
              </a:highlight>
              <a:latin typeface="Roboto Mono"/>
              <a:ea typeface="Roboto Mono"/>
              <a:cs typeface="Roboto Mono"/>
              <a:sym typeface="Roboto Mono"/>
            </a:endParaRPr>
          </a:p>
          <a:p>
            <a:pPr indent="457200" lvl="0" marL="0" rtl="0" algn="l">
              <a:lnSpc>
                <a:spcPct val="115000"/>
              </a:lnSpc>
              <a:spcBef>
                <a:spcPts val="0"/>
              </a:spcBef>
              <a:spcAft>
                <a:spcPts val="0"/>
              </a:spcAft>
              <a:buNone/>
            </a:pPr>
            <a:br>
              <a:rPr lang="vi" sz="1000">
                <a:highlight>
                  <a:srgbClr val="F0F0F0"/>
                </a:highlight>
                <a:latin typeface="Roboto Mono"/>
                <a:ea typeface="Roboto Mono"/>
                <a:cs typeface="Roboto Mono"/>
                <a:sym typeface="Roboto Mono"/>
              </a:rPr>
            </a:br>
            <a:r>
              <a:rPr lang="vi" sz="1000">
                <a:highlight>
                  <a:srgbClr val="F0F0F0"/>
                </a:highlight>
                <a:latin typeface="Roboto Mono"/>
                <a:ea typeface="Roboto Mono"/>
                <a:cs typeface="Roboto Mono"/>
                <a:sym typeface="Roboto Mono"/>
              </a:rPr>
              <a:t>};</a:t>
            </a:r>
            <a:endParaRPr sz="1000">
              <a:latin typeface="Roboto Mono"/>
              <a:ea typeface="Roboto Mono"/>
              <a:cs typeface="Roboto Mono"/>
              <a:sym typeface="Roboto Mono"/>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42"/>
          <p:cNvSpPr txBox="1"/>
          <p:nvPr>
            <p:ph type="ctrTitle"/>
          </p:nvPr>
        </p:nvSpPr>
        <p:spPr>
          <a:xfrm>
            <a:off x="311700" y="744575"/>
            <a:ext cx="8520600" cy="54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sz="2800"/>
              <a:t>Binary search</a:t>
            </a:r>
            <a:endParaRPr sz="2800"/>
          </a:p>
        </p:txBody>
      </p:sp>
      <p:graphicFrame>
        <p:nvGraphicFramePr>
          <p:cNvPr id="276" name="Google Shape;276;p42"/>
          <p:cNvGraphicFramePr/>
          <p:nvPr/>
        </p:nvGraphicFramePr>
        <p:xfrm>
          <a:off x="952500" y="1428750"/>
          <a:ext cx="3000000" cy="3000000"/>
        </p:xfrm>
        <a:graphic>
          <a:graphicData uri="http://schemas.openxmlformats.org/drawingml/2006/table">
            <a:tbl>
              <a:tblPr>
                <a:noFill/>
                <a:tableStyleId>{39502961-491E-4187-A61A-7E590D2AF6D9}</a:tableStyleId>
              </a:tblPr>
              <a:tblGrid>
                <a:gridCol w="723900"/>
                <a:gridCol w="723900"/>
                <a:gridCol w="723900"/>
                <a:gridCol w="723900"/>
                <a:gridCol w="723900"/>
                <a:gridCol w="723900"/>
                <a:gridCol w="723900"/>
                <a:gridCol w="723900"/>
                <a:gridCol w="723900"/>
                <a:gridCol w="723900"/>
              </a:tblGrid>
              <a:tr h="381000">
                <a:tc>
                  <a:txBody>
                    <a:bodyPr/>
                    <a:lstStyle/>
                    <a:p>
                      <a:pPr indent="0" lvl="0" marL="0" rtl="0" algn="ctr">
                        <a:spcBef>
                          <a:spcPts val="0"/>
                        </a:spcBef>
                        <a:spcAft>
                          <a:spcPts val="0"/>
                        </a:spcAft>
                        <a:buNone/>
                      </a:pPr>
                      <a:r>
                        <a:rPr lang="vi"/>
                        <a:t>0</a:t>
                      </a:r>
                      <a:endParaRPr/>
                    </a:p>
                  </a:txBody>
                  <a:tcPr marT="91425" marB="91425" marR="91425" marL="91425"/>
                </a:tc>
                <a:tc>
                  <a:txBody>
                    <a:bodyPr/>
                    <a:lstStyle/>
                    <a:p>
                      <a:pPr indent="0" lvl="0" marL="0" rtl="0" algn="ctr">
                        <a:spcBef>
                          <a:spcPts val="0"/>
                        </a:spcBef>
                        <a:spcAft>
                          <a:spcPts val="0"/>
                        </a:spcAft>
                        <a:buNone/>
                      </a:pPr>
                      <a:r>
                        <a:rPr lang="vi"/>
                        <a:t>1</a:t>
                      </a:r>
                      <a:endParaRPr/>
                    </a:p>
                  </a:txBody>
                  <a:tcPr marT="91425" marB="91425" marR="91425" marL="91425"/>
                </a:tc>
                <a:tc>
                  <a:txBody>
                    <a:bodyPr/>
                    <a:lstStyle/>
                    <a:p>
                      <a:pPr indent="0" lvl="0" marL="0" rtl="0" algn="ctr">
                        <a:spcBef>
                          <a:spcPts val="0"/>
                        </a:spcBef>
                        <a:spcAft>
                          <a:spcPts val="0"/>
                        </a:spcAft>
                        <a:buNone/>
                      </a:pPr>
                      <a:r>
                        <a:rPr lang="vi"/>
                        <a:t>2</a:t>
                      </a:r>
                      <a:endParaRPr/>
                    </a:p>
                  </a:txBody>
                  <a:tcPr marT="91425" marB="91425" marR="91425" marL="91425"/>
                </a:tc>
                <a:tc>
                  <a:txBody>
                    <a:bodyPr/>
                    <a:lstStyle/>
                    <a:p>
                      <a:pPr indent="0" lvl="0" marL="0" rtl="0" algn="ctr">
                        <a:spcBef>
                          <a:spcPts val="0"/>
                        </a:spcBef>
                        <a:spcAft>
                          <a:spcPts val="0"/>
                        </a:spcAft>
                        <a:buNone/>
                      </a:pPr>
                      <a:r>
                        <a:rPr lang="vi"/>
                        <a:t>3</a:t>
                      </a:r>
                      <a:endParaRPr/>
                    </a:p>
                  </a:txBody>
                  <a:tcPr marT="91425" marB="91425" marR="91425" marL="91425"/>
                </a:tc>
                <a:tc>
                  <a:txBody>
                    <a:bodyPr/>
                    <a:lstStyle/>
                    <a:p>
                      <a:pPr indent="0" lvl="0" marL="0" rtl="0" algn="ctr">
                        <a:spcBef>
                          <a:spcPts val="0"/>
                        </a:spcBef>
                        <a:spcAft>
                          <a:spcPts val="0"/>
                        </a:spcAft>
                        <a:buNone/>
                      </a:pPr>
                      <a:r>
                        <a:rPr lang="vi"/>
                        <a:t>4</a:t>
                      </a:r>
                      <a:endParaRPr/>
                    </a:p>
                  </a:txBody>
                  <a:tcPr marT="91425" marB="91425" marR="91425" marL="91425"/>
                </a:tc>
                <a:tc>
                  <a:txBody>
                    <a:bodyPr/>
                    <a:lstStyle/>
                    <a:p>
                      <a:pPr indent="0" lvl="0" marL="0" rtl="0" algn="ctr">
                        <a:spcBef>
                          <a:spcPts val="0"/>
                        </a:spcBef>
                        <a:spcAft>
                          <a:spcPts val="0"/>
                        </a:spcAft>
                        <a:buNone/>
                      </a:pPr>
                      <a:r>
                        <a:rPr lang="vi"/>
                        <a:t>5</a:t>
                      </a:r>
                      <a:endParaRPr/>
                    </a:p>
                  </a:txBody>
                  <a:tcPr marT="91425" marB="91425" marR="91425" marL="91425"/>
                </a:tc>
                <a:tc>
                  <a:txBody>
                    <a:bodyPr/>
                    <a:lstStyle/>
                    <a:p>
                      <a:pPr indent="0" lvl="0" marL="0" rtl="0" algn="ctr">
                        <a:spcBef>
                          <a:spcPts val="0"/>
                        </a:spcBef>
                        <a:spcAft>
                          <a:spcPts val="0"/>
                        </a:spcAft>
                        <a:buNone/>
                      </a:pPr>
                      <a:r>
                        <a:rPr lang="vi"/>
                        <a:t>6</a:t>
                      </a:r>
                      <a:endParaRPr/>
                    </a:p>
                  </a:txBody>
                  <a:tcPr marT="91425" marB="91425" marR="91425" marL="91425"/>
                </a:tc>
                <a:tc>
                  <a:txBody>
                    <a:bodyPr/>
                    <a:lstStyle/>
                    <a:p>
                      <a:pPr indent="0" lvl="0" marL="0" rtl="0" algn="ctr">
                        <a:spcBef>
                          <a:spcPts val="0"/>
                        </a:spcBef>
                        <a:spcAft>
                          <a:spcPts val="0"/>
                        </a:spcAft>
                        <a:buNone/>
                      </a:pPr>
                      <a:r>
                        <a:rPr lang="vi"/>
                        <a:t>7</a:t>
                      </a:r>
                      <a:endParaRPr/>
                    </a:p>
                  </a:txBody>
                  <a:tcPr marT="91425" marB="91425" marR="91425" marL="91425"/>
                </a:tc>
                <a:tc>
                  <a:txBody>
                    <a:bodyPr/>
                    <a:lstStyle/>
                    <a:p>
                      <a:pPr indent="0" lvl="0" marL="0" rtl="0" algn="ctr">
                        <a:spcBef>
                          <a:spcPts val="0"/>
                        </a:spcBef>
                        <a:spcAft>
                          <a:spcPts val="0"/>
                        </a:spcAft>
                        <a:buNone/>
                      </a:pPr>
                      <a:r>
                        <a:rPr lang="vi"/>
                        <a:t>8</a:t>
                      </a:r>
                      <a:endParaRPr/>
                    </a:p>
                  </a:txBody>
                  <a:tcPr marT="91425" marB="91425" marR="91425" marL="91425"/>
                </a:tc>
                <a:tc>
                  <a:txBody>
                    <a:bodyPr/>
                    <a:lstStyle/>
                    <a:p>
                      <a:pPr indent="0" lvl="0" marL="0" rtl="0" algn="ctr">
                        <a:spcBef>
                          <a:spcPts val="0"/>
                        </a:spcBef>
                        <a:spcAft>
                          <a:spcPts val="0"/>
                        </a:spcAft>
                        <a:buNone/>
                      </a:pPr>
                      <a:r>
                        <a:rPr lang="vi"/>
                        <a:t>9</a:t>
                      </a:r>
                      <a:endParaRPr/>
                    </a:p>
                  </a:txBody>
                  <a:tcPr marT="91425" marB="91425" marR="91425" marL="91425"/>
                </a:tc>
              </a:tr>
              <a:tr h="381000">
                <a:tc>
                  <a:txBody>
                    <a:bodyPr/>
                    <a:lstStyle/>
                    <a:p>
                      <a:pPr indent="0" lvl="0" marL="0" rtl="0" algn="ctr">
                        <a:spcBef>
                          <a:spcPts val="0"/>
                        </a:spcBef>
                        <a:spcAft>
                          <a:spcPts val="0"/>
                        </a:spcAft>
                        <a:buNone/>
                      </a:pPr>
                      <a:r>
                        <a:rPr lang="vi"/>
                        <a:t>2</a:t>
                      </a:r>
                      <a:endParaRPr/>
                    </a:p>
                  </a:txBody>
                  <a:tcPr marT="91425" marB="91425" marR="91425" marL="91425"/>
                </a:tc>
                <a:tc>
                  <a:txBody>
                    <a:bodyPr/>
                    <a:lstStyle/>
                    <a:p>
                      <a:pPr indent="0" lvl="0" marL="0" rtl="0" algn="ctr">
                        <a:spcBef>
                          <a:spcPts val="0"/>
                        </a:spcBef>
                        <a:spcAft>
                          <a:spcPts val="0"/>
                        </a:spcAft>
                        <a:buNone/>
                      </a:pPr>
                      <a:r>
                        <a:rPr lang="vi"/>
                        <a:t>4</a:t>
                      </a:r>
                      <a:endParaRPr/>
                    </a:p>
                  </a:txBody>
                  <a:tcPr marT="91425" marB="91425" marR="91425" marL="91425"/>
                </a:tc>
                <a:tc>
                  <a:txBody>
                    <a:bodyPr/>
                    <a:lstStyle/>
                    <a:p>
                      <a:pPr indent="0" lvl="0" marL="0" rtl="0" algn="ctr">
                        <a:spcBef>
                          <a:spcPts val="0"/>
                        </a:spcBef>
                        <a:spcAft>
                          <a:spcPts val="0"/>
                        </a:spcAft>
                        <a:buNone/>
                      </a:pPr>
                      <a:r>
                        <a:rPr lang="vi"/>
                        <a:t>6</a:t>
                      </a:r>
                      <a:endParaRPr/>
                    </a:p>
                  </a:txBody>
                  <a:tcPr marT="91425" marB="91425" marR="91425" marL="91425"/>
                </a:tc>
                <a:tc>
                  <a:txBody>
                    <a:bodyPr/>
                    <a:lstStyle/>
                    <a:p>
                      <a:pPr indent="0" lvl="0" marL="0" rtl="0" algn="ctr">
                        <a:spcBef>
                          <a:spcPts val="0"/>
                        </a:spcBef>
                        <a:spcAft>
                          <a:spcPts val="0"/>
                        </a:spcAft>
                        <a:buNone/>
                      </a:pPr>
                      <a:r>
                        <a:rPr lang="vi"/>
                        <a:t>8</a:t>
                      </a:r>
                      <a:endParaRPr/>
                    </a:p>
                  </a:txBody>
                  <a:tcPr marT="91425" marB="91425" marR="91425" marL="91425"/>
                </a:tc>
                <a:tc>
                  <a:txBody>
                    <a:bodyPr/>
                    <a:lstStyle/>
                    <a:p>
                      <a:pPr indent="0" lvl="0" marL="0" rtl="0" algn="ctr">
                        <a:spcBef>
                          <a:spcPts val="0"/>
                        </a:spcBef>
                        <a:spcAft>
                          <a:spcPts val="0"/>
                        </a:spcAft>
                        <a:buNone/>
                      </a:pPr>
                      <a:r>
                        <a:rPr lang="vi"/>
                        <a:t>9</a:t>
                      </a:r>
                      <a:endParaRPr/>
                    </a:p>
                  </a:txBody>
                  <a:tcPr marT="91425" marB="91425" marR="91425" marL="91425"/>
                </a:tc>
                <a:tc>
                  <a:txBody>
                    <a:bodyPr/>
                    <a:lstStyle/>
                    <a:p>
                      <a:pPr indent="0" lvl="0" marL="0" rtl="0" algn="ctr">
                        <a:spcBef>
                          <a:spcPts val="0"/>
                        </a:spcBef>
                        <a:spcAft>
                          <a:spcPts val="0"/>
                        </a:spcAft>
                        <a:buNone/>
                      </a:pPr>
                      <a:r>
                        <a:rPr lang="vi"/>
                        <a:t>12</a:t>
                      </a:r>
                      <a:endParaRPr/>
                    </a:p>
                  </a:txBody>
                  <a:tcPr marT="91425" marB="91425" marR="91425" marL="91425"/>
                </a:tc>
                <a:tc>
                  <a:txBody>
                    <a:bodyPr/>
                    <a:lstStyle/>
                    <a:p>
                      <a:pPr indent="0" lvl="0" marL="0" rtl="0" algn="ctr">
                        <a:spcBef>
                          <a:spcPts val="0"/>
                        </a:spcBef>
                        <a:spcAft>
                          <a:spcPts val="0"/>
                        </a:spcAft>
                        <a:buNone/>
                      </a:pPr>
                      <a:r>
                        <a:rPr lang="vi"/>
                        <a:t>15</a:t>
                      </a:r>
                      <a:endParaRPr/>
                    </a:p>
                  </a:txBody>
                  <a:tcPr marT="91425" marB="91425" marR="91425" marL="91425"/>
                </a:tc>
                <a:tc>
                  <a:txBody>
                    <a:bodyPr/>
                    <a:lstStyle/>
                    <a:p>
                      <a:pPr indent="0" lvl="0" marL="0" rtl="0" algn="ctr">
                        <a:spcBef>
                          <a:spcPts val="0"/>
                        </a:spcBef>
                        <a:spcAft>
                          <a:spcPts val="0"/>
                        </a:spcAft>
                        <a:buNone/>
                      </a:pPr>
                      <a:r>
                        <a:rPr lang="vi"/>
                        <a:t>18</a:t>
                      </a:r>
                      <a:endParaRPr/>
                    </a:p>
                  </a:txBody>
                  <a:tcPr marT="91425" marB="91425" marR="91425" marL="91425"/>
                </a:tc>
                <a:tc>
                  <a:txBody>
                    <a:bodyPr/>
                    <a:lstStyle/>
                    <a:p>
                      <a:pPr indent="0" lvl="0" marL="0" rtl="0" algn="ctr">
                        <a:spcBef>
                          <a:spcPts val="0"/>
                        </a:spcBef>
                        <a:spcAft>
                          <a:spcPts val="0"/>
                        </a:spcAft>
                        <a:buNone/>
                      </a:pPr>
                      <a:r>
                        <a:rPr lang="vi"/>
                        <a:t>19</a:t>
                      </a:r>
                      <a:endParaRPr/>
                    </a:p>
                  </a:txBody>
                  <a:tcPr marT="91425" marB="91425" marR="91425" marL="91425"/>
                </a:tc>
                <a:tc>
                  <a:txBody>
                    <a:bodyPr/>
                    <a:lstStyle/>
                    <a:p>
                      <a:pPr indent="0" lvl="0" marL="0" rtl="0" algn="ctr">
                        <a:spcBef>
                          <a:spcPts val="0"/>
                        </a:spcBef>
                        <a:spcAft>
                          <a:spcPts val="0"/>
                        </a:spcAft>
                        <a:buNone/>
                      </a:pPr>
                      <a:r>
                        <a:rPr lang="vi"/>
                        <a:t>34</a:t>
                      </a:r>
                      <a:endParaRPr/>
                    </a:p>
                  </a:txBody>
                  <a:tcPr marT="91425" marB="91425" marR="91425" marL="91425"/>
                </a:tc>
              </a:tr>
            </a:tbl>
          </a:graphicData>
        </a:graphic>
      </p:graphicFrame>
      <p:sp>
        <p:nvSpPr>
          <p:cNvPr id="277" name="Google Shape;277;p42"/>
          <p:cNvSpPr/>
          <p:nvPr/>
        </p:nvSpPr>
        <p:spPr>
          <a:xfrm>
            <a:off x="1172150" y="2441125"/>
            <a:ext cx="226500" cy="660600"/>
          </a:xfrm>
          <a:prstGeom prst="up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78" name="Google Shape;278;p42"/>
          <p:cNvSpPr txBox="1"/>
          <p:nvPr/>
        </p:nvSpPr>
        <p:spPr>
          <a:xfrm>
            <a:off x="1050150" y="3043725"/>
            <a:ext cx="702600" cy="22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 sz="1800">
                <a:solidFill>
                  <a:schemeClr val="dk2"/>
                </a:solidFill>
              </a:rPr>
              <a:t>start</a:t>
            </a:r>
            <a:endParaRPr sz="1800">
              <a:solidFill>
                <a:schemeClr val="dk2"/>
              </a:solidFill>
            </a:endParaRPr>
          </a:p>
        </p:txBody>
      </p:sp>
      <p:sp>
        <p:nvSpPr>
          <p:cNvPr id="279" name="Google Shape;279;p42"/>
          <p:cNvSpPr/>
          <p:nvPr/>
        </p:nvSpPr>
        <p:spPr>
          <a:xfrm>
            <a:off x="7725350" y="2441125"/>
            <a:ext cx="226500" cy="660600"/>
          </a:xfrm>
          <a:prstGeom prst="up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80" name="Google Shape;280;p42"/>
          <p:cNvSpPr txBox="1"/>
          <p:nvPr/>
        </p:nvSpPr>
        <p:spPr>
          <a:xfrm>
            <a:off x="7603350" y="3043725"/>
            <a:ext cx="702600" cy="22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 sz="1800">
                <a:solidFill>
                  <a:schemeClr val="dk2"/>
                </a:solidFill>
              </a:rPr>
              <a:t>end</a:t>
            </a:r>
            <a:endParaRPr sz="1800">
              <a:solidFill>
                <a:schemeClr val="dk2"/>
              </a:solidFill>
            </a:endParaRPr>
          </a:p>
        </p:txBody>
      </p:sp>
      <p:sp>
        <p:nvSpPr>
          <p:cNvPr id="281" name="Google Shape;281;p42"/>
          <p:cNvSpPr/>
          <p:nvPr/>
        </p:nvSpPr>
        <p:spPr>
          <a:xfrm>
            <a:off x="4829750" y="2441125"/>
            <a:ext cx="226500" cy="660600"/>
          </a:xfrm>
          <a:prstGeom prst="up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82" name="Google Shape;282;p42"/>
          <p:cNvSpPr txBox="1"/>
          <p:nvPr/>
        </p:nvSpPr>
        <p:spPr>
          <a:xfrm>
            <a:off x="4707750" y="3043725"/>
            <a:ext cx="702600" cy="22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 sz="1800">
                <a:solidFill>
                  <a:schemeClr val="dk2"/>
                </a:solidFill>
              </a:rPr>
              <a:t>mid</a:t>
            </a:r>
            <a:endParaRPr sz="1800">
              <a:solidFill>
                <a:schemeClr val="dk2"/>
              </a:solidFill>
            </a:endParaRPr>
          </a:p>
        </p:txBody>
      </p:sp>
      <p:graphicFrame>
        <p:nvGraphicFramePr>
          <p:cNvPr id="283" name="Google Shape;283;p42"/>
          <p:cNvGraphicFramePr/>
          <p:nvPr/>
        </p:nvGraphicFramePr>
        <p:xfrm>
          <a:off x="2768100" y="3583675"/>
          <a:ext cx="3000000" cy="3000000"/>
        </p:xfrm>
        <a:graphic>
          <a:graphicData uri="http://schemas.openxmlformats.org/drawingml/2006/table">
            <a:tbl>
              <a:tblPr>
                <a:noFill/>
                <a:tableStyleId>{39502961-491E-4187-A61A-7E590D2AF6D9}</a:tableStyleId>
              </a:tblPr>
              <a:tblGrid>
                <a:gridCol w="1080000"/>
              </a:tblGrid>
              <a:tr h="381000">
                <a:tc>
                  <a:txBody>
                    <a:bodyPr/>
                    <a:lstStyle/>
                    <a:p>
                      <a:pPr indent="0" lvl="0" marL="0" rtl="0" algn="ctr">
                        <a:spcBef>
                          <a:spcPts val="0"/>
                        </a:spcBef>
                        <a:spcAft>
                          <a:spcPts val="0"/>
                        </a:spcAft>
                        <a:buNone/>
                      </a:pPr>
                      <a:r>
                        <a:rPr lang="vi"/>
                        <a:t>0xa1</a:t>
                      </a:r>
                      <a:endParaRPr/>
                    </a:p>
                  </a:txBody>
                  <a:tcPr marT="91425" marB="91425" marR="91425" marL="91425"/>
                </a:tc>
              </a:tr>
              <a:tr h="381000">
                <a:tc>
                  <a:txBody>
                    <a:bodyPr/>
                    <a:lstStyle/>
                    <a:p>
                      <a:pPr indent="0" lvl="0" marL="0" rtl="0" algn="ctr">
                        <a:spcBef>
                          <a:spcPts val="0"/>
                        </a:spcBef>
                        <a:spcAft>
                          <a:spcPts val="0"/>
                        </a:spcAft>
                        <a:buNone/>
                      </a:pPr>
                      <a:r>
                        <a:rPr lang="vi"/>
                        <a:t>12</a:t>
                      </a:r>
                      <a:endParaRPr/>
                    </a:p>
                  </a:txBody>
                  <a:tcPr marT="91425" marB="91425" marR="91425" marL="91425"/>
                </a:tc>
              </a:tr>
              <a:tr h="381000">
                <a:tc>
                  <a:txBody>
                    <a:bodyPr/>
                    <a:lstStyle/>
                    <a:p>
                      <a:pPr indent="0" lvl="0" marL="0" rtl="0" algn="ctr">
                        <a:spcBef>
                          <a:spcPts val="0"/>
                        </a:spcBef>
                        <a:spcAft>
                          <a:spcPts val="0"/>
                        </a:spcAft>
                        <a:buNone/>
                      </a:pPr>
                      <a:r>
                        <a:t/>
                      </a:r>
                      <a:endParaRPr/>
                    </a:p>
                  </a:txBody>
                  <a:tcPr marT="91425" marB="91425" marR="91425" marL="91425">
                    <a:solidFill>
                      <a:schemeClr val="lt1"/>
                    </a:solidFill>
                  </a:tcPr>
                </a:tc>
              </a:tr>
              <a:tr h="381000">
                <a:tc>
                  <a:txBody>
                    <a:bodyPr/>
                    <a:lstStyle/>
                    <a:p>
                      <a:pPr indent="0" lvl="0" marL="0" rtl="0" algn="ctr">
                        <a:spcBef>
                          <a:spcPts val="0"/>
                        </a:spcBef>
                        <a:spcAft>
                          <a:spcPts val="0"/>
                        </a:spcAft>
                        <a:buNone/>
                      </a:pPr>
                      <a:r>
                        <a:t/>
                      </a:r>
                      <a:endParaRPr/>
                    </a:p>
                  </a:txBody>
                  <a:tcPr marT="91425" marB="91425" marR="91425" marL="91425">
                    <a:solidFill>
                      <a:schemeClr val="lt1"/>
                    </a:solidFill>
                  </a:tcPr>
                </a:tc>
              </a:tr>
            </a:tbl>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43"/>
          <p:cNvSpPr txBox="1"/>
          <p:nvPr>
            <p:ph type="ctrTitle"/>
          </p:nvPr>
        </p:nvSpPr>
        <p:spPr>
          <a:xfrm>
            <a:off x="311700" y="744575"/>
            <a:ext cx="8520600" cy="54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sz="2800"/>
              <a:t>Binary search</a:t>
            </a:r>
            <a:endParaRPr sz="2800"/>
          </a:p>
        </p:txBody>
      </p:sp>
      <p:graphicFrame>
        <p:nvGraphicFramePr>
          <p:cNvPr id="289" name="Google Shape;289;p43"/>
          <p:cNvGraphicFramePr/>
          <p:nvPr/>
        </p:nvGraphicFramePr>
        <p:xfrm>
          <a:off x="952500" y="1428750"/>
          <a:ext cx="3000000" cy="3000000"/>
        </p:xfrm>
        <a:graphic>
          <a:graphicData uri="http://schemas.openxmlformats.org/drawingml/2006/table">
            <a:tbl>
              <a:tblPr>
                <a:noFill/>
                <a:tableStyleId>{39502961-491E-4187-A61A-7E590D2AF6D9}</a:tableStyleId>
              </a:tblPr>
              <a:tblGrid>
                <a:gridCol w="723900"/>
                <a:gridCol w="723900"/>
                <a:gridCol w="723900"/>
                <a:gridCol w="723900"/>
                <a:gridCol w="723900"/>
                <a:gridCol w="723900"/>
                <a:gridCol w="723900"/>
                <a:gridCol w="723900"/>
                <a:gridCol w="723900"/>
                <a:gridCol w="723900"/>
              </a:tblGrid>
              <a:tr h="381000">
                <a:tc>
                  <a:txBody>
                    <a:bodyPr/>
                    <a:lstStyle/>
                    <a:p>
                      <a:pPr indent="0" lvl="0" marL="0" rtl="0" algn="ctr">
                        <a:spcBef>
                          <a:spcPts val="0"/>
                        </a:spcBef>
                        <a:spcAft>
                          <a:spcPts val="0"/>
                        </a:spcAft>
                        <a:buNone/>
                      </a:pPr>
                      <a:r>
                        <a:rPr lang="vi"/>
                        <a:t>0</a:t>
                      </a:r>
                      <a:endParaRPr/>
                    </a:p>
                  </a:txBody>
                  <a:tcPr marT="91425" marB="91425" marR="91425" marL="91425"/>
                </a:tc>
                <a:tc>
                  <a:txBody>
                    <a:bodyPr/>
                    <a:lstStyle/>
                    <a:p>
                      <a:pPr indent="0" lvl="0" marL="0" rtl="0" algn="ctr">
                        <a:spcBef>
                          <a:spcPts val="0"/>
                        </a:spcBef>
                        <a:spcAft>
                          <a:spcPts val="0"/>
                        </a:spcAft>
                        <a:buNone/>
                      </a:pPr>
                      <a:r>
                        <a:rPr lang="vi"/>
                        <a:t>1</a:t>
                      </a:r>
                      <a:endParaRPr/>
                    </a:p>
                  </a:txBody>
                  <a:tcPr marT="91425" marB="91425" marR="91425" marL="91425"/>
                </a:tc>
                <a:tc>
                  <a:txBody>
                    <a:bodyPr/>
                    <a:lstStyle/>
                    <a:p>
                      <a:pPr indent="0" lvl="0" marL="0" rtl="0" algn="ctr">
                        <a:spcBef>
                          <a:spcPts val="0"/>
                        </a:spcBef>
                        <a:spcAft>
                          <a:spcPts val="0"/>
                        </a:spcAft>
                        <a:buNone/>
                      </a:pPr>
                      <a:r>
                        <a:rPr lang="vi"/>
                        <a:t>2</a:t>
                      </a:r>
                      <a:endParaRPr/>
                    </a:p>
                  </a:txBody>
                  <a:tcPr marT="91425" marB="91425" marR="91425" marL="91425"/>
                </a:tc>
                <a:tc>
                  <a:txBody>
                    <a:bodyPr/>
                    <a:lstStyle/>
                    <a:p>
                      <a:pPr indent="0" lvl="0" marL="0" rtl="0" algn="ctr">
                        <a:spcBef>
                          <a:spcPts val="0"/>
                        </a:spcBef>
                        <a:spcAft>
                          <a:spcPts val="0"/>
                        </a:spcAft>
                        <a:buNone/>
                      </a:pPr>
                      <a:r>
                        <a:rPr lang="vi"/>
                        <a:t>3</a:t>
                      </a:r>
                      <a:endParaRPr/>
                    </a:p>
                  </a:txBody>
                  <a:tcPr marT="91425" marB="91425" marR="91425" marL="91425"/>
                </a:tc>
                <a:tc>
                  <a:txBody>
                    <a:bodyPr/>
                    <a:lstStyle/>
                    <a:p>
                      <a:pPr indent="0" lvl="0" marL="0" rtl="0" algn="ctr">
                        <a:spcBef>
                          <a:spcPts val="0"/>
                        </a:spcBef>
                        <a:spcAft>
                          <a:spcPts val="0"/>
                        </a:spcAft>
                        <a:buNone/>
                      </a:pPr>
                      <a:r>
                        <a:rPr lang="vi"/>
                        <a:t>4</a:t>
                      </a:r>
                      <a:endParaRPr/>
                    </a:p>
                  </a:txBody>
                  <a:tcPr marT="91425" marB="91425" marR="91425" marL="91425"/>
                </a:tc>
                <a:tc>
                  <a:txBody>
                    <a:bodyPr/>
                    <a:lstStyle/>
                    <a:p>
                      <a:pPr indent="0" lvl="0" marL="0" rtl="0" algn="ctr">
                        <a:spcBef>
                          <a:spcPts val="0"/>
                        </a:spcBef>
                        <a:spcAft>
                          <a:spcPts val="0"/>
                        </a:spcAft>
                        <a:buNone/>
                      </a:pPr>
                      <a:r>
                        <a:rPr lang="vi"/>
                        <a:t>5</a:t>
                      </a:r>
                      <a:endParaRPr/>
                    </a:p>
                  </a:txBody>
                  <a:tcPr marT="91425" marB="91425" marR="91425" marL="91425"/>
                </a:tc>
                <a:tc>
                  <a:txBody>
                    <a:bodyPr/>
                    <a:lstStyle/>
                    <a:p>
                      <a:pPr indent="0" lvl="0" marL="0" rtl="0" algn="ctr">
                        <a:spcBef>
                          <a:spcPts val="0"/>
                        </a:spcBef>
                        <a:spcAft>
                          <a:spcPts val="0"/>
                        </a:spcAft>
                        <a:buNone/>
                      </a:pPr>
                      <a:r>
                        <a:rPr lang="vi"/>
                        <a:t>6</a:t>
                      </a:r>
                      <a:endParaRPr/>
                    </a:p>
                  </a:txBody>
                  <a:tcPr marT="91425" marB="91425" marR="91425" marL="91425"/>
                </a:tc>
                <a:tc>
                  <a:txBody>
                    <a:bodyPr/>
                    <a:lstStyle/>
                    <a:p>
                      <a:pPr indent="0" lvl="0" marL="0" rtl="0" algn="ctr">
                        <a:spcBef>
                          <a:spcPts val="0"/>
                        </a:spcBef>
                        <a:spcAft>
                          <a:spcPts val="0"/>
                        </a:spcAft>
                        <a:buNone/>
                      </a:pPr>
                      <a:r>
                        <a:rPr lang="vi"/>
                        <a:t>7</a:t>
                      </a:r>
                      <a:endParaRPr/>
                    </a:p>
                  </a:txBody>
                  <a:tcPr marT="91425" marB="91425" marR="91425" marL="91425"/>
                </a:tc>
                <a:tc>
                  <a:txBody>
                    <a:bodyPr/>
                    <a:lstStyle/>
                    <a:p>
                      <a:pPr indent="0" lvl="0" marL="0" rtl="0" algn="ctr">
                        <a:spcBef>
                          <a:spcPts val="0"/>
                        </a:spcBef>
                        <a:spcAft>
                          <a:spcPts val="0"/>
                        </a:spcAft>
                        <a:buNone/>
                      </a:pPr>
                      <a:r>
                        <a:rPr lang="vi"/>
                        <a:t>8</a:t>
                      </a:r>
                      <a:endParaRPr/>
                    </a:p>
                  </a:txBody>
                  <a:tcPr marT="91425" marB="91425" marR="91425" marL="91425"/>
                </a:tc>
                <a:tc>
                  <a:txBody>
                    <a:bodyPr/>
                    <a:lstStyle/>
                    <a:p>
                      <a:pPr indent="0" lvl="0" marL="0" rtl="0" algn="ctr">
                        <a:spcBef>
                          <a:spcPts val="0"/>
                        </a:spcBef>
                        <a:spcAft>
                          <a:spcPts val="0"/>
                        </a:spcAft>
                        <a:buNone/>
                      </a:pPr>
                      <a:r>
                        <a:rPr lang="vi"/>
                        <a:t>9</a:t>
                      </a:r>
                      <a:endParaRPr/>
                    </a:p>
                  </a:txBody>
                  <a:tcPr marT="91425" marB="91425" marR="91425" marL="91425"/>
                </a:tc>
              </a:tr>
              <a:tr h="381000">
                <a:tc>
                  <a:txBody>
                    <a:bodyPr/>
                    <a:lstStyle/>
                    <a:p>
                      <a:pPr indent="0" lvl="0" marL="0" rtl="0" algn="ctr">
                        <a:spcBef>
                          <a:spcPts val="0"/>
                        </a:spcBef>
                        <a:spcAft>
                          <a:spcPts val="0"/>
                        </a:spcAft>
                        <a:buNone/>
                      </a:pPr>
                      <a:r>
                        <a:rPr lang="vi"/>
                        <a:t>2</a:t>
                      </a:r>
                      <a:endParaRPr/>
                    </a:p>
                  </a:txBody>
                  <a:tcPr marT="91425" marB="91425" marR="91425" marL="91425"/>
                </a:tc>
                <a:tc>
                  <a:txBody>
                    <a:bodyPr/>
                    <a:lstStyle/>
                    <a:p>
                      <a:pPr indent="0" lvl="0" marL="0" rtl="0" algn="ctr">
                        <a:spcBef>
                          <a:spcPts val="0"/>
                        </a:spcBef>
                        <a:spcAft>
                          <a:spcPts val="0"/>
                        </a:spcAft>
                        <a:buNone/>
                      </a:pPr>
                      <a:r>
                        <a:rPr lang="vi"/>
                        <a:t>4</a:t>
                      </a:r>
                      <a:endParaRPr/>
                    </a:p>
                  </a:txBody>
                  <a:tcPr marT="91425" marB="91425" marR="91425" marL="91425"/>
                </a:tc>
                <a:tc>
                  <a:txBody>
                    <a:bodyPr/>
                    <a:lstStyle/>
                    <a:p>
                      <a:pPr indent="0" lvl="0" marL="0" rtl="0" algn="ctr">
                        <a:spcBef>
                          <a:spcPts val="0"/>
                        </a:spcBef>
                        <a:spcAft>
                          <a:spcPts val="0"/>
                        </a:spcAft>
                        <a:buNone/>
                      </a:pPr>
                      <a:r>
                        <a:rPr lang="vi"/>
                        <a:t>6</a:t>
                      </a:r>
                      <a:endParaRPr/>
                    </a:p>
                  </a:txBody>
                  <a:tcPr marT="91425" marB="91425" marR="91425" marL="91425"/>
                </a:tc>
                <a:tc>
                  <a:txBody>
                    <a:bodyPr/>
                    <a:lstStyle/>
                    <a:p>
                      <a:pPr indent="0" lvl="0" marL="0" rtl="0" algn="ctr">
                        <a:spcBef>
                          <a:spcPts val="0"/>
                        </a:spcBef>
                        <a:spcAft>
                          <a:spcPts val="0"/>
                        </a:spcAft>
                        <a:buNone/>
                      </a:pPr>
                      <a:r>
                        <a:rPr lang="vi"/>
                        <a:t>8</a:t>
                      </a:r>
                      <a:endParaRPr/>
                    </a:p>
                  </a:txBody>
                  <a:tcPr marT="91425" marB="91425" marR="91425" marL="91425"/>
                </a:tc>
                <a:tc>
                  <a:txBody>
                    <a:bodyPr/>
                    <a:lstStyle/>
                    <a:p>
                      <a:pPr indent="0" lvl="0" marL="0" rtl="0" algn="ctr">
                        <a:spcBef>
                          <a:spcPts val="0"/>
                        </a:spcBef>
                        <a:spcAft>
                          <a:spcPts val="0"/>
                        </a:spcAft>
                        <a:buNone/>
                      </a:pPr>
                      <a:r>
                        <a:rPr lang="vi"/>
                        <a:t>9</a:t>
                      </a:r>
                      <a:endParaRPr/>
                    </a:p>
                  </a:txBody>
                  <a:tcPr marT="91425" marB="91425" marR="91425" marL="91425"/>
                </a:tc>
                <a:tc>
                  <a:txBody>
                    <a:bodyPr/>
                    <a:lstStyle/>
                    <a:p>
                      <a:pPr indent="0" lvl="0" marL="0" rtl="0" algn="ctr">
                        <a:spcBef>
                          <a:spcPts val="0"/>
                        </a:spcBef>
                        <a:spcAft>
                          <a:spcPts val="0"/>
                        </a:spcAft>
                        <a:buNone/>
                      </a:pPr>
                      <a:r>
                        <a:rPr lang="vi"/>
                        <a:t>12</a:t>
                      </a:r>
                      <a:endParaRPr/>
                    </a:p>
                  </a:txBody>
                  <a:tcPr marT="91425" marB="91425" marR="91425" marL="91425"/>
                </a:tc>
                <a:tc>
                  <a:txBody>
                    <a:bodyPr/>
                    <a:lstStyle/>
                    <a:p>
                      <a:pPr indent="0" lvl="0" marL="0" rtl="0" algn="ctr">
                        <a:spcBef>
                          <a:spcPts val="0"/>
                        </a:spcBef>
                        <a:spcAft>
                          <a:spcPts val="0"/>
                        </a:spcAft>
                        <a:buNone/>
                      </a:pPr>
                      <a:r>
                        <a:rPr lang="vi"/>
                        <a:t>15</a:t>
                      </a:r>
                      <a:endParaRPr/>
                    </a:p>
                  </a:txBody>
                  <a:tcPr marT="91425" marB="91425" marR="91425" marL="91425"/>
                </a:tc>
                <a:tc>
                  <a:txBody>
                    <a:bodyPr/>
                    <a:lstStyle/>
                    <a:p>
                      <a:pPr indent="0" lvl="0" marL="0" rtl="0" algn="ctr">
                        <a:spcBef>
                          <a:spcPts val="0"/>
                        </a:spcBef>
                        <a:spcAft>
                          <a:spcPts val="0"/>
                        </a:spcAft>
                        <a:buNone/>
                      </a:pPr>
                      <a:r>
                        <a:rPr lang="vi"/>
                        <a:t>18</a:t>
                      </a:r>
                      <a:endParaRPr/>
                    </a:p>
                  </a:txBody>
                  <a:tcPr marT="91425" marB="91425" marR="91425" marL="91425"/>
                </a:tc>
                <a:tc>
                  <a:txBody>
                    <a:bodyPr/>
                    <a:lstStyle/>
                    <a:p>
                      <a:pPr indent="0" lvl="0" marL="0" rtl="0" algn="ctr">
                        <a:spcBef>
                          <a:spcPts val="0"/>
                        </a:spcBef>
                        <a:spcAft>
                          <a:spcPts val="0"/>
                        </a:spcAft>
                        <a:buNone/>
                      </a:pPr>
                      <a:r>
                        <a:rPr lang="vi"/>
                        <a:t>19</a:t>
                      </a:r>
                      <a:endParaRPr/>
                    </a:p>
                  </a:txBody>
                  <a:tcPr marT="91425" marB="91425" marR="91425" marL="91425"/>
                </a:tc>
                <a:tc>
                  <a:txBody>
                    <a:bodyPr/>
                    <a:lstStyle/>
                    <a:p>
                      <a:pPr indent="0" lvl="0" marL="0" rtl="0" algn="ctr">
                        <a:spcBef>
                          <a:spcPts val="0"/>
                        </a:spcBef>
                        <a:spcAft>
                          <a:spcPts val="0"/>
                        </a:spcAft>
                        <a:buNone/>
                      </a:pPr>
                      <a:r>
                        <a:rPr lang="vi"/>
                        <a:t>34</a:t>
                      </a:r>
                      <a:endParaRPr/>
                    </a:p>
                  </a:txBody>
                  <a:tcPr marT="91425" marB="91425" marR="91425" marL="91425"/>
                </a:tc>
              </a:tr>
            </a:tbl>
          </a:graphicData>
        </a:graphic>
      </p:graphicFrame>
      <p:sp>
        <p:nvSpPr>
          <p:cNvPr id="290" name="Google Shape;290;p43"/>
          <p:cNvSpPr/>
          <p:nvPr/>
        </p:nvSpPr>
        <p:spPr>
          <a:xfrm>
            <a:off x="1172150" y="2441125"/>
            <a:ext cx="226500" cy="660600"/>
          </a:xfrm>
          <a:prstGeom prst="up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91" name="Google Shape;291;p43"/>
          <p:cNvSpPr txBox="1"/>
          <p:nvPr/>
        </p:nvSpPr>
        <p:spPr>
          <a:xfrm>
            <a:off x="1050150" y="3043725"/>
            <a:ext cx="702600" cy="22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 sz="1800">
                <a:solidFill>
                  <a:schemeClr val="dk2"/>
                </a:solidFill>
              </a:rPr>
              <a:t>start</a:t>
            </a:r>
            <a:endParaRPr sz="1800">
              <a:solidFill>
                <a:schemeClr val="dk2"/>
              </a:solidFill>
            </a:endParaRPr>
          </a:p>
        </p:txBody>
      </p:sp>
      <p:sp>
        <p:nvSpPr>
          <p:cNvPr id="292" name="Google Shape;292;p43"/>
          <p:cNvSpPr/>
          <p:nvPr/>
        </p:nvSpPr>
        <p:spPr>
          <a:xfrm>
            <a:off x="4143950" y="2441125"/>
            <a:ext cx="226500" cy="660600"/>
          </a:xfrm>
          <a:prstGeom prst="up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93" name="Google Shape;293;p43"/>
          <p:cNvSpPr txBox="1"/>
          <p:nvPr/>
        </p:nvSpPr>
        <p:spPr>
          <a:xfrm>
            <a:off x="4021950" y="3043725"/>
            <a:ext cx="702600" cy="22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 sz="1800">
                <a:solidFill>
                  <a:schemeClr val="dk2"/>
                </a:solidFill>
              </a:rPr>
              <a:t>end</a:t>
            </a:r>
            <a:endParaRPr sz="1800">
              <a:solidFill>
                <a:schemeClr val="dk2"/>
              </a:solidFill>
            </a:endParaRPr>
          </a:p>
        </p:txBody>
      </p:sp>
      <p:sp>
        <p:nvSpPr>
          <p:cNvPr id="294" name="Google Shape;294;p43"/>
          <p:cNvSpPr/>
          <p:nvPr/>
        </p:nvSpPr>
        <p:spPr>
          <a:xfrm>
            <a:off x="2696150" y="2441125"/>
            <a:ext cx="226500" cy="660600"/>
          </a:xfrm>
          <a:prstGeom prst="up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95" name="Google Shape;295;p43"/>
          <p:cNvSpPr txBox="1"/>
          <p:nvPr/>
        </p:nvSpPr>
        <p:spPr>
          <a:xfrm>
            <a:off x="2574150" y="3043725"/>
            <a:ext cx="702600" cy="22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 sz="1800">
                <a:solidFill>
                  <a:schemeClr val="dk2"/>
                </a:solidFill>
              </a:rPr>
              <a:t>mid</a:t>
            </a:r>
            <a:endParaRPr sz="1800">
              <a:solidFill>
                <a:schemeClr val="dk2"/>
              </a:solidFill>
            </a:endParaRPr>
          </a:p>
        </p:txBody>
      </p:sp>
      <p:graphicFrame>
        <p:nvGraphicFramePr>
          <p:cNvPr id="296" name="Google Shape;296;p43"/>
          <p:cNvGraphicFramePr/>
          <p:nvPr/>
        </p:nvGraphicFramePr>
        <p:xfrm>
          <a:off x="6302750" y="2904150"/>
          <a:ext cx="3000000" cy="3000000"/>
        </p:xfrm>
        <a:graphic>
          <a:graphicData uri="http://schemas.openxmlformats.org/drawingml/2006/table">
            <a:tbl>
              <a:tblPr>
                <a:noFill/>
                <a:tableStyleId>{39502961-491E-4187-A61A-7E590D2AF6D9}</a:tableStyleId>
              </a:tblPr>
              <a:tblGrid>
                <a:gridCol w="1080000"/>
              </a:tblGrid>
              <a:tr h="381000">
                <a:tc>
                  <a:txBody>
                    <a:bodyPr/>
                    <a:lstStyle/>
                    <a:p>
                      <a:pPr indent="0" lvl="0" marL="0" rtl="0" algn="ctr">
                        <a:spcBef>
                          <a:spcPts val="0"/>
                        </a:spcBef>
                        <a:spcAft>
                          <a:spcPts val="0"/>
                        </a:spcAft>
                        <a:buNone/>
                      </a:pPr>
                      <a:r>
                        <a:rPr lang="vi"/>
                        <a:t>0xa1</a:t>
                      </a:r>
                      <a:endParaRPr/>
                    </a:p>
                  </a:txBody>
                  <a:tcPr marT="91425" marB="91425" marR="91425" marL="91425"/>
                </a:tc>
              </a:tr>
              <a:tr h="381000">
                <a:tc>
                  <a:txBody>
                    <a:bodyPr/>
                    <a:lstStyle/>
                    <a:p>
                      <a:pPr indent="0" lvl="0" marL="0" rtl="0" algn="ctr">
                        <a:spcBef>
                          <a:spcPts val="0"/>
                        </a:spcBef>
                        <a:spcAft>
                          <a:spcPts val="0"/>
                        </a:spcAft>
                        <a:buNone/>
                      </a:pPr>
                      <a:r>
                        <a:rPr lang="vi"/>
                        <a:t>12</a:t>
                      </a:r>
                      <a:endParaRPr/>
                    </a:p>
                  </a:txBody>
                  <a:tcPr marT="91425" marB="91425" marR="91425" marL="91425"/>
                </a:tc>
              </a:tr>
              <a:tr h="381000">
                <a:tc>
                  <a:txBody>
                    <a:bodyPr/>
                    <a:lstStyle/>
                    <a:p>
                      <a:pPr indent="0" lvl="0" marL="0" rtl="0" algn="ctr">
                        <a:spcBef>
                          <a:spcPts val="0"/>
                        </a:spcBef>
                        <a:spcAft>
                          <a:spcPts val="0"/>
                        </a:spcAft>
                        <a:buNone/>
                      </a:pPr>
                      <a:r>
                        <a:t/>
                      </a:r>
                      <a:endParaRPr/>
                    </a:p>
                  </a:txBody>
                  <a:tcPr marT="91425" marB="91425" marR="91425" marL="91425">
                    <a:solidFill>
                      <a:schemeClr val="lt1"/>
                    </a:solidFill>
                  </a:tcPr>
                </a:tc>
              </a:tr>
              <a:tr h="381000">
                <a:tc>
                  <a:txBody>
                    <a:bodyPr/>
                    <a:lstStyle/>
                    <a:p>
                      <a:pPr indent="0" lvl="0" marL="0" rtl="0" algn="ctr">
                        <a:spcBef>
                          <a:spcPts val="0"/>
                        </a:spcBef>
                        <a:spcAft>
                          <a:spcPts val="0"/>
                        </a:spcAft>
                        <a:buNone/>
                      </a:pPr>
                      <a:r>
                        <a:t/>
                      </a:r>
                      <a:endParaRPr/>
                    </a:p>
                  </a:txBody>
                  <a:tcPr marT="91425" marB="91425" marR="91425" marL="91425">
                    <a:solidFill>
                      <a:schemeClr val="lt1"/>
                    </a:solidFill>
                  </a:tcPr>
                </a:tc>
              </a:tr>
            </a:tbl>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44"/>
          <p:cNvSpPr txBox="1"/>
          <p:nvPr>
            <p:ph type="ctrTitle"/>
          </p:nvPr>
        </p:nvSpPr>
        <p:spPr>
          <a:xfrm>
            <a:off x="311700" y="744575"/>
            <a:ext cx="8520600" cy="54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sz="2800"/>
              <a:t>Binary search</a:t>
            </a:r>
            <a:endParaRPr sz="2800"/>
          </a:p>
        </p:txBody>
      </p:sp>
      <p:graphicFrame>
        <p:nvGraphicFramePr>
          <p:cNvPr id="302" name="Google Shape;302;p44"/>
          <p:cNvGraphicFramePr/>
          <p:nvPr/>
        </p:nvGraphicFramePr>
        <p:xfrm>
          <a:off x="952500" y="1428750"/>
          <a:ext cx="3000000" cy="3000000"/>
        </p:xfrm>
        <a:graphic>
          <a:graphicData uri="http://schemas.openxmlformats.org/drawingml/2006/table">
            <a:tbl>
              <a:tblPr>
                <a:noFill/>
                <a:tableStyleId>{39502961-491E-4187-A61A-7E590D2AF6D9}</a:tableStyleId>
              </a:tblPr>
              <a:tblGrid>
                <a:gridCol w="723900"/>
                <a:gridCol w="723900"/>
                <a:gridCol w="723900"/>
                <a:gridCol w="723900"/>
                <a:gridCol w="723900"/>
                <a:gridCol w="723900"/>
                <a:gridCol w="723900"/>
                <a:gridCol w="723900"/>
                <a:gridCol w="723900"/>
                <a:gridCol w="723900"/>
              </a:tblGrid>
              <a:tr h="381000">
                <a:tc>
                  <a:txBody>
                    <a:bodyPr/>
                    <a:lstStyle/>
                    <a:p>
                      <a:pPr indent="0" lvl="0" marL="0" rtl="0" algn="ctr">
                        <a:spcBef>
                          <a:spcPts val="0"/>
                        </a:spcBef>
                        <a:spcAft>
                          <a:spcPts val="0"/>
                        </a:spcAft>
                        <a:buNone/>
                      </a:pPr>
                      <a:r>
                        <a:rPr lang="vi"/>
                        <a:t>0</a:t>
                      </a:r>
                      <a:endParaRPr/>
                    </a:p>
                  </a:txBody>
                  <a:tcPr marT="91425" marB="91425" marR="91425" marL="91425"/>
                </a:tc>
                <a:tc>
                  <a:txBody>
                    <a:bodyPr/>
                    <a:lstStyle/>
                    <a:p>
                      <a:pPr indent="0" lvl="0" marL="0" rtl="0" algn="ctr">
                        <a:spcBef>
                          <a:spcPts val="0"/>
                        </a:spcBef>
                        <a:spcAft>
                          <a:spcPts val="0"/>
                        </a:spcAft>
                        <a:buNone/>
                      </a:pPr>
                      <a:r>
                        <a:rPr lang="vi"/>
                        <a:t>1</a:t>
                      </a:r>
                      <a:endParaRPr/>
                    </a:p>
                  </a:txBody>
                  <a:tcPr marT="91425" marB="91425" marR="91425" marL="91425"/>
                </a:tc>
                <a:tc>
                  <a:txBody>
                    <a:bodyPr/>
                    <a:lstStyle/>
                    <a:p>
                      <a:pPr indent="0" lvl="0" marL="0" rtl="0" algn="ctr">
                        <a:spcBef>
                          <a:spcPts val="0"/>
                        </a:spcBef>
                        <a:spcAft>
                          <a:spcPts val="0"/>
                        </a:spcAft>
                        <a:buNone/>
                      </a:pPr>
                      <a:r>
                        <a:rPr lang="vi"/>
                        <a:t>2</a:t>
                      </a:r>
                      <a:endParaRPr/>
                    </a:p>
                  </a:txBody>
                  <a:tcPr marT="91425" marB="91425" marR="91425" marL="91425"/>
                </a:tc>
                <a:tc>
                  <a:txBody>
                    <a:bodyPr/>
                    <a:lstStyle/>
                    <a:p>
                      <a:pPr indent="0" lvl="0" marL="0" rtl="0" algn="ctr">
                        <a:spcBef>
                          <a:spcPts val="0"/>
                        </a:spcBef>
                        <a:spcAft>
                          <a:spcPts val="0"/>
                        </a:spcAft>
                        <a:buNone/>
                      </a:pPr>
                      <a:r>
                        <a:rPr lang="vi"/>
                        <a:t>3</a:t>
                      </a:r>
                      <a:endParaRPr/>
                    </a:p>
                  </a:txBody>
                  <a:tcPr marT="91425" marB="91425" marR="91425" marL="91425"/>
                </a:tc>
                <a:tc>
                  <a:txBody>
                    <a:bodyPr/>
                    <a:lstStyle/>
                    <a:p>
                      <a:pPr indent="0" lvl="0" marL="0" rtl="0" algn="ctr">
                        <a:spcBef>
                          <a:spcPts val="0"/>
                        </a:spcBef>
                        <a:spcAft>
                          <a:spcPts val="0"/>
                        </a:spcAft>
                        <a:buNone/>
                      </a:pPr>
                      <a:r>
                        <a:rPr lang="vi"/>
                        <a:t>4</a:t>
                      </a:r>
                      <a:endParaRPr/>
                    </a:p>
                  </a:txBody>
                  <a:tcPr marT="91425" marB="91425" marR="91425" marL="91425"/>
                </a:tc>
                <a:tc>
                  <a:txBody>
                    <a:bodyPr/>
                    <a:lstStyle/>
                    <a:p>
                      <a:pPr indent="0" lvl="0" marL="0" rtl="0" algn="ctr">
                        <a:spcBef>
                          <a:spcPts val="0"/>
                        </a:spcBef>
                        <a:spcAft>
                          <a:spcPts val="0"/>
                        </a:spcAft>
                        <a:buNone/>
                      </a:pPr>
                      <a:r>
                        <a:rPr lang="vi"/>
                        <a:t>5</a:t>
                      </a:r>
                      <a:endParaRPr/>
                    </a:p>
                  </a:txBody>
                  <a:tcPr marT="91425" marB="91425" marR="91425" marL="91425"/>
                </a:tc>
                <a:tc>
                  <a:txBody>
                    <a:bodyPr/>
                    <a:lstStyle/>
                    <a:p>
                      <a:pPr indent="0" lvl="0" marL="0" rtl="0" algn="ctr">
                        <a:spcBef>
                          <a:spcPts val="0"/>
                        </a:spcBef>
                        <a:spcAft>
                          <a:spcPts val="0"/>
                        </a:spcAft>
                        <a:buNone/>
                      </a:pPr>
                      <a:r>
                        <a:rPr lang="vi"/>
                        <a:t>6</a:t>
                      </a:r>
                      <a:endParaRPr/>
                    </a:p>
                  </a:txBody>
                  <a:tcPr marT="91425" marB="91425" marR="91425" marL="91425"/>
                </a:tc>
                <a:tc>
                  <a:txBody>
                    <a:bodyPr/>
                    <a:lstStyle/>
                    <a:p>
                      <a:pPr indent="0" lvl="0" marL="0" rtl="0" algn="ctr">
                        <a:spcBef>
                          <a:spcPts val="0"/>
                        </a:spcBef>
                        <a:spcAft>
                          <a:spcPts val="0"/>
                        </a:spcAft>
                        <a:buNone/>
                      </a:pPr>
                      <a:r>
                        <a:rPr lang="vi"/>
                        <a:t>7</a:t>
                      </a:r>
                      <a:endParaRPr/>
                    </a:p>
                  </a:txBody>
                  <a:tcPr marT="91425" marB="91425" marR="91425" marL="91425"/>
                </a:tc>
                <a:tc>
                  <a:txBody>
                    <a:bodyPr/>
                    <a:lstStyle/>
                    <a:p>
                      <a:pPr indent="0" lvl="0" marL="0" rtl="0" algn="ctr">
                        <a:spcBef>
                          <a:spcPts val="0"/>
                        </a:spcBef>
                        <a:spcAft>
                          <a:spcPts val="0"/>
                        </a:spcAft>
                        <a:buNone/>
                      </a:pPr>
                      <a:r>
                        <a:rPr lang="vi"/>
                        <a:t>8</a:t>
                      </a:r>
                      <a:endParaRPr/>
                    </a:p>
                  </a:txBody>
                  <a:tcPr marT="91425" marB="91425" marR="91425" marL="91425"/>
                </a:tc>
                <a:tc>
                  <a:txBody>
                    <a:bodyPr/>
                    <a:lstStyle/>
                    <a:p>
                      <a:pPr indent="0" lvl="0" marL="0" rtl="0" algn="ctr">
                        <a:spcBef>
                          <a:spcPts val="0"/>
                        </a:spcBef>
                        <a:spcAft>
                          <a:spcPts val="0"/>
                        </a:spcAft>
                        <a:buNone/>
                      </a:pPr>
                      <a:r>
                        <a:rPr lang="vi"/>
                        <a:t>9</a:t>
                      </a:r>
                      <a:endParaRPr/>
                    </a:p>
                  </a:txBody>
                  <a:tcPr marT="91425" marB="91425" marR="91425" marL="91425"/>
                </a:tc>
              </a:tr>
              <a:tr h="381000">
                <a:tc>
                  <a:txBody>
                    <a:bodyPr/>
                    <a:lstStyle/>
                    <a:p>
                      <a:pPr indent="0" lvl="0" marL="0" rtl="0" algn="ctr">
                        <a:spcBef>
                          <a:spcPts val="0"/>
                        </a:spcBef>
                        <a:spcAft>
                          <a:spcPts val="0"/>
                        </a:spcAft>
                        <a:buNone/>
                      </a:pPr>
                      <a:r>
                        <a:rPr lang="vi"/>
                        <a:t>2</a:t>
                      </a:r>
                      <a:endParaRPr/>
                    </a:p>
                  </a:txBody>
                  <a:tcPr marT="91425" marB="91425" marR="91425" marL="91425"/>
                </a:tc>
                <a:tc>
                  <a:txBody>
                    <a:bodyPr/>
                    <a:lstStyle/>
                    <a:p>
                      <a:pPr indent="0" lvl="0" marL="0" rtl="0" algn="ctr">
                        <a:spcBef>
                          <a:spcPts val="0"/>
                        </a:spcBef>
                        <a:spcAft>
                          <a:spcPts val="0"/>
                        </a:spcAft>
                        <a:buNone/>
                      </a:pPr>
                      <a:r>
                        <a:rPr lang="vi"/>
                        <a:t>4</a:t>
                      </a:r>
                      <a:endParaRPr/>
                    </a:p>
                  </a:txBody>
                  <a:tcPr marT="91425" marB="91425" marR="91425" marL="91425"/>
                </a:tc>
                <a:tc>
                  <a:txBody>
                    <a:bodyPr/>
                    <a:lstStyle/>
                    <a:p>
                      <a:pPr indent="0" lvl="0" marL="0" rtl="0" algn="ctr">
                        <a:spcBef>
                          <a:spcPts val="0"/>
                        </a:spcBef>
                        <a:spcAft>
                          <a:spcPts val="0"/>
                        </a:spcAft>
                        <a:buNone/>
                      </a:pPr>
                      <a:r>
                        <a:rPr lang="vi"/>
                        <a:t>6</a:t>
                      </a:r>
                      <a:endParaRPr/>
                    </a:p>
                  </a:txBody>
                  <a:tcPr marT="91425" marB="91425" marR="91425" marL="91425"/>
                </a:tc>
                <a:tc>
                  <a:txBody>
                    <a:bodyPr/>
                    <a:lstStyle/>
                    <a:p>
                      <a:pPr indent="0" lvl="0" marL="0" rtl="0" algn="ctr">
                        <a:spcBef>
                          <a:spcPts val="0"/>
                        </a:spcBef>
                        <a:spcAft>
                          <a:spcPts val="0"/>
                        </a:spcAft>
                        <a:buNone/>
                      </a:pPr>
                      <a:r>
                        <a:rPr lang="vi"/>
                        <a:t>8</a:t>
                      </a:r>
                      <a:endParaRPr/>
                    </a:p>
                  </a:txBody>
                  <a:tcPr marT="91425" marB="91425" marR="91425" marL="91425"/>
                </a:tc>
                <a:tc>
                  <a:txBody>
                    <a:bodyPr/>
                    <a:lstStyle/>
                    <a:p>
                      <a:pPr indent="0" lvl="0" marL="0" rtl="0" algn="ctr">
                        <a:spcBef>
                          <a:spcPts val="0"/>
                        </a:spcBef>
                        <a:spcAft>
                          <a:spcPts val="0"/>
                        </a:spcAft>
                        <a:buNone/>
                      </a:pPr>
                      <a:r>
                        <a:rPr lang="vi"/>
                        <a:t>9</a:t>
                      </a:r>
                      <a:endParaRPr/>
                    </a:p>
                  </a:txBody>
                  <a:tcPr marT="91425" marB="91425" marR="91425" marL="91425"/>
                </a:tc>
                <a:tc>
                  <a:txBody>
                    <a:bodyPr/>
                    <a:lstStyle/>
                    <a:p>
                      <a:pPr indent="0" lvl="0" marL="0" rtl="0" algn="ctr">
                        <a:spcBef>
                          <a:spcPts val="0"/>
                        </a:spcBef>
                        <a:spcAft>
                          <a:spcPts val="0"/>
                        </a:spcAft>
                        <a:buNone/>
                      </a:pPr>
                      <a:r>
                        <a:rPr lang="vi"/>
                        <a:t>12</a:t>
                      </a:r>
                      <a:endParaRPr/>
                    </a:p>
                  </a:txBody>
                  <a:tcPr marT="91425" marB="91425" marR="91425" marL="91425"/>
                </a:tc>
                <a:tc>
                  <a:txBody>
                    <a:bodyPr/>
                    <a:lstStyle/>
                    <a:p>
                      <a:pPr indent="0" lvl="0" marL="0" rtl="0" algn="ctr">
                        <a:spcBef>
                          <a:spcPts val="0"/>
                        </a:spcBef>
                        <a:spcAft>
                          <a:spcPts val="0"/>
                        </a:spcAft>
                        <a:buNone/>
                      </a:pPr>
                      <a:r>
                        <a:rPr lang="vi"/>
                        <a:t>15</a:t>
                      </a:r>
                      <a:endParaRPr/>
                    </a:p>
                  </a:txBody>
                  <a:tcPr marT="91425" marB="91425" marR="91425" marL="91425"/>
                </a:tc>
                <a:tc>
                  <a:txBody>
                    <a:bodyPr/>
                    <a:lstStyle/>
                    <a:p>
                      <a:pPr indent="0" lvl="0" marL="0" rtl="0" algn="ctr">
                        <a:spcBef>
                          <a:spcPts val="0"/>
                        </a:spcBef>
                        <a:spcAft>
                          <a:spcPts val="0"/>
                        </a:spcAft>
                        <a:buNone/>
                      </a:pPr>
                      <a:r>
                        <a:rPr lang="vi"/>
                        <a:t>18</a:t>
                      </a:r>
                      <a:endParaRPr/>
                    </a:p>
                  </a:txBody>
                  <a:tcPr marT="91425" marB="91425" marR="91425" marL="91425"/>
                </a:tc>
                <a:tc>
                  <a:txBody>
                    <a:bodyPr/>
                    <a:lstStyle/>
                    <a:p>
                      <a:pPr indent="0" lvl="0" marL="0" rtl="0" algn="ctr">
                        <a:spcBef>
                          <a:spcPts val="0"/>
                        </a:spcBef>
                        <a:spcAft>
                          <a:spcPts val="0"/>
                        </a:spcAft>
                        <a:buNone/>
                      </a:pPr>
                      <a:r>
                        <a:rPr lang="vi"/>
                        <a:t>19</a:t>
                      </a:r>
                      <a:endParaRPr/>
                    </a:p>
                  </a:txBody>
                  <a:tcPr marT="91425" marB="91425" marR="91425" marL="91425"/>
                </a:tc>
                <a:tc>
                  <a:txBody>
                    <a:bodyPr/>
                    <a:lstStyle/>
                    <a:p>
                      <a:pPr indent="0" lvl="0" marL="0" rtl="0" algn="ctr">
                        <a:spcBef>
                          <a:spcPts val="0"/>
                        </a:spcBef>
                        <a:spcAft>
                          <a:spcPts val="0"/>
                        </a:spcAft>
                        <a:buNone/>
                      </a:pPr>
                      <a:r>
                        <a:rPr lang="vi"/>
                        <a:t>34</a:t>
                      </a:r>
                      <a:endParaRPr/>
                    </a:p>
                  </a:txBody>
                  <a:tcPr marT="91425" marB="91425" marR="91425" marL="91425"/>
                </a:tc>
              </a:tr>
            </a:tbl>
          </a:graphicData>
        </a:graphic>
      </p:graphicFrame>
      <p:sp>
        <p:nvSpPr>
          <p:cNvPr id="303" name="Google Shape;303;p44"/>
          <p:cNvSpPr/>
          <p:nvPr/>
        </p:nvSpPr>
        <p:spPr>
          <a:xfrm>
            <a:off x="1172150" y="2441125"/>
            <a:ext cx="226500" cy="660600"/>
          </a:xfrm>
          <a:prstGeom prst="up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04" name="Google Shape;304;p44"/>
          <p:cNvSpPr txBox="1"/>
          <p:nvPr/>
        </p:nvSpPr>
        <p:spPr>
          <a:xfrm>
            <a:off x="1050150" y="3043725"/>
            <a:ext cx="702600" cy="22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 sz="1800">
                <a:solidFill>
                  <a:schemeClr val="dk2"/>
                </a:solidFill>
              </a:rPr>
              <a:t>start</a:t>
            </a:r>
            <a:endParaRPr sz="1800">
              <a:solidFill>
                <a:schemeClr val="dk2"/>
              </a:solidFill>
            </a:endParaRPr>
          </a:p>
        </p:txBody>
      </p:sp>
      <p:sp>
        <p:nvSpPr>
          <p:cNvPr id="305" name="Google Shape;305;p44"/>
          <p:cNvSpPr/>
          <p:nvPr/>
        </p:nvSpPr>
        <p:spPr>
          <a:xfrm>
            <a:off x="4143950" y="2441125"/>
            <a:ext cx="226500" cy="660600"/>
          </a:xfrm>
          <a:prstGeom prst="up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06" name="Google Shape;306;p44"/>
          <p:cNvSpPr txBox="1"/>
          <p:nvPr/>
        </p:nvSpPr>
        <p:spPr>
          <a:xfrm>
            <a:off x="4021950" y="3043725"/>
            <a:ext cx="702600" cy="22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 sz="1800">
                <a:solidFill>
                  <a:schemeClr val="dk2"/>
                </a:solidFill>
              </a:rPr>
              <a:t>end</a:t>
            </a:r>
            <a:endParaRPr sz="1800">
              <a:solidFill>
                <a:schemeClr val="dk2"/>
              </a:solidFill>
            </a:endParaRPr>
          </a:p>
        </p:txBody>
      </p:sp>
      <p:sp>
        <p:nvSpPr>
          <p:cNvPr id="307" name="Google Shape;307;p44"/>
          <p:cNvSpPr/>
          <p:nvPr/>
        </p:nvSpPr>
        <p:spPr>
          <a:xfrm>
            <a:off x="2696150" y="2441125"/>
            <a:ext cx="226500" cy="660600"/>
          </a:xfrm>
          <a:prstGeom prst="up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08" name="Google Shape;308;p44"/>
          <p:cNvSpPr txBox="1"/>
          <p:nvPr/>
        </p:nvSpPr>
        <p:spPr>
          <a:xfrm>
            <a:off x="2574150" y="3043725"/>
            <a:ext cx="702600" cy="22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 sz="1800">
                <a:solidFill>
                  <a:schemeClr val="dk2"/>
                </a:solidFill>
              </a:rPr>
              <a:t>mid</a:t>
            </a:r>
            <a:endParaRPr sz="1800">
              <a:solidFill>
                <a:schemeClr val="dk2"/>
              </a:solidFill>
            </a:endParaRPr>
          </a:p>
        </p:txBody>
      </p:sp>
      <p:graphicFrame>
        <p:nvGraphicFramePr>
          <p:cNvPr id="309" name="Google Shape;309;p44"/>
          <p:cNvGraphicFramePr/>
          <p:nvPr/>
        </p:nvGraphicFramePr>
        <p:xfrm>
          <a:off x="6609250" y="2621025"/>
          <a:ext cx="3000000" cy="3000000"/>
        </p:xfrm>
        <a:graphic>
          <a:graphicData uri="http://schemas.openxmlformats.org/drawingml/2006/table">
            <a:tbl>
              <a:tblPr>
                <a:noFill/>
                <a:tableStyleId>{39502961-491E-4187-A61A-7E590D2AF6D9}</a:tableStyleId>
              </a:tblPr>
              <a:tblGrid>
                <a:gridCol w="1080000"/>
              </a:tblGrid>
              <a:tr h="381000">
                <a:tc>
                  <a:txBody>
                    <a:bodyPr/>
                    <a:lstStyle/>
                    <a:p>
                      <a:pPr indent="0" lvl="0" marL="0" rtl="0" algn="ctr">
                        <a:spcBef>
                          <a:spcPts val="0"/>
                        </a:spcBef>
                        <a:spcAft>
                          <a:spcPts val="0"/>
                        </a:spcAft>
                        <a:buNone/>
                      </a:pPr>
                      <a:r>
                        <a:rPr lang="vi"/>
                        <a:t>0xa1</a:t>
                      </a:r>
                      <a:endParaRPr/>
                    </a:p>
                  </a:txBody>
                  <a:tcPr marT="91425" marB="91425" marR="91425" marL="91425"/>
                </a:tc>
              </a:tr>
              <a:tr h="381000">
                <a:tc>
                  <a:txBody>
                    <a:bodyPr/>
                    <a:lstStyle/>
                    <a:p>
                      <a:pPr indent="0" lvl="0" marL="0" rtl="0" algn="ctr">
                        <a:spcBef>
                          <a:spcPts val="0"/>
                        </a:spcBef>
                        <a:spcAft>
                          <a:spcPts val="0"/>
                        </a:spcAft>
                        <a:buNone/>
                      </a:pPr>
                      <a:r>
                        <a:rPr lang="vi"/>
                        <a:t>12</a:t>
                      </a:r>
                      <a:endParaRPr/>
                    </a:p>
                  </a:txBody>
                  <a:tcPr marT="91425" marB="91425" marR="91425" marL="91425"/>
                </a:tc>
              </a:tr>
              <a:tr h="381000">
                <a:tc>
                  <a:txBody>
                    <a:bodyPr/>
                    <a:lstStyle/>
                    <a:p>
                      <a:pPr indent="0" lvl="0" marL="0" rtl="0" algn="ctr">
                        <a:spcBef>
                          <a:spcPts val="0"/>
                        </a:spcBef>
                        <a:spcAft>
                          <a:spcPts val="0"/>
                        </a:spcAft>
                        <a:buNone/>
                      </a:pPr>
                      <a:r>
                        <a:rPr lang="vi"/>
                        <a:t>0xb2</a:t>
                      </a:r>
                      <a:endParaRPr/>
                    </a:p>
                  </a:txBody>
                  <a:tcPr marT="91425" marB="91425" marR="91425" marL="91425">
                    <a:solidFill>
                      <a:schemeClr val="lt1"/>
                    </a:solidFill>
                  </a:tcPr>
                </a:tc>
              </a:tr>
              <a:tr h="381000">
                <a:tc>
                  <a:txBody>
                    <a:bodyPr/>
                    <a:lstStyle/>
                    <a:p>
                      <a:pPr indent="0" lvl="0" marL="0" rtl="0" algn="ctr">
                        <a:spcBef>
                          <a:spcPts val="0"/>
                        </a:spcBef>
                        <a:spcAft>
                          <a:spcPts val="0"/>
                        </a:spcAft>
                        <a:buNone/>
                      </a:pPr>
                      <a:r>
                        <a:t/>
                      </a:r>
                      <a:endParaRPr/>
                    </a:p>
                  </a:txBody>
                  <a:tcPr marT="91425" marB="91425" marR="91425" marL="91425">
                    <a:solidFill>
                      <a:schemeClr val="lt1"/>
                    </a:solidFill>
                  </a:tcPr>
                </a:tc>
              </a:tr>
            </a:tbl>
          </a:graphicData>
        </a:graphic>
      </p:graphicFrame>
      <p:graphicFrame>
        <p:nvGraphicFramePr>
          <p:cNvPr id="310" name="Google Shape;310;p44"/>
          <p:cNvGraphicFramePr/>
          <p:nvPr/>
        </p:nvGraphicFramePr>
        <p:xfrm>
          <a:off x="4988800" y="3558700"/>
          <a:ext cx="3000000" cy="3000000"/>
        </p:xfrm>
        <a:graphic>
          <a:graphicData uri="http://schemas.openxmlformats.org/drawingml/2006/table">
            <a:tbl>
              <a:tblPr>
                <a:noFill/>
                <a:tableStyleId>{39502961-491E-4187-A61A-7E590D2AF6D9}</a:tableStyleId>
              </a:tblPr>
              <a:tblGrid>
                <a:gridCol w="1080000"/>
              </a:tblGrid>
              <a:tr h="381000">
                <a:tc>
                  <a:txBody>
                    <a:bodyPr/>
                    <a:lstStyle/>
                    <a:p>
                      <a:pPr indent="0" lvl="0" marL="0" rtl="0" algn="ctr">
                        <a:spcBef>
                          <a:spcPts val="0"/>
                        </a:spcBef>
                        <a:spcAft>
                          <a:spcPts val="0"/>
                        </a:spcAft>
                        <a:buNone/>
                      </a:pPr>
                      <a:r>
                        <a:rPr lang="vi"/>
                        <a:t>0xb2</a:t>
                      </a:r>
                      <a:endParaRPr/>
                    </a:p>
                  </a:txBody>
                  <a:tcPr marT="91425" marB="91425" marR="91425" marL="91425"/>
                </a:tc>
              </a:tr>
              <a:tr h="381000">
                <a:tc>
                  <a:txBody>
                    <a:bodyPr/>
                    <a:lstStyle/>
                    <a:p>
                      <a:pPr indent="0" lvl="0" marL="0" rtl="0" algn="ctr">
                        <a:spcBef>
                          <a:spcPts val="0"/>
                        </a:spcBef>
                        <a:spcAft>
                          <a:spcPts val="0"/>
                        </a:spcAft>
                        <a:buNone/>
                      </a:pPr>
                      <a:r>
                        <a:rPr lang="vi"/>
                        <a:t>6</a:t>
                      </a:r>
                      <a:endParaRPr/>
                    </a:p>
                  </a:txBody>
                  <a:tcPr marT="91425" marB="91425" marR="91425" marL="91425"/>
                </a:tc>
              </a:tr>
              <a:tr h="381000">
                <a:tc>
                  <a:txBody>
                    <a:bodyPr/>
                    <a:lstStyle/>
                    <a:p>
                      <a:pPr indent="0" lvl="0" marL="0" rtl="0" algn="ctr">
                        <a:spcBef>
                          <a:spcPts val="0"/>
                        </a:spcBef>
                        <a:spcAft>
                          <a:spcPts val="0"/>
                        </a:spcAft>
                        <a:buNone/>
                      </a:pPr>
                      <a:r>
                        <a:t/>
                      </a:r>
                      <a:endParaRPr/>
                    </a:p>
                  </a:txBody>
                  <a:tcPr marT="91425" marB="91425" marR="91425" marL="91425">
                    <a:solidFill>
                      <a:schemeClr val="lt1"/>
                    </a:solidFill>
                  </a:tcPr>
                </a:tc>
              </a:tr>
              <a:tr h="381000">
                <a:tc>
                  <a:txBody>
                    <a:bodyPr/>
                    <a:lstStyle/>
                    <a:p>
                      <a:pPr indent="0" lvl="0" marL="0" rtl="0" algn="ctr">
                        <a:spcBef>
                          <a:spcPts val="0"/>
                        </a:spcBef>
                        <a:spcAft>
                          <a:spcPts val="0"/>
                        </a:spcAft>
                        <a:buNone/>
                      </a:pPr>
                      <a:r>
                        <a:t/>
                      </a:r>
                      <a:endParaRPr/>
                    </a:p>
                  </a:txBody>
                  <a:tcPr marT="91425" marB="91425" marR="91425" marL="91425">
                    <a:solidFill>
                      <a:schemeClr val="lt1"/>
                    </a:solidFill>
                  </a:tcPr>
                </a:tc>
              </a:tr>
            </a:tbl>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45"/>
          <p:cNvSpPr txBox="1"/>
          <p:nvPr>
            <p:ph type="ctrTitle"/>
          </p:nvPr>
        </p:nvSpPr>
        <p:spPr>
          <a:xfrm>
            <a:off x="311700" y="744575"/>
            <a:ext cx="8520600" cy="54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sz="2800"/>
              <a:t>Binary search</a:t>
            </a:r>
            <a:endParaRPr sz="2800"/>
          </a:p>
        </p:txBody>
      </p:sp>
      <p:graphicFrame>
        <p:nvGraphicFramePr>
          <p:cNvPr id="316" name="Google Shape;316;p45"/>
          <p:cNvGraphicFramePr/>
          <p:nvPr/>
        </p:nvGraphicFramePr>
        <p:xfrm>
          <a:off x="952500" y="1428750"/>
          <a:ext cx="3000000" cy="3000000"/>
        </p:xfrm>
        <a:graphic>
          <a:graphicData uri="http://schemas.openxmlformats.org/drawingml/2006/table">
            <a:tbl>
              <a:tblPr>
                <a:noFill/>
                <a:tableStyleId>{39502961-491E-4187-A61A-7E590D2AF6D9}</a:tableStyleId>
              </a:tblPr>
              <a:tblGrid>
                <a:gridCol w="723900"/>
                <a:gridCol w="723900"/>
                <a:gridCol w="723900"/>
                <a:gridCol w="723900"/>
                <a:gridCol w="723900"/>
                <a:gridCol w="723900"/>
                <a:gridCol w="723900"/>
                <a:gridCol w="723900"/>
                <a:gridCol w="723900"/>
                <a:gridCol w="723900"/>
              </a:tblGrid>
              <a:tr h="381000">
                <a:tc>
                  <a:txBody>
                    <a:bodyPr/>
                    <a:lstStyle/>
                    <a:p>
                      <a:pPr indent="0" lvl="0" marL="0" rtl="0" algn="ctr">
                        <a:spcBef>
                          <a:spcPts val="0"/>
                        </a:spcBef>
                        <a:spcAft>
                          <a:spcPts val="0"/>
                        </a:spcAft>
                        <a:buNone/>
                      </a:pPr>
                      <a:r>
                        <a:rPr lang="vi"/>
                        <a:t>0</a:t>
                      </a:r>
                      <a:endParaRPr/>
                    </a:p>
                  </a:txBody>
                  <a:tcPr marT="91425" marB="91425" marR="91425" marL="91425"/>
                </a:tc>
                <a:tc>
                  <a:txBody>
                    <a:bodyPr/>
                    <a:lstStyle/>
                    <a:p>
                      <a:pPr indent="0" lvl="0" marL="0" rtl="0" algn="ctr">
                        <a:spcBef>
                          <a:spcPts val="0"/>
                        </a:spcBef>
                        <a:spcAft>
                          <a:spcPts val="0"/>
                        </a:spcAft>
                        <a:buNone/>
                      </a:pPr>
                      <a:r>
                        <a:rPr lang="vi"/>
                        <a:t>1</a:t>
                      </a:r>
                      <a:endParaRPr/>
                    </a:p>
                  </a:txBody>
                  <a:tcPr marT="91425" marB="91425" marR="91425" marL="91425"/>
                </a:tc>
                <a:tc>
                  <a:txBody>
                    <a:bodyPr/>
                    <a:lstStyle/>
                    <a:p>
                      <a:pPr indent="0" lvl="0" marL="0" rtl="0" algn="ctr">
                        <a:spcBef>
                          <a:spcPts val="0"/>
                        </a:spcBef>
                        <a:spcAft>
                          <a:spcPts val="0"/>
                        </a:spcAft>
                        <a:buNone/>
                      </a:pPr>
                      <a:r>
                        <a:rPr lang="vi"/>
                        <a:t>2</a:t>
                      </a:r>
                      <a:endParaRPr/>
                    </a:p>
                  </a:txBody>
                  <a:tcPr marT="91425" marB="91425" marR="91425" marL="91425"/>
                </a:tc>
                <a:tc>
                  <a:txBody>
                    <a:bodyPr/>
                    <a:lstStyle/>
                    <a:p>
                      <a:pPr indent="0" lvl="0" marL="0" rtl="0" algn="ctr">
                        <a:spcBef>
                          <a:spcPts val="0"/>
                        </a:spcBef>
                        <a:spcAft>
                          <a:spcPts val="0"/>
                        </a:spcAft>
                        <a:buNone/>
                      </a:pPr>
                      <a:r>
                        <a:rPr lang="vi"/>
                        <a:t>3</a:t>
                      </a:r>
                      <a:endParaRPr/>
                    </a:p>
                  </a:txBody>
                  <a:tcPr marT="91425" marB="91425" marR="91425" marL="91425"/>
                </a:tc>
                <a:tc>
                  <a:txBody>
                    <a:bodyPr/>
                    <a:lstStyle/>
                    <a:p>
                      <a:pPr indent="0" lvl="0" marL="0" rtl="0" algn="ctr">
                        <a:spcBef>
                          <a:spcPts val="0"/>
                        </a:spcBef>
                        <a:spcAft>
                          <a:spcPts val="0"/>
                        </a:spcAft>
                        <a:buNone/>
                      </a:pPr>
                      <a:r>
                        <a:rPr lang="vi"/>
                        <a:t>4</a:t>
                      </a:r>
                      <a:endParaRPr/>
                    </a:p>
                  </a:txBody>
                  <a:tcPr marT="91425" marB="91425" marR="91425" marL="91425"/>
                </a:tc>
                <a:tc>
                  <a:txBody>
                    <a:bodyPr/>
                    <a:lstStyle/>
                    <a:p>
                      <a:pPr indent="0" lvl="0" marL="0" rtl="0" algn="ctr">
                        <a:spcBef>
                          <a:spcPts val="0"/>
                        </a:spcBef>
                        <a:spcAft>
                          <a:spcPts val="0"/>
                        </a:spcAft>
                        <a:buNone/>
                      </a:pPr>
                      <a:r>
                        <a:rPr lang="vi"/>
                        <a:t>5</a:t>
                      </a:r>
                      <a:endParaRPr/>
                    </a:p>
                  </a:txBody>
                  <a:tcPr marT="91425" marB="91425" marR="91425" marL="91425"/>
                </a:tc>
                <a:tc>
                  <a:txBody>
                    <a:bodyPr/>
                    <a:lstStyle/>
                    <a:p>
                      <a:pPr indent="0" lvl="0" marL="0" rtl="0" algn="ctr">
                        <a:spcBef>
                          <a:spcPts val="0"/>
                        </a:spcBef>
                        <a:spcAft>
                          <a:spcPts val="0"/>
                        </a:spcAft>
                        <a:buNone/>
                      </a:pPr>
                      <a:r>
                        <a:rPr lang="vi"/>
                        <a:t>6</a:t>
                      </a:r>
                      <a:endParaRPr/>
                    </a:p>
                  </a:txBody>
                  <a:tcPr marT="91425" marB="91425" marR="91425" marL="91425"/>
                </a:tc>
                <a:tc>
                  <a:txBody>
                    <a:bodyPr/>
                    <a:lstStyle/>
                    <a:p>
                      <a:pPr indent="0" lvl="0" marL="0" rtl="0" algn="ctr">
                        <a:spcBef>
                          <a:spcPts val="0"/>
                        </a:spcBef>
                        <a:spcAft>
                          <a:spcPts val="0"/>
                        </a:spcAft>
                        <a:buNone/>
                      </a:pPr>
                      <a:r>
                        <a:rPr lang="vi"/>
                        <a:t>7</a:t>
                      </a:r>
                      <a:endParaRPr/>
                    </a:p>
                  </a:txBody>
                  <a:tcPr marT="91425" marB="91425" marR="91425" marL="91425"/>
                </a:tc>
                <a:tc>
                  <a:txBody>
                    <a:bodyPr/>
                    <a:lstStyle/>
                    <a:p>
                      <a:pPr indent="0" lvl="0" marL="0" rtl="0" algn="ctr">
                        <a:spcBef>
                          <a:spcPts val="0"/>
                        </a:spcBef>
                        <a:spcAft>
                          <a:spcPts val="0"/>
                        </a:spcAft>
                        <a:buNone/>
                      </a:pPr>
                      <a:r>
                        <a:rPr lang="vi"/>
                        <a:t>8</a:t>
                      </a:r>
                      <a:endParaRPr/>
                    </a:p>
                  </a:txBody>
                  <a:tcPr marT="91425" marB="91425" marR="91425" marL="91425"/>
                </a:tc>
                <a:tc>
                  <a:txBody>
                    <a:bodyPr/>
                    <a:lstStyle/>
                    <a:p>
                      <a:pPr indent="0" lvl="0" marL="0" rtl="0" algn="ctr">
                        <a:spcBef>
                          <a:spcPts val="0"/>
                        </a:spcBef>
                        <a:spcAft>
                          <a:spcPts val="0"/>
                        </a:spcAft>
                        <a:buNone/>
                      </a:pPr>
                      <a:r>
                        <a:rPr lang="vi"/>
                        <a:t>9</a:t>
                      </a:r>
                      <a:endParaRPr/>
                    </a:p>
                  </a:txBody>
                  <a:tcPr marT="91425" marB="91425" marR="91425" marL="91425"/>
                </a:tc>
              </a:tr>
              <a:tr h="381000">
                <a:tc>
                  <a:txBody>
                    <a:bodyPr/>
                    <a:lstStyle/>
                    <a:p>
                      <a:pPr indent="0" lvl="0" marL="0" rtl="0" algn="ctr">
                        <a:spcBef>
                          <a:spcPts val="0"/>
                        </a:spcBef>
                        <a:spcAft>
                          <a:spcPts val="0"/>
                        </a:spcAft>
                        <a:buNone/>
                      </a:pPr>
                      <a:r>
                        <a:rPr lang="vi"/>
                        <a:t>2</a:t>
                      </a:r>
                      <a:endParaRPr/>
                    </a:p>
                  </a:txBody>
                  <a:tcPr marT="91425" marB="91425" marR="91425" marL="91425"/>
                </a:tc>
                <a:tc>
                  <a:txBody>
                    <a:bodyPr/>
                    <a:lstStyle/>
                    <a:p>
                      <a:pPr indent="0" lvl="0" marL="0" rtl="0" algn="ctr">
                        <a:spcBef>
                          <a:spcPts val="0"/>
                        </a:spcBef>
                        <a:spcAft>
                          <a:spcPts val="0"/>
                        </a:spcAft>
                        <a:buNone/>
                      </a:pPr>
                      <a:r>
                        <a:rPr lang="vi"/>
                        <a:t>4</a:t>
                      </a:r>
                      <a:endParaRPr/>
                    </a:p>
                  </a:txBody>
                  <a:tcPr marT="91425" marB="91425" marR="91425" marL="91425"/>
                </a:tc>
                <a:tc>
                  <a:txBody>
                    <a:bodyPr/>
                    <a:lstStyle/>
                    <a:p>
                      <a:pPr indent="0" lvl="0" marL="0" rtl="0" algn="ctr">
                        <a:spcBef>
                          <a:spcPts val="0"/>
                        </a:spcBef>
                        <a:spcAft>
                          <a:spcPts val="0"/>
                        </a:spcAft>
                        <a:buNone/>
                      </a:pPr>
                      <a:r>
                        <a:rPr lang="vi"/>
                        <a:t>6</a:t>
                      </a:r>
                      <a:endParaRPr/>
                    </a:p>
                  </a:txBody>
                  <a:tcPr marT="91425" marB="91425" marR="91425" marL="91425"/>
                </a:tc>
                <a:tc>
                  <a:txBody>
                    <a:bodyPr/>
                    <a:lstStyle/>
                    <a:p>
                      <a:pPr indent="0" lvl="0" marL="0" rtl="0" algn="ctr">
                        <a:spcBef>
                          <a:spcPts val="0"/>
                        </a:spcBef>
                        <a:spcAft>
                          <a:spcPts val="0"/>
                        </a:spcAft>
                        <a:buNone/>
                      </a:pPr>
                      <a:r>
                        <a:rPr lang="vi"/>
                        <a:t>8</a:t>
                      </a:r>
                      <a:endParaRPr/>
                    </a:p>
                  </a:txBody>
                  <a:tcPr marT="91425" marB="91425" marR="91425" marL="91425"/>
                </a:tc>
                <a:tc>
                  <a:txBody>
                    <a:bodyPr/>
                    <a:lstStyle/>
                    <a:p>
                      <a:pPr indent="0" lvl="0" marL="0" rtl="0" algn="ctr">
                        <a:spcBef>
                          <a:spcPts val="0"/>
                        </a:spcBef>
                        <a:spcAft>
                          <a:spcPts val="0"/>
                        </a:spcAft>
                        <a:buNone/>
                      </a:pPr>
                      <a:r>
                        <a:rPr lang="vi"/>
                        <a:t>9</a:t>
                      </a:r>
                      <a:endParaRPr/>
                    </a:p>
                  </a:txBody>
                  <a:tcPr marT="91425" marB="91425" marR="91425" marL="91425"/>
                </a:tc>
                <a:tc>
                  <a:txBody>
                    <a:bodyPr/>
                    <a:lstStyle/>
                    <a:p>
                      <a:pPr indent="0" lvl="0" marL="0" rtl="0" algn="ctr">
                        <a:spcBef>
                          <a:spcPts val="0"/>
                        </a:spcBef>
                        <a:spcAft>
                          <a:spcPts val="0"/>
                        </a:spcAft>
                        <a:buNone/>
                      </a:pPr>
                      <a:r>
                        <a:rPr lang="vi"/>
                        <a:t>12</a:t>
                      </a:r>
                      <a:endParaRPr/>
                    </a:p>
                  </a:txBody>
                  <a:tcPr marT="91425" marB="91425" marR="91425" marL="91425"/>
                </a:tc>
                <a:tc>
                  <a:txBody>
                    <a:bodyPr/>
                    <a:lstStyle/>
                    <a:p>
                      <a:pPr indent="0" lvl="0" marL="0" rtl="0" algn="ctr">
                        <a:spcBef>
                          <a:spcPts val="0"/>
                        </a:spcBef>
                        <a:spcAft>
                          <a:spcPts val="0"/>
                        </a:spcAft>
                        <a:buNone/>
                      </a:pPr>
                      <a:r>
                        <a:rPr lang="vi"/>
                        <a:t>15</a:t>
                      </a:r>
                      <a:endParaRPr/>
                    </a:p>
                  </a:txBody>
                  <a:tcPr marT="91425" marB="91425" marR="91425" marL="91425"/>
                </a:tc>
                <a:tc>
                  <a:txBody>
                    <a:bodyPr/>
                    <a:lstStyle/>
                    <a:p>
                      <a:pPr indent="0" lvl="0" marL="0" rtl="0" algn="ctr">
                        <a:spcBef>
                          <a:spcPts val="0"/>
                        </a:spcBef>
                        <a:spcAft>
                          <a:spcPts val="0"/>
                        </a:spcAft>
                        <a:buNone/>
                      </a:pPr>
                      <a:r>
                        <a:rPr lang="vi"/>
                        <a:t>18</a:t>
                      </a:r>
                      <a:endParaRPr/>
                    </a:p>
                  </a:txBody>
                  <a:tcPr marT="91425" marB="91425" marR="91425" marL="91425"/>
                </a:tc>
                <a:tc>
                  <a:txBody>
                    <a:bodyPr/>
                    <a:lstStyle/>
                    <a:p>
                      <a:pPr indent="0" lvl="0" marL="0" rtl="0" algn="ctr">
                        <a:spcBef>
                          <a:spcPts val="0"/>
                        </a:spcBef>
                        <a:spcAft>
                          <a:spcPts val="0"/>
                        </a:spcAft>
                        <a:buNone/>
                      </a:pPr>
                      <a:r>
                        <a:rPr lang="vi"/>
                        <a:t>19</a:t>
                      </a:r>
                      <a:endParaRPr/>
                    </a:p>
                  </a:txBody>
                  <a:tcPr marT="91425" marB="91425" marR="91425" marL="91425"/>
                </a:tc>
                <a:tc>
                  <a:txBody>
                    <a:bodyPr/>
                    <a:lstStyle/>
                    <a:p>
                      <a:pPr indent="0" lvl="0" marL="0" rtl="0" algn="ctr">
                        <a:spcBef>
                          <a:spcPts val="0"/>
                        </a:spcBef>
                        <a:spcAft>
                          <a:spcPts val="0"/>
                        </a:spcAft>
                        <a:buNone/>
                      </a:pPr>
                      <a:r>
                        <a:rPr lang="vi"/>
                        <a:t>34</a:t>
                      </a:r>
                      <a:endParaRPr/>
                    </a:p>
                  </a:txBody>
                  <a:tcPr marT="91425" marB="91425" marR="91425" marL="91425"/>
                </a:tc>
              </a:tr>
            </a:tbl>
          </a:graphicData>
        </a:graphic>
      </p:graphicFrame>
      <p:sp>
        <p:nvSpPr>
          <p:cNvPr id="317" name="Google Shape;317;p45"/>
          <p:cNvSpPr/>
          <p:nvPr/>
        </p:nvSpPr>
        <p:spPr>
          <a:xfrm>
            <a:off x="1172150" y="2441125"/>
            <a:ext cx="226500" cy="660600"/>
          </a:xfrm>
          <a:prstGeom prst="up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18" name="Google Shape;318;p45"/>
          <p:cNvSpPr txBox="1"/>
          <p:nvPr/>
        </p:nvSpPr>
        <p:spPr>
          <a:xfrm>
            <a:off x="1050150" y="3043725"/>
            <a:ext cx="702600" cy="22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 sz="1800">
                <a:solidFill>
                  <a:schemeClr val="dk2"/>
                </a:solidFill>
              </a:rPr>
              <a:t>start</a:t>
            </a:r>
            <a:endParaRPr sz="1800">
              <a:solidFill>
                <a:schemeClr val="dk2"/>
              </a:solidFill>
            </a:endParaRPr>
          </a:p>
        </p:txBody>
      </p:sp>
      <p:sp>
        <p:nvSpPr>
          <p:cNvPr id="319" name="Google Shape;319;p45"/>
          <p:cNvSpPr/>
          <p:nvPr/>
        </p:nvSpPr>
        <p:spPr>
          <a:xfrm>
            <a:off x="1934150" y="2441125"/>
            <a:ext cx="226500" cy="660600"/>
          </a:xfrm>
          <a:prstGeom prst="up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20" name="Google Shape;320;p45"/>
          <p:cNvSpPr txBox="1"/>
          <p:nvPr/>
        </p:nvSpPr>
        <p:spPr>
          <a:xfrm>
            <a:off x="1812150" y="3043725"/>
            <a:ext cx="1311900" cy="22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 sz="1800">
                <a:solidFill>
                  <a:schemeClr val="dk2"/>
                </a:solidFill>
              </a:rPr>
              <a:t>end = mid</a:t>
            </a:r>
            <a:endParaRPr sz="1800">
              <a:solidFill>
                <a:schemeClr val="dk2"/>
              </a:solidFill>
            </a:endParaRPr>
          </a:p>
        </p:txBody>
      </p:sp>
      <p:graphicFrame>
        <p:nvGraphicFramePr>
          <p:cNvPr id="321" name="Google Shape;321;p45"/>
          <p:cNvGraphicFramePr/>
          <p:nvPr/>
        </p:nvGraphicFramePr>
        <p:xfrm>
          <a:off x="6609250" y="2621025"/>
          <a:ext cx="3000000" cy="3000000"/>
        </p:xfrm>
        <a:graphic>
          <a:graphicData uri="http://schemas.openxmlformats.org/drawingml/2006/table">
            <a:tbl>
              <a:tblPr>
                <a:noFill/>
                <a:tableStyleId>{39502961-491E-4187-A61A-7E590D2AF6D9}</a:tableStyleId>
              </a:tblPr>
              <a:tblGrid>
                <a:gridCol w="1080000"/>
              </a:tblGrid>
              <a:tr h="381000">
                <a:tc>
                  <a:txBody>
                    <a:bodyPr/>
                    <a:lstStyle/>
                    <a:p>
                      <a:pPr indent="0" lvl="0" marL="0" rtl="0" algn="ctr">
                        <a:spcBef>
                          <a:spcPts val="0"/>
                        </a:spcBef>
                        <a:spcAft>
                          <a:spcPts val="0"/>
                        </a:spcAft>
                        <a:buNone/>
                      </a:pPr>
                      <a:r>
                        <a:rPr lang="vi"/>
                        <a:t>0xa1</a:t>
                      </a:r>
                      <a:endParaRPr/>
                    </a:p>
                  </a:txBody>
                  <a:tcPr marT="91425" marB="91425" marR="91425" marL="91425"/>
                </a:tc>
              </a:tr>
              <a:tr h="381000">
                <a:tc>
                  <a:txBody>
                    <a:bodyPr/>
                    <a:lstStyle/>
                    <a:p>
                      <a:pPr indent="0" lvl="0" marL="0" rtl="0" algn="ctr">
                        <a:spcBef>
                          <a:spcPts val="0"/>
                        </a:spcBef>
                        <a:spcAft>
                          <a:spcPts val="0"/>
                        </a:spcAft>
                        <a:buNone/>
                      </a:pPr>
                      <a:r>
                        <a:rPr lang="vi"/>
                        <a:t>12</a:t>
                      </a:r>
                      <a:endParaRPr/>
                    </a:p>
                  </a:txBody>
                  <a:tcPr marT="91425" marB="91425" marR="91425" marL="91425"/>
                </a:tc>
              </a:tr>
              <a:tr h="381000">
                <a:tc>
                  <a:txBody>
                    <a:bodyPr/>
                    <a:lstStyle/>
                    <a:p>
                      <a:pPr indent="0" lvl="0" marL="0" rtl="0" algn="ctr">
                        <a:spcBef>
                          <a:spcPts val="0"/>
                        </a:spcBef>
                        <a:spcAft>
                          <a:spcPts val="0"/>
                        </a:spcAft>
                        <a:buNone/>
                      </a:pPr>
                      <a:r>
                        <a:rPr lang="vi"/>
                        <a:t>0xb2</a:t>
                      </a:r>
                      <a:endParaRPr/>
                    </a:p>
                  </a:txBody>
                  <a:tcPr marT="91425" marB="91425" marR="91425" marL="91425">
                    <a:solidFill>
                      <a:schemeClr val="lt1"/>
                    </a:solidFill>
                  </a:tcPr>
                </a:tc>
              </a:tr>
              <a:tr h="381000">
                <a:tc>
                  <a:txBody>
                    <a:bodyPr/>
                    <a:lstStyle/>
                    <a:p>
                      <a:pPr indent="0" lvl="0" marL="0" rtl="0" algn="ctr">
                        <a:spcBef>
                          <a:spcPts val="0"/>
                        </a:spcBef>
                        <a:spcAft>
                          <a:spcPts val="0"/>
                        </a:spcAft>
                        <a:buNone/>
                      </a:pPr>
                      <a:r>
                        <a:t/>
                      </a:r>
                      <a:endParaRPr/>
                    </a:p>
                  </a:txBody>
                  <a:tcPr marT="91425" marB="91425" marR="91425" marL="91425">
                    <a:solidFill>
                      <a:schemeClr val="lt1"/>
                    </a:solidFill>
                  </a:tcPr>
                </a:tc>
              </a:tr>
            </a:tbl>
          </a:graphicData>
        </a:graphic>
      </p:graphicFrame>
      <p:graphicFrame>
        <p:nvGraphicFramePr>
          <p:cNvPr id="322" name="Google Shape;322;p45"/>
          <p:cNvGraphicFramePr/>
          <p:nvPr/>
        </p:nvGraphicFramePr>
        <p:xfrm>
          <a:off x="4988800" y="3558700"/>
          <a:ext cx="3000000" cy="3000000"/>
        </p:xfrm>
        <a:graphic>
          <a:graphicData uri="http://schemas.openxmlformats.org/drawingml/2006/table">
            <a:tbl>
              <a:tblPr>
                <a:noFill/>
                <a:tableStyleId>{39502961-491E-4187-A61A-7E590D2AF6D9}</a:tableStyleId>
              </a:tblPr>
              <a:tblGrid>
                <a:gridCol w="1080000"/>
              </a:tblGrid>
              <a:tr h="381000">
                <a:tc>
                  <a:txBody>
                    <a:bodyPr/>
                    <a:lstStyle/>
                    <a:p>
                      <a:pPr indent="0" lvl="0" marL="0" rtl="0" algn="ctr">
                        <a:spcBef>
                          <a:spcPts val="0"/>
                        </a:spcBef>
                        <a:spcAft>
                          <a:spcPts val="0"/>
                        </a:spcAft>
                        <a:buNone/>
                      </a:pPr>
                      <a:r>
                        <a:rPr lang="vi"/>
                        <a:t>0xb2</a:t>
                      </a:r>
                      <a:endParaRPr/>
                    </a:p>
                  </a:txBody>
                  <a:tcPr marT="91425" marB="91425" marR="91425" marL="91425"/>
                </a:tc>
              </a:tr>
              <a:tr h="381000">
                <a:tc>
                  <a:txBody>
                    <a:bodyPr/>
                    <a:lstStyle/>
                    <a:p>
                      <a:pPr indent="0" lvl="0" marL="0" rtl="0" algn="ctr">
                        <a:spcBef>
                          <a:spcPts val="0"/>
                        </a:spcBef>
                        <a:spcAft>
                          <a:spcPts val="0"/>
                        </a:spcAft>
                        <a:buNone/>
                      </a:pPr>
                      <a:r>
                        <a:rPr lang="vi"/>
                        <a:t>6</a:t>
                      </a:r>
                      <a:endParaRPr/>
                    </a:p>
                  </a:txBody>
                  <a:tcPr marT="91425" marB="91425" marR="91425" marL="91425"/>
                </a:tc>
              </a:tr>
              <a:tr h="381000">
                <a:tc>
                  <a:txBody>
                    <a:bodyPr/>
                    <a:lstStyle/>
                    <a:p>
                      <a:pPr indent="0" lvl="0" marL="0" rtl="0" algn="ctr">
                        <a:spcBef>
                          <a:spcPts val="0"/>
                        </a:spcBef>
                        <a:spcAft>
                          <a:spcPts val="0"/>
                        </a:spcAft>
                        <a:buNone/>
                      </a:pPr>
                      <a:r>
                        <a:rPr lang="vi"/>
                        <a:t>0xd3</a:t>
                      </a:r>
                      <a:endParaRPr/>
                    </a:p>
                  </a:txBody>
                  <a:tcPr marT="91425" marB="91425" marR="91425" marL="91425">
                    <a:solidFill>
                      <a:schemeClr val="lt1"/>
                    </a:solidFill>
                  </a:tcPr>
                </a:tc>
              </a:tr>
              <a:tr h="381000">
                <a:tc>
                  <a:txBody>
                    <a:bodyPr/>
                    <a:lstStyle/>
                    <a:p>
                      <a:pPr indent="0" lvl="0" marL="0" rtl="0" algn="ctr">
                        <a:spcBef>
                          <a:spcPts val="0"/>
                        </a:spcBef>
                        <a:spcAft>
                          <a:spcPts val="0"/>
                        </a:spcAft>
                        <a:buNone/>
                      </a:pPr>
                      <a:r>
                        <a:t/>
                      </a:r>
                      <a:endParaRPr/>
                    </a:p>
                  </a:txBody>
                  <a:tcPr marT="91425" marB="91425" marR="91425" marL="91425">
                    <a:solidFill>
                      <a:schemeClr val="lt1"/>
                    </a:solidFill>
                  </a:tcPr>
                </a:tc>
              </a:tr>
            </a:tbl>
          </a:graphicData>
        </a:graphic>
      </p:graphicFrame>
      <p:graphicFrame>
        <p:nvGraphicFramePr>
          <p:cNvPr id="323" name="Google Shape;323;p45"/>
          <p:cNvGraphicFramePr/>
          <p:nvPr/>
        </p:nvGraphicFramePr>
        <p:xfrm>
          <a:off x="3433000" y="3558700"/>
          <a:ext cx="3000000" cy="3000000"/>
        </p:xfrm>
        <a:graphic>
          <a:graphicData uri="http://schemas.openxmlformats.org/drawingml/2006/table">
            <a:tbl>
              <a:tblPr>
                <a:noFill/>
                <a:tableStyleId>{39502961-491E-4187-A61A-7E590D2AF6D9}</a:tableStyleId>
              </a:tblPr>
              <a:tblGrid>
                <a:gridCol w="1080000"/>
              </a:tblGrid>
              <a:tr h="381000">
                <a:tc>
                  <a:txBody>
                    <a:bodyPr/>
                    <a:lstStyle/>
                    <a:p>
                      <a:pPr indent="0" lvl="0" marL="0" rtl="0" algn="ctr">
                        <a:spcBef>
                          <a:spcPts val="0"/>
                        </a:spcBef>
                        <a:spcAft>
                          <a:spcPts val="0"/>
                        </a:spcAft>
                        <a:buNone/>
                      </a:pPr>
                      <a:r>
                        <a:rPr lang="vi"/>
                        <a:t>0xd3</a:t>
                      </a:r>
                      <a:endParaRPr/>
                    </a:p>
                  </a:txBody>
                  <a:tcPr marT="91425" marB="91425" marR="91425" marL="91425"/>
                </a:tc>
              </a:tr>
              <a:tr h="381000">
                <a:tc>
                  <a:txBody>
                    <a:bodyPr/>
                    <a:lstStyle/>
                    <a:p>
                      <a:pPr indent="0" lvl="0" marL="0" rtl="0" algn="ctr">
                        <a:spcBef>
                          <a:spcPts val="0"/>
                        </a:spcBef>
                        <a:spcAft>
                          <a:spcPts val="0"/>
                        </a:spcAft>
                        <a:buNone/>
                      </a:pPr>
                      <a:r>
                        <a:rPr lang="vi"/>
                        <a:t>4</a:t>
                      </a:r>
                      <a:endParaRPr/>
                    </a:p>
                  </a:txBody>
                  <a:tcPr marT="91425" marB="91425" marR="91425" marL="91425"/>
                </a:tc>
              </a:tr>
              <a:tr h="381000">
                <a:tc>
                  <a:txBody>
                    <a:bodyPr/>
                    <a:lstStyle/>
                    <a:p>
                      <a:pPr indent="0" lvl="0" marL="0" rtl="0" algn="ctr">
                        <a:spcBef>
                          <a:spcPts val="0"/>
                        </a:spcBef>
                        <a:spcAft>
                          <a:spcPts val="0"/>
                        </a:spcAft>
                        <a:buNone/>
                      </a:pPr>
                      <a:r>
                        <a:t/>
                      </a:r>
                      <a:endParaRPr/>
                    </a:p>
                  </a:txBody>
                  <a:tcPr marT="91425" marB="91425" marR="91425" marL="91425">
                    <a:solidFill>
                      <a:schemeClr val="lt1"/>
                    </a:solidFill>
                  </a:tcPr>
                </a:tc>
              </a:tr>
              <a:tr h="381000">
                <a:tc>
                  <a:txBody>
                    <a:bodyPr/>
                    <a:lstStyle/>
                    <a:p>
                      <a:pPr indent="0" lvl="0" marL="0" rtl="0" algn="ctr">
                        <a:spcBef>
                          <a:spcPts val="0"/>
                        </a:spcBef>
                        <a:spcAft>
                          <a:spcPts val="0"/>
                        </a:spcAft>
                        <a:buNone/>
                      </a:pPr>
                      <a:r>
                        <a:t/>
                      </a:r>
                      <a:endParaRPr/>
                    </a:p>
                  </a:txBody>
                  <a:tcPr marT="91425" marB="91425" marR="91425" marL="91425">
                    <a:solidFill>
                      <a:schemeClr val="lt1"/>
                    </a:solidFill>
                  </a:tcPr>
                </a:tc>
              </a:tr>
            </a:tbl>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46"/>
          <p:cNvSpPr txBox="1"/>
          <p:nvPr>
            <p:ph type="ctrTitle"/>
          </p:nvPr>
        </p:nvSpPr>
        <p:spPr>
          <a:xfrm>
            <a:off x="311700" y="744575"/>
            <a:ext cx="8520600" cy="54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sz="2800"/>
              <a:t>Binary search</a:t>
            </a:r>
            <a:endParaRPr sz="2800"/>
          </a:p>
        </p:txBody>
      </p:sp>
      <p:graphicFrame>
        <p:nvGraphicFramePr>
          <p:cNvPr id="329" name="Google Shape;329;p46"/>
          <p:cNvGraphicFramePr/>
          <p:nvPr/>
        </p:nvGraphicFramePr>
        <p:xfrm>
          <a:off x="952500" y="1428750"/>
          <a:ext cx="3000000" cy="3000000"/>
        </p:xfrm>
        <a:graphic>
          <a:graphicData uri="http://schemas.openxmlformats.org/drawingml/2006/table">
            <a:tbl>
              <a:tblPr>
                <a:noFill/>
                <a:tableStyleId>{39502961-491E-4187-A61A-7E590D2AF6D9}</a:tableStyleId>
              </a:tblPr>
              <a:tblGrid>
                <a:gridCol w="723900"/>
                <a:gridCol w="723900"/>
                <a:gridCol w="723900"/>
                <a:gridCol w="723900"/>
                <a:gridCol w="723900"/>
                <a:gridCol w="723900"/>
                <a:gridCol w="723900"/>
                <a:gridCol w="723900"/>
                <a:gridCol w="723900"/>
                <a:gridCol w="723900"/>
              </a:tblGrid>
              <a:tr h="381000">
                <a:tc>
                  <a:txBody>
                    <a:bodyPr/>
                    <a:lstStyle/>
                    <a:p>
                      <a:pPr indent="0" lvl="0" marL="0" rtl="0" algn="ctr">
                        <a:spcBef>
                          <a:spcPts val="0"/>
                        </a:spcBef>
                        <a:spcAft>
                          <a:spcPts val="0"/>
                        </a:spcAft>
                        <a:buNone/>
                      </a:pPr>
                      <a:r>
                        <a:rPr lang="vi"/>
                        <a:t>0</a:t>
                      </a:r>
                      <a:endParaRPr/>
                    </a:p>
                  </a:txBody>
                  <a:tcPr marT="91425" marB="91425" marR="91425" marL="91425"/>
                </a:tc>
                <a:tc>
                  <a:txBody>
                    <a:bodyPr/>
                    <a:lstStyle/>
                    <a:p>
                      <a:pPr indent="0" lvl="0" marL="0" rtl="0" algn="ctr">
                        <a:spcBef>
                          <a:spcPts val="0"/>
                        </a:spcBef>
                        <a:spcAft>
                          <a:spcPts val="0"/>
                        </a:spcAft>
                        <a:buNone/>
                      </a:pPr>
                      <a:r>
                        <a:rPr lang="vi"/>
                        <a:t>1</a:t>
                      </a:r>
                      <a:endParaRPr/>
                    </a:p>
                  </a:txBody>
                  <a:tcPr marT="91425" marB="91425" marR="91425" marL="91425"/>
                </a:tc>
                <a:tc>
                  <a:txBody>
                    <a:bodyPr/>
                    <a:lstStyle/>
                    <a:p>
                      <a:pPr indent="0" lvl="0" marL="0" rtl="0" algn="ctr">
                        <a:spcBef>
                          <a:spcPts val="0"/>
                        </a:spcBef>
                        <a:spcAft>
                          <a:spcPts val="0"/>
                        </a:spcAft>
                        <a:buNone/>
                      </a:pPr>
                      <a:r>
                        <a:rPr lang="vi"/>
                        <a:t>2</a:t>
                      </a:r>
                      <a:endParaRPr/>
                    </a:p>
                  </a:txBody>
                  <a:tcPr marT="91425" marB="91425" marR="91425" marL="91425"/>
                </a:tc>
                <a:tc>
                  <a:txBody>
                    <a:bodyPr/>
                    <a:lstStyle/>
                    <a:p>
                      <a:pPr indent="0" lvl="0" marL="0" rtl="0" algn="ctr">
                        <a:spcBef>
                          <a:spcPts val="0"/>
                        </a:spcBef>
                        <a:spcAft>
                          <a:spcPts val="0"/>
                        </a:spcAft>
                        <a:buNone/>
                      </a:pPr>
                      <a:r>
                        <a:rPr lang="vi"/>
                        <a:t>3</a:t>
                      </a:r>
                      <a:endParaRPr/>
                    </a:p>
                  </a:txBody>
                  <a:tcPr marT="91425" marB="91425" marR="91425" marL="91425"/>
                </a:tc>
                <a:tc>
                  <a:txBody>
                    <a:bodyPr/>
                    <a:lstStyle/>
                    <a:p>
                      <a:pPr indent="0" lvl="0" marL="0" rtl="0" algn="ctr">
                        <a:spcBef>
                          <a:spcPts val="0"/>
                        </a:spcBef>
                        <a:spcAft>
                          <a:spcPts val="0"/>
                        </a:spcAft>
                        <a:buNone/>
                      </a:pPr>
                      <a:r>
                        <a:rPr lang="vi"/>
                        <a:t>4</a:t>
                      </a:r>
                      <a:endParaRPr/>
                    </a:p>
                  </a:txBody>
                  <a:tcPr marT="91425" marB="91425" marR="91425" marL="91425"/>
                </a:tc>
                <a:tc>
                  <a:txBody>
                    <a:bodyPr/>
                    <a:lstStyle/>
                    <a:p>
                      <a:pPr indent="0" lvl="0" marL="0" rtl="0" algn="ctr">
                        <a:spcBef>
                          <a:spcPts val="0"/>
                        </a:spcBef>
                        <a:spcAft>
                          <a:spcPts val="0"/>
                        </a:spcAft>
                        <a:buNone/>
                      </a:pPr>
                      <a:r>
                        <a:rPr lang="vi"/>
                        <a:t>5</a:t>
                      </a:r>
                      <a:endParaRPr/>
                    </a:p>
                  </a:txBody>
                  <a:tcPr marT="91425" marB="91425" marR="91425" marL="91425"/>
                </a:tc>
                <a:tc>
                  <a:txBody>
                    <a:bodyPr/>
                    <a:lstStyle/>
                    <a:p>
                      <a:pPr indent="0" lvl="0" marL="0" rtl="0" algn="ctr">
                        <a:spcBef>
                          <a:spcPts val="0"/>
                        </a:spcBef>
                        <a:spcAft>
                          <a:spcPts val="0"/>
                        </a:spcAft>
                        <a:buNone/>
                      </a:pPr>
                      <a:r>
                        <a:rPr lang="vi"/>
                        <a:t>6</a:t>
                      </a:r>
                      <a:endParaRPr/>
                    </a:p>
                  </a:txBody>
                  <a:tcPr marT="91425" marB="91425" marR="91425" marL="91425"/>
                </a:tc>
                <a:tc>
                  <a:txBody>
                    <a:bodyPr/>
                    <a:lstStyle/>
                    <a:p>
                      <a:pPr indent="0" lvl="0" marL="0" rtl="0" algn="ctr">
                        <a:spcBef>
                          <a:spcPts val="0"/>
                        </a:spcBef>
                        <a:spcAft>
                          <a:spcPts val="0"/>
                        </a:spcAft>
                        <a:buNone/>
                      </a:pPr>
                      <a:r>
                        <a:rPr lang="vi"/>
                        <a:t>7</a:t>
                      </a:r>
                      <a:endParaRPr/>
                    </a:p>
                  </a:txBody>
                  <a:tcPr marT="91425" marB="91425" marR="91425" marL="91425"/>
                </a:tc>
                <a:tc>
                  <a:txBody>
                    <a:bodyPr/>
                    <a:lstStyle/>
                    <a:p>
                      <a:pPr indent="0" lvl="0" marL="0" rtl="0" algn="ctr">
                        <a:spcBef>
                          <a:spcPts val="0"/>
                        </a:spcBef>
                        <a:spcAft>
                          <a:spcPts val="0"/>
                        </a:spcAft>
                        <a:buNone/>
                      </a:pPr>
                      <a:r>
                        <a:rPr lang="vi"/>
                        <a:t>8</a:t>
                      </a:r>
                      <a:endParaRPr/>
                    </a:p>
                  </a:txBody>
                  <a:tcPr marT="91425" marB="91425" marR="91425" marL="91425"/>
                </a:tc>
                <a:tc>
                  <a:txBody>
                    <a:bodyPr/>
                    <a:lstStyle/>
                    <a:p>
                      <a:pPr indent="0" lvl="0" marL="0" rtl="0" algn="ctr">
                        <a:spcBef>
                          <a:spcPts val="0"/>
                        </a:spcBef>
                        <a:spcAft>
                          <a:spcPts val="0"/>
                        </a:spcAft>
                        <a:buNone/>
                      </a:pPr>
                      <a:r>
                        <a:rPr lang="vi"/>
                        <a:t>9</a:t>
                      </a:r>
                      <a:endParaRPr/>
                    </a:p>
                  </a:txBody>
                  <a:tcPr marT="91425" marB="91425" marR="91425" marL="91425"/>
                </a:tc>
              </a:tr>
              <a:tr h="381000">
                <a:tc>
                  <a:txBody>
                    <a:bodyPr/>
                    <a:lstStyle/>
                    <a:p>
                      <a:pPr indent="0" lvl="0" marL="0" rtl="0" algn="ctr">
                        <a:spcBef>
                          <a:spcPts val="0"/>
                        </a:spcBef>
                        <a:spcAft>
                          <a:spcPts val="0"/>
                        </a:spcAft>
                        <a:buNone/>
                      </a:pPr>
                      <a:r>
                        <a:rPr lang="vi"/>
                        <a:t>2</a:t>
                      </a:r>
                      <a:endParaRPr/>
                    </a:p>
                  </a:txBody>
                  <a:tcPr marT="91425" marB="91425" marR="91425" marL="91425"/>
                </a:tc>
                <a:tc>
                  <a:txBody>
                    <a:bodyPr/>
                    <a:lstStyle/>
                    <a:p>
                      <a:pPr indent="0" lvl="0" marL="0" rtl="0" algn="ctr">
                        <a:spcBef>
                          <a:spcPts val="0"/>
                        </a:spcBef>
                        <a:spcAft>
                          <a:spcPts val="0"/>
                        </a:spcAft>
                        <a:buNone/>
                      </a:pPr>
                      <a:r>
                        <a:rPr lang="vi"/>
                        <a:t>4</a:t>
                      </a:r>
                      <a:endParaRPr/>
                    </a:p>
                  </a:txBody>
                  <a:tcPr marT="91425" marB="91425" marR="91425" marL="91425"/>
                </a:tc>
                <a:tc>
                  <a:txBody>
                    <a:bodyPr/>
                    <a:lstStyle/>
                    <a:p>
                      <a:pPr indent="0" lvl="0" marL="0" rtl="0" algn="ctr">
                        <a:spcBef>
                          <a:spcPts val="0"/>
                        </a:spcBef>
                        <a:spcAft>
                          <a:spcPts val="0"/>
                        </a:spcAft>
                        <a:buNone/>
                      </a:pPr>
                      <a:r>
                        <a:rPr lang="vi"/>
                        <a:t>6</a:t>
                      </a:r>
                      <a:endParaRPr/>
                    </a:p>
                  </a:txBody>
                  <a:tcPr marT="91425" marB="91425" marR="91425" marL="91425"/>
                </a:tc>
                <a:tc>
                  <a:txBody>
                    <a:bodyPr/>
                    <a:lstStyle/>
                    <a:p>
                      <a:pPr indent="0" lvl="0" marL="0" rtl="0" algn="ctr">
                        <a:spcBef>
                          <a:spcPts val="0"/>
                        </a:spcBef>
                        <a:spcAft>
                          <a:spcPts val="0"/>
                        </a:spcAft>
                        <a:buNone/>
                      </a:pPr>
                      <a:r>
                        <a:rPr lang="vi"/>
                        <a:t>8</a:t>
                      </a:r>
                      <a:endParaRPr/>
                    </a:p>
                  </a:txBody>
                  <a:tcPr marT="91425" marB="91425" marR="91425" marL="91425"/>
                </a:tc>
                <a:tc>
                  <a:txBody>
                    <a:bodyPr/>
                    <a:lstStyle/>
                    <a:p>
                      <a:pPr indent="0" lvl="0" marL="0" rtl="0" algn="ctr">
                        <a:spcBef>
                          <a:spcPts val="0"/>
                        </a:spcBef>
                        <a:spcAft>
                          <a:spcPts val="0"/>
                        </a:spcAft>
                        <a:buNone/>
                      </a:pPr>
                      <a:r>
                        <a:rPr lang="vi"/>
                        <a:t>9</a:t>
                      </a:r>
                      <a:endParaRPr/>
                    </a:p>
                  </a:txBody>
                  <a:tcPr marT="91425" marB="91425" marR="91425" marL="91425"/>
                </a:tc>
                <a:tc>
                  <a:txBody>
                    <a:bodyPr/>
                    <a:lstStyle/>
                    <a:p>
                      <a:pPr indent="0" lvl="0" marL="0" rtl="0" algn="ctr">
                        <a:spcBef>
                          <a:spcPts val="0"/>
                        </a:spcBef>
                        <a:spcAft>
                          <a:spcPts val="0"/>
                        </a:spcAft>
                        <a:buNone/>
                      </a:pPr>
                      <a:r>
                        <a:rPr lang="vi"/>
                        <a:t>12</a:t>
                      </a:r>
                      <a:endParaRPr/>
                    </a:p>
                  </a:txBody>
                  <a:tcPr marT="91425" marB="91425" marR="91425" marL="91425"/>
                </a:tc>
                <a:tc>
                  <a:txBody>
                    <a:bodyPr/>
                    <a:lstStyle/>
                    <a:p>
                      <a:pPr indent="0" lvl="0" marL="0" rtl="0" algn="ctr">
                        <a:spcBef>
                          <a:spcPts val="0"/>
                        </a:spcBef>
                        <a:spcAft>
                          <a:spcPts val="0"/>
                        </a:spcAft>
                        <a:buNone/>
                      </a:pPr>
                      <a:r>
                        <a:rPr lang="vi"/>
                        <a:t>15</a:t>
                      </a:r>
                      <a:endParaRPr/>
                    </a:p>
                  </a:txBody>
                  <a:tcPr marT="91425" marB="91425" marR="91425" marL="91425"/>
                </a:tc>
                <a:tc>
                  <a:txBody>
                    <a:bodyPr/>
                    <a:lstStyle/>
                    <a:p>
                      <a:pPr indent="0" lvl="0" marL="0" rtl="0" algn="ctr">
                        <a:spcBef>
                          <a:spcPts val="0"/>
                        </a:spcBef>
                        <a:spcAft>
                          <a:spcPts val="0"/>
                        </a:spcAft>
                        <a:buNone/>
                      </a:pPr>
                      <a:r>
                        <a:rPr lang="vi"/>
                        <a:t>18</a:t>
                      </a:r>
                      <a:endParaRPr/>
                    </a:p>
                  </a:txBody>
                  <a:tcPr marT="91425" marB="91425" marR="91425" marL="91425"/>
                </a:tc>
                <a:tc>
                  <a:txBody>
                    <a:bodyPr/>
                    <a:lstStyle/>
                    <a:p>
                      <a:pPr indent="0" lvl="0" marL="0" rtl="0" algn="ctr">
                        <a:spcBef>
                          <a:spcPts val="0"/>
                        </a:spcBef>
                        <a:spcAft>
                          <a:spcPts val="0"/>
                        </a:spcAft>
                        <a:buNone/>
                      </a:pPr>
                      <a:r>
                        <a:rPr lang="vi"/>
                        <a:t>19</a:t>
                      </a:r>
                      <a:endParaRPr/>
                    </a:p>
                  </a:txBody>
                  <a:tcPr marT="91425" marB="91425" marR="91425" marL="91425"/>
                </a:tc>
                <a:tc>
                  <a:txBody>
                    <a:bodyPr/>
                    <a:lstStyle/>
                    <a:p>
                      <a:pPr indent="0" lvl="0" marL="0" rtl="0" algn="ctr">
                        <a:spcBef>
                          <a:spcPts val="0"/>
                        </a:spcBef>
                        <a:spcAft>
                          <a:spcPts val="0"/>
                        </a:spcAft>
                        <a:buNone/>
                      </a:pPr>
                      <a:r>
                        <a:rPr lang="vi"/>
                        <a:t>34</a:t>
                      </a:r>
                      <a:endParaRPr/>
                    </a:p>
                  </a:txBody>
                  <a:tcPr marT="91425" marB="91425" marR="91425" marL="91425"/>
                </a:tc>
              </a:tr>
            </a:tbl>
          </a:graphicData>
        </a:graphic>
      </p:graphicFrame>
      <p:sp>
        <p:nvSpPr>
          <p:cNvPr id="330" name="Google Shape;330;p46"/>
          <p:cNvSpPr/>
          <p:nvPr/>
        </p:nvSpPr>
        <p:spPr>
          <a:xfrm>
            <a:off x="1172150" y="2441125"/>
            <a:ext cx="226500" cy="660600"/>
          </a:xfrm>
          <a:prstGeom prst="up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31" name="Google Shape;331;p46"/>
          <p:cNvSpPr txBox="1"/>
          <p:nvPr/>
        </p:nvSpPr>
        <p:spPr>
          <a:xfrm>
            <a:off x="1050150" y="3043725"/>
            <a:ext cx="2151000" cy="22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 sz="1800">
                <a:solidFill>
                  <a:schemeClr val="dk2"/>
                </a:solidFill>
              </a:rPr>
              <a:t>start = end = mid</a:t>
            </a:r>
            <a:endParaRPr sz="1800">
              <a:solidFill>
                <a:schemeClr val="dk2"/>
              </a:solidFill>
            </a:endParaRPr>
          </a:p>
        </p:txBody>
      </p:sp>
      <p:graphicFrame>
        <p:nvGraphicFramePr>
          <p:cNvPr id="332" name="Google Shape;332;p46"/>
          <p:cNvGraphicFramePr/>
          <p:nvPr/>
        </p:nvGraphicFramePr>
        <p:xfrm>
          <a:off x="6609250" y="2621025"/>
          <a:ext cx="3000000" cy="3000000"/>
        </p:xfrm>
        <a:graphic>
          <a:graphicData uri="http://schemas.openxmlformats.org/drawingml/2006/table">
            <a:tbl>
              <a:tblPr>
                <a:noFill/>
                <a:tableStyleId>{39502961-491E-4187-A61A-7E590D2AF6D9}</a:tableStyleId>
              </a:tblPr>
              <a:tblGrid>
                <a:gridCol w="1080000"/>
              </a:tblGrid>
              <a:tr h="381000">
                <a:tc>
                  <a:txBody>
                    <a:bodyPr/>
                    <a:lstStyle/>
                    <a:p>
                      <a:pPr indent="0" lvl="0" marL="0" rtl="0" algn="ctr">
                        <a:spcBef>
                          <a:spcPts val="0"/>
                        </a:spcBef>
                        <a:spcAft>
                          <a:spcPts val="0"/>
                        </a:spcAft>
                        <a:buNone/>
                      </a:pPr>
                      <a:r>
                        <a:rPr lang="vi"/>
                        <a:t>0xa1</a:t>
                      </a:r>
                      <a:endParaRPr/>
                    </a:p>
                  </a:txBody>
                  <a:tcPr marT="91425" marB="91425" marR="91425" marL="91425"/>
                </a:tc>
              </a:tr>
              <a:tr h="381000">
                <a:tc>
                  <a:txBody>
                    <a:bodyPr/>
                    <a:lstStyle/>
                    <a:p>
                      <a:pPr indent="0" lvl="0" marL="0" rtl="0" algn="ctr">
                        <a:spcBef>
                          <a:spcPts val="0"/>
                        </a:spcBef>
                        <a:spcAft>
                          <a:spcPts val="0"/>
                        </a:spcAft>
                        <a:buNone/>
                      </a:pPr>
                      <a:r>
                        <a:rPr lang="vi"/>
                        <a:t>12</a:t>
                      </a:r>
                      <a:endParaRPr/>
                    </a:p>
                  </a:txBody>
                  <a:tcPr marT="91425" marB="91425" marR="91425" marL="91425"/>
                </a:tc>
              </a:tr>
              <a:tr h="381000">
                <a:tc>
                  <a:txBody>
                    <a:bodyPr/>
                    <a:lstStyle/>
                    <a:p>
                      <a:pPr indent="0" lvl="0" marL="0" rtl="0" algn="ctr">
                        <a:spcBef>
                          <a:spcPts val="0"/>
                        </a:spcBef>
                        <a:spcAft>
                          <a:spcPts val="0"/>
                        </a:spcAft>
                        <a:buNone/>
                      </a:pPr>
                      <a:r>
                        <a:rPr lang="vi"/>
                        <a:t>0xb2</a:t>
                      </a:r>
                      <a:endParaRPr/>
                    </a:p>
                  </a:txBody>
                  <a:tcPr marT="91425" marB="91425" marR="91425" marL="91425">
                    <a:solidFill>
                      <a:schemeClr val="lt1"/>
                    </a:solidFill>
                  </a:tcPr>
                </a:tc>
              </a:tr>
              <a:tr h="381000">
                <a:tc>
                  <a:txBody>
                    <a:bodyPr/>
                    <a:lstStyle/>
                    <a:p>
                      <a:pPr indent="0" lvl="0" marL="0" rtl="0" algn="ctr">
                        <a:spcBef>
                          <a:spcPts val="0"/>
                        </a:spcBef>
                        <a:spcAft>
                          <a:spcPts val="0"/>
                        </a:spcAft>
                        <a:buNone/>
                      </a:pPr>
                      <a:r>
                        <a:t/>
                      </a:r>
                      <a:endParaRPr/>
                    </a:p>
                  </a:txBody>
                  <a:tcPr marT="91425" marB="91425" marR="91425" marL="91425">
                    <a:solidFill>
                      <a:schemeClr val="lt1"/>
                    </a:solidFill>
                  </a:tcPr>
                </a:tc>
              </a:tr>
            </a:tbl>
          </a:graphicData>
        </a:graphic>
      </p:graphicFrame>
      <p:graphicFrame>
        <p:nvGraphicFramePr>
          <p:cNvPr id="333" name="Google Shape;333;p46"/>
          <p:cNvGraphicFramePr/>
          <p:nvPr/>
        </p:nvGraphicFramePr>
        <p:xfrm>
          <a:off x="4988800" y="3558700"/>
          <a:ext cx="3000000" cy="3000000"/>
        </p:xfrm>
        <a:graphic>
          <a:graphicData uri="http://schemas.openxmlformats.org/drawingml/2006/table">
            <a:tbl>
              <a:tblPr>
                <a:noFill/>
                <a:tableStyleId>{39502961-491E-4187-A61A-7E590D2AF6D9}</a:tableStyleId>
              </a:tblPr>
              <a:tblGrid>
                <a:gridCol w="1080000"/>
              </a:tblGrid>
              <a:tr h="381000">
                <a:tc>
                  <a:txBody>
                    <a:bodyPr/>
                    <a:lstStyle/>
                    <a:p>
                      <a:pPr indent="0" lvl="0" marL="0" rtl="0" algn="ctr">
                        <a:spcBef>
                          <a:spcPts val="0"/>
                        </a:spcBef>
                        <a:spcAft>
                          <a:spcPts val="0"/>
                        </a:spcAft>
                        <a:buNone/>
                      </a:pPr>
                      <a:r>
                        <a:rPr lang="vi"/>
                        <a:t>0xb2</a:t>
                      </a:r>
                      <a:endParaRPr/>
                    </a:p>
                  </a:txBody>
                  <a:tcPr marT="91425" marB="91425" marR="91425" marL="91425"/>
                </a:tc>
              </a:tr>
              <a:tr h="381000">
                <a:tc>
                  <a:txBody>
                    <a:bodyPr/>
                    <a:lstStyle/>
                    <a:p>
                      <a:pPr indent="0" lvl="0" marL="0" rtl="0" algn="ctr">
                        <a:spcBef>
                          <a:spcPts val="0"/>
                        </a:spcBef>
                        <a:spcAft>
                          <a:spcPts val="0"/>
                        </a:spcAft>
                        <a:buNone/>
                      </a:pPr>
                      <a:r>
                        <a:rPr lang="vi"/>
                        <a:t>6</a:t>
                      </a:r>
                      <a:endParaRPr/>
                    </a:p>
                  </a:txBody>
                  <a:tcPr marT="91425" marB="91425" marR="91425" marL="91425"/>
                </a:tc>
              </a:tr>
              <a:tr h="381000">
                <a:tc>
                  <a:txBody>
                    <a:bodyPr/>
                    <a:lstStyle/>
                    <a:p>
                      <a:pPr indent="0" lvl="0" marL="0" rtl="0" algn="ctr">
                        <a:spcBef>
                          <a:spcPts val="0"/>
                        </a:spcBef>
                        <a:spcAft>
                          <a:spcPts val="0"/>
                        </a:spcAft>
                        <a:buNone/>
                      </a:pPr>
                      <a:r>
                        <a:rPr lang="vi"/>
                        <a:t>0xd3</a:t>
                      </a:r>
                      <a:endParaRPr/>
                    </a:p>
                  </a:txBody>
                  <a:tcPr marT="91425" marB="91425" marR="91425" marL="91425">
                    <a:solidFill>
                      <a:schemeClr val="lt1"/>
                    </a:solidFill>
                  </a:tcPr>
                </a:tc>
              </a:tr>
              <a:tr h="381000">
                <a:tc>
                  <a:txBody>
                    <a:bodyPr/>
                    <a:lstStyle/>
                    <a:p>
                      <a:pPr indent="0" lvl="0" marL="0" rtl="0" algn="ctr">
                        <a:spcBef>
                          <a:spcPts val="0"/>
                        </a:spcBef>
                        <a:spcAft>
                          <a:spcPts val="0"/>
                        </a:spcAft>
                        <a:buNone/>
                      </a:pPr>
                      <a:r>
                        <a:t/>
                      </a:r>
                      <a:endParaRPr/>
                    </a:p>
                  </a:txBody>
                  <a:tcPr marT="91425" marB="91425" marR="91425" marL="91425">
                    <a:solidFill>
                      <a:schemeClr val="lt1"/>
                    </a:solidFill>
                  </a:tcPr>
                </a:tc>
              </a:tr>
            </a:tbl>
          </a:graphicData>
        </a:graphic>
      </p:graphicFrame>
      <p:graphicFrame>
        <p:nvGraphicFramePr>
          <p:cNvPr id="334" name="Google Shape;334;p46"/>
          <p:cNvGraphicFramePr/>
          <p:nvPr/>
        </p:nvGraphicFramePr>
        <p:xfrm>
          <a:off x="3433000" y="3558700"/>
          <a:ext cx="3000000" cy="3000000"/>
        </p:xfrm>
        <a:graphic>
          <a:graphicData uri="http://schemas.openxmlformats.org/drawingml/2006/table">
            <a:tbl>
              <a:tblPr>
                <a:noFill/>
                <a:tableStyleId>{39502961-491E-4187-A61A-7E590D2AF6D9}</a:tableStyleId>
              </a:tblPr>
              <a:tblGrid>
                <a:gridCol w="1080000"/>
              </a:tblGrid>
              <a:tr h="381000">
                <a:tc>
                  <a:txBody>
                    <a:bodyPr/>
                    <a:lstStyle/>
                    <a:p>
                      <a:pPr indent="0" lvl="0" marL="0" rtl="0" algn="ctr">
                        <a:spcBef>
                          <a:spcPts val="0"/>
                        </a:spcBef>
                        <a:spcAft>
                          <a:spcPts val="0"/>
                        </a:spcAft>
                        <a:buNone/>
                      </a:pPr>
                      <a:r>
                        <a:rPr lang="vi"/>
                        <a:t>0xd3</a:t>
                      </a:r>
                      <a:endParaRPr/>
                    </a:p>
                  </a:txBody>
                  <a:tcPr marT="91425" marB="91425" marR="91425" marL="91425"/>
                </a:tc>
              </a:tr>
              <a:tr h="381000">
                <a:tc>
                  <a:txBody>
                    <a:bodyPr/>
                    <a:lstStyle/>
                    <a:p>
                      <a:pPr indent="0" lvl="0" marL="0" rtl="0" algn="ctr">
                        <a:spcBef>
                          <a:spcPts val="0"/>
                        </a:spcBef>
                        <a:spcAft>
                          <a:spcPts val="0"/>
                        </a:spcAft>
                        <a:buNone/>
                      </a:pPr>
                      <a:r>
                        <a:rPr lang="vi"/>
                        <a:t>4</a:t>
                      </a:r>
                      <a:endParaRPr/>
                    </a:p>
                  </a:txBody>
                  <a:tcPr marT="91425" marB="91425" marR="91425" marL="91425"/>
                </a:tc>
              </a:tr>
              <a:tr h="381000">
                <a:tc>
                  <a:txBody>
                    <a:bodyPr/>
                    <a:lstStyle/>
                    <a:p>
                      <a:pPr indent="0" lvl="0" marL="0" rtl="0" algn="ctr">
                        <a:spcBef>
                          <a:spcPts val="0"/>
                        </a:spcBef>
                        <a:spcAft>
                          <a:spcPts val="0"/>
                        </a:spcAft>
                        <a:buNone/>
                      </a:pPr>
                      <a:r>
                        <a:rPr lang="vi"/>
                        <a:t>0x14</a:t>
                      </a:r>
                      <a:endParaRPr/>
                    </a:p>
                  </a:txBody>
                  <a:tcPr marT="91425" marB="91425" marR="91425" marL="91425">
                    <a:solidFill>
                      <a:schemeClr val="lt1"/>
                    </a:solidFill>
                  </a:tcPr>
                </a:tc>
              </a:tr>
              <a:tr h="381000">
                <a:tc>
                  <a:txBody>
                    <a:bodyPr/>
                    <a:lstStyle/>
                    <a:p>
                      <a:pPr indent="0" lvl="0" marL="0" rtl="0" algn="ctr">
                        <a:spcBef>
                          <a:spcPts val="0"/>
                        </a:spcBef>
                        <a:spcAft>
                          <a:spcPts val="0"/>
                        </a:spcAft>
                        <a:buNone/>
                      </a:pPr>
                      <a:r>
                        <a:t/>
                      </a:r>
                      <a:endParaRPr/>
                    </a:p>
                  </a:txBody>
                  <a:tcPr marT="91425" marB="91425" marR="91425" marL="91425">
                    <a:solidFill>
                      <a:schemeClr val="lt1"/>
                    </a:solidFill>
                  </a:tcPr>
                </a:tc>
              </a:tr>
            </a:tbl>
          </a:graphicData>
        </a:graphic>
      </p:graphicFrame>
      <p:graphicFrame>
        <p:nvGraphicFramePr>
          <p:cNvPr id="335" name="Google Shape;335;p46"/>
          <p:cNvGraphicFramePr/>
          <p:nvPr/>
        </p:nvGraphicFramePr>
        <p:xfrm>
          <a:off x="1795750" y="3558700"/>
          <a:ext cx="3000000" cy="3000000"/>
        </p:xfrm>
        <a:graphic>
          <a:graphicData uri="http://schemas.openxmlformats.org/drawingml/2006/table">
            <a:tbl>
              <a:tblPr>
                <a:noFill/>
                <a:tableStyleId>{39502961-491E-4187-A61A-7E590D2AF6D9}</a:tableStyleId>
              </a:tblPr>
              <a:tblGrid>
                <a:gridCol w="1080000"/>
              </a:tblGrid>
              <a:tr h="381000">
                <a:tc>
                  <a:txBody>
                    <a:bodyPr/>
                    <a:lstStyle/>
                    <a:p>
                      <a:pPr indent="0" lvl="0" marL="0" rtl="0" algn="ctr">
                        <a:spcBef>
                          <a:spcPts val="0"/>
                        </a:spcBef>
                        <a:spcAft>
                          <a:spcPts val="0"/>
                        </a:spcAft>
                        <a:buNone/>
                      </a:pPr>
                      <a:r>
                        <a:rPr lang="vi"/>
                        <a:t>0x14</a:t>
                      </a:r>
                      <a:endParaRPr/>
                    </a:p>
                  </a:txBody>
                  <a:tcPr marT="91425" marB="91425" marR="91425" marL="91425"/>
                </a:tc>
              </a:tr>
              <a:tr h="381000">
                <a:tc>
                  <a:txBody>
                    <a:bodyPr/>
                    <a:lstStyle/>
                    <a:p>
                      <a:pPr indent="0" lvl="0" marL="0" rtl="0" algn="ctr">
                        <a:spcBef>
                          <a:spcPts val="0"/>
                        </a:spcBef>
                        <a:spcAft>
                          <a:spcPts val="0"/>
                        </a:spcAft>
                        <a:buNone/>
                      </a:pPr>
                      <a:r>
                        <a:rPr lang="vi"/>
                        <a:t>2</a:t>
                      </a:r>
                      <a:endParaRPr/>
                    </a:p>
                  </a:txBody>
                  <a:tcPr marT="91425" marB="91425" marR="91425" marL="91425"/>
                </a:tc>
              </a:tr>
              <a:tr h="381000">
                <a:tc>
                  <a:txBody>
                    <a:bodyPr/>
                    <a:lstStyle/>
                    <a:p>
                      <a:pPr indent="0" lvl="0" marL="0" rtl="0" algn="ctr">
                        <a:spcBef>
                          <a:spcPts val="0"/>
                        </a:spcBef>
                        <a:spcAft>
                          <a:spcPts val="0"/>
                        </a:spcAft>
                        <a:buNone/>
                      </a:pPr>
                      <a:r>
                        <a:t/>
                      </a:r>
                      <a:endParaRPr/>
                    </a:p>
                  </a:txBody>
                  <a:tcPr marT="91425" marB="91425" marR="91425" marL="91425">
                    <a:solidFill>
                      <a:schemeClr val="lt1"/>
                    </a:solidFill>
                  </a:tcPr>
                </a:tc>
              </a:tr>
              <a:tr h="381000">
                <a:tc>
                  <a:txBody>
                    <a:bodyPr/>
                    <a:lstStyle/>
                    <a:p>
                      <a:pPr indent="0" lvl="0" marL="0" rtl="0" algn="ctr">
                        <a:spcBef>
                          <a:spcPts val="0"/>
                        </a:spcBef>
                        <a:spcAft>
                          <a:spcPts val="0"/>
                        </a:spcAft>
                        <a:buNone/>
                      </a:pPr>
                      <a:r>
                        <a:t/>
                      </a:r>
                      <a:endParaRPr/>
                    </a:p>
                  </a:txBody>
                  <a:tcPr marT="91425" marB="91425" marR="91425" marL="91425">
                    <a:solidFill>
                      <a:schemeClr val="lt1"/>
                    </a:solidFill>
                  </a:tcPr>
                </a:tc>
              </a:tr>
            </a:tbl>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47"/>
          <p:cNvSpPr txBox="1"/>
          <p:nvPr>
            <p:ph type="ctrTitle"/>
          </p:nvPr>
        </p:nvSpPr>
        <p:spPr>
          <a:xfrm>
            <a:off x="311700" y="744575"/>
            <a:ext cx="8520600" cy="54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sz="2800"/>
              <a:t>Binary search</a:t>
            </a:r>
            <a:endParaRPr sz="2800"/>
          </a:p>
        </p:txBody>
      </p:sp>
      <p:graphicFrame>
        <p:nvGraphicFramePr>
          <p:cNvPr id="341" name="Google Shape;341;p47"/>
          <p:cNvGraphicFramePr/>
          <p:nvPr/>
        </p:nvGraphicFramePr>
        <p:xfrm>
          <a:off x="952500" y="1428750"/>
          <a:ext cx="3000000" cy="3000000"/>
        </p:xfrm>
        <a:graphic>
          <a:graphicData uri="http://schemas.openxmlformats.org/drawingml/2006/table">
            <a:tbl>
              <a:tblPr>
                <a:noFill/>
                <a:tableStyleId>{39502961-491E-4187-A61A-7E590D2AF6D9}</a:tableStyleId>
              </a:tblPr>
              <a:tblGrid>
                <a:gridCol w="723900"/>
                <a:gridCol w="723900"/>
                <a:gridCol w="723900"/>
                <a:gridCol w="723900"/>
                <a:gridCol w="723900"/>
                <a:gridCol w="723900"/>
                <a:gridCol w="723900"/>
                <a:gridCol w="723900"/>
                <a:gridCol w="723900"/>
                <a:gridCol w="723900"/>
              </a:tblGrid>
              <a:tr h="381000">
                <a:tc>
                  <a:txBody>
                    <a:bodyPr/>
                    <a:lstStyle/>
                    <a:p>
                      <a:pPr indent="0" lvl="0" marL="0" rtl="0" algn="ctr">
                        <a:spcBef>
                          <a:spcPts val="0"/>
                        </a:spcBef>
                        <a:spcAft>
                          <a:spcPts val="0"/>
                        </a:spcAft>
                        <a:buNone/>
                      </a:pPr>
                      <a:r>
                        <a:rPr lang="vi"/>
                        <a:t>0</a:t>
                      </a:r>
                      <a:endParaRPr/>
                    </a:p>
                  </a:txBody>
                  <a:tcPr marT="91425" marB="91425" marR="91425" marL="91425"/>
                </a:tc>
                <a:tc>
                  <a:txBody>
                    <a:bodyPr/>
                    <a:lstStyle/>
                    <a:p>
                      <a:pPr indent="0" lvl="0" marL="0" rtl="0" algn="ctr">
                        <a:spcBef>
                          <a:spcPts val="0"/>
                        </a:spcBef>
                        <a:spcAft>
                          <a:spcPts val="0"/>
                        </a:spcAft>
                        <a:buNone/>
                      </a:pPr>
                      <a:r>
                        <a:rPr lang="vi"/>
                        <a:t>1</a:t>
                      </a:r>
                      <a:endParaRPr/>
                    </a:p>
                  </a:txBody>
                  <a:tcPr marT="91425" marB="91425" marR="91425" marL="91425"/>
                </a:tc>
                <a:tc>
                  <a:txBody>
                    <a:bodyPr/>
                    <a:lstStyle/>
                    <a:p>
                      <a:pPr indent="0" lvl="0" marL="0" rtl="0" algn="ctr">
                        <a:spcBef>
                          <a:spcPts val="0"/>
                        </a:spcBef>
                        <a:spcAft>
                          <a:spcPts val="0"/>
                        </a:spcAft>
                        <a:buNone/>
                      </a:pPr>
                      <a:r>
                        <a:rPr lang="vi"/>
                        <a:t>2</a:t>
                      </a:r>
                      <a:endParaRPr/>
                    </a:p>
                  </a:txBody>
                  <a:tcPr marT="91425" marB="91425" marR="91425" marL="91425"/>
                </a:tc>
                <a:tc>
                  <a:txBody>
                    <a:bodyPr/>
                    <a:lstStyle/>
                    <a:p>
                      <a:pPr indent="0" lvl="0" marL="0" rtl="0" algn="ctr">
                        <a:spcBef>
                          <a:spcPts val="0"/>
                        </a:spcBef>
                        <a:spcAft>
                          <a:spcPts val="0"/>
                        </a:spcAft>
                        <a:buNone/>
                      </a:pPr>
                      <a:r>
                        <a:rPr lang="vi"/>
                        <a:t>3</a:t>
                      </a:r>
                      <a:endParaRPr/>
                    </a:p>
                  </a:txBody>
                  <a:tcPr marT="91425" marB="91425" marR="91425" marL="91425"/>
                </a:tc>
                <a:tc>
                  <a:txBody>
                    <a:bodyPr/>
                    <a:lstStyle/>
                    <a:p>
                      <a:pPr indent="0" lvl="0" marL="0" rtl="0" algn="ctr">
                        <a:spcBef>
                          <a:spcPts val="0"/>
                        </a:spcBef>
                        <a:spcAft>
                          <a:spcPts val="0"/>
                        </a:spcAft>
                        <a:buNone/>
                      </a:pPr>
                      <a:r>
                        <a:rPr lang="vi"/>
                        <a:t>4</a:t>
                      </a:r>
                      <a:endParaRPr/>
                    </a:p>
                  </a:txBody>
                  <a:tcPr marT="91425" marB="91425" marR="91425" marL="91425"/>
                </a:tc>
                <a:tc>
                  <a:txBody>
                    <a:bodyPr/>
                    <a:lstStyle/>
                    <a:p>
                      <a:pPr indent="0" lvl="0" marL="0" rtl="0" algn="ctr">
                        <a:spcBef>
                          <a:spcPts val="0"/>
                        </a:spcBef>
                        <a:spcAft>
                          <a:spcPts val="0"/>
                        </a:spcAft>
                        <a:buNone/>
                      </a:pPr>
                      <a:r>
                        <a:rPr lang="vi"/>
                        <a:t>5</a:t>
                      </a:r>
                      <a:endParaRPr/>
                    </a:p>
                  </a:txBody>
                  <a:tcPr marT="91425" marB="91425" marR="91425" marL="91425"/>
                </a:tc>
                <a:tc>
                  <a:txBody>
                    <a:bodyPr/>
                    <a:lstStyle/>
                    <a:p>
                      <a:pPr indent="0" lvl="0" marL="0" rtl="0" algn="ctr">
                        <a:spcBef>
                          <a:spcPts val="0"/>
                        </a:spcBef>
                        <a:spcAft>
                          <a:spcPts val="0"/>
                        </a:spcAft>
                        <a:buNone/>
                      </a:pPr>
                      <a:r>
                        <a:rPr lang="vi"/>
                        <a:t>6</a:t>
                      </a:r>
                      <a:endParaRPr/>
                    </a:p>
                  </a:txBody>
                  <a:tcPr marT="91425" marB="91425" marR="91425" marL="91425"/>
                </a:tc>
                <a:tc>
                  <a:txBody>
                    <a:bodyPr/>
                    <a:lstStyle/>
                    <a:p>
                      <a:pPr indent="0" lvl="0" marL="0" rtl="0" algn="ctr">
                        <a:spcBef>
                          <a:spcPts val="0"/>
                        </a:spcBef>
                        <a:spcAft>
                          <a:spcPts val="0"/>
                        </a:spcAft>
                        <a:buNone/>
                      </a:pPr>
                      <a:r>
                        <a:rPr lang="vi"/>
                        <a:t>7</a:t>
                      </a:r>
                      <a:endParaRPr/>
                    </a:p>
                  </a:txBody>
                  <a:tcPr marT="91425" marB="91425" marR="91425" marL="91425"/>
                </a:tc>
                <a:tc>
                  <a:txBody>
                    <a:bodyPr/>
                    <a:lstStyle/>
                    <a:p>
                      <a:pPr indent="0" lvl="0" marL="0" rtl="0" algn="ctr">
                        <a:spcBef>
                          <a:spcPts val="0"/>
                        </a:spcBef>
                        <a:spcAft>
                          <a:spcPts val="0"/>
                        </a:spcAft>
                        <a:buNone/>
                      </a:pPr>
                      <a:r>
                        <a:rPr lang="vi"/>
                        <a:t>8</a:t>
                      </a:r>
                      <a:endParaRPr/>
                    </a:p>
                  </a:txBody>
                  <a:tcPr marT="91425" marB="91425" marR="91425" marL="91425"/>
                </a:tc>
                <a:tc>
                  <a:txBody>
                    <a:bodyPr/>
                    <a:lstStyle/>
                    <a:p>
                      <a:pPr indent="0" lvl="0" marL="0" rtl="0" algn="ctr">
                        <a:spcBef>
                          <a:spcPts val="0"/>
                        </a:spcBef>
                        <a:spcAft>
                          <a:spcPts val="0"/>
                        </a:spcAft>
                        <a:buNone/>
                      </a:pPr>
                      <a:r>
                        <a:rPr lang="vi"/>
                        <a:t>9</a:t>
                      </a:r>
                      <a:endParaRPr/>
                    </a:p>
                  </a:txBody>
                  <a:tcPr marT="91425" marB="91425" marR="91425" marL="91425"/>
                </a:tc>
              </a:tr>
              <a:tr h="381000">
                <a:tc>
                  <a:txBody>
                    <a:bodyPr/>
                    <a:lstStyle/>
                    <a:p>
                      <a:pPr indent="0" lvl="0" marL="0" rtl="0" algn="ctr">
                        <a:spcBef>
                          <a:spcPts val="0"/>
                        </a:spcBef>
                        <a:spcAft>
                          <a:spcPts val="0"/>
                        </a:spcAft>
                        <a:buNone/>
                      </a:pPr>
                      <a:r>
                        <a:rPr lang="vi"/>
                        <a:t>2</a:t>
                      </a:r>
                      <a:endParaRPr/>
                    </a:p>
                  </a:txBody>
                  <a:tcPr marT="91425" marB="91425" marR="91425" marL="91425"/>
                </a:tc>
                <a:tc>
                  <a:txBody>
                    <a:bodyPr/>
                    <a:lstStyle/>
                    <a:p>
                      <a:pPr indent="0" lvl="0" marL="0" rtl="0" algn="ctr">
                        <a:spcBef>
                          <a:spcPts val="0"/>
                        </a:spcBef>
                        <a:spcAft>
                          <a:spcPts val="0"/>
                        </a:spcAft>
                        <a:buNone/>
                      </a:pPr>
                      <a:r>
                        <a:rPr lang="vi"/>
                        <a:t>4</a:t>
                      </a:r>
                      <a:endParaRPr/>
                    </a:p>
                  </a:txBody>
                  <a:tcPr marT="91425" marB="91425" marR="91425" marL="91425"/>
                </a:tc>
                <a:tc>
                  <a:txBody>
                    <a:bodyPr/>
                    <a:lstStyle/>
                    <a:p>
                      <a:pPr indent="0" lvl="0" marL="0" rtl="0" algn="ctr">
                        <a:spcBef>
                          <a:spcPts val="0"/>
                        </a:spcBef>
                        <a:spcAft>
                          <a:spcPts val="0"/>
                        </a:spcAft>
                        <a:buNone/>
                      </a:pPr>
                      <a:r>
                        <a:rPr lang="vi"/>
                        <a:t>6</a:t>
                      </a:r>
                      <a:endParaRPr/>
                    </a:p>
                  </a:txBody>
                  <a:tcPr marT="91425" marB="91425" marR="91425" marL="91425"/>
                </a:tc>
                <a:tc>
                  <a:txBody>
                    <a:bodyPr/>
                    <a:lstStyle/>
                    <a:p>
                      <a:pPr indent="0" lvl="0" marL="0" rtl="0" algn="ctr">
                        <a:spcBef>
                          <a:spcPts val="0"/>
                        </a:spcBef>
                        <a:spcAft>
                          <a:spcPts val="0"/>
                        </a:spcAft>
                        <a:buNone/>
                      </a:pPr>
                      <a:r>
                        <a:rPr lang="vi"/>
                        <a:t>8</a:t>
                      </a:r>
                      <a:endParaRPr/>
                    </a:p>
                  </a:txBody>
                  <a:tcPr marT="91425" marB="91425" marR="91425" marL="91425"/>
                </a:tc>
                <a:tc>
                  <a:txBody>
                    <a:bodyPr/>
                    <a:lstStyle/>
                    <a:p>
                      <a:pPr indent="0" lvl="0" marL="0" rtl="0" algn="ctr">
                        <a:spcBef>
                          <a:spcPts val="0"/>
                        </a:spcBef>
                        <a:spcAft>
                          <a:spcPts val="0"/>
                        </a:spcAft>
                        <a:buNone/>
                      </a:pPr>
                      <a:r>
                        <a:rPr lang="vi"/>
                        <a:t>9</a:t>
                      </a:r>
                      <a:endParaRPr/>
                    </a:p>
                  </a:txBody>
                  <a:tcPr marT="91425" marB="91425" marR="91425" marL="91425"/>
                </a:tc>
                <a:tc>
                  <a:txBody>
                    <a:bodyPr/>
                    <a:lstStyle/>
                    <a:p>
                      <a:pPr indent="0" lvl="0" marL="0" rtl="0" algn="ctr">
                        <a:spcBef>
                          <a:spcPts val="0"/>
                        </a:spcBef>
                        <a:spcAft>
                          <a:spcPts val="0"/>
                        </a:spcAft>
                        <a:buNone/>
                      </a:pPr>
                      <a:r>
                        <a:rPr lang="vi"/>
                        <a:t>12</a:t>
                      </a:r>
                      <a:endParaRPr/>
                    </a:p>
                  </a:txBody>
                  <a:tcPr marT="91425" marB="91425" marR="91425" marL="91425"/>
                </a:tc>
                <a:tc>
                  <a:txBody>
                    <a:bodyPr/>
                    <a:lstStyle/>
                    <a:p>
                      <a:pPr indent="0" lvl="0" marL="0" rtl="0" algn="ctr">
                        <a:spcBef>
                          <a:spcPts val="0"/>
                        </a:spcBef>
                        <a:spcAft>
                          <a:spcPts val="0"/>
                        </a:spcAft>
                        <a:buNone/>
                      </a:pPr>
                      <a:r>
                        <a:rPr lang="vi"/>
                        <a:t>15</a:t>
                      </a:r>
                      <a:endParaRPr/>
                    </a:p>
                  </a:txBody>
                  <a:tcPr marT="91425" marB="91425" marR="91425" marL="91425"/>
                </a:tc>
                <a:tc>
                  <a:txBody>
                    <a:bodyPr/>
                    <a:lstStyle/>
                    <a:p>
                      <a:pPr indent="0" lvl="0" marL="0" rtl="0" algn="ctr">
                        <a:spcBef>
                          <a:spcPts val="0"/>
                        </a:spcBef>
                        <a:spcAft>
                          <a:spcPts val="0"/>
                        </a:spcAft>
                        <a:buNone/>
                      </a:pPr>
                      <a:r>
                        <a:rPr lang="vi"/>
                        <a:t>18</a:t>
                      </a:r>
                      <a:endParaRPr/>
                    </a:p>
                  </a:txBody>
                  <a:tcPr marT="91425" marB="91425" marR="91425" marL="91425"/>
                </a:tc>
                <a:tc>
                  <a:txBody>
                    <a:bodyPr/>
                    <a:lstStyle/>
                    <a:p>
                      <a:pPr indent="0" lvl="0" marL="0" rtl="0" algn="ctr">
                        <a:spcBef>
                          <a:spcPts val="0"/>
                        </a:spcBef>
                        <a:spcAft>
                          <a:spcPts val="0"/>
                        </a:spcAft>
                        <a:buNone/>
                      </a:pPr>
                      <a:r>
                        <a:rPr lang="vi"/>
                        <a:t>19</a:t>
                      </a:r>
                      <a:endParaRPr/>
                    </a:p>
                  </a:txBody>
                  <a:tcPr marT="91425" marB="91425" marR="91425" marL="91425"/>
                </a:tc>
                <a:tc>
                  <a:txBody>
                    <a:bodyPr/>
                    <a:lstStyle/>
                    <a:p>
                      <a:pPr indent="0" lvl="0" marL="0" rtl="0" algn="ctr">
                        <a:spcBef>
                          <a:spcPts val="0"/>
                        </a:spcBef>
                        <a:spcAft>
                          <a:spcPts val="0"/>
                        </a:spcAft>
                        <a:buNone/>
                      </a:pPr>
                      <a:r>
                        <a:rPr lang="vi"/>
                        <a:t>34</a:t>
                      </a:r>
                      <a:endParaRPr/>
                    </a:p>
                  </a:txBody>
                  <a:tcPr marT="91425" marB="91425" marR="91425" marL="91425"/>
                </a:tc>
              </a:tr>
            </a:tbl>
          </a:graphicData>
        </a:graphic>
      </p:graphicFrame>
      <p:sp>
        <p:nvSpPr>
          <p:cNvPr id="342" name="Google Shape;342;p47"/>
          <p:cNvSpPr/>
          <p:nvPr/>
        </p:nvSpPr>
        <p:spPr>
          <a:xfrm>
            <a:off x="1172150" y="2441125"/>
            <a:ext cx="226500" cy="660600"/>
          </a:xfrm>
          <a:prstGeom prst="up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43" name="Google Shape;343;p47"/>
          <p:cNvSpPr txBox="1"/>
          <p:nvPr/>
        </p:nvSpPr>
        <p:spPr>
          <a:xfrm>
            <a:off x="1050150" y="3043725"/>
            <a:ext cx="2151000" cy="22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 sz="1800">
                <a:solidFill>
                  <a:schemeClr val="dk2"/>
                </a:solidFill>
              </a:rPr>
              <a:t>start = end = mid</a:t>
            </a:r>
            <a:endParaRPr sz="1800">
              <a:solidFill>
                <a:schemeClr val="dk2"/>
              </a:solidFill>
            </a:endParaRPr>
          </a:p>
        </p:txBody>
      </p:sp>
      <p:graphicFrame>
        <p:nvGraphicFramePr>
          <p:cNvPr id="344" name="Google Shape;344;p47"/>
          <p:cNvGraphicFramePr/>
          <p:nvPr/>
        </p:nvGraphicFramePr>
        <p:xfrm>
          <a:off x="6609250" y="2621025"/>
          <a:ext cx="3000000" cy="3000000"/>
        </p:xfrm>
        <a:graphic>
          <a:graphicData uri="http://schemas.openxmlformats.org/drawingml/2006/table">
            <a:tbl>
              <a:tblPr>
                <a:noFill/>
                <a:tableStyleId>{39502961-491E-4187-A61A-7E590D2AF6D9}</a:tableStyleId>
              </a:tblPr>
              <a:tblGrid>
                <a:gridCol w="1080000"/>
              </a:tblGrid>
              <a:tr h="381000">
                <a:tc>
                  <a:txBody>
                    <a:bodyPr/>
                    <a:lstStyle/>
                    <a:p>
                      <a:pPr indent="0" lvl="0" marL="0" rtl="0" algn="ctr">
                        <a:spcBef>
                          <a:spcPts val="0"/>
                        </a:spcBef>
                        <a:spcAft>
                          <a:spcPts val="0"/>
                        </a:spcAft>
                        <a:buNone/>
                      </a:pPr>
                      <a:r>
                        <a:rPr lang="vi"/>
                        <a:t>0xa1</a:t>
                      </a:r>
                      <a:endParaRPr/>
                    </a:p>
                  </a:txBody>
                  <a:tcPr marT="91425" marB="91425" marR="91425" marL="91425"/>
                </a:tc>
              </a:tr>
              <a:tr h="381000">
                <a:tc>
                  <a:txBody>
                    <a:bodyPr/>
                    <a:lstStyle/>
                    <a:p>
                      <a:pPr indent="0" lvl="0" marL="0" rtl="0" algn="ctr">
                        <a:spcBef>
                          <a:spcPts val="0"/>
                        </a:spcBef>
                        <a:spcAft>
                          <a:spcPts val="0"/>
                        </a:spcAft>
                        <a:buNone/>
                      </a:pPr>
                      <a:r>
                        <a:rPr lang="vi"/>
                        <a:t>12</a:t>
                      </a:r>
                      <a:endParaRPr/>
                    </a:p>
                  </a:txBody>
                  <a:tcPr marT="91425" marB="91425" marR="91425" marL="91425"/>
                </a:tc>
              </a:tr>
              <a:tr h="381000">
                <a:tc>
                  <a:txBody>
                    <a:bodyPr/>
                    <a:lstStyle/>
                    <a:p>
                      <a:pPr indent="0" lvl="0" marL="0" rtl="0" algn="ctr">
                        <a:spcBef>
                          <a:spcPts val="0"/>
                        </a:spcBef>
                        <a:spcAft>
                          <a:spcPts val="0"/>
                        </a:spcAft>
                        <a:buNone/>
                      </a:pPr>
                      <a:r>
                        <a:rPr lang="vi"/>
                        <a:t>0xb2</a:t>
                      </a:r>
                      <a:endParaRPr/>
                    </a:p>
                  </a:txBody>
                  <a:tcPr marT="91425" marB="91425" marR="91425" marL="91425">
                    <a:solidFill>
                      <a:schemeClr val="lt1"/>
                    </a:solidFill>
                  </a:tcPr>
                </a:tc>
              </a:tr>
              <a:tr h="381000">
                <a:tc>
                  <a:txBody>
                    <a:bodyPr/>
                    <a:lstStyle/>
                    <a:p>
                      <a:pPr indent="0" lvl="0" marL="0" rtl="0" algn="ctr">
                        <a:spcBef>
                          <a:spcPts val="0"/>
                        </a:spcBef>
                        <a:spcAft>
                          <a:spcPts val="0"/>
                        </a:spcAft>
                        <a:buNone/>
                      </a:pPr>
                      <a:r>
                        <a:t/>
                      </a:r>
                      <a:endParaRPr/>
                    </a:p>
                  </a:txBody>
                  <a:tcPr marT="91425" marB="91425" marR="91425" marL="91425">
                    <a:solidFill>
                      <a:schemeClr val="lt1"/>
                    </a:solidFill>
                  </a:tcPr>
                </a:tc>
              </a:tr>
            </a:tbl>
          </a:graphicData>
        </a:graphic>
      </p:graphicFrame>
      <p:graphicFrame>
        <p:nvGraphicFramePr>
          <p:cNvPr id="345" name="Google Shape;345;p47"/>
          <p:cNvGraphicFramePr/>
          <p:nvPr/>
        </p:nvGraphicFramePr>
        <p:xfrm>
          <a:off x="4988800" y="3558700"/>
          <a:ext cx="3000000" cy="3000000"/>
        </p:xfrm>
        <a:graphic>
          <a:graphicData uri="http://schemas.openxmlformats.org/drawingml/2006/table">
            <a:tbl>
              <a:tblPr>
                <a:noFill/>
                <a:tableStyleId>{39502961-491E-4187-A61A-7E590D2AF6D9}</a:tableStyleId>
              </a:tblPr>
              <a:tblGrid>
                <a:gridCol w="1080000"/>
              </a:tblGrid>
              <a:tr h="381000">
                <a:tc>
                  <a:txBody>
                    <a:bodyPr/>
                    <a:lstStyle/>
                    <a:p>
                      <a:pPr indent="0" lvl="0" marL="0" rtl="0" algn="ctr">
                        <a:spcBef>
                          <a:spcPts val="0"/>
                        </a:spcBef>
                        <a:spcAft>
                          <a:spcPts val="0"/>
                        </a:spcAft>
                        <a:buNone/>
                      </a:pPr>
                      <a:r>
                        <a:rPr lang="vi"/>
                        <a:t>0xb2</a:t>
                      </a:r>
                      <a:endParaRPr/>
                    </a:p>
                  </a:txBody>
                  <a:tcPr marT="91425" marB="91425" marR="91425" marL="91425"/>
                </a:tc>
              </a:tr>
              <a:tr h="381000">
                <a:tc>
                  <a:txBody>
                    <a:bodyPr/>
                    <a:lstStyle/>
                    <a:p>
                      <a:pPr indent="0" lvl="0" marL="0" rtl="0" algn="ctr">
                        <a:spcBef>
                          <a:spcPts val="0"/>
                        </a:spcBef>
                        <a:spcAft>
                          <a:spcPts val="0"/>
                        </a:spcAft>
                        <a:buNone/>
                      </a:pPr>
                      <a:r>
                        <a:rPr lang="vi"/>
                        <a:t>6</a:t>
                      </a:r>
                      <a:endParaRPr/>
                    </a:p>
                  </a:txBody>
                  <a:tcPr marT="91425" marB="91425" marR="91425" marL="91425"/>
                </a:tc>
              </a:tr>
              <a:tr h="381000">
                <a:tc>
                  <a:txBody>
                    <a:bodyPr/>
                    <a:lstStyle/>
                    <a:p>
                      <a:pPr indent="0" lvl="0" marL="0" rtl="0" algn="ctr">
                        <a:spcBef>
                          <a:spcPts val="0"/>
                        </a:spcBef>
                        <a:spcAft>
                          <a:spcPts val="0"/>
                        </a:spcAft>
                        <a:buNone/>
                      </a:pPr>
                      <a:r>
                        <a:rPr lang="vi"/>
                        <a:t>0xd3</a:t>
                      </a:r>
                      <a:endParaRPr/>
                    </a:p>
                  </a:txBody>
                  <a:tcPr marT="91425" marB="91425" marR="91425" marL="91425">
                    <a:solidFill>
                      <a:schemeClr val="lt1"/>
                    </a:solidFill>
                  </a:tcPr>
                </a:tc>
              </a:tr>
              <a:tr h="381000">
                <a:tc>
                  <a:txBody>
                    <a:bodyPr/>
                    <a:lstStyle/>
                    <a:p>
                      <a:pPr indent="0" lvl="0" marL="0" rtl="0" algn="ctr">
                        <a:spcBef>
                          <a:spcPts val="0"/>
                        </a:spcBef>
                        <a:spcAft>
                          <a:spcPts val="0"/>
                        </a:spcAft>
                        <a:buNone/>
                      </a:pPr>
                      <a:r>
                        <a:t/>
                      </a:r>
                      <a:endParaRPr/>
                    </a:p>
                  </a:txBody>
                  <a:tcPr marT="91425" marB="91425" marR="91425" marL="91425">
                    <a:solidFill>
                      <a:schemeClr val="lt1"/>
                    </a:solidFill>
                  </a:tcPr>
                </a:tc>
              </a:tr>
            </a:tbl>
          </a:graphicData>
        </a:graphic>
      </p:graphicFrame>
      <p:graphicFrame>
        <p:nvGraphicFramePr>
          <p:cNvPr id="346" name="Google Shape;346;p47"/>
          <p:cNvGraphicFramePr/>
          <p:nvPr/>
        </p:nvGraphicFramePr>
        <p:xfrm>
          <a:off x="3433000" y="3558700"/>
          <a:ext cx="3000000" cy="3000000"/>
        </p:xfrm>
        <a:graphic>
          <a:graphicData uri="http://schemas.openxmlformats.org/drawingml/2006/table">
            <a:tbl>
              <a:tblPr>
                <a:noFill/>
                <a:tableStyleId>{39502961-491E-4187-A61A-7E590D2AF6D9}</a:tableStyleId>
              </a:tblPr>
              <a:tblGrid>
                <a:gridCol w="1080000"/>
              </a:tblGrid>
              <a:tr h="381000">
                <a:tc>
                  <a:txBody>
                    <a:bodyPr/>
                    <a:lstStyle/>
                    <a:p>
                      <a:pPr indent="0" lvl="0" marL="0" rtl="0" algn="ctr">
                        <a:spcBef>
                          <a:spcPts val="0"/>
                        </a:spcBef>
                        <a:spcAft>
                          <a:spcPts val="0"/>
                        </a:spcAft>
                        <a:buNone/>
                      </a:pPr>
                      <a:r>
                        <a:rPr lang="vi"/>
                        <a:t>0xd3</a:t>
                      </a:r>
                      <a:endParaRPr/>
                    </a:p>
                  </a:txBody>
                  <a:tcPr marT="91425" marB="91425" marR="91425" marL="91425"/>
                </a:tc>
              </a:tr>
              <a:tr h="381000">
                <a:tc>
                  <a:txBody>
                    <a:bodyPr/>
                    <a:lstStyle/>
                    <a:p>
                      <a:pPr indent="0" lvl="0" marL="0" rtl="0" algn="ctr">
                        <a:spcBef>
                          <a:spcPts val="0"/>
                        </a:spcBef>
                        <a:spcAft>
                          <a:spcPts val="0"/>
                        </a:spcAft>
                        <a:buNone/>
                      </a:pPr>
                      <a:r>
                        <a:rPr lang="vi"/>
                        <a:t>4</a:t>
                      </a:r>
                      <a:endParaRPr/>
                    </a:p>
                  </a:txBody>
                  <a:tcPr marT="91425" marB="91425" marR="91425" marL="91425"/>
                </a:tc>
              </a:tr>
              <a:tr h="381000">
                <a:tc>
                  <a:txBody>
                    <a:bodyPr/>
                    <a:lstStyle/>
                    <a:p>
                      <a:pPr indent="0" lvl="0" marL="0" rtl="0" algn="ctr">
                        <a:spcBef>
                          <a:spcPts val="0"/>
                        </a:spcBef>
                        <a:spcAft>
                          <a:spcPts val="0"/>
                        </a:spcAft>
                        <a:buNone/>
                      </a:pPr>
                      <a:r>
                        <a:rPr lang="vi"/>
                        <a:t>0x14</a:t>
                      </a:r>
                      <a:endParaRPr/>
                    </a:p>
                  </a:txBody>
                  <a:tcPr marT="91425" marB="91425" marR="91425" marL="91425">
                    <a:solidFill>
                      <a:schemeClr val="lt1"/>
                    </a:solidFill>
                  </a:tcPr>
                </a:tc>
              </a:tr>
              <a:tr h="381000">
                <a:tc>
                  <a:txBody>
                    <a:bodyPr/>
                    <a:lstStyle/>
                    <a:p>
                      <a:pPr indent="0" lvl="0" marL="0" rtl="0" algn="ctr">
                        <a:spcBef>
                          <a:spcPts val="0"/>
                        </a:spcBef>
                        <a:spcAft>
                          <a:spcPts val="0"/>
                        </a:spcAft>
                        <a:buNone/>
                      </a:pPr>
                      <a:r>
                        <a:t/>
                      </a:r>
                      <a:endParaRPr/>
                    </a:p>
                  </a:txBody>
                  <a:tcPr marT="91425" marB="91425" marR="91425" marL="91425">
                    <a:solidFill>
                      <a:schemeClr val="lt1"/>
                    </a:solidFill>
                  </a:tcPr>
                </a:tc>
              </a:tr>
            </a:tbl>
          </a:graphicData>
        </a:graphic>
      </p:graphicFrame>
      <p:graphicFrame>
        <p:nvGraphicFramePr>
          <p:cNvPr id="347" name="Google Shape;347;p47"/>
          <p:cNvGraphicFramePr/>
          <p:nvPr/>
        </p:nvGraphicFramePr>
        <p:xfrm>
          <a:off x="1795750" y="3558700"/>
          <a:ext cx="3000000" cy="3000000"/>
        </p:xfrm>
        <a:graphic>
          <a:graphicData uri="http://schemas.openxmlformats.org/drawingml/2006/table">
            <a:tbl>
              <a:tblPr>
                <a:noFill/>
                <a:tableStyleId>{39502961-491E-4187-A61A-7E590D2AF6D9}</a:tableStyleId>
              </a:tblPr>
              <a:tblGrid>
                <a:gridCol w="1080000"/>
              </a:tblGrid>
              <a:tr h="381000">
                <a:tc>
                  <a:txBody>
                    <a:bodyPr/>
                    <a:lstStyle/>
                    <a:p>
                      <a:pPr indent="0" lvl="0" marL="0" rtl="0" algn="ctr">
                        <a:spcBef>
                          <a:spcPts val="0"/>
                        </a:spcBef>
                        <a:spcAft>
                          <a:spcPts val="0"/>
                        </a:spcAft>
                        <a:buNone/>
                      </a:pPr>
                      <a:r>
                        <a:rPr lang="vi"/>
                        <a:t>0x14</a:t>
                      </a:r>
                      <a:endParaRPr/>
                    </a:p>
                  </a:txBody>
                  <a:tcPr marT="91425" marB="91425" marR="91425" marL="91425"/>
                </a:tc>
              </a:tr>
              <a:tr h="381000">
                <a:tc>
                  <a:txBody>
                    <a:bodyPr/>
                    <a:lstStyle/>
                    <a:p>
                      <a:pPr indent="0" lvl="0" marL="0" rtl="0" algn="ctr">
                        <a:spcBef>
                          <a:spcPts val="0"/>
                        </a:spcBef>
                        <a:spcAft>
                          <a:spcPts val="0"/>
                        </a:spcAft>
                        <a:buNone/>
                      </a:pPr>
                      <a:r>
                        <a:rPr lang="vi"/>
                        <a:t>2</a:t>
                      </a:r>
                      <a:endParaRPr/>
                    </a:p>
                  </a:txBody>
                  <a:tcPr marT="91425" marB="91425" marR="91425" marL="91425"/>
                </a:tc>
              </a:tr>
              <a:tr h="381000">
                <a:tc>
                  <a:txBody>
                    <a:bodyPr/>
                    <a:lstStyle/>
                    <a:p>
                      <a:pPr indent="0" lvl="0" marL="0" rtl="0" algn="ctr">
                        <a:spcBef>
                          <a:spcPts val="0"/>
                        </a:spcBef>
                        <a:spcAft>
                          <a:spcPts val="0"/>
                        </a:spcAft>
                        <a:buNone/>
                      </a:pPr>
                      <a:r>
                        <a:rPr lang="vi"/>
                        <a:t>NULL</a:t>
                      </a:r>
                      <a:endParaRPr/>
                    </a:p>
                  </a:txBody>
                  <a:tcPr marT="91425" marB="91425" marR="91425" marL="91425">
                    <a:solidFill>
                      <a:schemeClr val="lt1"/>
                    </a:solidFill>
                  </a:tcPr>
                </a:tc>
              </a:tr>
              <a:tr h="381000">
                <a:tc>
                  <a:txBody>
                    <a:bodyPr/>
                    <a:lstStyle/>
                    <a:p>
                      <a:pPr indent="0" lvl="0" marL="0" rtl="0" algn="ctr">
                        <a:spcBef>
                          <a:spcPts val="0"/>
                        </a:spcBef>
                        <a:spcAft>
                          <a:spcPts val="0"/>
                        </a:spcAft>
                        <a:buNone/>
                      </a:pPr>
                      <a:r>
                        <a:rPr lang="vi"/>
                        <a:t>NULL</a:t>
                      </a:r>
                      <a:endParaRPr/>
                    </a:p>
                  </a:txBody>
                  <a:tcPr marT="91425" marB="91425" marR="91425" marL="91425">
                    <a:solidFill>
                      <a:schemeClr val="lt1"/>
                    </a:solidFill>
                  </a:tcPr>
                </a:tc>
              </a:tr>
            </a:tbl>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48"/>
          <p:cNvSpPr txBox="1"/>
          <p:nvPr>
            <p:ph type="ctrTitle"/>
          </p:nvPr>
        </p:nvSpPr>
        <p:spPr>
          <a:xfrm>
            <a:off x="311700" y="744575"/>
            <a:ext cx="8520600" cy="54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sz="2800"/>
              <a:t>Binary search</a:t>
            </a:r>
            <a:endParaRPr sz="2800"/>
          </a:p>
        </p:txBody>
      </p:sp>
      <p:graphicFrame>
        <p:nvGraphicFramePr>
          <p:cNvPr id="353" name="Google Shape;353;p48"/>
          <p:cNvGraphicFramePr/>
          <p:nvPr/>
        </p:nvGraphicFramePr>
        <p:xfrm>
          <a:off x="952500" y="1428750"/>
          <a:ext cx="3000000" cy="3000000"/>
        </p:xfrm>
        <a:graphic>
          <a:graphicData uri="http://schemas.openxmlformats.org/drawingml/2006/table">
            <a:tbl>
              <a:tblPr>
                <a:noFill/>
                <a:tableStyleId>{39502961-491E-4187-A61A-7E590D2AF6D9}</a:tableStyleId>
              </a:tblPr>
              <a:tblGrid>
                <a:gridCol w="723900"/>
                <a:gridCol w="723900"/>
                <a:gridCol w="723900"/>
                <a:gridCol w="723900"/>
                <a:gridCol w="723900"/>
                <a:gridCol w="723900"/>
                <a:gridCol w="723900"/>
                <a:gridCol w="723900"/>
                <a:gridCol w="723900"/>
                <a:gridCol w="723900"/>
              </a:tblGrid>
              <a:tr h="381000">
                <a:tc>
                  <a:txBody>
                    <a:bodyPr/>
                    <a:lstStyle/>
                    <a:p>
                      <a:pPr indent="0" lvl="0" marL="0" rtl="0" algn="ctr">
                        <a:spcBef>
                          <a:spcPts val="0"/>
                        </a:spcBef>
                        <a:spcAft>
                          <a:spcPts val="0"/>
                        </a:spcAft>
                        <a:buNone/>
                      </a:pPr>
                      <a:r>
                        <a:rPr lang="vi"/>
                        <a:t>0</a:t>
                      </a:r>
                      <a:endParaRPr/>
                    </a:p>
                  </a:txBody>
                  <a:tcPr marT="91425" marB="91425" marR="91425" marL="91425"/>
                </a:tc>
                <a:tc>
                  <a:txBody>
                    <a:bodyPr/>
                    <a:lstStyle/>
                    <a:p>
                      <a:pPr indent="0" lvl="0" marL="0" rtl="0" algn="ctr">
                        <a:spcBef>
                          <a:spcPts val="0"/>
                        </a:spcBef>
                        <a:spcAft>
                          <a:spcPts val="0"/>
                        </a:spcAft>
                        <a:buNone/>
                      </a:pPr>
                      <a:r>
                        <a:rPr lang="vi"/>
                        <a:t>1</a:t>
                      </a:r>
                      <a:endParaRPr/>
                    </a:p>
                  </a:txBody>
                  <a:tcPr marT="91425" marB="91425" marR="91425" marL="91425"/>
                </a:tc>
                <a:tc>
                  <a:txBody>
                    <a:bodyPr/>
                    <a:lstStyle/>
                    <a:p>
                      <a:pPr indent="0" lvl="0" marL="0" rtl="0" algn="ctr">
                        <a:spcBef>
                          <a:spcPts val="0"/>
                        </a:spcBef>
                        <a:spcAft>
                          <a:spcPts val="0"/>
                        </a:spcAft>
                        <a:buNone/>
                      </a:pPr>
                      <a:r>
                        <a:rPr lang="vi"/>
                        <a:t>2</a:t>
                      </a:r>
                      <a:endParaRPr/>
                    </a:p>
                  </a:txBody>
                  <a:tcPr marT="91425" marB="91425" marR="91425" marL="91425"/>
                </a:tc>
                <a:tc>
                  <a:txBody>
                    <a:bodyPr/>
                    <a:lstStyle/>
                    <a:p>
                      <a:pPr indent="0" lvl="0" marL="0" rtl="0" algn="ctr">
                        <a:spcBef>
                          <a:spcPts val="0"/>
                        </a:spcBef>
                        <a:spcAft>
                          <a:spcPts val="0"/>
                        </a:spcAft>
                        <a:buNone/>
                      </a:pPr>
                      <a:r>
                        <a:rPr lang="vi"/>
                        <a:t>3</a:t>
                      </a:r>
                      <a:endParaRPr/>
                    </a:p>
                  </a:txBody>
                  <a:tcPr marT="91425" marB="91425" marR="91425" marL="91425"/>
                </a:tc>
                <a:tc>
                  <a:txBody>
                    <a:bodyPr/>
                    <a:lstStyle/>
                    <a:p>
                      <a:pPr indent="0" lvl="0" marL="0" rtl="0" algn="ctr">
                        <a:spcBef>
                          <a:spcPts val="0"/>
                        </a:spcBef>
                        <a:spcAft>
                          <a:spcPts val="0"/>
                        </a:spcAft>
                        <a:buNone/>
                      </a:pPr>
                      <a:r>
                        <a:rPr lang="vi"/>
                        <a:t>4</a:t>
                      </a:r>
                      <a:endParaRPr/>
                    </a:p>
                  </a:txBody>
                  <a:tcPr marT="91425" marB="91425" marR="91425" marL="91425"/>
                </a:tc>
                <a:tc>
                  <a:txBody>
                    <a:bodyPr/>
                    <a:lstStyle/>
                    <a:p>
                      <a:pPr indent="0" lvl="0" marL="0" rtl="0" algn="ctr">
                        <a:spcBef>
                          <a:spcPts val="0"/>
                        </a:spcBef>
                        <a:spcAft>
                          <a:spcPts val="0"/>
                        </a:spcAft>
                        <a:buNone/>
                      </a:pPr>
                      <a:r>
                        <a:rPr lang="vi"/>
                        <a:t>5</a:t>
                      </a:r>
                      <a:endParaRPr/>
                    </a:p>
                  </a:txBody>
                  <a:tcPr marT="91425" marB="91425" marR="91425" marL="91425"/>
                </a:tc>
                <a:tc>
                  <a:txBody>
                    <a:bodyPr/>
                    <a:lstStyle/>
                    <a:p>
                      <a:pPr indent="0" lvl="0" marL="0" rtl="0" algn="ctr">
                        <a:spcBef>
                          <a:spcPts val="0"/>
                        </a:spcBef>
                        <a:spcAft>
                          <a:spcPts val="0"/>
                        </a:spcAft>
                        <a:buNone/>
                      </a:pPr>
                      <a:r>
                        <a:rPr lang="vi"/>
                        <a:t>6</a:t>
                      </a:r>
                      <a:endParaRPr/>
                    </a:p>
                  </a:txBody>
                  <a:tcPr marT="91425" marB="91425" marR="91425" marL="91425"/>
                </a:tc>
                <a:tc>
                  <a:txBody>
                    <a:bodyPr/>
                    <a:lstStyle/>
                    <a:p>
                      <a:pPr indent="0" lvl="0" marL="0" rtl="0" algn="ctr">
                        <a:spcBef>
                          <a:spcPts val="0"/>
                        </a:spcBef>
                        <a:spcAft>
                          <a:spcPts val="0"/>
                        </a:spcAft>
                        <a:buNone/>
                      </a:pPr>
                      <a:r>
                        <a:rPr lang="vi"/>
                        <a:t>7</a:t>
                      </a:r>
                      <a:endParaRPr/>
                    </a:p>
                  </a:txBody>
                  <a:tcPr marT="91425" marB="91425" marR="91425" marL="91425"/>
                </a:tc>
                <a:tc>
                  <a:txBody>
                    <a:bodyPr/>
                    <a:lstStyle/>
                    <a:p>
                      <a:pPr indent="0" lvl="0" marL="0" rtl="0" algn="ctr">
                        <a:spcBef>
                          <a:spcPts val="0"/>
                        </a:spcBef>
                        <a:spcAft>
                          <a:spcPts val="0"/>
                        </a:spcAft>
                        <a:buNone/>
                      </a:pPr>
                      <a:r>
                        <a:rPr lang="vi"/>
                        <a:t>8</a:t>
                      </a:r>
                      <a:endParaRPr/>
                    </a:p>
                  </a:txBody>
                  <a:tcPr marT="91425" marB="91425" marR="91425" marL="91425"/>
                </a:tc>
                <a:tc>
                  <a:txBody>
                    <a:bodyPr/>
                    <a:lstStyle/>
                    <a:p>
                      <a:pPr indent="0" lvl="0" marL="0" rtl="0" algn="ctr">
                        <a:spcBef>
                          <a:spcPts val="0"/>
                        </a:spcBef>
                        <a:spcAft>
                          <a:spcPts val="0"/>
                        </a:spcAft>
                        <a:buNone/>
                      </a:pPr>
                      <a:r>
                        <a:rPr lang="vi"/>
                        <a:t>9</a:t>
                      </a:r>
                      <a:endParaRPr/>
                    </a:p>
                  </a:txBody>
                  <a:tcPr marT="91425" marB="91425" marR="91425" marL="91425"/>
                </a:tc>
              </a:tr>
              <a:tr h="381000">
                <a:tc>
                  <a:txBody>
                    <a:bodyPr/>
                    <a:lstStyle/>
                    <a:p>
                      <a:pPr indent="0" lvl="0" marL="0" rtl="0" algn="ctr">
                        <a:spcBef>
                          <a:spcPts val="0"/>
                        </a:spcBef>
                        <a:spcAft>
                          <a:spcPts val="0"/>
                        </a:spcAft>
                        <a:buNone/>
                      </a:pPr>
                      <a:r>
                        <a:rPr lang="vi"/>
                        <a:t>2</a:t>
                      </a:r>
                      <a:endParaRPr/>
                    </a:p>
                  </a:txBody>
                  <a:tcPr marT="91425" marB="91425" marR="91425" marL="91425"/>
                </a:tc>
                <a:tc>
                  <a:txBody>
                    <a:bodyPr/>
                    <a:lstStyle/>
                    <a:p>
                      <a:pPr indent="0" lvl="0" marL="0" rtl="0" algn="ctr">
                        <a:spcBef>
                          <a:spcPts val="0"/>
                        </a:spcBef>
                        <a:spcAft>
                          <a:spcPts val="0"/>
                        </a:spcAft>
                        <a:buNone/>
                      </a:pPr>
                      <a:r>
                        <a:rPr lang="vi"/>
                        <a:t>4</a:t>
                      </a:r>
                      <a:endParaRPr/>
                    </a:p>
                  </a:txBody>
                  <a:tcPr marT="91425" marB="91425" marR="91425" marL="91425"/>
                </a:tc>
                <a:tc>
                  <a:txBody>
                    <a:bodyPr/>
                    <a:lstStyle/>
                    <a:p>
                      <a:pPr indent="0" lvl="0" marL="0" rtl="0" algn="ctr">
                        <a:spcBef>
                          <a:spcPts val="0"/>
                        </a:spcBef>
                        <a:spcAft>
                          <a:spcPts val="0"/>
                        </a:spcAft>
                        <a:buNone/>
                      </a:pPr>
                      <a:r>
                        <a:rPr lang="vi"/>
                        <a:t>6</a:t>
                      </a:r>
                      <a:endParaRPr/>
                    </a:p>
                  </a:txBody>
                  <a:tcPr marT="91425" marB="91425" marR="91425" marL="91425"/>
                </a:tc>
                <a:tc>
                  <a:txBody>
                    <a:bodyPr/>
                    <a:lstStyle/>
                    <a:p>
                      <a:pPr indent="0" lvl="0" marL="0" rtl="0" algn="ctr">
                        <a:spcBef>
                          <a:spcPts val="0"/>
                        </a:spcBef>
                        <a:spcAft>
                          <a:spcPts val="0"/>
                        </a:spcAft>
                        <a:buNone/>
                      </a:pPr>
                      <a:r>
                        <a:rPr lang="vi"/>
                        <a:t>8</a:t>
                      </a:r>
                      <a:endParaRPr/>
                    </a:p>
                  </a:txBody>
                  <a:tcPr marT="91425" marB="91425" marR="91425" marL="91425"/>
                </a:tc>
                <a:tc>
                  <a:txBody>
                    <a:bodyPr/>
                    <a:lstStyle/>
                    <a:p>
                      <a:pPr indent="0" lvl="0" marL="0" rtl="0" algn="ctr">
                        <a:spcBef>
                          <a:spcPts val="0"/>
                        </a:spcBef>
                        <a:spcAft>
                          <a:spcPts val="0"/>
                        </a:spcAft>
                        <a:buNone/>
                      </a:pPr>
                      <a:r>
                        <a:rPr lang="vi"/>
                        <a:t>9</a:t>
                      </a:r>
                      <a:endParaRPr/>
                    </a:p>
                  </a:txBody>
                  <a:tcPr marT="91425" marB="91425" marR="91425" marL="91425"/>
                </a:tc>
                <a:tc>
                  <a:txBody>
                    <a:bodyPr/>
                    <a:lstStyle/>
                    <a:p>
                      <a:pPr indent="0" lvl="0" marL="0" rtl="0" algn="ctr">
                        <a:spcBef>
                          <a:spcPts val="0"/>
                        </a:spcBef>
                        <a:spcAft>
                          <a:spcPts val="0"/>
                        </a:spcAft>
                        <a:buNone/>
                      </a:pPr>
                      <a:r>
                        <a:rPr lang="vi"/>
                        <a:t>12</a:t>
                      </a:r>
                      <a:endParaRPr/>
                    </a:p>
                  </a:txBody>
                  <a:tcPr marT="91425" marB="91425" marR="91425" marL="91425"/>
                </a:tc>
                <a:tc>
                  <a:txBody>
                    <a:bodyPr/>
                    <a:lstStyle/>
                    <a:p>
                      <a:pPr indent="0" lvl="0" marL="0" rtl="0" algn="ctr">
                        <a:spcBef>
                          <a:spcPts val="0"/>
                        </a:spcBef>
                        <a:spcAft>
                          <a:spcPts val="0"/>
                        </a:spcAft>
                        <a:buNone/>
                      </a:pPr>
                      <a:r>
                        <a:rPr lang="vi"/>
                        <a:t>15</a:t>
                      </a:r>
                      <a:endParaRPr/>
                    </a:p>
                  </a:txBody>
                  <a:tcPr marT="91425" marB="91425" marR="91425" marL="91425"/>
                </a:tc>
                <a:tc>
                  <a:txBody>
                    <a:bodyPr/>
                    <a:lstStyle/>
                    <a:p>
                      <a:pPr indent="0" lvl="0" marL="0" rtl="0" algn="ctr">
                        <a:spcBef>
                          <a:spcPts val="0"/>
                        </a:spcBef>
                        <a:spcAft>
                          <a:spcPts val="0"/>
                        </a:spcAft>
                        <a:buNone/>
                      </a:pPr>
                      <a:r>
                        <a:rPr lang="vi"/>
                        <a:t>18</a:t>
                      </a:r>
                      <a:endParaRPr/>
                    </a:p>
                  </a:txBody>
                  <a:tcPr marT="91425" marB="91425" marR="91425" marL="91425"/>
                </a:tc>
                <a:tc>
                  <a:txBody>
                    <a:bodyPr/>
                    <a:lstStyle/>
                    <a:p>
                      <a:pPr indent="0" lvl="0" marL="0" rtl="0" algn="ctr">
                        <a:spcBef>
                          <a:spcPts val="0"/>
                        </a:spcBef>
                        <a:spcAft>
                          <a:spcPts val="0"/>
                        </a:spcAft>
                        <a:buNone/>
                      </a:pPr>
                      <a:r>
                        <a:rPr lang="vi"/>
                        <a:t>19</a:t>
                      </a:r>
                      <a:endParaRPr/>
                    </a:p>
                  </a:txBody>
                  <a:tcPr marT="91425" marB="91425" marR="91425" marL="91425"/>
                </a:tc>
                <a:tc>
                  <a:txBody>
                    <a:bodyPr/>
                    <a:lstStyle/>
                    <a:p>
                      <a:pPr indent="0" lvl="0" marL="0" rtl="0" algn="ctr">
                        <a:spcBef>
                          <a:spcPts val="0"/>
                        </a:spcBef>
                        <a:spcAft>
                          <a:spcPts val="0"/>
                        </a:spcAft>
                        <a:buNone/>
                      </a:pPr>
                      <a:r>
                        <a:rPr lang="vi"/>
                        <a:t>34</a:t>
                      </a:r>
                      <a:endParaRPr/>
                    </a:p>
                  </a:txBody>
                  <a:tcPr marT="91425" marB="91425" marR="91425" marL="91425"/>
                </a:tc>
              </a:tr>
            </a:tbl>
          </a:graphicData>
        </a:graphic>
      </p:graphicFrame>
      <p:sp>
        <p:nvSpPr>
          <p:cNvPr id="354" name="Google Shape;354;p48"/>
          <p:cNvSpPr/>
          <p:nvPr/>
        </p:nvSpPr>
        <p:spPr>
          <a:xfrm>
            <a:off x="1934150" y="2441125"/>
            <a:ext cx="226500" cy="660600"/>
          </a:xfrm>
          <a:prstGeom prst="up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55" name="Google Shape;355;p48"/>
          <p:cNvSpPr txBox="1"/>
          <p:nvPr/>
        </p:nvSpPr>
        <p:spPr>
          <a:xfrm>
            <a:off x="1812150" y="3043725"/>
            <a:ext cx="2151000" cy="22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 sz="1800">
                <a:solidFill>
                  <a:schemeClr val="dk2"/>
                </a:solidFill>
              </a:rPr>
              <a:t>end</a:t>
            </a:r>
            <a:endParaRPr sz="1800">
              <a:solidFill>
                <a:schemeClr val="dk2"/>
              </a:solidFill>
            </a:endParaRPr>
          </a:p>
        </p:txBody>
      </p:sp>
      <p:graphicFrame>
        <p:nvGraphicFramePr>
          <p:cNvPr id="356" name="Google Shape;356;p48"/>
          <p:cNvGraphicFramePr/>
          <p:nvPr/>
        </p:nvGraphicFramePr>
        <p:xfrm>
          <a:off x="6609250" y="2621025"/>
          <a:ext cx="3000000" cy="3000000"/>
        </p:xfrm>
        <a:graphic>
          <a:graphicData uri="http://schemas.openxmlformats.org/drawingml/2006/table">
            <a:tbl>
              <a:tblPr>
                <a:noFill/>
                <a:tableStyleId>{39502961-491E-4187-A61A-7E590D2AF6D9}</a:tableStyleId>
              </a:tblPr>
              <a:tblGrid>
                <a:gridCol w="1080000"/>
              </a:tblGrid>
              <a:tr h="381000">
                <a:tc>
                  <a:txBody>
                    <a:bodyPr/>
                    <a:lstStyle/>
                    <a:p>
                      <a:pPr indent="0" lvl="0" marL="0" rtl="0" algn="ctr">
                        <a:spcBef>
                          <a:spcPts val="0"/>
                        </a:spcBef>
                        <a:spcAft>
                          <a:spcPts val="0"/>
                        </a:spcAft>
                        <a:buNone/>
                      </a:pPr>
                      <a:r>
                        <a:rPr lang="vi"/>
                        <a:t>0xa1</a:t>
                      </a:r>
                      <a:endParaRPr/>
                    </a:p>
                  </a:txBody>
                  <a:tcPr marT="91425" marB="91425" marR="91425" marL="91425"/>
                </a:tc>
              </a:tr>
              <a:tr h="381000">
                <a:tc>
                  <a:txBody>
                    <a:bodyPr/>
                    <a:lstStyle/>
                    <a:p>
                      <a:pPr indent="0" lvl="0" marL="0" rtl="0" algn="ctr">
                        <a:spcBef>
                          <a:spcPts val="0"/>
                        </a:spcBef>
                        <a:spcAft>
                          <a:spcPts val="0"/>
                        </a:spcAft>
                        <a:buNone/>
                      </a:pPr>
                      <a:r>
                        <a:rPr lang="vi"/>
                        <a:t>12</a:t>
                      </a:r>
                      <a:endParaRPr/>
                    </a:p>
                  </a:txBody>
                  <a:tcPr marT="91425" marB="91425" marR="91425" marL="91425"/>
                </a:tc>
              </a:tr>
              <a:tr h="381000">
                <a:tc>
                  <a:txBody>
                    <a:bodyPr/>
                    <a:lstStyle/>
                    <a:p>
                      <a:pPr indent="0" lvl="0" marL="0" rtl="0" algn="ctr">
                        <a:spcBef>
                          <a:spcPts val="0"/>
                        </a:spcBef>
                        <a:spcAft>
                          <a:spcPts val="0"/>
                        </a:spcAft>
                        <a:buNone/>
                      </a:pPr>
                      <a:r>
                        <a:rPr lang="vi"/>
                        <a:t>0xb2</a:t>
                      </a:r>
                      <a:endParaRPr/>
                    </a:p>
                  </a:txBody>
                  <a:tcPr marT="91425" marB="91425" marR="91425" marL="91425">
                    <a:solidFill>
                      <a:schemeClr val="lt1"/>
                    </a:solidFill>
                  </a:tcPr>
                </a:tc>
              </a:tr>
              <a:tr h="381000">
                <a:tc>
                  <a:txBody>
                    <a:bodyPr/>
                    <a:lstStyle/>
                    <a:p>
                      <a:pPr indent="0" lvl="0" marL="0" rtl="0" algn="ctr">
                        <a:spcBef>
                          <a:spcPts val="0"/>
                        </a:spcBef>
                        <a:spcAft>
                          <a:spcPts val="0"/>
                        </a:spcAft>
                        <a:buNone/>
                      </a:pPr>
                      <a:r>
                        <a:t/>
                      </a:r>
                      <a:endParaRPr/>
                    </a:p>
                  </a:txBody>
                  <a:tcPr marT="91425" marB="91425" marR="91425" marL="91425">
                    <a:solidFill>
                      <a:schemeClr val="lt1"/>
                    </a:solidFill>
                  </a:tcPr>
                </a:tc>
              </a:tr>
            </a:tbl>
          </a:graphicData>
        </a:graphic>
      </p:graphicFrame>
      <p:graphicFrame>
        <p:nvGraphicFramePr>
          <p:cNvPr id="357" name="Google Shape;357;p48"/>
          <p:cNvGraphicFramePr/>
          <p:nvPr/>
        </p:nvGraphicFramePr>
        <p:xfrm>
          <a:off x="4988800" y="3558700"/>
          <a:ext cx="3000000" cy="3000000"/>
        </p:xfrm>
        <a:graphic>
          <a:graphicData uri="http://schemas.openxmlformats.org/drawingml/2006/table">
            <a:tbl>
              <a:tblPr>
                <a:noFill/>
                <a:tableStyleId>{39502961-491E-4187-A61A-7E590D2AF6D9}</a:tableStyleId>
              </a:tblPr>
              <a:tblGrid>
                <a:gridCol w="1080000"/>
              </a:tblGrid>
              <a:tr h="381000">
                <a:tc>
                  <a:txBody>
                    <a:bodyPr/>
                    <a:lstStyle/>
                    <a:p>
                      <a:pPr indent="0" lvl="0" marL="0" rtl="0" algn="ctr">
                        <a:spcBef>
                          <a:spcPts val="0"/>
                        </a:spcBef>
                        <a:spcAft>
                          <a:spcPts val="0"/>
                        </a:spcAft>
                        <a:buNone/>
                      </a:pPr>
                      <a:r>
                        <a:rPr lang="vi"/>
                        <a:t>0xb2</a:t>
                      </a:r>
                      <a:endParaRPr/>
                    </a:p>
                  </a:txBody>
                  <a:tcPr marT="91425" marB="91425" marR="91425" marL="91425"/>
                </a:tc>
              </a:tr>
              <a:tr h="381000">
                <a:tc>
                  <a:txBody>
                    <a:bodyPr/>
                    <a:lstStyle/>
                    <a:p>
                      <a:pPr indent="0" lvl="0" marL="0" rtl="0" algn="ctr">
                        <a:spcBef>
                          <a:spcPts val="0"/>
                        </a:spcBef>
                        <a:spcAft>
                          <a:spcPts val="0"/>
                        </a:spcAft>
                        <a:buNone/>
                      </a:pPr>
                      <a:r>
                        <a:rPr lang="vi"/>
                        <a:t>6</a:t>
                      </a:r>
                      <a:endParaRPr/>
                    </a:p>
                  </a:txBody>
                  <a:tcPr marT="91425" marB="91425" marR="91425" marL="91425"/>
                </a:tc>
              </a:tr>
              <a:tr h="381000">
                <a:tc>
                  <a:txBody>
                    <a:bodyPr/>
                    <a:lstStyle/>
                    <a:p>
                      <a:pPr indent="0" lvl="0" marL="0" rtl="0" algn="ctr">
                        <a:spcBef>
                          <a:spcPts val="0"/>
                        </a:spcBef>
                        <a:spcAft>
                          <a:spcPts val="0"/>
                        </a:spcAft>
                        <a:buNone/>
                      </a:pPr>
                      <a:r>
                        <a:rPr lang="vi"/>
                        <a:t>0xd3</a:t>
                      </a:r>
                      <a:endParaRPr/>
                    </a:p>
                  </a:txBody>
                  <a:tcPr marT="91425" marB="91425" marR="91425" marL="91425">
                    <a:solidFill>
                      <a:schemeClr val="lt1"/>
                    </a:solidFill>
                  </a:tcPr>
                </a:tc>
              </a:tr>
              <a:tr h="381000">
                <a:tc>
                  <a:txBody>
                    <a:bodyPr/>
                    <a:lstStyle/>
                    <a:p>
                      <a:pPr indent="0" lvl="0" marL="0" rtl="0" algn="ctr">
                        <a:spcBef>
                          <a:spcPts val="0"/>
                        </a:spcBef>
                        <a:spcAft>
                          <a:spcPts val="0"/>
                        </a:spcAft>
                        <a:buNone/>
                      </a:pPr>
                      <a:r>
                        <a:t/>
                      </a:r>
                      <a:endParaRPr/>
                    </a:p>
                  </a:txBody>
                  <a:tcPr marT="91425" marB="91425" marR="91425" marL="91425">
                    <a:solidFill>
                      <a:schemeClr val="lt1"/>
                    </a:solidFill>
                  </a:tcPr>
                </a:tc>
              </a:tr>
            </a:tbl>
          </a:graphicData>
        </a:graphic>
      </p:graphicFrame>
      <p:graphicFrame>
        <p:nvGraphicFramePr>
          <p:cNvPr id="358" name="Google Shape;358;p48"/>
          <p:cNvGraphicFramePr/>
          <p:nvPr/>
        </p:nvGraphicFramePr>
        <p:xfrm>
          <a:off x="3433000" y="3558700"/>
          <a:ext cx="3000000" cy="3000000"/>
        </p:xfrm>
        <a:graphic>
          <a:graphicData uri="http://schemas.openxmlformats.org/drawingml/2006/table">
            <a:tbl>
              <a:tblPr>
                <a:noFill/>
                <a:tableStyleId>{39502961-491E-4187-A61A-7E590D2AF6D9}</a:tableStyleId>
              </a:tblPr>
              <a:tblGrid>
                <a:gridCol w="1080000"/>
              </a:tblGrid>
              <a:tr h="381000">
                <a:tc>
                  <a:txBody>
                    <a:bodyPr/>
                    <a:lstStyle/>
                    <a:p>
                      <a:pPr indent="0" lvl="0" marL="0" rtl="0" algn="ctr">
                        <a:spcBef>
                          <a:spcPts val="0"/>
                        </a:spcBef>
                        <a:spcAft>
                          <a:spcPts val="0"/>
                        </a:spcAft>
                        <a:buNone/>
                      </a:pPr>
                      <a:r>
                        <a:rPr lang="vi"/>
                        <a:t>0xd3</a:t>
                      </a:r>
                      <a:endParaRPr/>
                    </a:p>
                  </a:txBody>
                  <a:tcPr marT="91425" marB="91425" marR="91425" marL="91425"/>
                </a:tc>
              </a:tr>
              <a:tr h="381000">
                <a:tc>
                  <a:txBody>
                    <a:bodyPr/>
                    <a:lstStyle/>
                    <a:p>
                      <a:pPr indent="0" lvl="0" marL="0" rtl="0" algn="ctr">
                        <a:spcBef>
                          <a:spcPts val="0"/>
                        </a:spcBef>
                        <a:spcAft>
                          <a:spcPts val="0"/>
                        </a:spcAft>
                        <a:buNone/>
                      </a:pPr>
                      <a:r>
                        <a:rPr lang="vi"/>
                        <a:t>4</a:t>
                      </a:r>
                      <a:endParaRPr/>
                    </a:p>
                  </a:txBody>
                  <a:tcPr marT="91425" marB="91425" marR="91425" marL="91425"/>
                </a:tc>
              </a:tr>
              <a:tr h="381000">
                <a:tc>
                  <a:txBody>
                    <a:bodyPr/>
                    <a:lstStyle/>
                    <a:p>
                      <a:pPr indent="0" lvl="0" marL="0" rtl="0" algn="ctr">
                        <a:spcBef>
                          <a:spcPts val="0"/>
                        </a:spcBef>
                        <a:spcAft>
                          <a:spcPts val="0"/>
                        </a:spcAft>
                        <a:buNone/>
                      </a:pPr>
                      <a:r>
                        <a:rPr lang="vi"/>
                        <a:t>0x14</a:t>
                      </a:r>
                      <a:endParaRPr/>
                    </a:p>
                  </a:txBody>
                  <a:tcPr marT="91425" marB="91425" marR="91425" marL="91425">
                    <a:solidFill>
                      <a:schemeClr val="lt1"/>
                    </a:solidFill>
                  </a:tcPr>
                </a:tc>
              </a:tr>
              <a:tr h="381000">
                <a:tc>
                  <a:txBody>
                    <a:bodyPr/>
                    <a:lstStyle/>
                    <a:p>
                      <a:pPr indent="0" lvl="0" marL="0" rtl="0" algn="ctr">
                        <a:spcBef>
                          <a:spcPts val="0"/>
                        </a:spcBef>
                        <a:spcAft>
                          <a:spcPts val="0"/>
                        </a:spcAft>
                        <a:buNone/>
                      </a:pPr>
                      <a:r>
                        <a:rPr lang="vi"/>
                        <a:t>NULL</a:t>
                      </a:r>
                      <a:endParaRPr/>
                    </a:p>
                  </a:txBody>
                  <a:tcPr marT="91425" marB="91425" marR="91425" marL="91425">
                    <a:solidFill>
                      <a:schemeClr val="lt1"/>
                    </a:solidFill>
                  </a:tcPr>
                </a:tc>
              </a:tr>
            </a:tbl>
          </a:graphicData>
        </a:graphic>
      </p:graphicFrame>
      <p:graphicFrame>
        <p:nvGraphicFramePr>
          <p:cNvPr id="359" name="Google Shape;359;p48"/>
          <p:cNvGraphicFramePr/>
          <p:nvPr/>
        </p:nvGraphicFramePr>
        <p:xfrm>
          <a:off x="1795750" y="3558700"/>
          <a:ext cx="3000000" cy="3000000"/>
        </p:xfrm>
        <a:graphic>
          <a:graphicData uri="http://schemas.openxmlformats.org/drawingml/2006/table">
            <a:tbl>
              <a:tblPr>
                <a:noFill/>
                <a:tableStyleId>{39502961-491E-4187-A61A-7E590D2AF6D9}</a:tableStyleId>
              </a:tblPr>
              <a:tblGrid>
                <a:gridCol w="1080000"/>
              </a:tblGrid>
              <a:tr h="381000">
                <a:tc>
                  <a:txBody>
                    <a:bodyPr/>
                    <a:lstStyle/>
                    <a:p>
                      <a:pPr indent="0" lvl="0" marL="0" rtl="0" algn="ctr">
                        <a:spcBef>
                          <a:spcPts val="0"/>
                        </a:spcBef>
                        <a:spcAft>
                          <a:spcPts val="0"/>
                        </a:spcAft>
                        <a:buNone/>
                      </a:pPr>
                      <a:r>
                        <a:rPr lang="vi"/>
                        <a:t>0x14</a:t>
                      </a:r>
                      <a:endParaRPr/>
                    </a:p>
                  </a:txBody>
                  <a:tcPr marT="91425" marB="91425" marR="91425" marL="91425"/>
                </a:tc>
              </a:tr>
              <a:tr h="381000">
                <a:tc>
                  <a:txBody>
                    <a:bodyPr/>
                    <a:lstStyle/>
                    <a:p>
                      <a:pPr indent="0" lvl="0" marL="0" rtl="0" algn="ctr">
                        <a:spcBef>
                          <a:spcPts val="0"/>
                        </a:spcBef>
                        <a:spcAft>
                          <a:spcPts val="0"/>
                        </a:spcAft>
                        <a:buNone/>
                      </a:pPr>
                      <a:r>
                        <a:rPr lang="vi"/>
                        <a:t>2</a:t>
                      </a:r>
                      <a:endParaRPr/>
                    </a:p>
                  </a:txBody>
                  <a:tcPr marT="91425" marB="91425" marR="91425" marL="91425"/>
                </a:tc>
              </a:tr>
              <a:tr h="381000">
                <a:tc>
                  <a:txBody>
                    <a:bodyPr/>
                    <a:lstStyle/>
                    <a:p>
                      <a:pPr indent="0" lvl="0" marL="0" rtl="0" algn="ctr">
                        <a:spcBef>
                          <a:spcPts val="0"/>
                        </a:spcBef>
                        <a:spcAft>
                          <a:spcPts val="0"/>
                        </a:spcAft>
                        <a:buNone/>
                      </a:pPr>
                      <a:r>
                        <a:rPr lang="vi"/>
                        <a:t>NULL</a:t>
                      </a:r>
                      <a:endParaRPr/>
                    </a:p>
                  </a:txBody>
                  <a:tcPr marT="91425" marB="91425" marR="91425" marL="91425">
                    <a:solidFill>
                      <a:schemeClr val="lt1"/>
                    </a:solidFill>
                  </a:tcPr>
                </a:tc>
              </a:tr>
              <a:tr h="381000">
                <a:tc>
                  <a:txBody>
                    <a:bodyPr/>
                    <a:lstStyle/>
                    <a:p>
                      <a:pPr indent="0" lvl="0" marL="0" rtl="0" algn="ctr">
                        <a:spcBef>
                          <a:spcPts val="0"/>
                        </a:spcBef>
                        <a:spcAft>
                          <a:spcPts val="0"/>
                        </a:spcAft>
                        <a:buNone/>
                      </a:pPr>
                      <a:r>
                        <a:rPr lang="vi"/>
                        <a:t>NULL</a:t>
                      </a:r>
                      <a:endParaRPr/>
                    </a:p>
                  </a:txBody>
                  <a:tcPr marT="91425" marB="91425" marR="91425" marL="91425">
                    <a:solidFill>
                      <a:schemeClr val="lt1"/>
                    </a:solidFill>
                  </a:tcPr>
                </a:tc>
              </a:tr>
            </a:tbl>
          </a:graphicData>
        </a:graphic>
      </p:graphicFrame>
      <p:sp>
        <p:nvSpPr>
          <p:cNvPr id="360" name="Google Shape;360;p48"/>
          <p:cNvSpPr/>
          <p:nvPr/>
        </p:nvSpPr>
        <p:spPr>
          <a:xfrm>
            <a:off x="2696150" y="2441125"/>
            <a:ext cx="226500" cy="660600"/>
          </a:xfrm>
          <a:prstGeom prst="up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61" name="Google Shape;361;p48"/>
          <p:cNvSpPr txBox="1"/>
          <p:nvPr/>
        </p:nvSpPr>
        <p:spPr>
          <a:xfrm>
            <a:off x="2574150" y="3043725"/>
            <a:ext cx="2151000" cy="22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 sz="1800">
                <a:solidFill>
                  <a:schemeClr val="dk2"/>
                </a:solidFill>
              </a:rPr>
              <a:t>start</a:t>
            </a:r>
            <a:endParaRPr sz="1800">
              <a:solidFill>
                <a:schemeClr val="dk2"/>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p49"/>
          <p:cNvSpPr txBox="1"/>
          <p:nvPr>
            <p:ph type="ctrTitle"/>
          </p:nvPr>
        </p:nvSpPr>
        <p:spPr>
          <a:xfrm>
            <a:off x="311700" y="744575"/>
            <a:ext cx="8520600" cy="54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sz="2800"/>
              <a:t>Binary search</a:t>
            </a:r>
            <a:endParaRPr sz="2800"/>
          </a:p>
        </p:txBody>
      </p:sp>
      <p:graphicFrame>
        <p:nvGraphicFramePr>
          <p:cNvPr id="367" name="Google Shape;367;p49"/>
          <p:cNvGraphicFramePr/>
          <p:nvPr/>
        </p:nvGraphicFramePr>
        <p:xfrm>
          <a:off x="952500" y="1428750"/>
          <a:ext cx="3000000" cy="3000000"/>
        </p:xfrm>
        <a:graphic>
          <a:graphicData uri="http://schemas.openxmlformats.org/drawingml/2006/table">
            <a:tbl>
              <a:tblPr>
                <a:noFill/>
                <a:tableStyleId>{39502961-491E-4187-A61A-7E590D2AF6D9}</a:tableStyleId>
              </a:tblPr>
              <a:tblGrid>
                <a:gridCol w="723900"/>
                <a:gridCol w="723900"/>
                <a:gridCol w="723900"/>
                <a:gridCol w="723900"/>
                <a:gridCol w="723900"/>
                <a:gridCol w="723900"/>
                <a:gridCol w="723900"/>
                <a:gridCol w="723900"/>
                <a:gridCol w="723900"/>
                <a:gridCol w="723900"/>
              </a:tblGrid>
              <a:tr h="381000">
                <a:tc>
                  <a:txBody>
                    <a:bodyPr/>
                    <a:lstStyle/>
                    <a:p>
                      <a:pPr indent="0" lvl="0" marL="0" rtl="0" algn="ctr">
                        <a:spcBef>
                          <a:spcPts val="0"/>
                        </a:spcBef>
                        <a:spcAft>
                          <a:spcPts val="0"/>
                        </a:spcAft>
                        <a:buNone/>
                      </a:pPr>
                      <a:r>
                        <a:rPr lang="vi"/>
                        <a:t>0</a:t>
                      </a:r>
                      <a:endParaRPr/>
                    </a:p>
                  </a:txBody>
                  <a:tcPr marT="91425" marB="91425" marR="91425" marL="91425"/>
                </a:tc>
                <a:tc>
                  <a:txBody>
                    <a:bodyPr/>
                    <a:lstStyle/>
                    <a:p>
                      <a:pPr indent="0" lvl="0" marL="0" rtl="0" algn="ctr">
                        <a:spcBef>
                          <a:spcPts val="0"/>
                        </a:spcBef>
                        <a:spcAft>
                          <a:spcPts val="0"/>
                        </a:spcAft>
                        <a:buNone/>
                      </a:pPr>
                      <a:r>
                        <a:rPr lang="vi"/>
                        <a:t>1</a:t>
                      </a:r>
                      <a:endParaRPr/>
                    </a:p>
                  </a:txBody>
                  <a:tcPr marT="91425" marB="91425" marR="91425" marL="91425"/>
                </a:tc>
                <a:tc>
                  <a:txBody>
                    <a:bodyPr/>
                    <a:lstStyle/>
                    <a:p>
                      <a:pPr indent="0" lvl="0" marL="0" rtl="0" algn="ctr">
                        <a:spcBef>
                          <a:spcPts val="0"/>
                        </a:spcBef>
                        <a:spcAft>
                          <a:spcPts val="0"/>
                        </a:spcAft>
                        <a:buNone/>
                      </a:pPr>
                      <a:r>
                        <a:rPr lang="vi"/>
                        <a:t>2</a:t>
                      </a:r>
                      <a:endParaRPr/>
                    </a:p>
                  </a:txBody>
                  <a:tcPr marT="91425" marB="91425" marR="91425" marL="91425"/>
                </a:tc>
                <a:tc>
                  <a:txBody>
                    <a:bodyPr/>
                    <a:lstStyle/>
                    <a:p>
                      <a:pPr indent="0" lvl="0" marL="0" rtl="0" algn="ctr">
                        <a:spcBef>
                          <a:spcPts val="0"/>
                        </a:spcBef>
                        <a:spcAft>
                          <a:spcPts val="0"/>
                        </a:spcAft>
                        <a:buNone/>
                      </a:pPr>
                      <a:r>
                        <a:rPr lang="vi"/>
                        <a:t>3</a:t>
                      </a:r>
                      <a:endParaRPr/>
                    </a:p>
                  </a:txBody>
                  <a:tcPr marT="91425" marB="91425" marR="91425" marL="91425"/>
                </a:tc>
                <a:tc>
                  <a:txBody>
                    <a:bodyPr/>
                    <a:lstStyle/>
                    <a:p>
                      <a:pPr indent="0" lvl="0" marL="0" rtl="0" algn="ctr">
                        <a:spcBef>
                          <a:spcPts val="0"/>
                        </a:spcBef>
                        <a:spcAft>
                          <a:spcPts val="0"/>
                        </a:spcAft>
                        <a:buNone/>
                      </a:pPr>
                      <a:r>
                        <a:rPr lang="vi"/>
                        <a:t>4</a:t>
                      </a:r>
                      <a:endParaRPr/>
                    </a:p>
                  </a:txBody>
                  <a:tcPr marT="91425" marB="91425" marR="91425" marL="91425"/>
                </a:tc>
                <a:tc>
                  <a:txBody>
                    <a:bodyPr/>
                    <a:lstStyle/>
                    <a:p>
                      <a:pPr indent="0" lvl="0" marL="0" rtl="0" algn="ctr">
                        <a:spcBef>
                          <a:spcPts val="0"/>
                        </a:spcBef>
                        <a:spcAft>
                          <a:spcPts val="0"/>
                        </a:spcAft>
                        <a:buNone/>
                      </a:pPr>
                      <a:r>
                        <a:rPr lang="vi"/>
                        <a:t>5</a:t>
                      </a:r>
                      <a:endParaRPr/>
                    </a:p>
                  </a:txBody>
                  <a:tcPr marT="91425" marB="91425" marR="91425" marL="91425"/>
                </a:tc>
                <a:tc>
                  <a:txBody>
                    <a:bodyPr/>
                    <a:lstStyle/>
                    <a:p>
                      <a:pPr indent="0" lvl="0" marL="0" rtl="0" algn="ctr">
                        <a:spcBef>
                          <a:spcPts val="0"/>
                        </a:spcBef>
                        <a:spcAft>
                          <a:spcPts val="0"/>
                        </a:spcAft>
                        <a:buNone/>
                      </a:pPr>
                      <a:r>
                        <a:rPr lang="vi"/>
                        <a:t>6</a:t>
                      </a:r>
                      <a:endParaRPr/>
                    </a:p>
                  </a:txBody>
                  <a:tcPr marT="91425" marB="91425" marR="91425" marL="91425"/>
                </a:tc>
                <a:tc>
                  <a:txBody>
                    <a:bodyPr/>
                    <a:lstStyle/>
                    <a:p>
                      <a:pPr indent="0" lvl="0" marL="0" rtl="0" algn="ctr">
                        <a:spcBef>
                          <a:spcPts val="0"/>
                        </a:spcBef>
                        <a:spcAft>
                          <a:spcPts val="0"/>
                        </a:spcAft>
                        <a:buNone/>
                      </a:pPr>
                      <a:r>
                        <a:rPr lang="vi"/>
                        <a:t>7</a:t>
                      </a:r>
                      <a:endParaRPr/>
                    </a:p>
                  </a:txBody>
                  <a:tcPr marT="91425" marB="91425" marR="91425" marL="91425"/>
                </a:tc>
                <a:tc>
                  <a:txBody>
                    <a:bodyPr/>
                    <a:lstStyle/>
                    <a:p>
                      <a:pPr indent="0" lvl="0" marL="0" rtl="0" algn="ctr">
                        <a:spcBef>
                          <a:spcPts val="0"/>
                        </a:spcBef>
                        <a:spcAft>
                          <a:spcPts val="0"/>
                        </a:spcAft>
                        <a:buNone/>
                      </a:pPr>
                      <a:r>
                        <a:rPr lang="vi"/>
                        <a:t>8</a:t>
                      </a:r>
                      <a:endParaRPr/>
                    </a:p>
                  </a:txBody>
                  <a:tcPr marT="91425" marB="91425" marR="91425" marL="91425"/>
                </a:tc>
                <a:tc>
                  <a:txBody>
                    <a:bodyPr/>
                    <a:lstStyle/>
                    <a:p>
                      <a:pPr indent="0" lvl="0" marL="0" rtl="0" algn="ctr">
                        <a:spcBef>
                          <a:spcPts val="0"/>
                        </a:spcBef>
                        <a:spcAft>
                          <a:spcPts val="0"/>
                        </a:spcAft>
                        <a:buNone/>
                      </a:pPr>
                      <a:r>
                        <a:rPr lang="vi"/>
                        <a:t>9</a:t>
                      </a:r>
                      <a:endParaRPr/>
                    </a:p>
                  </a:txBody>
                  <a:tcPr marT="91425" marB="91425" marR="91425" marL="91425"/>
                </a:tc>
              </a:tr>
              <a:tr h="381000">
                <a:tc>
                  <a:txBody>
                    <a:bodyPr/>
                    <a:lstStyle/>
                    <a:p>
                      <a:pPr indent="0" lvl="0" marL="0" rtl="0" algn="ctr">
                        <a:spcBef>
                          <a:spcPts val="0"/>
                        </a:spcBef>
                        <a:spcAft>
                          <a:spcPts val="0"/>
                        </a:spcAft>
                        <a:buNone/>
                      </a:pPr>
                      <a:r>
                        <a:rPr lang="vi"/>
                        <a:t>2</a:t>
                      </a:r>
                      <a:endParaRPr/>
                    </a:p>
                  </a:txBody>
                  <a:tcPr marT="91425" marB="91425" marR="91425" marL="91425"/>
                </a:tc>
                <a:tc>
                  <a:txBody>
                    <a:bodyPr/>
                    <a:lstStyle/>
                    <a:p>
                      <a:pPr indent="0" lvl="0" marL="0" rtl="0" algn="ctr">
                        <a:spcBef>
                          <a:spcPts val="0"/>
                        </a:spcBef>
                        <a:spcAft>
                          <a:spcPts val="0"/>
                        </a:spcAft>
                        <a:buNone/>
                      </a:pPr>
                      <a:r>
                        <a:rPr lang="vi"/>
                        <a:t>4</a:t>
                      </a:r>
                      <a:endParaRPr/>
                    </a:p>
                  </a:txBody>
                  <a:tcPr marT="91425" marB="91425" marR="91425" marL="91425"/>
                </a:tc>
                <a:tc>
                  <a:txBody>
                    <a:bodyPr/>
                    <a:lstStyle/>
                    <a:p>
                      <a:pPr indent="0" lvl="0" marL="0" rtl="0" algn="ctr">
                        <a:spcBef>
                          <a:spcPts val="0"/>
                        </a:spcBef>
                        <a:spcAft>
                          <a:spcPts val="0"/>
                        </a:spcAft>
                        <a:buNone/>
                      </a:pPr>
                      <a:r>
                        <a:rPr lang="vi"/>
                        <a:t>6</a:t>
                      </a:r>
                      <a:endParaRPr/>
                    </a:p>
                  </a:txBody>
                  <a:tcPr marT="91425" marB="91425" marR="91425" marL="91425"/>
                </a:tc>
                <a:tc>
                  <a:txBody>
                    <a:bodyPr/>
                    <a:lstStyle/>
                    <a:p>
                      <a:pPr indent="0" lvl="0" marL="0" rtl="0" algn="ctr">
                        <a:spcBef>
                          <a:spcPts val="0"/>
                        </a:spcBef>
                        <a:spcAft>
                          <a:spcPts val="0"/>
                        </a:spcAft>
                        <a:buNone/>
                      </a:pPr>
                      <a:r>
                        <a:rPr lang="vi"/>
                        <a:t>8</a:t>
                      </a:r>
                      <a:endParaRPr/>
                    </a:p>
                  </a:txBody>
                  <a:tcPr marT="91425" marB="91425" marR="91425" marL="91425"/>
                </a:tc>
                <a:tc>
                  <a:txBody>
                    <a:bodyPr/>
                    <a:lstStyle/>
                    <a:p>
                      <a:pPr indent="0" lvl="0" marL="0" rtl="0" algn="ctr">
                        <a:spcBef>
                          <a:spcPts val="0"/>
                        </a:spcBef>
                        <a:spcAft>
                          <a:spcPts val="0"/>
                        </a:spcAft>
                        <a:buNone/>
                      </a:pPr>
                      <a:r>
                        <a:rPr lang="vi"/>
                        <a:t>9</a:t>
                      </a:r>
                      <a:endParaRPr/>
                    </a:p>
                  </a:txBody>
                  <a:tcPr marT="91425" marB="91425" marR="91425" marL="91425"/>
                </a:tc>
                <a:tc>
                  <a:txBody>
                    <a:bodyPr/>
                    <a:lstStyle/>
                    <a:p>
                      <a:pPr indent="0" lvl="0" marL="0" rtl="0" algn="ctr">
                        <a:spcBef>
                          <a:spcPts val="0"/>
                        </a:spcBef>
                        <a:spcAft>
                          <a:spcPts val="0"/>
                        </a:spcAft>
                        <a:buNone/>
                      </a:pPr>
                      <a:r>
                        <a:rPr lang="vi"/>
                        <a:t>12</a:t>
                      </a:r>
                      <a:endParaRPr/>
                    </a:p>
                  </a:txBody>
                  <a:tcPr marT="91425" marB="91425" marR="91425" marL="91425"/>
                </a:tc>
                <a:tc>
                  <a:txBody>
                    <a:bodyPr/>
                    <a:lstStyle/>
                    <a:p>
                      <a:pPr indent="0" lvl="0" marL="0" rtl="0" algn="ctr">
                        <a:spcBef>
                          <a:spcPts val="0"/>
                        </a:spcBef>
                        <a:spcAft>
                          <a:spcPts val="0"/>
                        </a:spcAft>
                        <a:buNone/>
                      </a:pPr>
                      <a:r>
                        <a:rPr lang="vi"/>
                        <a:t>15</a:t>
                      </a:r>
                      <a:endParaRPr/>
                    </a:p>
                  </a:txBody>
                  <a:tcPr marT="91425" marB="91425" marR="91425" marL="91425"/>
                </a:tc>
                <a:tc>
                  <a:txBody>
                    <a:bodyPr/>
                    <a:lstStyle/>
                    <a:p>
                      <a:pPr indent="0" lvl="0" marL="0" rtl="0" algn="ctr">
                        <a:spcBef>
                          <a:spcPts val="0"/>
                        </a:spcBef>
                        <a:spcAft>
                          <a:spcPts val="0"/>
                        </a:spcAft>
                        <a:buNone/>
                      </a:pPr>
                      <a:r>
                        <a:rPr lang="vi"/>
                        <a:t>18</a:t>
                      </a:r>
                      <a:endParaRPr/>
                    </a:p>
                  </a:txBody>
                  <a:tcPr marT="91425" marB="91425" marR="91425" marL="91425"/>
                </a:tc>
                <a:tc>
                  <a:txBody>
                    <a:bodyPr/>
                    <a:lstStyle/>
                    <a:p>
                      <a:pPr indent="0" lvl="0" marL="0" rtl="0" algn="ctr">
                        <a:spcBef>
                          <a:spcPts val="0"/>
                        </a:spcBef>
                        <a:spcAft>
                          <a:spcPts val="0"/>
                        </a:spcAft>
                        <a:buNone/>
                      </a:pPr>
                      <a:r>
                        <a:rPr lang="vi"/>
                        <a:t>19</a:t>
                      </a:r>
                      <a:endParaRPr/>
                    </a:p>
                  </a:txBody>
                  <a:tcPr marT="91425" marB="91425" marR="91425" marL="91425"/>
                </a:tc>
                <a:tc>
                  <a:txBody>
                    <a:bodyPr/>
                    <a:lstStyle/>
                    <a:p>
                      <a:pPr indent="0" lvl="0" marL="0" rtl="0" algn="ctr">
                        <a:spcBef>
                          <a:spcPts val="0"/>
                        </a:spcBef>
                        <a:spcAft>
                          <a:spcPts val="0"/>
                        </a:spcAft>
                        <a:buNone/>
                      </a:pPr>
                      <a:r>
                        <a:rPr lang="vi"/>
                        <a:t>34</a:t>
                      </a:r>
                      <a:endParaRPr/>
                    </a:p>
                  </a:txBody>
                  <a:tcPr marT="91425" marB="91425" marR="91425" marL="91425"/>
                </a:tc>
              </a:tr>
            </a:tbl>
          </a:graphicData>
        </a:graphic>
      </p:graphicFrame>
      <p:sp>
        <p:nvSpPr>
          <p:cNvPr id="368" name="Google Shape;368;p49"/>
          <p:cNvSpPr/>
          <p:nvPr/>
        </p:nvSpPr>
        <p:spPr>
          <a:xfrm>
            <a:off x="4143950" y="2441125"/>
            <a:ext cx="226500" cy="660600"/>
          </a:xfrm>
          <a:prstGeom prst="up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69" name="Google Shape;369;p49"/>
          <p:cNvSpPr txBox="1"/>
          <p:nvPr/>
        </p:nvSpPr>
        <p:spPr>
          <a:xfrm>
            <a:off x="4021950" y="3043725"/>
            <a:ext cx="2151000" cy="22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 sz="1800">
                <a:solidFill>
                  <a:schemeClr val="dk2"/>
                </a:solidFill>
              </a:rPr>
              <a:t>end</a:t>
            </a:r>
            <a:endParaRPr sz="1800">
              <a:solidFill>
                <a:schemeClr val="dk2"/>
              </a:solidFill>
            </a:endParaRPr>
          </a:p>
        </p:txBody>
      </p:sp>
      <p:graphicFrame>
        <p:nvGraphicFramePr>
          <p:cNvPr id="370" name="Google Shape;370;p49"/>
          <p:cNvGraphicFramePr/>
          <p:nvPr/>
        </p:nvGraphicFramePr>
        <p:xfrm>
          <a:off x="6609250" y="2621025"/>
          <a:ext cx="3000000" cy="3000000"/>
        </p:xfrm>
        <a:graphic>
          <a:graphicData uri="http://schemas.openxmlformats.org/drawingml/2006/table">
            <a:tbl>
              <a:tblPr>
                <a:noFill/>
                <a:tableStyleId>{39502961-491E-4187-A61A-7E590D2AF6D9}</a:tableStyleId>
              </a:tblPr>
              <a:tblGrid>
                <a:gridCol w="1080000"/>
              </a:tblGrid>
              <a:tr h="381000">
                <a:tc>
                  <a:txBody>
                    <a:bodyPr/>
                    <a:lstStyle/>
                    <a:p>
                      <a:pPr indent="0" lvl="0" marL="0" rtl="0" algn="ctr">
                        <a:spcBef>
                          <a:spcPts val="0"/>
                        </a:spcBef>
                        <a:spcAft>
                          <a:spcPts val="0"/>
                        </a:spcAft>
                        <a:buNone/>
                      </a:pPr>
                      <a:r>
                        <a:rPr lang="vi"/>
                        <a:t>0xa1</a:t>
                      </a:r>
                      <a:endParaRPr/>
                    </a:p>
                  </a:txBody>
                  <a:tcPr marT="91425" marB="91425" marR="91425" marL="91425"/>
                </a:tc>
              </a:tr>
              <a:tr h="381000">
                <a:tc>
                  <a:txBody>
                    <a:bodyPr/>
                    <a:lstStyle/>
                    <a:p>
                      <a:pPr indent="0" lvl="0" marL="0" rtl="0" algn="ctr">
                        <a:spcBef>
                          <a:spcPts val="0"/>
                        </a:spcBef>
                        <a:spcAft>
                          <a:spcPts val="0"/>
                        </a:spcAft>
                        <a:buNone/>
                      </a:pPr>
                      <a:r>
                        <a:rPr lang="vi"/>
                        <a:t>12</a:t>
                      </a:r>
                      <a:endParaRPr/>
                    </a:p>
                  </a:txBody>
                  <a:tcPr marT="91425" marB="91425" marR="91425" marL="91425"/>
                </a:tc>
              </a:tr>
              <a:tr h="381000">
                <a:tc>
                  <a:txBody>
                    <a:bodyPr/>
                    <a:lstStyle/>
                    <a:p>
                      <a:pPr indent="0" lvl="0" marL="0" rtl="0" algn="ctr">
                        <a:spcBef>
                          <a:spcPts val="0"/>
                        </a:spcBef>
                        <a:spcAft>
                          <a:spcPts val="0"/>
                        </a:spcAft>
                        <a:buNone/>
                      </a:pPr>
                      <a:r>
                        <a:rPr lang="vi"/>
                        <a:t>0xb2</a:t>
                      </a:r>
                      <a:endParaRPr/>
                    </a:p>
                  </a:txBody>
                  <a:tcPr marT="91425" marB="91425" marR="91425" marL="91425">
                    <a:solidFill>
                      <a:schemeClr val="lt1"/>
                    </a:solidFill>
                  </a:tcPr>
                </a:tc>
              </a:tr>
              <a:tr h="381000">
                <a:tc>
                  <a:txBody>
                    <a:bodyPr/>
                    <a:lstStyle/>
                    <a:p>
                      <a:pPr indent="0" lvl="0" marL="0" rtl="0" algn="ctr">
                        <a:spcBef>
                          <a:spcPts val="0"/>
                        </a:spcBef>
                        <a:spcAft>
                          <a:spcPts val="0"/>
                        </a:spcAft>
                        <a:buNone/>
                      </a:pPr>
                      <a:r>
                        <a:t/>
                      </a:r>
                      <a:endParaRPr/>
                    </a:p>
                  </a:txBody>
                  <a:tcPr marT="91425" marB="91425" marR="91425" marL="91425">
                    <a:solidFill>
                      <a:schemeClr val="lt1"/>
                    </a:solidFill>
                  </a:tcPr>
                </a:tc>
              </a:tr>
            </a:tbl>
          </a:graphicData>
        </a:graphic>
      </p:graphicFrame>
      <p:graphicFrame>
        <p:nvGraphicFramePr>
          <p:cNvPr id="371" name="Google Shape;371;p49"/>
          <p:cNvGraphicFramePr/>
          <p:nvPr/>
        </p:nvGraphicFramePr>
        <p:xfrm>
          <a:off x="4988800" y="3558700"/>
          <a:ext cx="3000000" cy="3000000"/>
        </p:xfrm>
        <a:graphic>
          <a:graphicData uri="http://schemas.openxmlformats.org/drawingml/2006/table">
            <a:tbl>
              <a:tblPr>
                <a:noFill/>
                <a:tableStyleId>{39502961-491E-4187-A61A-7E590D2AF6D9}</a:tableStyleId>
              </a:tblPr>
              <a:tblGrid>
                <a:gridCol w="1080000"/>
              </a:tblGrid>
              <a:tr h="381000">
                <a:tc>
                  <a:txBody>
                    <a:bodyPr/>
                    <a:lstStyle/>
                    <a:p>
                      <a:pPr indent="0" lvl="0" marL="0" rtl="0" algn="ctr">
                        <a:spcBef>
                          <a:spcPts val="0"/>
                        </a:spcBef>
                        <a:spcAft>
                          <a:spcPts val="0"/>
                        </a:spcAft>
                        <a:buNone/>
                      </a:pPr>
                      <a:r>
                        <a:rPr lang="vi"/>
                        <a:t>0xb2</a:t>
                      </a:r>
                      <a:endParaRPr/>
                    </a:p>
                  </a:txBody>
                  <a:tcPr marT="91425" marB="91425" marR="91425" marL="91425"/>
                </a:tc>
              </a:tr>
              <a:tr h="381000">
                <a:tc>
                  <a:txBody>
                    <a:bodyPr/>
                    <a:lstStyle/>
                    <a:p>
                      <a:pPr indent="0" lvl="0" marL="0" rtl="0" algn="ctr">
                        <a:spcBef>
                          <a:spcPts val="0"/>
                        </a:spcBef>
                        <a:spcAft>
                          <a:spcPts val="0"/>
                        </a:spcAft>
                        <a:buNone/>
                      </a:pPr>
                      <a:r>
                        <a:rPr lang="vi"/>
                        <a:t>6</a:t>
                      </a:r>
                      <a:endParaRPr/>
                    </a:p>
                  </a:txBody>
                  <a:tcPr marT="91425" marB="91425" marR="91425" marL="91425"/>
                </a:tc>
              </a:tr>
              <a:tr h="381000">
                <a:tc>
                  <a:txBody>
                    <a:bodyPr/>
                    <a:lstStyle/>
                    <a:p>
                      <a:pPr indent="0" lvl="0" marL="0" rtl="0" algn="ctr">
                        <a:spcBef>
                          <a:spcPts val="0"/>
                        </a:spcBef>
                        <a:spcAft>
                          <a:spcPts val="0"/>
                        </a:spcAft>
                        <a:buNone/>
                      </a:pPr>
                      <a:r>
                        <a:rPr lang="vi"/>
                        <a:t>0xd3</a:t>
                      </a:r>
                      <a:endParaRPr/>
                    </a:p>
                  </a:txBody>
                  <a:tcPr marT="91425" marB="91425" marR="91425" marL="91425">
                    <a:solidFill>
                      <a:schemeClr val="lt1"/>
                    </a:solidFill>
                  </a:tcPr>
                </a:tc>
              </a:tr>
              <a:tr h="381000">
                <a:tc>
                  <a:txBody>
                    <a:bodyPr/>
                    <a:lstStyle/>
                    <a:p>
                      <a:pPr indent="0" lvl="0" marL="0" rtl="0" algn="ctr">
                        <a:spcBef>
                          <a:spcPts val="0"/>
                        </a:spcBef>
                        <a:spcAft>
                          <a:spcPts val="0"/>
                        </a:spcAft>
                        <a:buNone/>
                      </a:pPr>
                      <a:r>
                        <a:t/>
                      </a:r>
                      <a:endParaRPr/>
                    </a:p>
                  </a:txBody>
                  <a:tcPr marT="91425" marB="91425" marR="91425" marL="91425">
                    <a:solidFill>
                      <a:schemeClr val="lt1"/>
                    </a:solidFill>
                  </a:tcPr>
                </a:tc>
              </a:tr>
            </a:tbl>
          </a:graphicData>
        </a:graphic>
      </p:graphicFrame>
      <p:graphicFrame>
        <p:nvGraphicFramePr>
          <p:cNvPr id="372" name="Google Shape;372;p49"/>
          <p:cNvGraphicFramePr/>
          <p:nvPr/>
        </p:nvGraphicFramePr>
        <p:xfrm>
          <a:off x="3433000" y="3558700"/>
          <a:ext cx="3000000" cy="3000000"/>
        </p:xfrm>
        <a:graphic>
          <a:graphicData uri="http://schemas.openxmlformats.org/drawingml/2006/table">
            <a:tbl>
              <a:tblPr>
                <a:noFill/>
                <a:tableStyleId>{39502961-491E-4187-A61A-7E590D2AF6D9}</a:tableStyleId>
              </a:tblPr>
              <a:tblGrid>
                <a:gridCol w="1080000"/>
              </a:tblGrid>
              <a:tr h="381000">
                <a:tc>
                  <a:txBody>
                    <a:bodyPr/>
                    <a:lstStyle/>
                    <a:p>
                      <a:pPr indent="0" lvl="0" marL="0" rtl="0" algn="ctr">
                        <a:spcBef>
                          <a:spcPts val="0"/>
                        </a:spcBef>
                        <a:spcAft>
                          <a:spcPts val="0"/>
                        </a:spcAft>
                        <a:buNone/>
                      </a:pPr>
                      <a:r>
                        <a:rPr lang="vi"/>
                        <a:t>0xd3</a:t>
                      </a:r>
                      <a:endParaRPr/>
                    </a:p>
                  </a:txBody>
                  <a:tcPr marT="91425" marB="91425" marR="91425" marL="91425"/>
                </a:tc>
              </a:tr>
              <a:tr h="381000">
                <a:tc>
                  <a:txBody>
                    <a:bodyPr/>
                    <a:lstStyle/>
                    <a:p>
                      <a:pPr indent="0" lvl="0" marL="0" rtl="0" algn="ctr">
                        <a:spcBef>
                          <a:spcPts val="0"/>
                        </a:spcBef>
                        <a:spcAft>
                          <a:spcPts val="0"/>
                        </a:spcAft>
                        <a:buNone/>
                      </a:pPr>
                      <a:r>
                        <a:rPr lang="vi"/>
                        <a:t>4</a:t>
                      </a:r>
                      <a:endParaRPr/>
                    </a:p>
                  </a:txBody>
                  <a:tcPr marT="91425" marB="91425" marR="91425" marL="91425"/>
                </a:tc>
              </a:tr>
              <a:tr h="381000">
                <a:tc>
                  <a:txBody>
                    <a:bodyPr/>
                    <a:lstStyle/>
                    <a:p>
                      <a:pPr indent="0" lvl="0" marL="0" rtl="0" algn="ctr">
                        <a:spcBef>
                          <a:spcPts val="0"/>
                        </a:spcBef>
                        <a:spcAft>
                          <a:spcPts val="0"/>
                        </a:spcAft>
                        <a:buNone/>
                      </a:pPr>
                      <a:r>
                        <a:rPr lang="vi"/>
                        <a:t>0x14</a:t>
                      </a:r>
                      <a:endParaRPr/>
                    </a:p>
                  </a:txBody>
                  <a:tcPr marT="91425" marB="91425" marR="91425" marL="91425">
                    <a:solidFill>
                      <a:schemeClr val="lt1"/>
                    </a:solidFill>
                  </a:tcPr>
                </a:tc>
              </a:tr>
              <a:tr h="381000">
                <a:tc>
                  <a:txBody>
                    <a:bodyPr/>
                    <a:lstStyle/>
                    <a:p>
                      <a:pPr indent="0" lvl="0" marL="0" rtl="0" algn="ctr">
                        <a:spcBef>
                          <a:spcPts val="0"/>
                        </a:spcBef>
                        <a:spcAft>
                          <a:spcPts val="0"/>
                        </a:spcAft>
                        <a:buNone/>
                      </a:pPr>
                      <a:r>
                        <a:rPr lang="vi"/>
                        <a:t>NULL</a:t>
                      </a:r>
                      <a:endParaRPr/>
                    </a:p>
                  </a:txBody>
                  <a:tcPr marT="91425" marB="91425" marR="91425" marL="91425">
                    <a:solidFill>
                      <a:schemeClr val="lt1"/>
                    </a:solidFill>
                  </a:tcPr>
                </a:tc>
              </a:tr>
            </a:tbl>
          </a:graphicData>
        </a:graphic>
      </p:graphicFrame>
      <p:graphicFrame>
        <p:nvGraphicFramePr>
          <p:cNvPr id="373" name="Google Shape;373;p49"/>
          <p:cNvGraphicFramePr/>
          <p:nvPr/>
        </p:nvGraphicFramePr>
        <p:xfrm>
          <a:off x="1795750" y="3558700"/>
          <a:ext cx="3000000" cy="3000000"/>
        </p:xfrm>
        <a:graphic>
          <a:graphicData uri="http://schemas.openxmlformats.org/drawingml/2006/table">
            <a:tbl>
              <a:tblPr>
                <a:noFill/>
                <a:tableStyleId>{39502961-491E-4187-A61A-7E590D2AF6D9}</a:tableStyleId>
              </a:tblPr>
              <a:tblGrid>
                <a:gridCol w="1080000"/>
              </a:tblGrid>
              <a:tr h="381000">
                <a:tc>
                  <a:txBody>
                    <a:bodyPr/>
                    <a:lstStyle/>
                    <a:p>
                      <a:pPr indent="0" lvl="0" marL="0" rtl="0" algn="ctr">
                        <a:spcBef>
                          <a:spcPts val="0"/>
                        </a:spcBef>
                        <a:spcAft>
                          <a:spcPts val="0"/>
                        </a:spcAft>
                        <a:buNone/>
                      </a:pPr>
                      <a:r>
                        <a:rPr lang="vi"/>
                        <a:t>0x14</a:t>
                      </a:r>
                      <a:endParaRPr/>
                    </a:p>
                  </a:txBody>
                  <a:tcPr marT="91425" marB="91425" marR="91425" marL="91425"/>
                </a:tc>
              </a:tr>
              <a:tr h="381000">
                <a:tc>
                  <a:txBody>
                    <a:bodyPr/>
                    <a:lstStyle/>
                    <a:p>
                      <a:pPr indent="0" lvl="0" marL="0" rtl="0" algn="ctr">
                        <a:spcBef>
                          <a:spcPts val="0"/>
                        </a:spcBef>
                        <a:spcAft>
                          <a:spcPts val="0"/>
                        </a:spcAft>
                        <a:buNone/>
                      </a:pPr>
                      <a:r>
                        <a:rPr lang="vi"/>
                        <a:t>2</a:t>
                      </a:r>
                      <a:endParaRPr/>
                    </a:p>
                  </a:txBody>
                  <a:tcPr marT="91425" marB="91425" marR="91425" marL="91425"/>
                </a:tc>
              </a:tr>
              <a:tr h="381000">
                <a:tc>
                  <a:txBody>
                    <a:bodyPr/>
                    <a:lstStyle/>
                    <a:p>
                      <a:pPr indent="0" lvl="0" marL="0" rtl="0" algn="ctr">
                        <a:spcBef>
                          <a:spcPts val="0"/>
                        </a:spcBef>
                        <a:spcAft>
                          <a:spcPts val="0"/>
                        </a:spcAft>
                        <a:buNone/>
                      </a:pPr>
                      <a:r>
                        <a:rPr lang="vi"/>
                        <a:t>NULL</a:t>
                      </a:r>
                      <a:endParaRPr/>
                    </a:p>
                  </a:txBody>
                  <a:tcPr marT="91425" marB="91425" marR="91425" marL="91425">
                    <a:solidFill>
                      <a:schemeClr val="lt1"/>
                    </a:solidFill>
                  </a:tcPr>
                </a:tc>
              </a:tr>
              <a:tr h="381000">
                <a:tc>
                  <a:txBody>
                    <a:bodyPr/>
                    <a:lstStyle/>
                    <a:p>
                      <a:pPr indent="0" lvl="0" marL="0" rtl="0" algn="ctr">
                        <a:spcBef>
                          <a:spcPts val="0"/>
                        </a:spcBef>
                        <a:spcAft>
                          <a:spcPts val="0"/>
                        </a:spcAft>
                        <a:buNone/>
                      </a:pPr>
                      <a:r>
                        <a:rPr lang="vi"/>
                        <a:t>NULL</a:t>
                      </a:r>
                      <a:endParaRPr/>
                    </a:p>
                  </a:txBody>
                  <a:tcPr marT="91425" marB="91425" marR="91425" marL="91425">
                    <a:solidFill>
                      <a:schemeClr val="lt1"/>
                    </a:solidFill>
                  </a:tcPr>
                </a:tc>
              </a:tr>
            </a:tbl>
          </a:graphicData>
        </a:graphic>
      </p:graphicFrame>
      <p:sp>
        <p:nvSpPr>
          <p:cNvPr id="374" name="Google Shape;374;p49"/>
          <p:cNvSpPr/>
          <p:nvPr/>
        </p:nvSpPr>
        <p:spPr>
          <a:xfrm>
            <a:off x="1248350" y="2441125"/>
            <a:ext cx="226500" cy="660600"/>
          </a:xfrm>
          <a:prstGeom prst="up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75" name="Google Shape;375;p49"/>
          <p:cNvSpPr txBox="1"/>
          <p:nvPr/>
        </p:nvSpPr>
        <p:spPr>
          <a:xfrm>
            <a:off x="1126350" y="3043725"/>
            <a:ext cx="2151000" cy="22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 sz="1800">
                <a:solidFill>
                  <a:schemeClr val="dk2"/>
                </a:solidFill>
              </a:rPr>
              <a:t>start</a:t>
            </a:r>
            <a:endParaRPr sz="1800">
              <a:solidFill>
                <a:schemeClr val="dk2"/>
              </a:solidFill>
            </a:endParaRPr>
          </a:p>
        </p:txBody>
      </p:sp>
      <p:sp>
        <p:nvSpPr>
          <p:cNvPr id="376" name="Google Shape;376;p49"/>
          <p:cNvSpPr/>
          <p:nvPr/>
        </p:nvSpPr>
        <p:spPr>
          <a:xfrm>
            <a:off x="2696150" y="2441125"/>
            <a:ext cx="226500" cy="660600"/>
          </a:xfrm>
          <a:prstGeom prst="up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77" name="Google Shape;377;p49"/>
          <p:cNvSpPr txBox="1"/>
          <p:nvPr/>
        </p:nvSpPr>
        <p:spPr>
          <a:xfrm>
            <a:off x="2574150" y="3043725"/>
            <a:ext cx="2151000" cy="22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 sz="1800">
                <a:solidFill>
                  <a:schemeClr val="dk2"/>
                </a:solidFill>
              </a:rPr>
              <a:t>mid</a:t>
            </a:r>
            <a:endParaRPr sz="1800">
              <a:solidFill>
                <a:schemeClr val="dk2"/>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sp>
        <p:nvSpPr>
          <p:cNvPr id="382" name="Google Shape;382;p50"/>
          <p:cNvSpPr txBox="1"/>
          <p:nvPr>
            <p:ph type="ctrTitle"/>
          </p:nvPr>
        </p:nvSpPr>
        <p:spPr>
          <a:xfrm>
            <a:off x="311700" y="744575"/>
            <a:ext cx="8520600" cy="54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sz="2800"/>
              <a:t>Binary search</a:t>
            </a:r>
            <a:endParaRPr sz="2800"/>
          </a:p>
        </p:txBody>
      </p:sp>
      <p:graphicFrame>
        <p:nvGraphicFramePr>
          <p:cNvPr id="383" name="Google Shape;383;p50"/>
          <p:cNvGraphicFramePr/>
          <p:nvPr/>
        </p:nvGraphicFramePr>
        <p:xfrm>
          <a:off x="952500" y="1428750"/>
          <a:ext cx="3000000" cy="3000000"/>
        </p:xfrm>
        <a:graphic>
          <a:graphicData uri="http://schemas.openxmlformats.org/drawingml/2006/table">
            <a:tbl>
              <a:tblPr>
                <a:noFill/>
                <a:tableStyleId>{39502961-491E-4187-A61A-7E590D2AF6D9}</a:tableStyleId>
              </a:tblPr>
              <a:tblGrid>
                <a:gridCol w="723900"/>
                <a:gridCol w="723900"/>
                <a:gridCol w="723900"/>
                <a:gridCol w="723900"/>
                <a:gridCol w="723900"/>
                <a:gridCol w="723900"/>
                <a:gridCol w="723900"/>
                <a:gridCol w="723900"/>
                <a:gridCol w="723900"/>
                <a:gridCol w="723900"/>
              </a:tblGrid>
              <a:tr h="381000">
                <a:tc>
                  <a:txBody>
                    <a:bodyPr/>
                    <a:lstStyle/>
                    <a:p>
                      <a:pPr indent="0" lvl="0" marL="0" rtl="0" algn="ctr">
                        <a:spcBef>
                          <a:spcPts val="0"/>
                        </a:spcBef>
                        <a:spcAft>
                          <a:spcPts val="0"/>
                        </a:spcAft>
                        <a:buNone/>
                      </a:pPr>
                      <a:r>
                        <a:rPr lang="vi"/>
                        <a:t>0</a:t>
                      </a:r>
                      <a:endParaRPr/>
                    </a:p>
                  </a:txBody>
                  <a:tcPr marT="91425" marB="91425" marR="91425" marL="91425"/>
                </a:tc>
                <a:tc>
                  <a:txBody>
                    <a:bodyPr/>
                    <a:lstStyle/>
                    <a:p>
                      <a:pPr indent="0" lvl="0" marL="0" rtl="0" algn="ctr">
                        <a:spcBef>
                          <a:spcPts val="0"/>
                        </a:spcBef>
                        <a:spcAft>
                          <a:spcPts val="0"/>
                        </a:spcAft>
                        <a:buNone/>
                      </a:pPr>
                      <a:r>
                        <a:rPr lang="vi"/>
                        <a:t>1</a:t>
                      </a:r>
                      <a:endParaRPr/>
                    </a:p>
                  </a:txBody>
                  <a:tcPr marT="91425" marB="91425" marR="91425" marL="91425"/>
                </a:tc>
                <a:tc>
                  <a:txBody>
                    <a:bodyPr/>
                    <a:lstStyle/>
                    <a:p>
                      <a:pPr indent="0" lvl="0" marL="0" rtl="0" algn="ctr">
                        <a:spcBef>
                          <a:spcPts val="0"/>
                        </a:spcBef>
                        <a:spcAft>
                          <a:spcPts val="0"/>
                        </a:spcAft>
                        <a:buNone/>
                      </a:pPr>
                      <a:r>
                        <a:rPr lang="vi"/>
                        <a:t>2</a:t>
                      </a:r>
                      <a:endParaRPr/>
                    </a:p>
                  </a:txBody>
                  <a:tcPr marT="91425" marB="91425" marR="91425" marL="91425"/>
                </a:tc>
                <a:tc>
                  <a:txBody>
                    <a:bodyPr/>
                    <a:lstStyle/>
                    <a:p>
                      <a:pPr indent="0" lvl="0" marL="0" rtl="0" algn="ctr">
                        <a:spcBef>
                          <a:spcPts val="0"/>
                        </a:spcBef>
                        <a:spcAft>
                          <a:spcPts val="0"/>
                        </a:spcAft>
                        <a:buNone/>
                      </a:pPr>
                      <a:r>
                        <a:rPr lang="vi"/>
                        <a:t>3</a:t>
                      </a:r>
                      <a:endParaRPr/>
                    </a:p>
                  </a:txBody>
                  <a:tcPr marT="91425" marB="91425" marR="91425" marL="91425"/>
                </a:tc>
                <a:tc>
                  <a:txBody>
                    <a:bodyPr/>
                    <a:lstStyle/>
                    <a:p>
                      <a:pPr indent="0" lvl="0" marL="0" rtl="0" algn="ctr">
                        <a:spcBef>
                          <a:spcPts val="0"/>
                        </a:spcBef>
                        <a:spcAft>
                          <a:spcPts val="0"/>
                        </a:spcAft>
                        <a:buNone/>
                      </a:pPr>
                      <a:r>
                        <a:rPr lang="vi"/>
                        <a:t>4</a:t>
                      </a:r>
                      <a:endParaRPr/>
                    </a:p>
                  </a:txBody>
                  <a:tcPr marT="91425" marB="91425" marR="91425" marL="91425"/>
                </a:tc>
                <a:tc>
                  <a:txBody>
                    <a:bodyPr/>
                    <a:lstStyle/>
                    <a:p>
                      <a:pPr indent="0" lvl="0" marL="0" rtl="0" algn="ctr">
                        <a:spcBef>
                          <a:spcPts val="0"/>
                        </a:spcBef>
                        <a:spcAft>
                          <a:spcPts val="0"/>
                        </a:spcAft>
                        <a:buNone/>
                      </a:pPr>
                      <a:r>
                        <a:rPr lang="vi"/>
                        <a:t>5</a:t>
                      </a:r>
                      <a:endParaRPr/>
                    </a:p>
                  </a:txBody>
                  <a:tcPr marT="91425" marB="91425" marR="91425" marL="91425"/>
                </a:tc>
                <a:tc>
                  <a:txBody>
                    <a:bodyPr/>
                    <a:lstStyle/>
                    <a:p>
                      <a:pPr indent="0" lvl="0" marL="0" rtl="0" algn="ctr">
                        <a:spcBef>
                          <a:spcPts val="0"/>
                        </a:spcBef>
                        <a:spcAft>
                          <a:spcPts val="0"/>
                        </a:spcAft>
                        <a:buNone/>
                      </a:pPr>
                      <a:r>
                        <a:rPr lang="vi"/>
                        <a:t>6</a:t>
                      </a:r>
                      <a:endParaRPr/>
                    </a:p>
                  </a:txBody>
                  <a:tcPr marT="91425" marB="91425" marR="91425" marL="91425"/>
                </a:tc>
                <a:tc>
                  <a:txBody>
                    <a:bodyPr/>
                    <a:lstStyle/>
                    <a:p>
                      <a:pPr indent="0" lvl="0" marL="0" rtl="0" algn="ctr">
                        <a:spcBef>
                          <a:spcPts val="0"/>
                        </a:spcBef>
                        <a:spcAft>
                          <a:spcPts val="0"/>
                        </a:spcAft>
                        <a:buNone/>
                      </a:pPr>
                      <a:r>
                        <a:rPr lang="vi"/>
                        <a:t>7</a:t>
                      </a:r>
                      <a:endParaRPr/>
                    </a:p>
                  </a:txBody>
                  <a:tcPr marT="91425" marB="91425" marR="91425" marL="91425"/>
                </a:tc>
                <a:tc>
                  <a:txBody>
                    <a:bodyPr/>
                    <a:lstStyle/>
                    <a:p>
                      <a:pPr indent="0" lvl="0" marL="0" rtl="0" algn="ctr">
                        <a:spcBef>
                          <a:spcPts val="0"/>
                        </a:spcBef>
                        <a:spcAft>
                          <a:spcPts val="0"/>
                        </a:spcAft>
                        <a:buNone/>
                      </a:pPr>
                      <a:r>
                        <a:rPr lang="vi"/>
                        <a:t>8</a:t>
                      </a:r>
                      <a:endParaRPr/>
                    </a:p>
                  </a:txBody>
                  <a:tcPr marT="91425" marB="91425" marR="91425" marL="91425"/>
                </a:tc>
                <a:tc>
                  <a:txBody>
                    <a:bodyPr/>
                    <a:lstStyle/>
                    <a:p>
                      <a:pPr indent="0" lvl="0" marL="0" rtl="0" algn="ctr">
                        <a:spcBef>
                          <a:spcPts val="0"/>
                        </a:spcBef>
                        <a:spcAft>
                          <a:spcPts val="0"/>
                        </a:spcAft>
                        <a:buNone/>
                      </a:pPr>
                      <a:r>
                        <a:rPr lang="vi"/>
                        <a:t>9</a:t>
                      </a:r>
                      <a:endParaRPr/>
                    </a:p>
                  </a:txBody>
                  <a:tcPr marT="91425" marB="91425" marR="91425" marL="91425"/>
                </a:tc>
              </a:tr>
              <a:tr h="381000">
                <a:tc>
                  <a:txBody>
                    <a:bodyPr/>
                    <a:lstStyle/>
                    <a:p>
                      <a:pPr indent="0" lvl="0" marL="0" rtl="0" algn="ctr">
                        <a:spcBef>
                          <a:spcPts val="0"/>
                        </a:spcBef>
                        <a:spcAft>
                          <a:spcPts val="0"/>
                        </a:spcAft>
                        <a:buNone/>
                      </a:pPr>
                      <a:r>
                        <a:rPr lang="vi"/>
                        <a:t>2</a:t>
                      </a:r>
                      <a:endParaRPr/>
                    </a:p>
                  </a:txBody>
                  <a:tcPr marT="91425" marB="91425" marR="91425" marL="91425"/>
                </a:tc>
                <a:tc>
                  <a:txBody>
                    <a:bodyPr/>
                    <a:lstStyle/>
                    <a:p>
                      <a:pPr indent="0" lvl="0" marL="0" rtl="0" algn="ctr">
                        <a:spcBef>
                          <a:spcPts val="0"/>
                        </a:spcBef>
                        <a:spcAft>
                          <a:spcPts val="0"/>
                        </a:spcAft>
                        <a:buNone/>
                      </a:pPr>
                      <a:r>
                        <a:rPr lang="vi"/>
                        <a:t>4</a:t>
                      </a:r>
                      <a:endParaRPr/>
                    </a:p>
                  </a:txBody>
                  <a:tcPr marT="91425" marB="91425" marR="91425" marL="91425"/>
                </a:tc>
                <a:tc>
                  <a:txBody>
                    <a:bodyPr/>
                    <a:lstStyle/>
                    <a:p>
                      <a:pPr indent="0" lvl="0" marL="0" rtl="0" algn="ctr">
                        <a:spcBef>
                          <a:spcPts val="0"/>
                        </a:spcBef>
                        <a:spcAft>
                          <a:spcPts val="0"/>
                        </a:spcAft>
                        <a:buNone/>
                      </a:pPr>
                      <a:r>
                        <a:rPr lang="vi"/>
                        <a:t>6</a:t>
                      </a:r>
                      <a:endParaRPr/>
                    </a:p>
                  </a:txBody>
                  <a:tcPr marT="91425" marB="91425" marR="91425" marL="91425"/>
                </a:tc>
                <a:tc>
                  <a:txBody>
                    <a:bodyPr/>
                    <a:lstStyle/>
                    <a:p>
                      <a:pPr indent="0" lvl="0" marL="0" rtl="0" algn="ctr">
                        <a:spcBef>
                          <a:spcPts val="0"/>
                        </a:spcBef>
                        <a:spcAft>
                          <a:spcPts val="0"/>
                        </a:spcAft>
                        <a:buNone/>
                      </a:pPr>
                      <a:r>
                        <a:rPr lang="vi"/>
                        <a:t>8</a:t>
                      </a:r>
                      <a:endParaRPr/>
                    </a:p>
                  </a:txBody>
                  <a:tcPr marT="91425" marB="91425" marR="91425" marL="91425"/>
                </a:tc>
                <a:tc>
                  <a:txBody>
                    <a:bodyPr/>
                    <a:lstStyle/>
                    <a:p>
                      <a:pPr indent="0" lvl="0" marL="0" rtl="0" algn="ctr">
                        <a:spcBef>
                          <a:spcPts val="0"/>
                        </a:spcBef>
                        <a:spcAft>
                          <a:spcPts val="0"/>
                        </a:spcAft>
                        <a:buNone/>
                      </a:pPr>
                      <a:r>
                        <a:rPr lang="vi"/>
                        <a:t>9</a:t>
                      </a:r>
                      <a:endParaRPr/>
                    </a:p>
                  </a:txBody>
                  <a:tcPr marT="91425" marB="91425" marR="91425" marL="91425"/>
                </a:tc>
                <a:tc>
                  <a:txBody>
                    <a:bodyPr/>
                    <a:lstStyle/>
                    <a:p>
                      <a:pPr indent="0" lvl="0" marL="0" rtl="0" algn="ctr">
                        <a:spcBef>
                          <a:spcPts val="0"/>
                        </a:spcBef>
                        <a:spcAft>
                          <a:spcPts val="0"/>
                        </a:spcAft>
                        <a:buNone/>
                      </a:pPr>
                      <a:r>
                        <a:rPr lang="vi"/>
                        <a:t>12</a:t>
                      </a:r>
                      <a:endParaRPr/>
                    </a:p>
                  </a:txBody>
                  <a:tcPr marT="91425" marB="91425" marR="91425" marL="91425"/>
                </a:tc>
                <a:tc>
                  <a:txBody>
                    <a:bodyPr/>
                    <a:lstStyle/>
                    <a:p>
                      <a:pPr indent="0" lvl="0" marL="0" rtl="0" algn="ctr">
                        <a:spcBef>
                          <a:spcPts val="0"/>
                        </a:spcBef>
                        <a:spcAft>
                          <a:spcPts val="0"/>
                        </a:spcAft>
                        <a:buNone/>
                      </a:pPr>
                      <a:r>
                        <a:rPr lang="vi"/>
                        <a:t>15</a:t>
                      </a:r>
                      <a:endParaRPr/>
                    </a:p>
                  </a:txBody>
                  <a:tcPr marT="91425" marB="91425" marR="91425" marL="91425"/>
                </a:tc>
                <a:tc>
                  <a:txBody>
                    <a:bodyPr/>
                    <a:lstStyle/>
                    <a:p>
                      <a:pPr indent="0" lvl="0" marL="0" rtl="0" algn="ctr">
                        <a:spcBef>
                          <a:spcPts val="0"/>
                        </a:spcBef>
                        <a:spcAft>
                          <a:spcPts val="0"/>
                        </a:spcAft>
                        <a:buNone/>
                      </a:pPr>
                      <a:r>
                        <a:rPr lang="vi"/>
                        <a:t>18</a:t>
                      </a:r>
                      <a:endParaRPr/>
                    </a:p>
                  </a:txBody>
                  <a:tcPr marT="91425" marB="91425" marR="91425" marL="91425"/>
                </a:tc>
                <a:tc>
                  <a:txBody>
                    <a:bodyPr/>
                    <a:lstStyle/>
                    <a:p>
                      <a:pPr indent="0" lvl="0" marL="0" rtl="0" algn="ctr">
                        <a:spcBef>
                          <a:spcPts val="0"/>
                        </a:spcBef>
                        <a:spcAft>
                          <a:spcPts val="0"/>
                        </a:spcAft>
                        <a:buNone/>
                      </a:pPr>
                      <a:r>
                        <a:rPr lang="vi"/>
                        <a:t>19</a:t>
                      </a:r>
                      <a:endParaRPr/>
                    </a:p>
                  </a:txBody>
                  <a:tcPr marT="91425" marB="91425" marR="91425" marL="91425"/>
                </a:tc>
                <a:tc>
                  <a:txBody>
                    <a:bodyPr/>
                    <a:lstStyle/>
                    <a:p>
                      <a:pPr indent="0" lvl="0" marL="0" rtl="0" algn="ctr">
                        <a:spcBef>
                          <a:spcPts val="0"/>
                        </a:spcBef>
                        <a:spcAft>
                          <a:spcPts val="0"/>
                        </a:spcAft>
                        <a:buNone/>
                      </a:pPr>
                      <a:r>
                        <a:rPr lang="vi"/>
                        <a:t>34</a:t>
                      </a:r>
                      <a:endParaRPr/>
                    </a:p>
                  </a:txBody>
                  <a:tcPr marT="91425" marB="91425" marR="91425" marL="91425"/>
                </a:tc>
              </a:tr>
            </a:tbl>
          </a:graphicData>
        </a:graphic>
      </p:graphicFrame>
      <p:sp>
        <p:nvSpPr>
          <p:cNvPr id="384" name="Google Shape;384;p50"/>
          <p:cNvSpPr/>
          <p:nvPr/>
        </p:nvSpPr>
        <p:spPr>
          <a:xfrm>
            <a:off x="4143950" y="2441125"/>
            <a:ext cx="226500" cy="660600"/>
          </a:xfrm>
          <a:prstGeom prst="up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85" name="Google Shape;385;p50"/>
          <p:cNvSpPr txBox="1"/>
          <p:nvPr/>
        </p:nvSpPr>
        <p:spPr>
          <a:xfrm>
            <a:off x="4021950" y="3043725"/>
            <a:ext cx="2151000" cy="22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 sz="1800">
                <a:solidFill>
                  <a:schemeClr val="dk2"/>
                </a:solidFill>
              </a:rPr>
              <a:t>end</a:t>
            </a:r>
            <a:endParaRPr sz="1800">
              <a:solidFill>
                <a:schemeClr val="dk2"/>
              </a:solidFill>
            </a:endParaRPr>
          </a:p>
        </p:txBody>
      </p:sp>
      <p:graphicFrame>
        <p:nvGraphicFramePr>
          <p:cNvPr id="386" name="Google Shape;386;p50"/>
          <p:cNvGraphicFramePr/>
          <p:nvPr/>
        </p:nvGraphicFramePr>
        <p:xfrm>
          <a:off x="6609250" y="2621025"/>
          <a:ext cx="3000000" cy="3000000"/>
        </p:xfrm>
        <a:graphic>
          <a:graphicData uri="http://schemas.openxmlformats.org/drawingml/2006/table">
            <a:tbl>
              <a:tblPr>
                <a:noFill/>
                <a:tableStyleId>{39502961-491E-4187-A61A-7E590D2AF6D9}</a:tableStyleId>
              </a:tblPr>
              <a:tblGrid>
                <a:gridCol w="1080000"/>
              </a:tblGrid>
              <a:tr h="381000">
                <a:tc>
                  <a:txBody>
                    <a:bodyPr/>
                    <a:lstStyle/>
                    <a:p>
                      <a:pPr indent="0" lvl="0" marL="0" rtl="0" algn="ctr">
                        <a:spcBef>
                          <a:spcPts val="0"/>
                        </a:spcBef>
                        <a:spcAft>
                          <a:spcPts val="0"/>
                        </a:spcAft>
                        <a:buNone/>
                      </a:pPr>
                      <a:r>
                        <a:rPr lang="vi"/>
                        <a:t>0xa1</a:t>
                      </a:r>
                      <a:endParaRPr/>
                    </a:p>
                  </a:txBody>
                  <a:tcPr marT="91425" marB="91425" marR="91425" marL="91425"/>
                </a:tc>
              </a:tr>
              <a:tr h="381000">
                <a:tc>
                  <a:txBody>
                    <a:bodyPr/>
                    <a:lstStyle/>
                    <a:p>
                      <a:pPr indent="0" lvl="0" marL="0" rtl="0" algn="ctr">
                        <a:spcBef>
                          <a:spcPts val="0"/>
                        </a:spcBef>
                        <a:spcAft>
                          <a:spcPts val="0"/>
                        </a:spcAft>
                        <a:buNone/>
                      </a:pPr>
                      <a:r>
                        <a:rPr lang="vi"/>
                        <a:t>12</a:t>
                      </a:r>
                      <a:endParaRPr/>
                    </a:p>
                  </a:txBody>
                  <a:tcPr marT="91425" marB="91425" marR="91425" marL="91425"/>
                </a:tc>
              </a:tr>
              <a:tr h="381000">
                <a:tc>
                  <a:txBody>
                    <a:bodyPr/>
                    <a:lstStyle/>
                    <a:p>
                      <a:pPr indent="0" lvl="0" marL="0" rtl="0" algn="ctr">
                        <a:spcBef>
                          <a:spcPts val="0"/>
                        </a:spcBef>
                        <a:spcAft>
                          <a:spcPts val="0"/>
                        </a:spcAft>
                        <a:buNone/>
                      </a:pPr>
                      <a:r>
                        <a:rPr lang="vi"/>
                        <a:t>0xb2</a:t>
                      </a:r>
                      <a:endParaRPr/>
                    </a:p>
                  </a:txBody>
                  <a:tcPr marT="91425" marB="91425" marR="91425" marL="91425">
                    <a:solidFill>
                      <a:schemeClr val="lt1"/>
                    </a:solidFill>
                  </a:tcPr>
                </a:tc>
              </a:tr>
              <a:tr h="381000">
                <a:tc>
                  <a:txBody>
                    <a:bodyPr/>
                    <a:lstStyle/>
                    <a:p>
                      <a:pPr indent="0" lvl="0" marL="0" rtl="0" algn="ctr">
                        <a:spcBef>
                          <a:spcPts val="0"/>
                        </a:spcBef>
                        <a:spcAft>
                          <a:spcPts val="0"/>
                        </a:spcAft>
                        <a:buNone/>
                      </a:pPr>
                      <a:r>
                        <a:t/>
                      </a:r>
                      <a:endParaRPr/>
                    </a:p>
                  </a:txBody>
                  <a:tcPr marT="91425" marB="91425" marR="91425" marL="91425">
                    <a:solidFill>
                      <a:schemeClr val="lt1"/>
                    </a:solidFill>
                  </a:tcPr>
                </a:tc>
              </a:tr>
            </a:tbl>
          </a:graphicData>
        </a:graphic>
      </p:graphicFrame>
      <p:graphicFrame>
        <p:nvGraphicFramePr>
          <p:cNvPr id="387" name="Google Shape;387;p50"/>
          <p:cNvGraphicFramePr/>
          <p:nvPr/>
        </p:nvGraphicFramePr>
        <p:xfrm>
          <a:off x="4988800" y="3558700"/>
          <a:ext cx="3000000" cy="3000000"/>
        </p:xfrm>
        <a:graphic>
          <a:graphicData uri="http://schemas.openxmlformats.org/drawingml/2006/table">
            <a:tbl>
              <a:tblPr>
                <a:noFill/>
                <a:tableStyleId>{39502961-491E-4187-A61A-7E590D2AF6D9}</a:tableStyleId>
              </a:tblPr>
              <a:tblGrid>
                <a:gridCol w="1080000"/>
              </a:tblGrid>
              <a:tr h="381000">
                <a:tc>
                  <a:txBody>
                    <a:bodyPr/>
                    <a:lstStyle/>
                    <a:p>
                      <a:pPr indent="0" lvl="0" marL="0" rtl="0" algn="ctr">
                        <a:spcBef>
                          <a:spcPts val="0"/>
                        </a:spcBef>
                        <a:spcAft>
                          <a:spcPts val="0"/>
                        </a:spcAft>
                        <a:buNone/>
                      </a:pPr>
                      <a:r>
                        <a:rPr lang="vi"/>
                        <a:t>0xb2</a:t>
                      </a:r>
                      <a:endParaRPr/>
                    </a:p>
                  </a:txBody>
                  <a:tcPr marT="91425" marB="91425" marR="91425" marL="91425"/>
                </a:tc>
              </a:tr>
              <a:tr h="381000">
                <a:tc>
                  <a:txBody>
                    <a:bodyPr/>
                    <a:lstStyle/>
                    <a:p>
                      <a:pPr indent="0" lvl="0" marL="0" rtl="0" algn="ctr">
                        <a:spcBef>
                          <a:spcPts val="0"/>
                        </a:spcBef>
                        <a:spcAft>
                          <a:spcPts val="0"/>
                        </a:spcAft>
                        <a:buNone/>
                      </a:pPr>
                      <a:r>
                        <a:rPr lang="vi"/>
                        <a:t>6</a:t>
                      </a:r>
                      <a:endParaRPr/>
                    </a:p>
                  </a:txBody>
                  <a:tcPr marT="91425" marB="91425" marR="91425" marL="91425"/>
                </a:tc>
              </a:tr>
              <a:tr h="381000">
                <a:tc>
                  <a:txBody>
                    <a:bodyPr/>
                    <a:lstStyle/>
                    <a:p>
                      <a:pPr indent="0" lvl="0" marL="0" rtl="0" algn="ctr">
                        <a:spcBef>
                          <a:spcPts val="0"/>
                        </a:spcBef>
                        <a:spcAft>
                          <a:spcPts val="0"/>
                        </a:spcAft>
                        <a:buNone/>
                      </a:pPr>
                      <a:r>
                        <a:rPr lang="vi"/>
                        <a:t>0xd3</a:t>
                      </a:r>
                      <a:endParaRPr/>
                    </a:p>
                  </a:txBody>
                  <a:tcPr marT="91425" marB="91425" marR="91425" marL="91425">
                    <a:solidFill>
                      <a:schemeClr val="lt1"/>
                    </a:solidFill>
                  </a:tcPr>
                </a:tc>
              </a:tr>
              <a:tr h="381000">
                <a:tc>
                  <a:txBody>
                    <a:bodyPr/>
                    <a:lstStyle/>
                    <a:p>
                      <a:pPr indent="0" lvl="0" marL="0" rtl="0" algn="ctr">
                        <a:spcBef>
                          <a:spcPts val="0"/>
                        </a:spcBef>
                        <a:spcAft>
                          <a:spcPts val="0"/>
                        </a:spcAft>
                        <a:buNone/>
                      </a:pPr>
                      <a:r>
                        <a:t/>
                      </a:r>
                      <a:endParaRPr/>
                    </a:p>
                  </a:txBody>
                  <a:tcPr marT="91425" marB="91425" marR="91425" marL="91425">
                    <a:solidFill>
                      <a:schemeClr val="lt1"/>
                    </a:solidFill>
                  </a:tcPr>
                </a:tc>
              </a:tr>
            </a:tbl>
          </a:graphicData>
        </a:graphic>
      </p:graphicFrame>
      <p:graphicFrame>
        <p:nvGraphicFramePr>
          <p:cNvPr id="388" name="Google Shape;388;p50"/>
          <p:cNvGraphicFramePr/>
          <p:nvPr/>
        </p:nvGraphicFramePr>
        <p:xfrm>
          <a:off x="3433000" y="3558700"/>
          <a:ext cx="3000000" cy="3000000"/>
        </p:xfrm>
        <a:graphic>
          <a:graphicData uri="http://schemas.openxmlformats.org/drawingml/2006/table">
            <a:tbl>
              <a:tblPr>
                <a:noFill/>
                <a:tableStyleId>{39502961-491E-4187-A61A-7E590D2AF6D9}</a:tableStyleId>
              </a:tblPr>
              <a:tblGrid>
                <a:gridCol w="1080000"/>
              </a:tblGrid>
              <a:tr h="381000">
                <a:tc>
                  <a:txBody>
                    <a:bodyPr/>
                    <a:lstStyle/>
                    <a:p>
                      <a:pPr indent="0" lvl="0" marL="0" rtl="0" algn="ctr">
                        <a:spcBef>
                          <a:spcPts val="0"/>
                        </a:spcBef>
                        <a:spcAft>
                          <a:spcPts val="0"/>
                        </a:spcAft>
                        <a:buNone/>
                      </a:pPr>
                      <a:r>
                        <a:rPr lang="vi"/>
                        <a:t>0xd3</a:t>
                      </a:r>
                      <a:endParaRPr/>
                    </a:p>
                  </a:txBody>
                  <a:tcPr marT="91425" marB="91425" marR="91425" marL="91425"/>
                </a:tc>
              </a:tr>
              <a:tr h="381000">
                <a:tc>
                  <a:txBody>
                    <a:bodyPr/>
                    <a:lstStyle/>
                    <a:p>
                      <a:pPr indent="0" lvl="0" marL="0" rtl="0" algn="ctr">
                        <a:spcBef>
                          <a:spcPts val="0"/>
                        </a:spcBef>
                        <a:spcAft>
                          <a:spcPts val="0"/>
                        </a:spcAft>
                        <a:buNone/>
                      </a:pPr>
                      <a:r>
                        <a:rPr lang="vi"/>
                        <a:t>4</a:t>
                      </a:r>
                      <a:endParaRPr/>
                    </a:p>
                  </a:txBody>
                  <a:tcPr marT="91425" marB="91425" marR="91425" marL="91425"/>
                </a:tc>
              </a:tr>
              <a:tr h="381000">
                <a:tc>
                  <a:txBody>
                    <a:bodyPr/>
                    <a:lstStyle/>
                    <a:p>
                      <a:pPr indent="0" lvl="0" marL="0" rtl="0" algn="ctr">
                        <a:spcBef>
                          <a:spcPts val="0"/>
                        </a:spcBef>
                        <a:spcAft>
                          <a:spcPts val="0"/>
                        </a:spcAft>
                        <a:buNone/>
                      </a:pPr>
                      <a:r>
                        <a:rPr lang="vi"/>
                        <a:t>0x14</a:t>
                      </a:r>
                      <a:endParaRPr/>
                    </a:p>
                  </a:txBody>
                  <a:tcPr marT="91425" marB="91425" marR="91425" marL="91425">
                    <a:solidFill>
                      <a:schemeClr val="lt1"/>
                    </a:solidFill>
                  </a:tcPr>
                </a:tc>
              </a:tr>
              <a:tr h="381000">
                <a:tc>
                  <a:txBody>
                    <a:bodyPr/>
                    <a:lstStyle/>
                    <a:p>
                      <a:pPr indent="0" lvl="0" marL="0" rtl="0" algn="ctr">
                        <a:spcBef>
                          <a:spcPts val="0"/>
                        </a:spcBef>
                        <a:spcAft>
                          <a:spcPts val="0"/>
                        </a:spcAft>
                        <a:buNone/>
                      </a:pPr>
                      <a:r>
                        <a:rPr lang="vi"/>
                        <a:t>NULL</a:t>
                      </a:r>
                      <a:endParaRPr/>
                    </a:p>
                  </a:txBody>
                  <a:tcPr marT="91425" marB="91425" marR="91425" marL="91425">
                    <a:solidFill>
                      <a:schemeClr val="lt1"/>
                    </a:solidFill>
                  </a:tcPr>
                </a:tc>
              </a:tr>
            </a:tbl>
          </a:graphicData>
        </a:graphic>
      </p:graphicFrame>
      <p:graphicFrame>
        <p:nvGraphicFramePr>
          <p:cNvPr id="389" name="Google Shape;389;p50"/>
          <p:cNvGraphicFramePr/>
          <p:nvPr/>
        </p:nvGraphicFramePr>
        <p:xfrm>
          <a:off x="1795750" y="3558700"/>
          <a:ext cx="3000000" cy="3000000"/>
        </p:xfrm>
        <a:graphic>
          <a:graphicData uri="http://schemas.openxmlformats.org/drawingml/2006/table">
            <a:tbl>
              <a:tblPr>
                <a:noFill/>
                <a:tableStyleId>{39502961-491E-4187-A61A-7E590D2AF6D9}</a:tableStyleId>
              </a:tblPr>
              <a:tblGrid>
                <a:gridCol w="1080000"/>
              </a:tblGrid>
              <a:tr h="381000">
                <a:tc>
                  <a:txBody>
                    <a:bodyPr/>
                    <a:lstStyle/>
                    <a:p>
                      <a:pPr indent="0" lvl="0" marL="0" rtl="0" algn="ctr">
                        <a:spcBef>
                          <a:spcPts val="0"/>
                        </a:spcBef>
                        <a:spcAft>
                          <a:spcPts val="0"/>
                        </a:spcAft>
                        <a:buNone/>
                      </a:pPr>
                      <a:r>
                        <a:rPr lang="vi"/>
                        <a:t>0x14</a:t>
                      </a:r>
                      <a:endParaRPr/>
                    </a:p>
                  </a:txBody>
                  <a:tcPr marT="91425" marB="91425" marR="91425" marL="91425"/>
                </a:tc>
              </a:tr>
              <a:tr h="381000">
                <a:tc>
                  <a:txBody>
                    <a:bodyPr/>
                    <a:lstStyle/>
                    <a:p>
                      <a:pPr indent="0" lvl="0" marL="0" rtl="0" algn="ctr">
                        <a:spcBef>
                          <a:spcPts val="0"/>
                        </a:spcBef>
                        <a:spcAft>
                          <a:spcPts val="0"/>
                        </a:spcAft>
                        <a:buNone/>
                      </a:pPr>
                      <a:r>
                        <a:rPr lang="vi"/>
                        <a:t>2</a:t>
                      </a:r>
                      <a:endParaRPr/>
                    </a:p>
                  </a:txBody>
                  <a:tcPr marT="91425" marB="91425" marR="91425" marL="91425"/>
                </a:tc>
              </a:tr>
              <a:tr h="381000">
                <a:tc>
                  <a:txBody>
                    <a:bodyPr/>
                    <a:lstStyle/>
                    <a:p>
                      <a:pPr indent="0" lvl="0" marL="0" rtl="0" algn="ctr">
                        <a:spcBef>
                          <a:spcPts val="0"/>
                        </a:spcBef>
                        <a:spcAft>
                          <a:spcPts val="0"/>
                        </a:spcAft>
                        <a:buNone/>
                      </a:pPr>
                      <a:r>
                        <a:rPr lang="vi"/>
                        <a:t>NULL</a:t>
                      </a:r>
                      <a:endParaRPr/>
                    </a:p>
                  </a:txBody>
                  <a:tcPr marT="91425" marB="91425" marR="91425" marL="91425">
                    <a:solidFill>
                      <a:schemeClr val="lt1"/>
                    </a:solidFill>
                  </a:tcPr>
                </a:tc>
              </a:tr>
              <a:tr h="381000">
                <a:tc>
                  <a:txBody>
                    <a:bodyPr/>
                    <a:lstStyle/>
                    <a:p>
                      <a:pPr indent="0" lvl="0" marL="0" rtl="0" algn="ctr">
                        <a:spcBef>
                          <a:spcPts val="0"/>
                        </a:spcBef>
                        <a:spcAft>
                          <a:spcPts val="0"/>
                        </a:spcAft>
                        <a:buNone/>
                      </a:pPr>
                      <a:r>
                        <a:rPr lang="vi"/>
                        <a:t>NULL</a:t>
                      </a:r>
                      <a:endParaRPr/>
                    </a:p>
                  </a:txBody>
                  <a:tcPr marT="91425" marB="91425" marR="91425" marL="91425">
                    <a:solidFill>
                      <a:schemeClr val="lt1"/>
                    </a:solidFill>
                  </a:tcPr>
                </a:tc>
              </a:tr>
            </a:tbl>
          </a:graphicData>
        </a:graphic>
      </p:graphicFrame>
      <p:sp>
        <p:nvSpPr>
          <p:cNvPr id="390" name="Google Shape;390;p50"/>
          <p:cNvSpPr/>
          <p:nvPr/>
        </p:nvSpPr>
        <p:spPr>
          <a:xfrm>
            <a:off x="3458150" y="2441125"/>
            <a:ext cx="226500" cy="660600"/>
          </a:xfrm>
          <a:prstGeom prst="up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91" name="Google Shape;391;p50"/>
          <p:cNvSpPr txBox="1"/>
          <p:nvPr/>
        </p:nvSpPr>
        <p:spPr>
          <a:xfrm>
            <a:off x="3336150" y="3043725"/>
            <a:ext cx="1080000" cy="22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 sz="1800">
                <a:solidFill>
                  <a:schemeClr val="dk2"/>
                </a:solidFill>
              </a:rPr>
              <a:t>start</a:t>
            </a:r>
            <a:endParaRPr sz="1800">
              <a:solidFill>
                <a:schemeClr val="dk2"/>
              </a:solidFill>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 name="Shape 395"/>
        <p:cNvGrpSpPr/>
        <p:nvPr/>
      </p:nvGrpSpPr>
      <p:grpSpPr>
        <a:xfrm>
          <a:off x="0" y="0"/>
          <a:ext cx="0" cy="0"/>
          <a:chOff x="0" y="0"/>
          <a:chExt cx="0" cy="0"/>
        </a:xfrm>
      </p:grpSpPr>
      <p:sp>
        <p:nvSpPr>
          <p:cNvPr id="396" name="Google Shape;396;p51"/>
          <p:cNvSpPr txBox="1"/>
          <p:nvPr>
            <p:ph type="ctrTitle"/>
          </p:nvPr>
        </p:nvSpPr>
        <p:spPr>
          <a:xfrm>
            <a:off x="311700" y="744575"/>
            <a:ext cx="8520600" cy="54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sz="2800"/>
              <a:t>Binary search</a:t>
            </a:r>
            <a:endParaRPr sz="2800"/>
          </a:p>
        </p:txBody>
      </p:sp>
      <p:graphicFrame>
        <p:nvGraphicFramePr>
          <p:cNvPr id="397" name="Google Shape;397;p51"/>
          <p:cNvGraphicFramePr/>
          <p:nvPr/>
        </p:nvGraphicFramePr>
        <p:xfrm>
          <a:off x="952500" y="1428750"/>
          <a:ext cx="3000000" cy="3000000"/>
        </p:xfrm>
        <a:graphic>
          <a:graphicData uri="http://schemas.openxmlformats.org/drawingml/2006/table">
            <a:tbl>
              <a:tblPr>
                <a:noFill/>
                <a:tableStyleId>{39502961-491E-4187-A61A-7E590D2AF6D9}</a:tableStyleId>
              </a:tblPr>
              <a:tblGrid>
                <a:gridCol w="723900"/>
                <a:gridCol w="723900"/>
                <a:gridCol w="723900"/>
                <a:gridCol w="723900"/>
                <a:gridCol w="723900"/>
                <a:gridCol w="723900"/>
                <a:gridCol w="723900"/>
                <a:gridCol w="723900"/>
                <a:gridCol w="723900"/>
                <a:gridCol w="723900"/>
              </a:tblGrid>
              <a:tr h="381000">
                <a:tc>
                  <a:txBody>
                    <a:bodyPr/>
                    <a:lstStyle/>
                    <a:p>
                      <a:pPr indent="0" lvl="0" marL="0" rtl="0" algn="ctr">
                        <a:spcBef>
                          <a:spcPts val="0"/>
                        </a:spcBef>
                        <a:spcAft>
                          <a:spcPts val="0"/>
                        </a:spcAft>
                        <a:buNone/>
                      </a:pPr>
                      <a:r>
                        <a:rPr lang="vi"/>
                        <a:t>0</a:t>
                      </a:r>
                      <a:endParaRPr/>
                    </a:p>
                  </a:txBody>
                  <a:tcPr marT="91425" marB="91425" marR="91425" marL="91425"/>
                </a:tc>
                <a:tc>
                  <a:txBody>
                    <a:bodyPr/>
                    <a:lstStyle/>
                    <a:p>
                      <a:pPr indent="0" lvl="0" marL="0" rtl="0" algn="ctr">
                        <a:spcBef>
                          <a:spcPts val="0"/>
                        </a:spcBef>
                        <a:spcAft>
                          <a:spcPts val="0"/>
                        </a:spcAft>
                        <a:buNone/>
                      </a:pPr>
                      <a:r>
                        <a:rPr lang="vi"/>
                        <a:t>1</a:t>
                      </a:r>
                      <a:endParaRPr/>
                    </a:p>
                  </a:txBody>
                  <a:tcPr marT="91425" marB="91425" marR="91425" marL="91425"/>
                </a:tc>
                <a:tc>
                  <a:txBody>
                    <a:bodyPr/>
                    <a:lstStyle/>
                    <a:p>
                      <a:pPr indent="0" lvl="0" marL="0" rtl="0" algn="ctr">
                        <a:spcBef>
                          <a:spcPts val="0"/>
                        </a:spcBef>
                        <a:spcAft>
                          <a:spcPts val="0"/>
                        </a:spcAft>
                        <a:buNone/>
                      </a:pPr>
                      <a:r>
                        <a:rPr lang="vi"/>
                        <a:t>2</a:t>
                      </a:r>
                      <a:endParaRPr/>
                    </a:p>
                  </a:txBody>
                  <a:tcPr marT="91425" marB="91425" marR="91425" marL="91425"/>
                </a:tc>
                <a:tc>
                  <a:txBody>
                    <a:bodyPr/>
                    <a:lstStyle/>
                    <a:p>
                      <a:pPr indent="0" lvl="0" marL="0" rtl="0" algn="ctr">
                        <a:spcBef>
                          <a:spcPts val="0"/>
                        </a:spcBef>
                        <a:spcAft>
                          <a:spcPts val="0"/>
                        </a:spcAft>
                        <a:buNone/>
                      </a:pPr>
                      <a:r>
                        <a:rPr lang="vi"/>
                        <a:t>3</a:t>
                      </a:r>
                      <a:endParaRPr/>
                    </a:p>
                  </a:txBody>
                  <a:tcPr marT="91425" marB="91425" marR="91425" marL="91425"/>
                </a:tc>
                <a:tc>
                  <a:txBody>
                    <a:bodyPr/>
                    <a:lstStyle/>
                    <a:p>
                      <a:pPr indent="0" lvl="0" marL="0" rtl="0" algn="ctr">
                        <a:spcBef>
                          <a:spcPts val="0"/>
                        </a:spcBef>
                        <a:spcAft>
                          <a:spcPts val="0"/>
                        </a:spcAft>
                        <a:buNone/>
                      </a:pPr>
                      <a:r>
                        <a:rPr lang="vi"/>
                        <a:t>4</a:t>
                      </a:r>
                      <a:endParaRPr/>
                    </a:p>
                  </a:txBody>
                  <a:tcPr marT="91425" marB="91425" marR="91425" marL="91425"/>
                </a:tc>
                <a:tc>
                  <a:txBody>
                    <a:bodyPr/>
                    <a:lstStyle/>
                    <a:p>
                      <a:pPr indent="0" lvl="0" marL="0" rtl="0" algn="ctr">
                        <a:spcBef>
                          <a:spcPts val="0"/>
                        </a:spcBef>
                        <a:spcAft>
                          <a:spcPts val="0"/>
                        </a:spcAft>
                        <a:buNone/>
                      </a:pPr>
                      <a:r>
                        <a:rPr lang="vi"/>
                        <a:t>5</a:t>
                      </a:r>
                      <a:endParaRPr/>
                    </a:p>
                  </a:txBody>
                  <a:tcPr marT="91425" marB="91425" marR="91425" marL="91425"/>
                </a:tc>
                <a:tc>
                  <a:txBody>
                    <a:bodyPr/>
                    <a:lstStyle/>
                    <a:p>
                      <a:pPr indent="0" lvl="0" marL="0" rtl="0" algn="ctr">
                        <a:spcBef>
                          <a:spcPts val="0"/>
                        </a:spcBef>
                        <a:spcAft>
                          <a:spcPts val="0"/>
                        </a:spcAft>
                        <a:buNone/>
                      </a:pPr>
                      <a:r>
                        <a:rPr lang="vi"/>
                        <a:t>6</a:t>
                      </a:r>
                      <a:endParaRPr/>
                    </a:p>
                  </a:txBody>
                  <a:tcPr marT="91425" marB="91425" marR="91425" marL="91425"/>
                </a:tc>
                <a:tc>
                  <a:txBody>
                    <a:bodyPr/>
                    <a:lstStyle/>
                    <a:p>
                      <a:pPr indent="0" lvl="0" marL="0" rtl="0" algn="ctr">
                        <a:spcBef>
                          <a:spcPts val="0"/>
                        </a:spcBef>
                        <a:spcAft>
                          <a:spcPts val="0"/>
                        </a:spcAft>
                        <a:buNone/>
                      </a:pPr>
                      <a:r>
                        <a:rPr lang="vi"/>
                        <a:t>7</a:t>
                      </a:r>
                      <a:endParaRPr/>
                    </a:p>
                  </a:txBody>
                  <a:tcPr marT="91425" marB="91425" marR="91425" marL="91425"/>
                </a:tc>
                <a:tc>
                  <a:txBody>
                    <a:bodyPr/>
                    <a:lstStyle/>
                    <a:p>
                      <a:pPr indent="0" lvl="0" marL="0" rtl="0" algn="ctr">
                        <a:spcBef>
                          <a:spcPts val="0"/>
                        </a:spcBef>
                        <a:spcAft>
                          <a:spcPts val="0"/>
                        </a:spcAft>
                        <a:buNone/>
                      </a:pPr>
                      <a:r>
                        <a:rPr lang="vi"/>
                        <a:t>8</a:t>
                      </a:r>
                      <a:endParaRPr/>
                    </a:p>
                  </a:txBody>
                  <a:tcPr marT="91425" marB="91425" marR="91425" marL="91425"/>
                </a:tc>
                <a:tc>
                  <a:txBody>
                    <a:bodyPr/>
                    <a:lstStyle/>
                    <a:p>
                      <a:pPr indent="0" lvl="0" marL="0" rtl="0" algn="ctr">
                        <a:spcBef>
                          <a:spcPts val="0"/>
                        </a:spcBef>
                        <a:spcAft>
                          <a:spcPts val="0"/>
                        </a:spcAft>
                        <a:buNone/>
                      </a:pPr>
                      <a:r>
                        <a:rPr lang="vi"/>
                        <a:t>9</a:t>
                      </a:r>
                      <a:endParaRPr/>
                    </a:p>
                  </a:txBody>
                  <a:tcPr marT="91425" marB="91425" marR="91425" marL="91425"/>
                </a:tc>
              </a:tr>
              <a:tr h="381000">
                <a:tc>
                  <a:txBody>
                    <a:bodyPr/>
                    <a:lstStyle/>
                    <a:p>
                      <a:pPr indent="0" lvl="0" marL="0" rtl="0" algn="ctr">
                        <a:spcBef>
                          <a:spcPts val="0"/>
                        </a:spcBef>
                        <a:spcAft>
                          <a:spcPts val="0"/>
                        </a:spcAft>
                        <a:buNone/>
                      </a:pPr>
                      <a:r>
                        <a:rPr lang="vi"/>
                        <a:t>2</a:t>
                      </a:r>
                      <a:endParaRPr/>
                    </a:p>
                  </a:txBody>
                  <a:tcPr marT="91425" marB="91425" marR="91425" marL="91425"/>
                </a:tc>
                <a:tc>
                  <a:txBody>
                    <a:bodyPr/>
                    <a:lstStyle/>
                    <a:p>
                      <a:pPr indent="0" lvl="0" marL="0" rtl="0" algn="ctr">
                        <a:spcBef>
                          <a:spcPts val="0"/>
                        </a:spcBef>
                        <a:spcAft>
                          <a:spcPts val="0"/>
                        </a:spcAft>
                        <a:buNone/>
                      </a:pPr>
                      <a:r>
                        <a:rPr lang="vi"/>
                        <a:t>4</a:t>
                      </a:r>
                      <a:endParaRPr/>
                    </a:p>
                  </a:txBody>
                  <a:tcPr marT="91425" marB="91425" marR="91425" marL="91425"/>
                </a:tc>
                <a:tc>
                  <a:txBody>
                    <a:bodyPr/>
                    <a:lstStyle/>
                    <a:p>
                      <a:pPr indent="0" lvl="0" marL="0" rtl="0" algn="ctr">
                        <a:spcBef>
                          <a:spcPts val="0"/>
                        </a:spcBef>
                        <a:spcAft>
                          <a:spcPts val="0"/>
                        </a:spcAft>
                        <a:buNone/>
                      </a:pPr>
                      <a:r>
                        <a:rPr lang="vi"/>
                        <a:t>6</a:t>
                      </a:r>
                      <a:endParaRPr/>
                    </a:p>
                  </a:txBody>
                  <a:tcPr marT="91425" marB="91425" marR="91425" marL="91425"/>
                </a:tc>
                <a:tc>
                  <a:txBody>
                    <a:bodyPr/>
                    <a:lstStyle/>
                    <a:p>
                      <a:pPr indent="0" lvl="0" marL="0" rtl="0" algn="ctr">
                        <a:spcBef>
                          <a:spcPts val="0"/>
                        </a:spcBef>
                        <a:spcAft>
                          <a:spcPts val="0"/>
                        </a:spcAft>
                        <a:buNone/>
                      </a:pPr>
                      <a:r>
                        <a:rPr lang="vi"/>
                        <a:t>8</a:t>
                      </a:r>
                      <a:endParaRPr/>
                    </a:p>
                  </a:txBody>
                  <a:tcPr marT="91425" marB="91425" marR="91425" marL="91425"/>
                </a:tc>
                <a:tc>
                  <a:txBody>
                    <a:bodyPr/>
                    <a:lstStyle/>
                    <a:p>
                      <a:pPr indent="0" lvl="0" marL="0" rtl="0" algn="ctr">
                        <a:spcBef>
                          <a:spcPts val="0"/>
                        </a:spcBef>
                        <a:spcAft>
                          <a:spcPts val="0"/>
                        </a:spcAft>
                        <a:buNone/>
                      </a:pPr>
                      <a:r>
                        <a:rPr lang="vi"/>
                        <a:t>9</a:t>
                      </a:r>
                      <a:endParaRPr/>
                    </a:p>
                  </a:txBody>
                  <a:tcPr marT="91425" marB="91425" marR="91425" marL="91425"/>
                </a:tc>
                <a:tc>
                  <a:txBody>
                    <a:bodyPr/>
                    <a:lstStyle/>
                    <a:p>
                      <a:pPr indent="0" lvl="0" marL="0" rtl="0" algn="ctr">
                        <a:spcBef>
                          <a:spcPts val="0"/>
                        </a:spcBef>
                        <a:spcAft>
                          <a:spcPts val="0"/>
                        </a:spcAft>
                        <a:buNone/>
                      </a:pPr>
                      <a:r>
                        <a:rPr lang="vi"/>
                        <a:t>12</a:t>
                      </a:r>
                      <a:endParaRPr/>
                    </a:p>
                  </a:txBody>
                  <a:tcPr marT="91425" marB="91425" marR="91425" marL="91425"/>
                </a:tc>
                <a:tc>
                  <a:txBody>
                    <a:bodyPr/>
                    <a:lstStyle/>
                    <a:p>
                      <a:pPr indent="0" lvl="0" marL="0" rtl="0" algn="ctr">
                        <a:spcBef>
                          <a:spcPts val="0"/>
                        </a:spcBef>
                        <a:spcAft>
                          <a:spcPts val="0"/>
                        </a:spcAft>
                        <a:buNone/>
                      </a:pPr>
                      <a:r>
                        <a:rPr lang="vi"/>
                        <a:t>15</a:t>
                      </a:r>
                      <a:endParaRPr/>
                    </a:p>
                  </a:txBody>
                  <a:tcPr marT="91425" marB="91425" marR="91425" marL="91425"/>
                </a:tc>
                <a:tc>
                  <a:txBody>
                    <a:bodyPr/>
                    <a:lstStyle/>
                    <a:p>
                      <a:pPr indent="0" lvl="0" marL="0" rtl="0" algn="ctr">
                        <a:spcBef>
                          <a:spcPts val="0"/>
                        </a:spcBef>
                        <a:spcAft>
                          <a:spcPts val="0"/>
                        </a:spcAft>
                        <a:buNone/>
                      </a:pPr>
                      <a:r>
                        <a:rPr lang="vi"/>
                        <a:t>18</a:t>
                      </a:r>
                      <a:endParaRPr/>
                    </a:p>
                  </a:txBody>
                  <a:tcPr marT="91425" marB="91425" marR="91425" marL="91425"/>
                </a:tc>
                <a:tc>
                  <a:txBody>
                    <a:bodyPr/>
                    <a:lstStyle/>
                    <a:p>
                      <a:pPr indent="0" lvl="0" marL="0" rtl="0" algn="ctr">
                        <a:spcBef>
                          <a:spcPts val="0"/>
                        </a:spcBef>
                        <a:spcAft>
                          <a:spcPts val="0"/>
                        </a:spcAft>
                        <a:buNone/>
                      </a:pPr>
                      <a:r>
                        <a:rPr lang="vi"/>
                        <a:t>19</a:t>
                      </a:r>
                      <a:endParaRPr/>
                    </a:p>
                  </a:txBody>
                  <a:tcPr marT="91425" marB="91425" marR="91425" marL="91425"/>
                </a:tc>
                <a:tc>
                  <a:txBody>
                    <a:bodyPr/>
                    <a:lstStyle/>
                    <a:p>
                      <a:pPr indent="0" lvl="0" marL="0" rtl="0" algn="ctr">
                        <a:spcBef>
                          <a:spcPts val="0"/>
                        </a:spcBef>
                        <a:spcAft>
                          <a:spcPts val="0"/>
                        </a:spcAft>
                        <a:buNone/>
                      </a:pPr>
                      <a:r>
                        <a:rPr lang="vi"/>
                        <a:t>34</a:t>
                      </a:r>
                      <a:endParaRPr/>
                    </a:p>
                  </a:txBody>
                  <a:tcPr marT="91425" marB="91425" marR="91425" marL="91425"/>
                </a:tc>
              </a:tr>
            </a:tbl>
          </a:graphicData>
        </a:graphic>
      </p:graphicFrame>
      <p:sp>
        <p:nvSpPr>
          <p:cNvPr id="398" name="Google Shape;398;p51"/>
          <p:cNvSpPr/>
          <p:nvPr/>
        </p:nvSpPr>
        <p:spPr>
          <a:xfrm>
            <a:off x="4143950" y="2441125"/>
            <a:ext cx="226500" cy="660600"/>
          </a:xfrm>
          <a:prstGeom prst="up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99" name="Google Shape;399;p51"/>
          <p:cNvSpPr txBox="1"/>
          <p:nvPr/>
        </p:nvSpPr>
        <p:spPr>
          <a:xfrm>
            <a:off x="4021950" y="3043725"/>
            <a:ext cx="2151000" cy="22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 sz="1800">
                <a:solidFill>
                  <a:schemeClr val="dk2"/>
                </a:solidFill>
              </a:rPr>
              <a:t>end = mid</a:t>
            </a:r>
            <a:endParaRPr sz="1800">
              <a:solidFill>
                <a:schemeClr val="dk2"/>
              </a:solidFill>
            </a:endParaRPr>
          </a:p>
        </p:txBody>
      </p:sp>
      <p:graphicFrame>
        <p:nvGraphicFramePr>
          <p:cNvPr id="400" name="Google Shape;400;p51"/>
          <p:cNvGraphicFramePr/>
          <p:nvPr/>
        </p:nvGraphicFramePr>
        <p:xfrm>
          <a:off x="6609250" y="2621025"/>
          <a:ext cx="3000000" cy="3000000"/>
        </p:xfrm>
        <a:graphic>
          <a:graphicData uri="http://schemas.openxmlformats.org/drawingml/2006/table">
            <a:tbl>
              <a:tblPr>
                <a:noFill/>
                <a:tableStyleId>{39502961-491E-4187-A61A-7E590D2AF6D9}</a:tableStyleId>
              </a:tblPr>
              <a:tblGrid>
                <a:gridCol w="1080000"/>
              </a:tblGrid>
              <a:tr h="381000">
                <a:tc>
                  <a:txBody>
                    <a:bodyPr/>
                    <a:lstStyle/>
                    <a:p>
                      <a:pPr indent="0" lvl="0" marL="0" rtl="0" algn="ctr">
                        <a:spcBef>
                          <a:spcPts val="0"/>
                        </a:spcBef>
                        <a:spcAft>
                          <a:spcPts val="0"/>
                        </a:spcAft>
                        <a:buNone/>
                      </a:pPr>
                      <a:r>
                        <a:rPr lang="vi"/>
                        <a:t>0xa1</a:t>
                      </a:r>
                      <a:endParaRPr/>
                    </a:p>
                  </a:txBody>
                  <a:tcPr marT="91425" marB="91425" marR="91425" marL="91425"/>
                </a:tc>
              </a:tr>
              <a:tr h="381000">
                <a:tc>
                  <a:txBody>
                    <a:bodyPr/>
                    <a:lstStyle/>
                    <a:p>
                      <a:pPr indent="0" lvl="0" marL="0" rtl="0" algn="ctr">
                        <a:spcBef>
                          <a:spcPts val="0"/>
                        </a:spcBef>
                        <a:spcAft>
                          <a:spcPts val="0"/>
                        </a:spcAft>
                        <a:buNone/>
                      </a:pPr>
                      <a:r>
                        <a:rPr lang="vi"/>
                        <a:t>12</a:t>
                      </a:r>
                      <a:endParaRPr/>
                    </a:p>
                  </a:txBody>
                  <a:tcPr marT="91425" marB="91425" marR="91425" marL="91425"/>
                </a:tc>
              </a:tr>
              <a:tr h="381000">
                <a:tc>
                  <a:txBody>
                    <a:bodyPr/>
                    <a:lstStyle/>
                    <a:p>
                      <a:pPr indent="0" lvl="0" marL="0" rtl="0" algn="ctr">
                        <a:spcBef>
                          <a:spcPts val="0"/>
                        </a:spcBef>
                        <a:spcAft>
                          <a:spcPts val="0"/>
                        </a:spcAft>
                        <a:buNone/>
                      </a:pPr>
                      <a:r>
                        <a:rPr lang="vi"/>
                        <a:t>0xb2</a:t>
                      </a:r>
                      <a:endParaRPr/>
                    </a:p>
                  </a:txBody>
                  <a:tcPr marT="91425" marB="91425" marR="91425" marL="91425">
                    <a:solidFill>
                      <a:schemeClr val="lt1"/>
                    </a:solidFill>
                  </a:tcPr>
                </a:tc>
              </a:tr>
              <a:tr h="381000">
                <a:tc>
                  <a:txBody>
                    <a:bodyPr/>
                    <a:lstStyle/>
                    <a:p>
                      <a:pPr indent="0" lvl="0" marL="0" rtl="0" algn="ctr">
                        <a:spcBef>
                          <a:spcPts val="0"/>
                        </a:spcBef>
                        <a:spcAft>
                          <a:spcPts val="0"/>
                        </a:spcAft>
                        <a:buNone/>
                      </a:pPr>
                      <a:r>
                        <a:t/>
                      </a:r>
                      <a:endParaRPr/>
                    </a:p>
                  </a:txBody>
                  <a:tcPr marT="91425" marB="91425" marR="91425" marL="91425">
                    <a:solidFill>
                      <a:schemeClr val="lt1"/>
                    </a:solidFill>
                  </a:tcPr>
                </a:tc>
              </a:tr>
            </a:tbl>
          </a:graphicData>
        </a:graphic>
      </p:graphicFrame>
      <p:graphicFrame>
        <p:nvGraphicFramePr>
          <p:cNvPr id="401" name="Google Shape;401;p51"/>
          <p:cNvGraphicFramePr/>
          <p:nvPr/>
        </p:nvGraphicFramePr>
        <p:xfrm>
          <a:off x="4988800" y="3558700"/>
          <a:ext cx="3000000" cy="3000000"/>
        </p:xfrm>
        <a:graphic>
          <a:graphicData uri="http://schemas.openxmlformats.org/drawingml/2006/table">
            <a:tbl>
              <a:tblPr>
                <a:noFill/>
                <a:tableStyleId>{39502961-491E-4187-A61A-7E590D2AF6D9}</a:tableStyleId>
              </a:tblPr>
              <a:tblGrid>
                <a:gridCol w="1080000"/>
              </a:tblGrid>
              <a:tr h="381000">
                <a:tc>
                  <a:txBody>
                    <a:bodyPr/>
                    <a:lstStyle/>
                    <a:p>
                      <a:pPr indent="0" lvl="0" marL="0" rtl="0" algn="ctr">
                        <a:spcBef>
                          <a:spcPts val="0"/>
                        </a:spcBef>
                        <a:spcAft>
                          <a:spcPts val="0"/>
                        </a:spcAft>
                        <a:buNone/>
                      </a:pPr>
                      <a:r>
                        <a:rPr lang="vi"/>
                        <a:t>0xb2</a:t>
                      </a:r>
                      <a:endParaRPr/>
                    </a:p>
                  </a:txBody>
                  <a:tcPr marT="91425" marB="91425" marR="91425" marL="91425"/>
                </a:tc>
              </a:tr>
              <a:tr h="381000">
                <a:tc>
                  <a:txBody>
                    <a:bodyPr/>
                    <a:lstStyle/>
                    <a:p>
                      <a:pPr indent="0" lvl="0" marL="0" rtl="0" algn="ctr">
                        <a:spcBef>
                          <a:spcPts val="0"/>
                        </a:spcBef>
                        <a:spcAft>
                          <a:spcPts val="0"/>
                        </a:spcAft>
                        <a:buNone/>
                      </a:pPr>
                      <a:r>
                        <a:rPr lang="vi"/>
                        <a:t>6</a:t>
                      </a:r>
                      <a:endParaRPr/>
                    </a:p>
                  </a:txBody>
                  <a:tcPr marT="91425" marB="91425" marR="91425" marL="91425"/>
                </a:tc>
              </a:tr>
              <a:tr h="381000">
                <a:tc>
                  <a:txBody>
                    <a:bodyPr/>
                    <a:lstStyle/>
                    <a:p>
                      <a:pPr indent="0" lvl="0" marL="0" rtl="0" algn="ctr">
                        <a:spcBef>
                          <a:spcPts val="0"/>
                        </a:spcBef>
                        <a:spcAft>
                          <a:spcPts val="0"/>
                        </a:spcAft>
                        <a:buNone/>
                      </a:pPr>
                      <a:r>
                        <a:rPr lang="vi"/>
                        <a:t>0xd3</a:t>
                      </a:r>
                      <a:endParaRPr/>
                    </a:p>
                  </a:txBody>
                  <a:tcPr marT="91425" marB="91425" marR="91425" marL="91425">
                    <a:solidFill>
                      <a:schemeClr val="lt1"/>
                    </a:solidFill>
                  </a:tcPr>
                </a:tc>
              </a:tr>
              <a:tr h="381000">
                <a:tc>
                  <a:txBody>
                    <a:bodyPr/>
                    <a:lstStyle/>
                    <a:p>
                      <a:pPr indent="0" lvl="0" marL="0" rtl="0" algn="ctr">
                        <a:spcBef>
                          <a:spcPts val="0"/>
                        </a:spcBef>
                        <a:spcAft>
                          <a:spcPts val="0"/>
                        </a:spcAft>
                        <a:buNone/>
                      </a:pPr>
                      <a:r>
                        <a:t/>
                      </a:r>
                      <a:endParaRPr/>
                    </a:p>
                  </a:txBody>
                  <a:tcPr marT="91425" marB="91425" marR="91425" marL="91425">
                    <a:solidFill>
                      <a:schemeClr val="lt1"/>
                    </a:solidFill>
                  </a:tcPr>
                </a:tc>
              </a:tr>
            </a:tbl>
          </a:graphicData>
        </a:graphic>
      </p:graphicFrame>
      <p:graphicFrame>
        <p:nvGraphicFramePr>
          <p:cNvPr id="402" name="Google Shape;402;p51"/>
          <p:cNvGraphicFramePr/>
          <p:nvPr/>
        </p:nvGraphicFramePr>
        <p:xfrm>
          <a:off x="3433000" y="3558700"/>
          <a:ext cx="3000000" cy="3000000"/>
        </p:xfrm>
        <a:graphic>
          <a:graphicData uri="http://schemas.openxmlformats.org/drawingml/2006/table">
            <a:tbl>
              <a:tblPr>
                <a:noFill/>
                <a:tableStyleId>{39502961-491E-4187-A61A-7E590D2AF6D9}</a:tableStyleId>
              </a:tblPr>
              <a:tblGrid>
                <a:gridCol w="1080000"/>
              </a:tblGrid>
              <a:tr h="381000">
                <a:tc>
                  <a:txBody>
                    <a:bodyPr/>
                    <a:lstStyle/>
                    <a:p>
                      <a:pPr indent="0" lvl="0" marL="0" rtl="0" algn="ctr">
                        <a:spcBef>
                          <a:spcPts val="0"/>
                        </a:spcBef>
                        <a:spcAft>
                          <a:spcPts val="0"/>
                        </a:spcAft>
                        <a:buNone/>
                      </a:pPr>
                      <a:r>
                        <a:rPr lang="vi"/>
                        <a:t>0xd3</a:t>
                      </a:r>
                      <a:endParaRPr/>
                    </a:p>
                  </a:txBody>
                  <a:tcPr marT="91425" marB="91425" marR="91425" marL="91425"/>
                </a:tc>
              </a:tr>
              <a:tr h="381000">
                <a:tc>
                  <a:txBody>
                    <a:bodyPr/>
                    <a:lstStyle/>
                    <a:p>
                      <a:pPr indent="0" lvl="0" marL="0" rtl="0" algn="ctr">
                        <a:spcBef>
                          <a:spcPts val="0"/>
                        </a:spcBef>
                        <a:spcAft>
                          <a:spcPts val="0"/>
                        </a:spcAft>
                        <a:buNone/>
                      </a:pPr>
                      <a:r>
                        <a:rPr lang="vi"/>
                        <a:t>4</a:t>
                      </a:r>
                      <a:endParaRPr/>
                    </a:p>
                  </a:txBody>
                  <a:tcPr marT="91425" marB="91425" marR="91425" marL="91425"/>
                </a:tc>
              </a:tr>
              <a:tr h="381000">
                <a:tc>
                  <a:txBody>
                    <a:bodyPr/>
                    <a:lstStyle/>
                    <a:p>
                      <a:pPr indent="0" lvl="0" marL="0" rtl="0" algn="ctr">
                        <a:spcBef>
                          <a:spcPts val="0"/>
                        </a:spcBef>
                        <a:spcAft>
                          <a:spcPts val="0"/>
                        </a:spcAft>
                        <a:buNone/>
                      </a:pPr>
                      <a:r>
                        <a:rPr lang="vi"/>
                        <a:t>0x14</a:t>
                      </a:r>
                      <a:endParaRPr/>
                    </a:p>
                  </a:txBody>
                  <a:tcPr marT="91425" marB="91425" marR="91425" marL="91425">
                    <a:solidFill>
                      <a:schemeClr val="lt1"/>
                    </a:solidFill>
                  </a:tcPr>
                </a:tc>
              </a:tr>
              <a:tr h="381000">
                <a:tc>
                  <a:txBody>
                    <a:bodyPr/>
                    <a:lstStyle/>
                    <a:p>
                      <a:pPr indent="0" lvl="0" marL="0" rtl="0" algn="ctr">
                        <a:spcBef>
                          <a:spcPts val="0"/>
                        </a:spcBef>
                        <a:spcAft>
                          <a:spcPts val="0"/>
                        </a:spcAft>
                        <a:buNone/>
                      </a:pPr>
                      <a:r>
                        <a:rPr lang="vi"/>
                        <a:t>NULL</a:t>
                      </a:r>
                      <a:endParaRPr/>
                    </a:p>
                  </a:txBody>
                  <a:tcPr marT="91425" marB="91425" marR="91425" marL="91425">
                    <a:solidFill>
                      <a:schemeClr val="lt1"/>
                    </a:solidFill>
                  </a:tcPr>
                </a:tc>
              </a:tr>
            </a:tbl>
          </a:graphicData>
        </a:graphic>
      </p:graphicFrame>
      <p:graphicFrame>
        <p:nvGraphicFramePr>
          <p:cNvPr id="403" name="Google Shape;403;p51"/>
          <p:cNvGraphicFramePr/>
          <p:nvPr/>
        </p:nvGraphicFramePr>
        <p:xfrm>
          <a:off x="1795750" y="3558700"/>
          <a:ext cx="3000000" cy="3000000"/>
        </p:xfrm>
        <a:graphic>
          <a:graphicData uri="http://schemas.openxmlformats.org/drawingml/2006/table">
            <a:tbl>
              <a:tblPr>
                <a:noFill/>
                <a:tableStyleId>{39502961-491E-4187-A61A-7E590D2AF6D9}</a:tableStyleId>
              </a:tblPr>
              <a:tblGrid>
                <a:gridCol w="1080000"/>
              </a:tblGrid>
              <a:tr h="381000">
                <a:tc>
                  <a:txBody>
                    <a:bodyPr/>
                    <a:lstStyle/>
                    <a:p>
                      <a:pPr indent="0" lvl="0" marL="0" rtl="0" algn="ctr">
                        <a:spcBef>
                          <a:spcPts val="0"/>
                        </a:spcBef>
                        <a:spcAft>
                          <a:spcPts val="0"/>
                        </a:spcAft>
                        <a:buNone/>
                      </a:pPr>
                      <a:r>
                        <a:rPr lang="vi"/>
                        <a:t>0x14</a:t>
                      </a:r>
                      <a:endParaRPr/>
                    </a:p>
                  </a:txBody>
                  <a:tcPr marT="91425" marB="91425" marR="91425" marL="91425"/>
                </a:tc>
              </a:tr>
              <a:tr h="381000">
                <a:tc>
                  <a:txBody>
                    <a:bodyPr/>
                    <a:lstStyle/>
                    <a:p>
                      <a:pPr indent="0" lvl="0" marL="0" rtl="0" algn="ctr">
                        <a:spcBef>
                          <a:spcPts val="0"/>
                        </a:spcBef>
                        <a:spcAft>
                          <a:spcPts val="0"/>
                        </a:spcAft>
                        <a:buNone/>
                      </a:pPr>
                      <a:r>
                        <a:rPr lang="vi"/>
                        <a:t>2</a:t>
                      </a:r>
                      <a:endParaRPr/>
                    </a:p>
                  </a:txBody>
                  <a:tcPr marT="91425" marB="91425" marR="91425" marL="91425"/>
                </a:tc>
              </a:tr>
              <a:tr h="381000">
                <a:tc>
                  <a:txBody>
                    <a:bodyPr/>
                    <a:lstStyle/>
                    <a:p>
                      <a:pPr indent="0" lvl="0" marL="0" rtl="0" algn="ctr">
                        <a:spcBef>
                          <a:spcPts val="0"/>
                        </a:spcBef>
                        <a:spcAft>
                          <a:spcPts val="0"/>
                        </a:spcAft>
                        <a:buNone/>
                      </a:pPr>
                      <a:r>
                        <a:rPr lang="vi"/>
                        <a:t>NULL</a:t>
                      </a:r>
                      <a:endParaRPr/>
                    </a:p>
                  </a:txBody>
                  <a:tcPr marT="91425" marB="91425" marR="91425" marL="91425">
                    <a:solidFill>
                      <a:schemeClr val="lt1"/>
                    </a:solidFill>
                  </a:tcPr>
                </a:tc>
              </a:tr>
              <a:tr h="381000">
                <a:tc>
                  <a:txBody>
                    <a:bodyPr/>
                    <a:lstStyle/>
                    <a:p>
                      <a:pPr indent="0" lvl="0" marL="0" rtl="0" algn="ctr">
                        <a:spcBef>
                          <a:spcPts val="0"/>
                        </a:spcBef>
                        <a:spcAft>
                          <a:spcPts val="0"/>
                        </a:spcAft>
                        <a:buNone/>
                      </a:pPr>
                      <a:r>
                        <a:rPr lang="vi"/>
                        <a:t>NULL</a:t>
                      </a:r>
                      <a:endParaRPr/>
                    </a:p>
                  </a:txBody>
                  <a:tcPr marT="91425" marB="91425" marR="91425" marL="91425">
                    <a:solidFill>
                      <a:schemeClr val="lt1"/>
                    </a:solidFill>
                  </a:tcPr>
                </a:tc>
              </a:tr>
            </a:tbl>
          </a:graphicData>
        </a:graphic>
      </p:graphicFrame>
      <p:sp>
        <p:nvSpPr>
          <p:cNvPr id="404" name="Google Shape;404;p51"/>
          <p:cNvSpPr/>
          <p:nvPr/>
        </p:nvSpPr>
        <p:spPr>
          <a:xfrm>
            <a:off x="3458150" y="2441125"/>
            <a:ext cx="226500" cy="660600"/>
          </a:xfrm>
          <a:prstGeom prst="up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05" name="Google Shape;405;p51"/>
          <p:cNvSpPr txBox="1"/>
          <p:nvPr/>
        </p:nvSpPr>
        <p:spPr>
          <a:xfrm>
            <a:off x="3336150" y="3043725"/>
            <a:ext cx="1080000" cy="22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 sz="1800">
                <a:solidFill>
                  <a:schemeClr val="dk2"/>
                </a:solidFill>
              </a:rPr>
              <a:t>start</a:t>
            </a:r>
            <a:endParaRPr sz="1800">
              <a:solidFill>
                <a:schemeClr val="dk2"/>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ctrTitle"/>
          </p:nvPr>
        </p:nvSpPr>
        <p:spPr>
          <a:xfrm>
            <a:off x="311700" y="744575"/>
            <a:ext cx="8520600" cy="54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sz="2800"/>
              <a:t>Declaring Object</a:t>
            </a:r>
            <a:endParaRPr sz="2800"/>
          </a:p>
        </p:txBody>
      </p:sp>
      <p:sp>
        <p:nvSpPr>
          <p:cNvPr id="74" name="Google Shape;74;p16"/>
          <p:cNvSpPr/>
          <p:nvPr/>
        </p:nvSpPr>
        <p:spPr>
          <a:xfrm>
            <a:off x="1040025" y="1477800"/>
            <a:ext cx="6955500" cy="2827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t/>
            </a:r>
            <a:endParaRPr sz="1000">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solidFill>
                  <a:srgbClr val="505050"/>
                </a:solidFill>
                <a:latin typeface="Roboto Mono"/>
                <a:ea typeface="Roboto Mono"/>
                <a:cs typeface="Roboto Mono"/>
                <a:sym typeface="Roboto Mono"/>
              </a:rPr>
              <a:t>#include &lt;iostream&gt;</a:t>
            </a:r>
            <a:endParaRPr sz="1000">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lnSpc>
                <a:spcPct val="115000"/>
              </a:lnSpc>
              <a:spcBef>
                <a:spcPts val="0"/>
              </a:spcBef>
              <a:spcAft>
                <a:spcPts val="0"/>
              </a:spcAft>
              <a:buNone/>
            </a:pPr>
            <a:r>
              <a:rPr b="1" lang="vi" sz="1000">
                <a:solidFill>
                  <a:srgbClr val="700080"/>
                </a:solidFill>
                <a:latin typeface="Roboto Mono"/>
                <a:ea typeface="Roboto Mono"/>
                <a:cs typeface="Roboto Mono"/>
                <a:sym typeface="Roboto Mono"/>
              </a:rPr>
              <a:t>using</a:t>
            </a: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namespace</a:t>
            </a:r>
            <a:r>
              <a:rPr lang="vi" sz="1000">
                <a:latin typeface="Roboto Mono"/>
                <a:ea typeface="Roboto Mono"/>
                <a:cs typeface="Roboto Mono"/>
                <a:sym typeface="Roboto Mono"/>
              </a:rPr>
              <a:t> </a:t>
            </a:r>
            <a:r>
              <a:rPr lang="vi" sz="1000">
                <a:solidFill>
                  <a:srgbClr val="0000F0"/>
                </a:solidFill>
                <a:latin typeface="Roboto Mono"/>
                <a:ea typeface="Roboto Mono"/>
                <a:cs typeface="Roboto Mono"/>
                <a:sym typeface="Roboto Mono"/>
              </a:rPr>
              <a:t>std</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lnSpc>
                <a:spcPct val="115000"/>
              </a:lnSpc>
              <a:spcBef>
                <a:spcPts val="0"/>
              </a:spcBef>
              <a:spcAft>
                <a:spcPts val="0"/>
              </a:spcAft>
              <a:buNone/>
            </a:pPr>
            <a:r>
              <a:t/>
            </a:r>
            <a:endParaRPr sz="1000">
              <a:latin typeface="Roboto Mono"/>
              <a:ea typeface="Roboto Mono"/>
              <a:cs typeface="Roboto Mono"/>
              <a:sym typeface="Roboto Mono"/>
            </a:endParaRPr>
          </a:p>
          <a:p>
            <a:pPr indent="0" lvl="0" marL="0" rtl="0" algn="l">
              <a:lnSpc>
                <a:spcPct val="115000"/>
              </a:lnSpc>
              <a:spcBef>
                <a:spcPts val="0"/>
              </a:spcBef>
              <a:spcAft>
                <a:spcPts val="0"/>
              </a:spcAft>
              <a:buNone/>
            </a:pPr>
            <a:r>
              <a:rPr lang="vi" sz="1000">
                <a:solidFill>
                  <a:srgbClr val="008050"/>
                </a:solidFill>
                <a:latin typeface="Roboto Mono"/>
                <a:ea typeface="Roboto Mono"/>
                <a:cs typeface="Roboto Mono"/>
                <a:sym typeface="Roboto Mono"/>
              </a:rPr>
              <a:t>int</a:t>
            </a:r>
            <a:r>
              <a:rPr lang="vi" sz="1000">
                <a:latin typeface="Roboto Mono"/>
                <a:ea typeface="Roboto Mono"/>
                <a:cs typeface="Roboto Mono"/>
                <a:sym typeface="Roboto Mono"/>
              </a:rPr>
              <a:t> </a:t>
            </a:r>
            <a:r>
              <a:rPr lang="vi" sz="1000">
                <a:solidFill>
                  <a:srgbClr val="0000F0"/>
                </a:solidFill>
                <a:latin typeface="Roboto Mono"/>
                <a:ea typeface="Roboto Mono"/>
                <a:cs typeface="Roboto Mono"/>
                <a:sym typeface="Roboto Mono"/>
              </a:rPr>
              <a:t>main</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lnSpc>
                <a:spcPct val="115000"/>
              </a:lnSpc>
              <a:spcBef>
                <a:spcPts val="0"/>
              </a:spcBef>
              <a:spcAft>
                <a:spcPts val="0"/>
              </a:spcAft>
              <a:buNone/>
            </a:pP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lnSpc>
                <a:spcPct val="115000"/>
              </a:lnSpc>
              <a:spcBef>
                <a:spcPts val="0"/>
              </a:spcBef>
              <a:spcAft>
                <a:spcPts val="0"/>
              </a:spcAft>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HinhChuNhat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hinh1</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lnSpc>
                <a:spcPct val="115000"/>
              </a:lnSpc>
              <a:spcBef>
                <a:spcPts val="0"/>
              </a:spcBef>
              <a:spcAft>
                <a:spcPts val="0"/>
              </a:spcAft>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hinh1</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chieuDai</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106040"/>
                </a:solidFill>
                <a:latin typeface="Roboto Mono"/>
                <a:ea typeface="Roboto Mono"/>
                <a:cs typeface="Roboto Mono"/>
                <a:sym typeface="Roboto Mono"/>
              </a:rPr>
              <a:t>10.0</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lnSpc>
                <a:spcPct val="115000"/>
              </a:lnSpc>
              <a:spcBef>
                <a:spcPts val="0"/>
              </a:spcBef>
              <a:spcAft>
                <a:spcPts val="0"/>
              </a:spcAft>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hinh1</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chieuRong</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106040"/>
                </a:solidFill>
                <a:latin typeface="Roboto Mono"/>
                <a:ea typeface="Roboto Mono"/>
                <a:cs typeface="Roboto Mono"/>
                <a:sym typeface="Roboto Mono"/>
              </a:rPr>
              <a:t>5.0</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lnSpc>
                <a:spcPct val="115000"/>
              </a:lnSpc>
              <a:spcBef>
                <a:spcPts val="0"/>
              </a:spcBef>
              <a:spcAft>
                <a:spcPts val="0"/>
              </a:spcAft>
              <a:buNone/>
            </a:pPr>
            <a:r>
              <a:t/>
            </a:r>
            <a:endParaRPr sz="1000">
              <a:latin typeface="Roboto Mono"/>
              <a:ea typeface="Roboto Mono"/>
              <a:cs typeface="Roboto Mono"/>
              <a:sym typeface="Roboto Mono"/>
            </a:endParaRPr>
          </a:p>
          <a:p>
            <a:pPr indent="0" lvl="0" marL="0" rtl="0" algn="l">
              <a:lnSpc>
                <a:spcPct val="115000"/>
              </a:lnSpc>
              <a:spcBef>
                <a:spcPts val="0"/>
              </a:spcBef>
              <a:spcAft>
                <a:spcPts val="0"/>
              </a:spcAft>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cout</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&lt;&lt;</a:t>
            </a:r>
            <a:r>
              <a:rPr lang="vi" sz="1000">
                <a:latin typeface="Roboto Mono"/>
                <a:ea typeface="Roboto Mono"/>
                <a:cs typeface="Roboto Mono"/>
                <a:sym typeface="Roboto Mono"/>
              </a:rPr>
              <a:t> </a:t>
            </a:r>
            <a:r>
              <a:rPr lang="vi" sz="1000">
                <a:solidFill>
                  <a:srgbClr val="A01010"/>
                </a:solidFill>
                <a:latin typeface="Roboto Mono"/>
                <a:ea typeface="Roboto Mono"/>
                <a:cs typeface="Roboto Mono"/>
                <a:sym typeface="Roboto Mono"/>
              </a:rPr>
              <a:t>"Chieu dai: "</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&lt;&lt;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hinh1</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chieuDai</a:t>
            </a:r>
            <a:r>
              <a:rPr b="1" lang="vi" sz="1000">
                <a:solidFill>
                  <a:srgbClr val="EE11FF"/>
                </a:solidFill>
                <a:latin typeface="Roboto Mono"/>
                <a:ea typeface="Roboto Mono"/>
                <a:cs typeface="Roboto Mono"/>
                <a:sym typeface="Roboto Mono"/>
              </a:rPr>
              <a:t>&lt;&lt;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endl</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lnSpc>
                <a:spcPct val="115000"/>
              </a:lnSpc>
              <a:spcBef>
                <a:spcPts val="0"/>
              </a:spcBef>
              <a:spcAft>
                <a:spcPts val="0"/>
              </a:spcAft>
              <a:buNone/>
            </a:pPr>
            <a:r>
              <a:t/>
            </a:r>
            <a:endParaRPr sz="1000">
              <a:latin typeface="Roboto Mono"/>
              <a:ea typeface="Roboto Mono"/>
              <a:cs typeface="Roboto Mono"/>
              <a:sym typeface="Roboto Mono"/>
            </a:endParaRPr>
          </a:p>
          <a:p>
            <a:pPr indent="0" lvl="0" marL="0" rtl="0" algn="l">
              <a:lnSpc>
                <a:spcPct val="115000"/>
              </a:lnSpc>
              <a:spcBef>
                <a:spcPts val="0"/>
              </a:spcBef>
              <a:spcAft>
                <a:spcPts val="0"/>
              </a:spcAft>
              <a:buNone/>
            </a:pPr>
            <a:r>
              <a:t/>
            </a:r>
            <a:endParaRPr sz="1000">
              <a:latin typeface="Roboto Mono"/>
              <a:ea typeface="Roboto Mono"/>
              <a:cs typeface="Roboto Mono"/>
              <a:sym typeface="Roboto Mono"/>
            </a:endParaRPr>
          </a:p>
          <a:p>
            <a:pPr indent="0" lvl="0" marL="0" rtl="0" algn="l">
              <a:lnSpc>
                <a:spcPct val="115000"/>
              </a:lnSpc>
              <a:spcBef>
                <a:spcPts val="0"/>
              </a:spcBef>
              <a:spcAft>
                <a:spcPts val="0"/>
              </a:spcAft>
              <a:buNone/>
            </a:pP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return</a:t>
            </a:r>
            <a:r>
              <a:rPr lang="vi" sz="1000">
                <a:latin typeface="Roboto Mono"/>
                <a:ea typeface="Roboto Mono"/>
                <a:cs typeface="Roboto Mono"/>
                <a:sym typeface="Roboto Mono"/>
              </a:rPr>
              <a:t> </a:t>
            </a:r>
            <a:r>
              <a:rPr lang="vi" sz="1000">
                <a:solidFill>
                  <a:srgbClr val="106040"/>
                </a:solidFill>
                <a:latin typeface="Roboto Mono"/>
                <a:ea typeface="Roboto Mono"/>
                <a:cs typeface="Roboto Mono"/>
                <a:sym typeface="Roboto Mono"/>
              </a:rPr>
              <a:t>0</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lnSpc>
                <a:spcPct val="115000"/>
              </a:lnSpc>
              <a:spcBef>
                <a:spcPts val="0"/>
              </a:spcBef>
              <a:spcAft>
                <a:spcPts val="0"/>
              </a:spcAft>
              <a:buNone/>
            </a:pP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lnSpc>
                <a:spcPct val="115000"/>
              </a:lnSpc>
              <a:spcBef>
                <a:spcPts val="0"/>
              </a:spcBef>
              <a:spcAft>
                <a:spcPts val="0"/>
              </a:spcAft>
              <a:buNone/>
            </a:pPr>
            <a:r>
              <a:t/>
            </a:r>
            <a:endParaRPr sz="1000">
              <a:latin typeface="Roboto Mono"/>
              <a:ea typeface="Roboto Mono"/>
              <a:cs typeface="Roboto Mono"/>
              <a:sym typeface="Roboto Mono"/>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9" name="Shape 409"/>
        <p:cNvGrpSpPr/>
        <p:nvPr/>
      </p:nvGrpSpPr>
      <p:grpSpPr>
        <a:xfrm>
          <a:off x="0" y="0"/>
          <a:ext cx="0" cy="0"/>
          <a:chOff x="0" y="0"/>
          <a:chExt cx="0" cy="0"/>
        </a:xfrm>
      </p:grpSpPr>
      <p:sp>
        <p:nvSpPr>
          <p:cNvPr id="410" name="Google Shape;410;p52"/>
          <p:cNvSpPr txBox="1"/>
          <p:nvPr>
            <p:ph type="ctrTitle"/>
          </p:nvPr>
        </p:nvSpPr>
        <p:spPr>
          <a:xfrm>
            <a:off x="311700" y="744575"/>
            <a:ext cx="8520600" cy="54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sz="2800"/>
              <a:t>Binary search</a:t>
            </a:r>
            <a:endParaRPr sz="2800"/>
          </a:p>
        </p:txBody>
      </p:sp>
      <p:graphicFrame>
        <p:nvGraphicFramePr>
          <p:cNvPr id="411" name="Google Shape;411;p52"/>
          <p:cNvGraphicFramePr/>
          <p:nvPr/>
        </p:nvGraphicFramePr>
        <p:xfrm>
          <a:off x="952500" y="1428750"/>
          <a:ext cx="3000000" cy="3000000"/>
        </p:xfrm>
        <a:graphic>
          <a:graphicData uri="http://schemas.openxmlformats.org/drawingml/2006/table">
            <a:tbl>
              <a:tblPr>
                <a:noFill/>
                <a:tableStyleId>{39502961-491E-4187-A61A-7E590D2AF6D9}</a:tableStyleId>
              </a:tblPr>
              <a:tblGrid>
                <a:gridCol w="723900"/>
                <a:gridCol w="723900"/>
                <a:gridCol w="723900"/>
                <a:gridCol w="723900"/>
                <a:gridCol w="723900"/>
                <a:gridCol w="723900"/>
                <a:gridCol w="723900"/>
                <a:gridCol w="723900"/>
                <a:gridCol w="723900"/>
                <a:gridCol w="723900"/>
              </a:tblGrid>
              <a:tr h="381000">
                <a:tc>
                  <a:txBody>
                    <a:bodyPr/>
                    <a:lstStyle/>
                    <a:p>
                      <a:pPr indent="0" lvl="0" marL="0" rtl="0" algn="ctr">
                        <a:spcBef>
                          <a:spcPts val="0"/>
                        </a:spcBef>
                        <a:spcAft>
                          <a:spcPts val="0"/>
                        </a:spcAft>
                        <a:buNone/>
                      </a:pPr>
                      <a:r>
                        <a:rPr lang="vi"/>
                        <a:t>0</a:t>
                      </a:r>
                      <a:endParaRPr/>
                    </a:p>
                  </a:txBody>
                  <a:tcPr marT="91425" marB="91425" marR="91425" marL="91425"/>
                </a:tc>
                <a:tc>
                  <a:txBody>
                    <a:bodyPr/>
                    <a:lstStyle/>
                    <a:p>
                      <a:pPr indent="0" lvl="0" marL="0" rtl="0" algn="ctr">
                        <a:spcBef>
                          <a:spcPts val="0"/>
                        </a:spcBef>
                        <a:spcAft>
                          <a:spcPts val="0"/>
                        </a:spcAft>
                        <a:buNone/>
                      </a:pPr>
                      <a:r>
                        <a:rPr lang="vi"/>
                        <a:t>1</a:t>
                      </a:r>
                      <a:endParaRPr/>
                    </a:p>
                  </a:txBody>
                  <a:tcPr marT="91425" marB="91425" marR="91425" marL="91425"/>
                </a:tc>
                <a:tc>
                  <a:txBody>
                    <a:bodyPr/>
                    <a:lstStyle/>
                    <a:p>
                      <a:pPr indent="0" lvl="0" marL="0" rtl="0" algn="ctr">
                        <a:spcBef>
                          <a:spcPts val="0"/>
                        </a:spcBef>
                        <a:spcAft>
                          <a:spcPts val="0"/>
                        </a:spcAft>
                        <a:buNone/>
                      </a:pPr>
                      <a:r>
                        <a:rPr lang="vi"/>
                        <a:t>2</a:t>
                      </a:r>
                      <a:endParaRPr/>
                    </a:p>
                  </a:txBody>
                  <a:tcPr marT="91425" marB="91425" marR="91425" marL="91425"/>
                </a:tc>
                <a:tc>
                  <a:txBody>
                    <a:bodyPr/>
                    <a:lstStyle/>
                    <a:p>
                      <a:pPr indent="0" lvl="0" marL="0" rtl="0" algn="ctr">
                        <a:spcBef>
                          <a:spcPts val="0"/>
                        </a:spcBef>
                        <a:spcAft>
                          <a:spcPts val="0"/>
                        </a:spcAft>
                        <a:buNone/>
                      </a:pPr>
                      <a:r>
                        <a:rPr lang="vi"/>
                        <a:t>3</a:t>
                      </a:r>
                      <a:endParaRPr/>
                    </a:p>
                  </a:txBody>
                  <a:tcPr marT="91425" marB="91425" marR="91425" marL="91425"/>
                </a:tc>
                <a:tc>
                  <a:txBody>
                    <a:bodyPr/>
                    <a:lstStyle/>
                    <a:p>
                      <a:pPr indent="0" lvl="0" marL="0" rtl="0" algn="ctr">
                        <a:spcBef>
                          <a:spcPts val="0"/>
                        </a:spcBef>
                        <a:spcAft>
                          <a:spcPts val="0"/>
                        </a:spcAft>
                        <a:buNone/>
                      </a:pPr>
                      <a:r>
                        <a:rPr lang="vi"/>
                        <a:t>4</a:t>
                      </a:r>
                      <a:endParaRPr/>
                    </a:p>
                  </a:txBody>
                  <a:tcPr marT="91425" marB="91425" marR="91425" marL="91425"/>
                </a:tc>
                <a:tc>
                  <a:txBody>
                    <a:bodyPr/>
                    <a:lstStyle/>
                    <a:p>
                      <a:pPr indent="0" lvl="0" marL="0" rtl="0" algn="ctr">
                        <a:spcBef>
                          <a:spcPts val="0"/>
                        </a:spcBef>
                        <a:spcAft>
                          <a:spcPts val="0"/>
                        </a:spcAft>
                        <a:buNone/>
                      </a:pPr>
                      <a:r>
                        <a:rPr lang="vi"/>
                        <a:t>5</a:t>
                      </a:r>
                      <a:endParaRPr/>
                    </a:p>
                  </a:txBody>
                  <a:tcPr marT="91425" marB="91425" marR="91425" marL="91425"/>
                </a:tc>
                <a:tc>
                  <a:txBody>
                    <a:bodyPr/>
                    <a:lstStyle/>
                    <a:p>
                      <a:pPr indent="0" lvl="0" marL="0" rtl="0" algn="ctr">
                        <a:spcBef>
                          <a:spcPts val="0"/>
                        </a:spcBef>
                        <a:spcAft>
                          <a:spcPts val="0"/>
                        </a:spcAft>
                        <a:buNone/>
                      </a:pPr>
                      <a:r>
                        <a:rPr lang="vi"/>
                        <a:t>6</a:t>
                      </a:r>
                      <a:endParaRPr/>
                    </a:p>
                  </a:txBody>
                  <a:tcPr marT="91425" marB="91425" marR="91425" marL="91425"/>
                </a:tc>
                <a:tc>
                  <a:txBody>
                    <a:bodyPr/>
                    <a:lstStyle/>
                    <a:p>
                      <a:pPr indent="0" lvl="0" marL="0" rtl="0" algn="ctr">
                        <a:spcBef>
                          <a:spcPts val="0"/>
                        </a:spcBef>
                        <a:spcAft>
                          <a:spcPts val="0"/>
                        </a:spcAft>
                        <a:buNone/>
                      </a:pPr>
                      <a:r>
                        <a:rPr lang="vi"/>
                        <a:t>7</a:t>
                      </a:r>
                      <a:endParaRPr/>
                    </a:p>
                  </a:txBody>
                  <a:tcPr marT="91425" marB="91425" marR="91425" marL="91425"/>
                </a:tc>
                <a:tc>
                  <a:txBody>
                    <a:bodyPr/>
                    <a:lstStyle/>
                    <a:p>
                      <a:pPr indent="0" lvl="0" marL="0" rtl="0" algn="ctr">
                        <a:spcBef>
                          <a:spcPts val="0"/>
                        </a:spcBef>
                        <a:spcAft>
                          <a:spcPts val="0"/>
                        </a:spcAft>
                        <a:buNone/>
                      </a:pPr>
                      <a:r>
                        <a:rPr lang="vi"/>
                        <a:t>8</a:t>
                      </a:r>
                      <a:endParaRPr/>
                    </a:p>
                  </a:txBody>
                  <a:tcPr marT="91425" marB="91425" marR="91425" marL="91425"/>
                </a:tc>
                <a:tc>
                  <a:txBody>
                    <a:bodyPr/>
                    <a:lstStyle/>
                    <a:p>
                      <a:pPr indent="0" lvl="0" marL="0" rtl="0" algn="ctr">
                        <a:spcBef>
                          <a:spcPts val="0"/>
                        </a:spcBef>
                        <a:spcAft>
                          <a:spcPts val="0"/>
                        </a:spcAft>
                        <a:buNone/>
                      </a:pPr>
                      <a:r>
                        <a:rPr lang="vi"/>
                        <a:t>9</a:t>
                      </a:r>
                      <a:endParaRPr/>
                    </a:p>
                  </a:txBody>
                  <a:tcPr marT="91425" marB="91425" marR="91425" marL="91425"/>
                </a:tc>
              </a:tr>
              <a:tr h="381000">
                <a:tc>
                  <a:txBody>
                    <a:bodyPr/>
                    <a:lstStyle/>
                    <a:p>
                      <a:pPr indent="0" lvl="0" marL="0" rtl="0" algn="ctr">
                        <a:spcBef>
                          <a:spcPts val="0"/>
                        </a:spcBef>
                        <a:spcAft>
                          <a:spcPts val="0"/>
                        </a:spcAft>
                        <a:buNone/>
                      </a:pPr>
                      <a:r>
                        <a:rPr lang="vi"/>
                        <a:t>2</a:t>
                      </a:r>
                      <a:endParaRPr/>
                    </a:p>
                  </a:txBody>
                  <a:tcPr marT="91425" marB="91425" marR="91425" marL="91425"/>
                </a:tc>
                <a:tc>
                  <a:txBody>
                    <a:bodyPr/>
                    <a:lstStyle/>
                    <a:p>
                      <a:pPr indent="0" lvl="0" marL="0" rtl="0" algn="ctr">
                        <a:spcBef>
                          <a:spcPts val="0"/>
                        </a:spcBef>
                        <a:spcAft>
                          <a:spcPts val="0"/>
                        </a:spcAft>
                        <a:buNone/>
                      </a:pPr>
                      <a:r>
                        <a:rPr lang="vi"/>
                        <a:t>4</a:t>
                      </a:r>
                      <a:endParaRPr/>
                    </a:p>
                  </a:txBody>
                  <a:tcPr marT="91425" marB="91425" marR="91425" marL="91425"/>
                </a:tc>
                <a:tc>
                  <a:txBody>
                    <a:bodyPr/>
                    <a:lstStyle/>
                    <a:p>
                      <a:pPr indent="0" lvl="0" marL="0" rtl="0" algn="ctr">
                        <a:spcBef>
                          <a:spcPts val="0"/>
                        </a:spcBef>
                        <a:spcAft>
                          <a:spcPts val="0"/>
                        </a:spcAft>
                        <a:buNone/>
                      </a:pPr>
                      <a:r>
                        <a:rPr lang="vi"/>
                        <a:t>6</a:t>
                      </a:r>
                      <a:endParaRPr/>
                    </a:p>
                  </a:txBody>
                  <a:tcPr marT="91425" marB="91425" marR="91425" marL="91425"/>
                </a:tc>
                <a:tc>
                  <a:txBody>
                    <a:bodyPr/>
                    <a:lstStyle/>
                    <a:p>
                      <a:pPr indent="0" lvl="0" marL="0" rtl="0" algn="ctr">
                        <a:spcBef>
                          <a:spcPts val="0"/>
                        </a:spcBef>
                        <a:spcAft>
                          <a:spcPts val="0"/>
                        </a:spcAft>
                        <a:buNone/>
                      </a:pPr>
                      <a:r>
                        <a:rPr lang="vi"/>
                        <a:t>8</a:t>
                      </a:r>
                      <a:endParaRPr/>
                    </a:p>
                  </a:txBody>
                  <a:tcPr marT="91425" marB="91425" marR="91425" marL="91425"/>
                </a:tc>
                <a:tc>
                  <a:txBody>
                    <a:bodyPr/>
                    <a:lstStyle/>
                    <a:p>
                      <a:pPr indent="0" lvl="0" marL="0" rtl="0" algn="ctr">
                        <a:spcBef>
                          <a:spcPts val="0"/>
                        </a:spcBef>
                        <a:spcAft>
                          <a:spcPts val="0"/>
                        </a:spcAft>
                        <a:buNone/>
                      </a:pPr>
                      <a:r>
                        <a:rPr lang="vi"/>
                        <a:t>9</a:t>
                      </a:r>
                      <a:endParaRPr/>
                    </a:p>
                  </a:txBody>
                  <a:tcPr marT="91425" marB="91425" marR="91425" marL="91425"/>
                </a:tc>
                <a:tc>
                  <a:txBody>
                    <a:bodyPr/>
                    <a:lstStyle/>
                    <a:p>
                      <a:pPr indent="0" lvl="0" marL="0" rtl="0" algn="ctr">
                        <a:spcBef>
                          <a:spcPts val="0"/>
                        </a:spcBef>
                        <a:spcAft>
                          <a:spcPts val="0"/>
                        </a:spcAft>
                        <a:buNone/>
                      </a:pPr>
                      <a:r>
                        <a:rPr lang="vi"/>
                        <a:t>12</a:t>
                      </a:r>
                      <a:endParaRPr/>
                    </a:p>
                  </a:txBody>
                  <a:tcPr marT="91425" marB="91425" marR="91425" marL="91425"/>
                </a:tc>
                <a:tc>
                  <a:txBody>
                    <a:bodyPr/>
                    <a:lstStyle/>
                    <a:p>
                      <a:pPr indent="0" lvl="0" marL="0" rtl="0" algn="ctr">
                        <a:spcBef>
                          <a:spcPts val="0"/>
                        </a:spcBef>
                        <a:spcAft>
                          <a:spcPts val="0"/>
                        </a:spcAft>
                        <a:buNone/>
                      </a:pPr>
                      <a:r>
                        <a:rPr lang="vi"/>
                        <a:t>15</a:t>
                      </a:r>
                      <a:endParaRPr/>
                    </a:p>
                  </a:txBody>
                  <a:tcPr marT="91425" marB="91425" marR="91425" marL="91425"/>
                </a:tc>
                <a:tc>
                  <a:txBody>
                    <a:bodyPr/>
                    <a:lstStyle/>
                    <a:p>
                      <a:pPr indent="0" lvl="0" marL="0" rtl="0" algn="ctr">
                        <a:spcBef>
                          <a:spcPts val="0"/>
                        </a:spcBef>
                        <a:spcAft>
                          <a:spcPts val="0"/>
                        </a:spcAft>
                        <a:buNone/>
                      </a:pPr>
                      <a:r>
                        <a:rPr lang="vi"/>
                        <a:t>18</a:t>
                      </a:r>
                      <a:endParaRPr/>
                    </a:p>
                  </a:txBody>
                  <a:tcPr marT="91425" marB="91425" marR="91425" marL="91425"/>
                </a:tc>
                <a:tc>
                  <a:txBody>
                    <a:bodyPr/>
                    <a:lstStyle/>
                    <a:p>
                      <a:pPr indent="0" lvl="0" marL="0" rtl="0" algn="ctr">
                        <a:spcBef>
                          <a:spcPts val="0"/>
                        </a:spcBef>
                        <a:spcAft>
                          <a:spcPts val="0"/>
                        </a:spcAft>
                        <a:buNone/>
                      </a:pPr>
                      <a:r>
                        <a:rPr lang="vi"/>
                        <a:t>19</a:t>
                      </a:r>
                      <a:endParaRPr/>
                    </a:p>
                  </a:txBody>
                  <a:tcPr marT="91425" marB="91425" marR="91425" marL="91425"/>
                </a:tc>
                <a:tc>
                  <a:txBody>
                    <a:bodyPr/>
                    <a:lstStyle/>
                    <a:p>
                      <a:pPr indent="0" lvl="0" marL="0" rtl="0" algn="ctr">
                        <a:spcBef>
                          <a:spcPts val="0"/>
                        </a:spcBef>
                        <a:spcAft>
                          <a:spcPts val="0"/>
                        </a:spcAft>
                        <a:buNone/>
                      </a:pPr>
                      <a:r>
                        <a:rPr lang="vi"/>
                        <a:t>34</a:t>
                      </a:r>
                      <a:endParaRPr/>
                    </a:p>
                  </a:txBody>
                  <a:tcPr marT="91425" marB="91425" marR="91425" marL="91425"/>
                </a:tc>
              </a:tr>
            </a:tbl>
          </a:graphicData>
        </a:graphic>
      </p:graphicFrame>
      <p:sp>
        <p:nvSpPr>
          <p:cNvPr id="412" name="Google Shape;412;p52"/>
          <p:cNvSpPr/>
          <p:nvPr/>
        </p:nvSpPr>
        <p:spPr>
          <a:xfrm>
            <a:off x="4143950" y="2441125"/>
            <a:ext cx="226500" cy="660600"/>
          </a:xfrm>
          <a:prstGeom prst="up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13" name="Google Shape;413;p52"/>
          <p:cNvSpPr txBox="1"/>
          <p:nvPr/>
        </p:nvSpPr>
        <p:spPr>
          <a:xfrm>
            <a:off x="4021950" y="3043725"/>
            <a:ext cx="2151000" cy="22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 sz="1800">
                <a:solidFill>
                  <a:schemeClr val="dk2"/>
                </a:solidFill>
              </a:rPr>
              <a:t>end = mid</a:t>
            </a:r>
            <a:endParaRPr sz="1800">
              <a:solidFill>
                <a:schemeClr val="dk2"/>
              </a:solidFill>
            </a:endParaRPr>
          </a:p>
        </p:txBody>
      </p:sp>
      <p:graphicFrame>
        <p:nvGraphicFramePr>
          <p:cNvPr id="414" name="Google Shape;414;p52"/>
          <p:cNvGraphicFramePr/>
          <p:nvPr/>
        </p:nvGraphicFramePr>
        <p:xfrm>
          <a:off x="7752300" y="2441125"/>
          <a:ext cx="3000000" cy="3000000"/>
        </p:xfrm>
        <a:graphic>
          <a:graphicData uri="http://schemas.openxmlformats.org/drawingml/2006/table">
            <a:tbl>
              <a:tblPr>
                <a:noFill/>
                <a:tableStyleId>{39502961-491E-4187-A61A-7E590D2AF6D9}</a:tableStyleId>
              </a:tblPr>
              <a:tblGrid>
                <a:gridCol w="1080000"/>
              </a:tblGrid>
              <a:tr h="381000">
                <a:tc>
                  <a:txBody>
                    <a:bodyPr/>
                    <a:lstStyle/>
                    <a:p>
                      <a:pPr indent="0" lvl="0" marL="0" rtl="0" algn="ctr">
                        <a:spcBef>
                          <a:spcPts val="0"/>
                        </a:spcBef>
                        <a:spcAft>
                          <a:spcPts val="0"/>
                        </a:spcAft>
                        <a:buNone/>
                      </a:pPr>
                      <a:r>
                        <a:rPr lang="vi"/>
                        <a:t>0xa1</a:t>
                      </a:r>
                      <a:endParaRPr/>
                    </a:p>
                  </a:txBody>
                  <a:tcPr marT="91425" marB="91425" marR="91425" marL="91425"/>
                </a:tc>
              </a:tr>
              <a:tr h="381000">
                <a:tc>
                  <a:txBody>
                    <a:bodyPr/>
                    <a:lstStyle/>
                    <a:p>
                      <a:pPr indent="0" lvl="0" marL="0" rtl="0" algn="ctr">
                        <a:spcBef>
                          <a:spcPts val="0"/>
                        </a:spcBef>
                        <a:spcAft>
                          <a:spcPts val="0"/>
                        </a:spcAft>
                        <a:buNone/>
                      </a:pPr>
                      <a:r>
                        <a:rPr lang="vi"/>
                        <a:t>12</a:t>
                      </a:r>
                      <a:endParaRPr/>
                    </a:p>
                  </a:txBody>
                  <a:tcPr marT="91425" marB="91425" marR="91425" marL="91425"/>
                </a:tc>
              </a:tr>
              <a:tr h="381000">
                <a:tc>
                  <a:txBody>
                    <a:bodyPr/>
                    <a:lstStyle/>
                    <a:p>
                      <a:pPr indent="0" lvl="0" marL="0" rtl="0" algn="ctr">
                        <a:spcBef>
                          <a:spcPts val="0"/>
                        </a:spcBef>
                        <a:spcAft>
                          <a:spcPts val="0"/>
                        </a:spcAft>
                        <a:buNone/>
                      </a:pPr>
                      <a:r>
                        <a:rPr lang="vi"/>
                        <a:t>0xb2</a:t>
                      </a:r>
                      <a:endParaRPr/>
                    </a:p>
                  </a:txBody>
                  <a:tcPr marT="91425" marB="91425" marR="91425" marL="91425">
                    <a:solidFill>
                      <a:schemeClr val="lt1"/>
                    </a:solidFill>
                  </a:tcPr>
                </a:tc>
              </a:tr>
              <a:tr h="381000">
                <a:tc>
                  <a:txBody>
                    <a:bodyPr/>
                    <a:lstStyle/>
                    <a:p>
                      <a:pPr indent="0" lvl="0" marL="0" rtl="0" algn="ctr">
                        <a:spcBef>
                          <a:spcPts val="0"/>
                        </a:spcBef>
                        <a:spcAft>
                          <a:spcPts val="0"/>
                        </a:spcAft>
                        <a:buNone/>
                      </a:pPr>
                      <a:r>
                        <a:t/>
                      </a:r>
                      <a:endParaRPr/>
                    </a:p>
                  </a:txBody>
                  <a:tcPr marT="91425" marB="91425" marR="91425" marL="91425">
                    <a:solidFill>
                      <a:schemeClr val="lt1"/>
                    </a:solidFill>
                  </a:tcPr>
                </a:tc>
              </a:tr>
            </a:tbl>
          </a:graphicData>
        </a:graphic>
      </p:graphicFrame>
      <p:graphicFrame>
        <p:nvGraphicFramePr>
          <p:cNvPr id="415" name="Google Shape;415;p52"/>
          <p:cNvGraphicFramePr/>
          <p:nvPr/>
        </p:nvGraphicFramePr>
        <p:xfrm>
          <a:off x="4988800" y="3558700"/>
          <a:ext cx="3000000" cy="3000000"/>
        </p:xfrm>
        <a:graphic>
          <a:graphicData uri="http://schemas.openxmlformats.org/drawingml/2006/table">
            <a:tbl>
              <a:tblPr>
                <a:noFill/>
                <a:tableStyleId>{39502961-491E-4187-A61A-7E590D2AF6D9}</a:tableStyleId>
              </a:tblPr>
              <a:tblGrid>
                <a:gridCol w="1080000"/>
              </a:tblGrid>
              <a:tr h="381000">
                <a:tc>
                  <a:txBody>
                    <a:bodyPr/>
                    <a:lstStyle/>
                    <a:p>
                      <a:pPr indent="0" lvl="0" marL="0" rtl="0" algn="ctr">
                        <a:spcBef>
                          <a:spcPts val="0"/>
                        </a:spcBef>
                        <a:spcAft>
                          <a:spcPts val="0"/>
                        </a:spcAft>
                        <a:buNone/>
                      </a:pPr>
                      <a:r>
                        <a:rPr lang="vi"/>
                        <a:t>0xb2</a:t>
                      </a:r>
                      <a:endParaRPr/>
                    </a:p>
                  </a:txBody>
                  <a:tcPr marT="91425" marB="91425" marR="91425" marL="91425"/>
                </a:tc>
              </a:tr>
              <a:tr h="381000">
                <a:tc>
                  <a:txBody>
                    <a:bodyPr/>
                    <a:lstStyle/>
                    <a:p>
                      <a:pPr indent="0" lvl="0" marL="0" rtl="0" algn="ctr">
                        <a:spcBef>
                          <a:spcPts val="0"/>
                        </a:spcBef>
                        <a:spcAft>
                          <a:spcPts val="0"/>
                        </a:spcAft>
                        <a:buNone/>
                      </a:pPr>
                      <a:r>
                        <a:rPr lang="vi"/>
                        <a:t>6</a:t>
                      </a:r>
                      <a:endParaRPr/>
                    </a:p>
                  </a:txBody>
                  <a:tcPr marT="91425" marB="91425" marR="91425" marL="91425"/>
                </a:tc>
              </a:tr>
              <a:tr h="381000">
                <a:tc>
                  <a:txBody>
                    <a:bodyPr/>
                    <a:lstStyle/>
                    <a:p>
                      <a:pPr indent="0" lvl="0" marL="0" rtl="0" algn="ctr">
                        <a:spcBef>
                          <a:spcPts val="0"/>
                        </a:spcBef>
                        <a:spcAft>
                          <a:spcPts val="0"/>
                        </a:spcAft>
                        <a:buNone/>
                      </a:pPr>
                      <a:r>
                        <a:rPr lang="vi"/>
                        <a:t>0xd3</a:t>
                      </a:r>
                      <a:endParaRPr/>
                    </a:p>
                  </a:txBody>
                  <a:tcPr marT="91425" marB="91425" marR="91425" marL="91425">
                    <a:solidFill>
                      <a:schemeClr val="lt1"/>
                    </a:solidFill>
                  </a:tcPr>
                </a:tc>
              </a:tr>
              <a:tr h="381000">
                <a:tc>
                  <a:txBody>
                    <a:bodyPr/>
                    <a:lstStyle/>
                    <a:p>
                      <a:pPr indent="0" lvl="0" marL="0" rtl="0" algn="ctr">
                        <a:spcBef>
                          <a:spcPts val="0"/>
                        </a:spcBef>
                        <a:spcAft>
                          <a:spcPts val="0"/>
                        </a:spcAft>
                        <a:buNone/>
                      </a:pPr>
                      <a:r>
                        <a:rPr lang="vi"/>
                        <a:t>0xf2</a:t>
                      </a:r>
                      <a:endParaRPr/>
                    </a:p>
                  </a:txBody>
                  <a:tcPr marT="91425" marB="91425" marR="91425" marL="91425">
                    <a:solidFill>
                      <a:schemeClr val="lt1"/>
                    </a:solidFill>
                  </a:tcPr>
                </a:tc>
              </a:tr>
            </a:tbl>
          </a:graphicData>
        </a:graphic>
      </p:graphicFrame>
      <p:graphicFrame>
        <p:nvGraphicFramePr>
          <p:cNvPr id="416" name="Google Shape;416;p52"/>
          <p:cNvGraphicFramePr/>
          <p:nvPr/>
        </p:nvGraphicFramePr>
        <p:xfrm>
          <a:off x="3433000" y="3558700"/>
          <a:ext cx="3000000" cy="3000000"/>
        </p:xfrm>
        <a:graphic>
          <a:graphicData uri="http://schemas.openxmlformats.org/drawingml/2006/table">
            <a:tbl>
              <a:tblPr>
                <a:noFill/>
                <a:tableStyleId>{39502961-491E-4187-A61A-7E590D2AF6D9}</a:tableStyleId>
              </a:tblPr>
              <a:tblGrid>
                <a:gridCol w="1080000"/>
              </a:tblGrid>
              <a:tr h="381000">
                <a:tc>
                  <a:txBody>
                    <a:bodyPr/>
                    <a:lstStyle/>
                    <a:p>
                      <a:pPr indent="0" lvl="0" marL="0" rtl="0" algn="ctr">
                        <a:spcBef>
                          <a:spcPts val="0"/>
                        </a:spcBef>
                        <a:spcAft>
                          <a:spcPts val="0"/>
                        </a:spcAft>
                        <a:buNone/>
                      </a:pPr>
                      <a:r>
                        <a:rPr lang="vi"/>
                        <a:t>0xd3</a:t>
                      </a:r>
                      <a:endParaRPr/>
                    </a:p>
                  </a:txBody>
                  <a:tcPr marT="91425" marB="91425" marR="91425" marL="91425"/>
                </a:tc>
              </a:tr>
              <a:tr h="381000">
                <a:tc>
                  <a:txBody>
                    <a:bodyPr/>
                    <a:lstStyle/>
                    <a:p>
                      <a:pPr indent="0" lvl="0" marL="0" rtl="0" algn="ctr">
                        <a:spcBef>
                          <a:spcPts val="0"/>
                        </a:spcBef>
                        <a:spcAft>
                          <a:spcPts val="0"/>
                        </a:spcAft>
                        <a:buNone/>
                      </a:pPr>
                      <a:r>
                        <a:rPr lang="vi"/>
                        <a:t>4</a:t>
                      </a:r>
                      <a:endParaRPr/>
                    </a:p>
                  </a:txBody>
                  <a:tcPr marT="91425" marB="91425" marR="91425" marL="91425"/>
                </a:tc>
              </a:tr>
              <a:tr h="381000">
                <a:tc>
                  <a:txBody>
                    <a:bodyPr/>
                    <a:lstStyle/>
                    <a:p>
                      <a:pPr indent="0" lvl="0" marL="0" rtl="0" algn="ctr">
                        <a:spcBef>
                          <a:spcPts val="0"/>
                        </a:spcBef>
                        <a:spcAft>
                          <a:spcPts val="0"/>
                        </a:spcAft>
                        <a:buNone/>
                      </a:pPr>
                      <a:r>
                        <a:rPr lang="vi"/>
                        <a:t>0x14</a:t>
                      </a:r>
                      <a:endParaRPr/>
                    </a:p>
                  </a:txBody>
                  <a:tcPr marT="91425" marB="91425" marR="91425" marL="91425">
                    <a:solidFill>
                      <a:schemeClr val="lt1"/>
                    </a:solidFill>
                  </a:tcPr>
                </a:tc>
              </a:tr>
              <a:tr h="381000">
                <a:tc>
                  <a:txBody>
                    <a:bodyPr/>
                    <a:lstStyle/>
                    <a:p>
                      <a:pPr indent="0" lvl="0" marL="0" rtl="0" algn="ctr">
                        <a:spcBef>
                          <a:spcPts val="0"/>
                        </a:spcBef>
                        <a:spcAft>
                          <a:spcPts val="0"/>
                        </a:spcAft>
                        <a:buNone/>
                      </a:pPr>
                      <a:r>
                        <a:rPr lang="vi"/>
                        <a:t>NULL</a:t>
                      </a:r>
                      <a:endParaRPr/>
                    </a:p>
                  </a:txBody>
                  <a:tcPr marT="91425" marB="91425" marR="91425" marL="91425">
                    <a:solidFill>
                      <a:schemeClr val="lt1"/>
                    </a:solidFill>
                  </a:tcPr>
                </a:tc>
              </a:tr>
            </a:tbl>
          </a:graphicData>
        </a:graphic>
      </p:graphicFrame>
      <p:graphicFrame>
        <p:nvGraphicFramePr>
          <p:cNvPr id="417" name="Google Shape;417;p52"/>
          <p:cNvGraphicFramePr/>
          <p:nvPr/>
        </p:nvGraphicFramePr>
        <p:xfrm>
          <a:off x="1795750" y="3558700"/>
          <a:ext cx="3000000" cy="3000000"/>
        </p:xfrm>
        <a:graphic>
          <a:graphicData uri="http://schemas.openxmlformats.org/drawingml/2006/table">
            <a:tbl>
              <a:tblPr>
                <a:noFill/>
                <a:tableStyleId>{39502961-491E-4187-A61A-7E590D2AF6D9}</a:tableStyleId>
              </a:tblPr>
              <a:tblGrid>
                <a:gridCol w="1080000"/>
              </a:tblGrid>
              <a:tr h="381000">
                <a:tc>
                  <a:txBody>
                    <a:bodyPr/>
                    <a:lstStyle/>
                    <a:p>
                      <a:pPr indent="0" lvl="0" marL="0" rtl="0" algn="ctr">
                        <a:spcBef>
                          <a:spcPts val="0"/>
                        </a:spcBef>
                        <a:spcAft>
                          <a:spcPts val="0"/>
                        </a:spcAft>
                        <a:buNone/>
                      </a:pPr>
                      <a:r>
                        <a:rPr lang="vi"/>
                        <a:t>0x14</a:t>
                      </a:r>
                      <a:endParaRPr/>
                    </a:p>
                  </a:txBody>
                  <a:tcPr marT="91425" marB="91425" marR="91425" marL="91425"/>
                </a:tc>
              </a:tr>
              <a:tr h="381000">
                <a:tc>
                  <a:txBody>
                    <a:bodyPr/>
                    <a:lstStyle/>
                    <a:p>
                      <a:pPr indent="0" lvl="0" marL="0" rtl="0" algn="ctr">
                        <a:spcBef>
                          <a:spcPts val="0"/>
                        </a:spcBef>
                        <a:spcAft>
                          <a:spcPts val="0"/>
                        </a:spcAft>
                        <a:buNone/>
                      </a:pPr>
                      <a:r>
                        <a:rPr lang="vi"/>
                        <a:t>2</a:t>
                      </a:r>
                      <a:endParaRPr/>
                    </a:p>
                  </a:txBody>
                  <a:tcPr marT="91425" marB="91425" marR="91425" marL="91425"/>
                </a:tc>
              </a:tr>
              <a:tr h="381000">
                <a:tc>
                  <a:txBody>
                    <a:bodyPr/>
                    <a:lstStyle/>
                    <a:p>
                      <a:pPr indent="0" lvl="0" marL="0" rtl="0" algn="ctr">
                        <a:spcBef>
                          <a:spcPts val="0"/>
                        </a:spcBef>
                        <a:spcAft>
                          <a:spcPts val="0"/>
                        </a:spcAft>
                        <a:buNone/>
                      </a:pPr>
                      <a:r>
                        <a:rPr lang="vi"/>
                        <a:t>NULL</a:t>
                      </a:r>
                      <a:endParaRPr/>
                    </a:p>
                  </a:txBody>
                  <a:tcPr marT="91425" marB="91425" marR="91425" marL="91425">
                    <a:solidFill>
                      <a:schemeClr val="lt1"/>
                    </a:solidFill>
                  </a:tcPr>
                </a:tc>
              </a:tr>
              <a:tr h="381000">
                <a:tc>
                  <a:txBody>
                    <a:bodyPr/>
                    <a:lstStyle/>
                    <a:p>
                      <a:pPr indent="0" lvl="0" marL="0" rtl="0" algn="ctr">
                        <a:spcBef>
                          <a:spcPts val="0"/>
                        </a:spcBef>
                        <a:spcAft>
                          <a:spcPts val="0"/>
                        </a:spcAft>
                        <a:buNone/>
                      </a:pPr>
                      <a:r>
                        <a:rPr lang="vi"/>
                        <a:t>NULL</a:t>
                      </a:r>
                      <a:endParaRPr/>
                    </a:p>
                  </a:txBody>
                  <a:tcPr marT="91425" marB="91425" marR="91425" marL="91425">
                    <a:solidFill>
                      <a:schemeClr val="lt1"/>
                    </a:solidFill>
                  </a:tcPr>
                </a:tc>
              </a:tr>
            </a:tbl>
          </a:graphicData>
        </a:graphic>
      </p:graphicFrame>
      <p:sp>
        <p:nvSpPr>
          <p:cNvPr id="418" name="Google Shape;418;p52"/>
          <p:cNvSpPr/>
          <p:nvPr/>
        </p:nvSpPr>
        <p:spPr>
          <a:xfrm>
            <a:off x="3458150" y="2441125"/>
            <a:ext cx="226500" cy="660600"/>
          </a:xfrm>
          <a:prstGeom prst="up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19" name="Google Shape;419;p52"/>
          <p:cNvSpPr txBox="1"/>
          <p:nvPr/>
        </p:nvSpPr>
        <p:spPr>
          <a:xfrm>
            <a:off x="3336150" y="3043725"/>
            <a:ext cx="1080000" cy="22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 sz="1800">
                <a:solidFill>
                  <a:schemeClr val="dk2"/>
                </a:solidFill>
              </a:rPr>
              <a:t>start</a:t>
            </a:r>
            <a:endParaRPr sz="1800">
              <a:solidFill>
                <a:schemeClr val="dk2"/>
              </a:solidFill>
            </a:endParaRPr>
          </a:p>
        </p:txBody>
      </p:sp>
      <p:graphicFrame>
        <p:nvGraphicFramePr>
          <p:cNvPr id="420" name="Google Shape;420;p52"/>
          <p:cNvGraphicFramePr/>
          <p:nvPr/>
        </p:nvGraphicFramePr>
        <p:xfrm>
          <a:off x="6370550" y="3589100"/>
          <a:ext cx="3000000" cy="3000000"/>
        </p:xfrm>
        <a:graphic>
          <a:graphicData uri="http://schemas.openxmlformats.org/drawingml/2006/table">
            <a:tbl>
              <a:tblPr>
                <a:noFill/>
                <a:tableStyleId>{39502961-491E-4187-A61A-7E590D2AF6D9}</a:tableStyleId>
              </a:tblPr>
              <a:tblGrid>
                <a:gridCol w="1080000"/>
              </a:tblGrid>
              <a:tr h="381000">
                <a:tc>
                  <a:txBody>
                    <a:bodyPr/>
                    <a:lstStyle/>
                    <a:p>
                      <a:pPr indent="0" lvl="0" marL="0" rtl="0" algn="ctr">
                        <a:spcBef>
                          <a:spcPts val="0"/>
                        </a:spcBef>
                        <a:spcAft>
                          <a:spcPts val="0"/>
                        </a:spcAft>
                        <a:buNone/>
                      </a:pPr>
                      <a:r>
                        <a:rPr lang="vi"/>
                        <a:t>0xf2</a:t>
                      </a:r>
                      <a:endParaRPr/>
                    </a:p>
                  </a:txBody>
                  <a:tcPr marT="91425" marB="91425" marR="91425" marL="91425"/>
                </a:tc>
              </a:tr>
              <a:tr h="381000">
                <a:tc>
                  <a:txBody>
                    <a:bodyPr/>
                    <a:lstStyle/>
                    <a:p>
                      <a:pPr indent="0" lvl="0" marL="0" rtl="0" algn="ctr">
                        <a:spcBef>
                          <a:spcPts val="0"/>
                        </a:spcBef>
                        <a:spcAft>
                          <a:spcPts val="0"/>
                        </a:spcAft>
                        <a:buNone/>
                      </a:pPr>
                      <a:r>
                        <a:rPr lang="vi"/>
                        <a:t>9</a:t>
                      </a:r>
                      <a:endParaRPr/>
                    </a:p>
                  </a:txBody>
                  <a:tcPr marT="91425" marB="91425" marR="91425" marL="91425"/>
                </a:tc>
              </a:tr>
              <a:tr h="381000">
                <a:tc>
                  <a:txBody>
                    <a:bodyPr/>
                    <a:lstStyle/>
                    <a:p>
                      <a:pPr indent="0" lvl="0" marL="0" rtl="0" algn="ctr">
                        <a:spcBef>
                          <a:spcPts val="0"/>
                        </a:spcBef>
                        <a:spcAft>
                          <a:spcPts val="0"/>
                        </a:spcAft>
                        <a:buNone/>
                      </a:pPr>
                      <a:r>
                        <a:t/>
                      </a:r>
                      <a:endParaRPr/>
                    </a:p>
                  </a:txBody>
                  <a:tcPr marT="91425" marB="91425" marR="91425" marL="91425">
                    <a:solidFill>
                      <a:schemeClr val="lt1"/>
                    </a:solidFill>
                  </a:tcPr>
                </a:tc>
              </a:tr>
              <a:tr h="381000">
                <a:tc>
                  <a:txBody>
                    <a:bodyPr/>
                    <a:lstStyle/>
                    <a:p>
                      <a:pPr indent="0" lvl="0" marL="0" rtl="0" algn="ctr">
                        <a:spcBef>
                          <a:spcPts val="0"/>
                        </a:spcBef>
                        <a:spcAft>
                          <a:spcPts val="0"/>
                        </a:spcAft>
                        <a:buNone/>
                      </a:pPr>
                      <a:r>
                        <a:t/>
                      </a:r>
                      <a:endParaRPr/>
                    </a:p>
                  </a:txBody>
                  <a:tcPr marT="91425" marB="91425" marR="91425" marL="91425">
                    <a:solidFill>
                      <a:schemeClr val="lt1"/>
                    </a:solidFill>
                  </a:tcPr>
                </a:tc>
              </a:tr>
            </a:tbl>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4" name="Shape 424"/>
        <p:cNvGrpSpPr/>
        <p:nvPr/>
      </p:nvGrpSpPr>
      <p:grpSpPr>
        <a:xfrm>
          <a:off x="0" y="0"/>
          <a:ext cx="0" cy="0"/>
          <a:chOff x="0" y="0"/>
          <a:chExt cx="0" cy="0"/>
        </a:xfrm>
      </p:grpSpPr>
      <p:sp>
        <p:nvSpPr>
          <p:cNvPr id="425" name="Google Shape;425;p53"/>
          <p:cNvSpPr txBox="1"/>
          <p:nvPr>
            <p:ph type="ctrTitle"/>
          </p:nvPr>
        </p:nvSpPr>
        <p:spPr>
          <a:xfrm>
            <a:off x="311700" y="744575"/>
            <a:ext cx="8520600" cy="54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sz="2800"/>
              <a:t>Binary search</a:t>
            </a:r>
            <a:endParaRPr sz="2800"/>
          </a:p>
        </p:txBody>
      </p:sp>
      <p:graphicFrame>
        <p:nvGraphicFramePr>
          <p:cNvPr id="426" name="Google Shape;426;p53"/>
          <p:cNvGraphicFramePr/>
          <p:nvPr/>
        </p:nvGraphicFramePr>
        <p:xfrm>
          <a:off x="952500" y="1428750"/>
          <a:ext cx="3000000" cy="3000000"/>
        </p:xfrm>
        <a:graphic>
          <a:graphicData uri="http://schemas.openxmlformats.org/drawingml/2006/table">
            <a:tbl>
              <a:tblPr>
                <a:noFill/>
                <a:tableStyleId>{39502961-491E-4187-A61A-7E590D2AF6D9}</a:tableStyleId>
              </a:tblPr>
              <a:tblGrid>
                <a:gridCol w="723900"/>
                <a:gridCol w="723900"/>
                <a:gridCol w="723900"/>
                <a:gridCol w="723900"/>
                <a:gridCol w="723900"/>
                <a:gridCol w="723900"/>
                <a:gridCol w="723900"/>
                <a:gridCol w="723900"/>
                <a:gridCol w="723900"/>
                <a:gridCol w="723900"/>
              </a:tblGrid>
              <a:tr h="381000">
                <a:tc>
                  <a:txBody>
                    <a:bodyPr/>
                    <a:lstStyle/>
                    <a:p>
                      <a:pPr indent="0" lvl="0" marL="0" rtl="0" algn="ctr">
                        <a:spcBef>
                          <a:spcPts val="0"/>
                        </a:spcBef>
                        <a:spcAft>
                          <a:spcPts val="0"/>
                        </a:spcAft>
                        <a:buNone/>
                      </a:pPr>
                      <a:r>
                        <a:rPr lang="vi"/>
                        <a:t>0</a:t>
                      </a:r>
                      <a:endParaRPr/>
                    </a:p>
                  </a:txBody>
                  <a:tcPr marT="91425" marB="91425" marR="91425" marL="91425"/>
                </a:tc>
                <a:tc>
                  <a:txBody>
                    <a:bodyPr/>
                    <a:lstStyle/>
                    <a:p>
                      <a:pPr indent="0" lvl="0" marL="0" rtl="0" algn="ctr">
                        <a:spcBef>
                          <a:spcPts val="0"/>
                        </a:spcBef>
                        <a:spcAft>
                          <a:spcPts val="0"/>
                        </a:spcAft>
                        <a:buNone/>
                      </a:pPr>
                      <a:r>
                        <a:rPr lang="vi"/>
                        <a:t>1</a:t>
                      </a:r>
                      <a:endParaRPr/>
                    </a:p>
                  </a:txBody>
                  <a:tcPr marT="91425" marB="91425" marR="91425" marL="91425"/>
                </a:tc>
                <a:tc>
                  <a:txBody>
                    <a:bodyPr/>
                    <a:lstStyle/>
                    <a:p>
                      <a:pPr indent="0" lvl="0" marL="0" rtl="0" algn="ctr">
                        <a:spcBef>
                          <a:spcPts val="0"/>
                        </a:spcBef>
                        <a:spcAft>
                          <a:spcPts val="0"/>
                        </a:spcAft>
                        <a:buNone/>
                      </a:pPr>
                      <a:r>
                        <a:rPr lang="vi"/>
                        <a:t>2</a:t>
                      </a:r>
                      <a:endParaRPr/>
                    </a:p>
                  </a:txBody>
                  <a:tcPr marT="91425" marB="91425" marR="91425" marL="91425"/>
                </a:tc>
                <a:tc>
                  <a:txBody>
                    <a:bodyPr/>
                    <a:lstStyle/>
                    <a:p>
                      <a:pPr indent="0" lvl="0" marL="0" rtl="0" algn="ctr">
                        <a:spcBef>
                          <a:spcPts val="0"/>
                        </a:spcBef>
                        <a:spcAft>
                          <a:spcPts val="0"/>
                        </a:spcAft>
                        <a:buNone/>
                      </a:pPr>
                      <a:r>
                        <a:rPr lang="vi"/>
                        <a:t>3</a:t>
                      </a:r>
                      <a:endParaRPr/>
                    </a:p>
                  </a:txBody>
                  <a:tcPr marT="91425" marB="91425" marR="91425" marL="91425"/>
                </a:tc>
                <a:tc>
                  <a:txBody>
                    <a:bodyPr/>
                    <a:lstStyle/>
                    <a:p>
                      <a:pPr indent="0" lvl="0" marL="0" rtl="0" algn="ctr">
                        <a:spcBef>
                          <a:spcPts val="0"/>
                        </a:spcBef>
                        <a:spcAft>
                          <a:spcPts val="0"/>
                        </a:spcAft>
                        <a:buNone/>
                      </a:pPr>
                      <a:r>
                        <a:rPr lang="vi"/>
                        <a:t>4</a:t>
                      </a:r>
                      <a:endParaRPr/>
                    </a:p>
                  </a:txBody>
                  <a:tcPr marT="91425" marB="91425" marR="91425" marL="91425"/>
                </a:tc>
                <a:tc>
                  <a:txBody>
                    <a:bodyPr/>
                    <a:lstStyle/>
                    <a:p>
                      <a:pPr indent="0" lvl="0" marL="0" rtl="0" algn="ctr">
                        <a:spcBef>
                          <a:spcPts val="0"/>
                        </a:spcBef>
                        <a:spcAft>
                          <a:spcPts val="0"/>
                        </a:spcAft>
                        <a:buNone/>
                      </a:pPr>
                      <a:r>
                        <a:rPr lang="vi"/>
                        <a:t>5</a:t>
                      </a:r>
                      <a:endParaRPr/>
                    </a:p>
                  </a:txBody>
                  <a:tcPr marT="91425" marB="91425" marR="91425" marL="91425"/>
                </a:tc>
                <a:tc>
                  <a:txBody>
                    <a:bodyPr/>
                    <a:lstStyle/>
                    <a:p>
                      <a:pPr indent="0" lvl="0" marL="0" rtl="0" algn="ctr">
                        <a:spcBef>
                          <a:spcPts val="0"/>
                        </a:spcBef>
                        <a:spcAft>
                          <a:spcPts val="0"/>
                        </a:spcAft>
                        <a:buNone/>
                      </a:pPr>
                      <a:r>
                        <a:rPr lang="vi"/>
                        <a:t>6</a:t>
                      </a:r>
                      <a:endParaRPr/>
                    </a:p>
                  </a:txBody>
                  <a:tcPr marT="91425" marB="91425" marR="91425" marL="91425"/>
                </a:tc>
                <a:tc>
                  <a:txBody>
                    <a:bodyPr/>
                    <a:lstStyle/>
                    <a:p>
                      <a:pPr indent="0" lvl="0" marL="0" rtl="0" algn="ctr">
                        <a:spcBef>
                          <a:spcPts val="0"/>
                        </a:spcBef>
                        <a:spcAft>
                          <a:spcPts val="0"/>
                        </a:spcAft>
                        <a:buNone/>
                      </a:pPr>
                      <a:r>
                        <a:rPr lang="vi"/>
                        <a:t>7</a:t>
                      </a:r>
                      <a:endParaRPr/>
                    </a:p>
                  </a:txBody>
                  <a:tcPr marT="91425" marB="91425" marR="91425" marL="91425"/>
                </a:tc>
                <a:tc>
                  <a:txBody>
                    <a:bodyPr/>
                    <a:lstStyle/>
                    <a:p>
                      <a:pPr indent="0" lvl="0" marL="0" rtl="0" algn="ctr">
                        <a:spcBef>
                          <a:spcPts val="0"/>
                        </a:spcBef>
                        <a:spcAft>
                          <a:spcPts val="0"/>
                        </a:spcAft>
                        <a:buNone/>
                      </a:pPr>
                      <a:r>
                        <a:rPr lang="vi"/>
                        <a:t>8</a:t>
                      </a:r>
                      <a:endParaRPr/>
                    </a:p>
                  </a:txBody>
                  <a:tcPr marT="91425" marB="91425" marR="91425" marL="91425"/>
                </a:tc>
                <a:tc>
                  <a:txBody>
                    <a:bodyPr/>
                    <a:lstStyle/>
                    <a:p>
                      <a:pPr indent="0" lvl="0" marL="0" rtl="0" algn="ctr">
                        <a:spcBef>
                          <a:spcPts val="0"/>
                        </a:spcBef>
                        <a:spcAft>
                          <a:spcPts val="0"/>
                        </a:spcAft>
                        <a:buNone/>
                      </a:pPr>
                      <a:r>
                        <a:rPr lang="vi"/>
                        <a:t>9</a:t>
                      </a:r>
                      <a:endParaRPr/>
                    </a:p>
                  </a:txBody>
                  <a:tcPr marT="91425" marB="91425" marR="91425" marL="91425"/>
                </a:tc>
              </a:tr>
              <a:tr h="381000">
                <a:tc>
                  <a:txBody>
                    <a:bodyPr/>
                    <a:lstStyle/>
                    <a:p>
                      <a:pPr indent="0" lvl="0" marL="0" rtl="0" algn="ctr">
                        <a:spcBef>
                          <a:spcPts val="0"/>
                        </a:spcBef>
                        <a:spcAft>
                          <a:spcPts val="0"/>
                        </a:spcAft>
                        <a:buNone/>
                      </a:pPr>
                      <a:r>
                        <a:rPr lang="vi"/>
                        <a:t>2</a:t>
                      </a:r>
                      <a:endParaRPr/>
                    </a:p>
                  </a:txBody>
                  <a:tcPr marT="91425" marB="91425" marR="91425" marL="91425"/>
                </a:tc>
                <a:tc>
                  <a:txBody>
                    <a:bodyPr/>
                    <a:lstStyle/>
                    <a:p>
                      <a:pPr indent="0" lvl="0" marL="0" rtl="0" algn="ctr">
                        <a:spcBef>
                          <a:spcPts val="0"/>
                        </a:spcBef>
                        <a:spcAft>
                          <a:spcPts val="0"/>
                        </a:spcAft>
                        <a:buNone/>
                      </a:pPr>
                      <a:r>
                        <a:rPr lang="vi"/>
                        <a:t>4</a:t>
                      </a:r>
                      <a:endParaRPr/>
                    </a:p>
                  </a:txBody>
                  <a:tcPr marT="91425" marB="91425" marR="91425" marL="91425"/>
                </a:tc>
                <a:tc>
                  <a:txBody>
                    <a:bodyPr/>
                    <a:lstStyle/>
                    <a:p>
                      <a:pPr indent="0" lvl="0" marL="0" rtl="0" algn="ctr">
                        <a:spcBef>
                          <a:spcPts val="0"/>
                        </a:spcBef>
                        <a:spcAft>
                          <a:spcPts val="0"/>
                        </a:spcAft>
                        <a:buNone/>
                      </a:pPr>
                      <a:r>
                        <a:rPr lang="vi"/>
                        <a:t>6</a:t>
                      </a:r>
                      <a:endParaRPr/>
                    </a:p>
                  </a:txBody>
                  <a:tcPr marT="91425" marB="91425" marR="91425" marL="91425"/>
                </a:tc>
                <a:tc>
                  <a:txBody>
                    <a:bodyPr/>
                    <a:lstStyle/>
                    <a:p>
                      <a:pPr indent="0" lvl="0" marL="0" rtl="0" algn="ctr">
                        <a:spcBef>
                          <a:spcPts val="0"/>
                        </a:spcBef>
                        <a:spcAft>
                          <a:spcPts val="0"/>
                        </a:spcAft>
                        <a:buNone/>
                      </a:pPr>
                      <a:r>
                        <a:rPr lang="vi"/>
                        <a:t>8</a:t>
                      </a:r>
                      <a:endParaRPr/>
                    </a:p>
                  </a:txBody>
                  <a:tcPr marT="91425" marB="91425" marR="91425" marL="91425"/>
                </a:tc>
                <a:tc>
                  <a:txBody>
                    <a:bodyPr/>
                    <a:lstStyle/>
                    <a:p>
                      <a:pPr indent="0" lvl="0" marL="0" rtl="0" algn="ctr">
                        <a:spcBef>
                          <a:spcPts val="0"/>
                        </a:spcBef>
                        <a:spcAft>
                          <a:spcPts val="0"/>
                        </a:spcAft>
                        <a:buNone/>
                      </a:pPr>
                      <a:r>
                        <a:rPr lang="vi"/>
                        <a:t>9</a:t>
                      </a:r>
                      <a:endParaRPr/>
                    </a:p>
                  </a:txBody>
                  <a:tcPr marT="91425" marB="91425" marR="91425" marL="91425"/>
                </a:tc>
                <a:tc>
                  <a:txBody>
                    <a:bodyPr/>
                    <a:lstStyle/>
                    <a:p>
                      <a:pPr indent="0" lvl="0" marL="0" rtl="0" algn="ctr">
                        <a:spcBef>
                          <a:spcPts val="0"/>
                        </a:spcBef>
                        <a:spcAft>
                          <a:spcPts val="0"/>
                        </a:spcAft>
                        <a:buNone/>
                      </a:pPr>
                      <a:r>
                        <a:rPr lang="vi"/>
                        <a:t>12</a:t>
                      </a:r>
                      <a:endParaRPr/>
                    </a:p>
                  </a:txBody>
                  <a:tcPr marT="91425" marB="91425" marR="91425" marL="91425"/>
                </a:tc>
                <a:tc>
                  <a:txBody>
                    <a:bodyPr/>
                    <a:lstStyle/>
                    <a:p>
                      <a:pPr indent="0" lvl="0" marL="0" rtl="0" algn="ctr">
                        <a:spcBef>
                          <a:spcPts val="0"/>
                        </a:spcBef>
                        <a:spcAft>
                          <a:spcPts val="0"/>
                        </a:spcAft>
                        <a:buNone/>
                      </a:pPr>
                      <a:r>
                        <a:rPr lang="vi"/>
                        <a:t>15</a:t>
                      </a:r>
                      <a:endParaRPr/>
                    </a:p>
                  </a:txBody>
                  <a:tcPr marT="91425" marB="91425" marR="91425" marL="91425"/>
                </a:tc>
                <a:tc>
                  <a:txBody>
                    <a:bodyPr/>
                    <a:lstStyle/>
                    <a:p>
                      <a:pPr indent="0" lvl="0" marL="0" rtl="0" algn="ctr">
                        <a:spcBef>
                          <a:spcPts val="0"/>
                        </a:spcBef>
                        <a:spcAft>
                          <a:spcPts val="0"/>
                        </a:spcAft>
                        <a:buNone/>
                      </a:pPr>
                      <a:r>
                        <a:rPr lang="vi"/>
                        <a:t>18</a:t>
                      </a:r>
                      <a:endParaRPr/>
                    </a:p>
                  </a:txBody>
                  <a:tcPr marT="91425" marB="91425" marR="91425" marL="91425"/>
                </a:tc>
                <a:tc>
                  <a:txBody>
                    <a:bodyPr/>
                    <a:lstStyle/>
                    <a:p>
                      <a:pPr indent="0" lvl="0" marL="0" rtl="0" algn="ctr">
                        <a:spcBef>
                          <a:spcPts val="0"/>
                        </a:spcBef>
                        <a:spcAft>
                          <a:spcPts val="0"/>
                        </a:spcAft>
                        <a:buNone/>
                      </a:pPr>
                      <a:r>
                        <a:rPr lang="vi"/>
                        <a:t>19</a:t>
                      </a:r>
                      <a:endParaRPr/>
                    </a:p>
                  </a:txBody>
                  <a:tcPr marT="91425" marB="91425" marR="91425" marL="91425"/>
                </a:tc>
                <a:tc>
                  <a:txBody>
                    <a:bodyPr/>
                    <a:lstStyle/>
                    <a:p>
                      <a:pPr indent="0" lvl="0" marL="0" rtl="0" algn="ctr">
                        <a:spcBef>
                          <a:spcPts val="0"/>
                        </a:spcBef>
                        <a:spcAft>
                          <a:spcPts val="0"/>
                        </a:spcAft>
                        <a:buNone/>
                      </a:pPr>
                      <a:r>
                        <a:rPr lang="vi"/>
                        <a:t>34</a:t>
                      </a:r>
                      <a:endParaRPr/>
                    </a:p>
                  </a:txBody>
                  <a:tcPr marT="91425" marB="91425" marR="91425" marL="91425"/>
                </a:tc>
              </a:tr>
            </a:tbl>
          </a:graphicData>
        </a:graphic>
      </p:graphicFrame>
      <p:graphicFrame>
        <p:nvGraphicFramePr>
          <p:cNvPr id="427" name="Google Shape;427;p53"/>
          <p:cNvGraphicFramePr/>
          <p:nvPr/>
        </p:nvGraphicFramePr>
        <p:xfrm>
          <a:off x="7752300" y="2441125"/>
          <a:ext cx="3000000" cy="3000000"/>
        </p:xfrm>
        <a:graphic>
          <a:graphicData uri="http://schemas.openxmlformats.org/drawingml/2006/table">
            <a:tbl>
              <a:tblPr>
                <a:noFill/>
                <a:tableStyleId>{39502961-491E-4187-A61A-7E590D2AF6D9}</a:tableStyleId>
              </a:tblPr>
              <a:tblGrid>
                <a:gridCol w="1080000"/>
              </a:tblGrid>
              <a:tr h="381000">
                <a:tc>
                  <a:txBody>
                    <a:bodyPr/>
                    <a:lstStyle/>
                    <a:p>
                      <a:pPr indent="0" lvl="0" marL="0" rtl="0" algn="ctr">
                        <a:spcBef>
                          <a:spcPts val="0"/>
                        </a:spcBef>
                        <a:spcAft>
                          <a:spcPts val="0"/>
                        </a:spcAft>
                        <a:buNone/>
                      </a:pPr>
                      <a:r>
                        <a:rPr lang="vi"/>
                        <a:t>0xa1</a:t>
                      </a:r>
                      <a:endParaRPr/>
                    </a:p>
                  </a:txBody>
                  <a:tcPr marT="91425" marB="91425" marR="91425" marL="91425"/>
                </a:tc>
              </a:tr>
              <a:tr h="381000">
                <a:tc>
                  <a:txBody>
                    <a:bodyPr/>
                    <a:lstStyle/>
                    <a:p>
                      <a:pPr indent="0" lvl="0" marL="0" rtl="0" algn="ctr">
                        <a:spcBef>
                          <a:spcPts val="0"/>
                        </a:spcBef>
                        <a:spcAft>
                          <a:spcPts val="0"/>
                        </a:spcAft>
                        <a:buNone/>
                      </a:pPr>
                      <a:r>
                        <a:rPr lang="vi"/>
                        <a:t>12</a:t>
                      </a:r>
                      <a:endParaRPr/>
                    </a:p>
                  </a:txBody>
                  <a:tcPr marT="91425" marB="91425" marR="91425" marL="91425"/>
                </a:tc>
              </a:tr>
              <a:tr h="381000">
                <a:tc>
                  <a:txBody>
                    <a:bodyPr/>
                    <a:lstStyle/>
                    <a:p>
                      <a:pPr indent="0" lvl="0" marL="0" rtl="0" algn="ctr">
                        <a:spcBef>
                          <a:spcPts val="0"/>
                        </a:spcBef>
                        <a:spcAft>
                          <a:spcPts val="0"/>
                        </a:spcAft>
                        <a:buNone/>
                      </a:pPr>
                      <a:r>
                        <a:rPr lang="vi"/>
                        <a:t>0xb2</a:t>
                      </a:r>
                      <a:endParaRPr/>
                    </a:p>
                  </a:txBody>
                  <a:tcPr marT="91425" marB="91425" marR="91425" marL="91425">
                    <a:solidFill>
                      <a:schemeClr val="lt1"/>
                    </a:solidFill>
                  </a:tcPr>
                </a:tc>
              </a:tr>
              <a:tr h="381000">
                <a:tc>
                  <a:txBody>
                    <a:bodyPr/>
                    <a:lstStyle/>
                    <a:p>
                      <a:pPr indent="0" lvl="0" marL="0" rtl="0" algn="ctr">
                        <a:spcBef>
                          <a:spcPts val="0"/>
                        </a:spcBef>
                        <a:spcAft>
                          <a:spcPts val="0"/>
                        </a:spcAft>
                        <a:buNone/>
                      </a:pPr>
                      <a:r>
                        <a:t/>
                      </a:r>
                      <a:endParaRPr/>
                    </a:p>
                  </a:txBody>
                  <a:tcPr marT="91425" marB="91425" marR="91425" marL="91425">
                    <a:solidFill>
                      <a:schemeClr val="lt1"/>
                    </a:solidFill>
                  </a:tcPr>
                </a:tc>
              </a:tr>
            </a:tbl>
          </a:graphicData>
        </a:graphic>
      </p:graphicFrame>
      <p:graphicFrame>
        <p:nvGraphicFramePr>
          <p:cNvPr id="428" name="Google Shape;428;p53"/>
          <p:cNvGraphicFramePr/>
          <p:nvPr/>
        </p:nvGraphicFramePr>
        <p:xfrm>
          <a:off x="4988800" y="3558700"/>
          <a:ext cx="3000000" cy="3000000"/>
        </p:xfrm>
        <a:graphic>
          <a:graphicData uri="http://schemas.openxmlformats.org/drawingml/2006/table">
            <a:tbl>
              <a:tblPr>
                <a:noFill/>
                <a:tableStyleId>{39502961-491E-4187-A61A-7E590D2AF6D9}</a:tableStyleId>
              </a:tblPr>
              <a:tblGrid>
                <a:gridCol w="1080000"/>
              </a:tblGrid>
              <a:tr h="381000">
                <a:tc>
                  <a:txBody>
                    <a:bodyPr/>
                    <a:lstStyle/>
                    <a:p>
                      <a:pPr indent="0" lvl="0" marL="0" rtl="0" algn="ctr">
                        <a:spcBef>
                          <a:spcPts val="0"/>
                        </a:spcBef>
                        <a:spcAft>
                          <a:spcPts val="0"/>
                        </a:spcAft>
                        <a:buNone/>
                      </a:pPr>
                      <a:r>
                        <a:rPr lang="vi"/>
                        <a:t>0xb2</a:t>
                      </a:r>
                      <a:endParaRPr/>
                    </a:p>
                  </a:txBody>
                  <a:tcPr marT="91425" marB="91425" marR="91425" marL="91425"/>
                </a:tc>
              </a:tr>
              <a:tr h="381000">
                <a:tc>
                  <a:txBody>
                    <a:bodyPr/>
                    <a:lstStyle/>
                    <a:p>
                      <a:pPr indent="0" lvl="0" marL="0" rtl="0" algn="ctr">
                        <a:spcBef>
                          <a:spcPts val="0"/>
                        </a:spcBef>
                        <a:spcAft>
                          <a:spcPts val="0"/>
                        </a:spcAft>
                        <a:buNone/>
                      </a:pPr>
                      <a:r>
                        <a:rPr lang="vi"/>
                        <a:t>6</a:t>
                      </a:r>
                      <a:endParaRPr/>
                    </a:p>
                  </a:txBody>
                  <a:tcPr marT="91425" marB="91425" marR="91425" marL="91425"/>
                </a:tc>
              </a:tr>
              <a:tr h="381000">
                <a:tc>
                  <a:txBody>
                    <a:bodyPr/>
                    <a:lstStyle/>
                    <a:p>
                      <a:pPr indent="0" lvl="0" marL="0" rtl="0" algn="ctr">
                        <a:spcBef>
                          <a:spcPts val="0"/>
                        </a:spcBef>
                        <a:spcAft>
                          <a:spcPts val="0"/>
                        </a:spcAft>
                        <a:buNone/>
                      </a:pPr>
                      <a:r>
                        <a:rPr lang="vi"/>
                        <a:t>0xd3</a:t>
                      </a:r>
                      <a:endParaRPr/>
                    </a:p>
                  </a:txBody>
                  <a:tcPr marT="91425" marB="91425" marR="91425" marL="91425">
                    <a:solidFill>
                      <a:schemeClr val="lt1"/>
                    </a:solidFill>
                  </a:tcPr>
                </a:tc>
              </a:tr>
              <a:tr h="381000">
                <a:tc>
                  <a:txBody>
                    <a:bodyPr/>
                    <a:lstStyle/>
                    <a:p>
                      <a:pPr indent="0" lvl="0" marL="0" rtl="0" algn="ctr">
                        <a:spcBef>
                          <a:spcPts val="0"/>
                        </a:spcBef>
                        <a:spcAft>
                          <a:spcPts val="0"/>
                        </a:spcAft>
                        <a:buNone/>
                      </a:pPr>
                      <a:r>
                        <a:rPr lang="vi"/>
                        <a:t>0xf2</a:t>
                      </a:r>
                      <a:endParaRPr/>
                    </a:p>
                  </a:txBody>
                  <a:tcPr marT="91425" marB="91425" marR="91425" marL="91425">
                    <a:solidFill>
                      <a:schemeClr val="lt1"/>
                    </a:solidFill>
                  </a:tcPr>
                </a:tc>
              </a:tr>
            </a:tbl>
          </a:graphicData>
        </a:graphic>
      </p:graphicFrame>
      <p:graphicFrame>
        <p:nvGraphicFramePr>
          <p:cNvPr id="429" name="Google Shape;429;p53"/>
          <p:cNvGraphicFramePr/>
          <p:nvPr/>
        </p:nvGraphicFramePr>
        <p:xfrm>
          <a:off x="3433000" y="3558700"/>
          <a:ext cx="3000000" cy="3000000"/>
        </p:xfrm>
        <a:graphic>
          <a:graphicData uri="http://schemas.openxmlformats.org/drawingml/2006/table">
            <a:tbl>
              <a:tblPr>
                <a:noFill/>
                <a:tableStyleId>{39502961-491E-4187-A61A-7E590D2AF6D9}</a:tableStyleId>
              </a:tblPr>
              <a:tblGrid>
                <a:gridCol w="1080000"/>
              </a:tblGrid>
              <a:tr h="381000">
                <a:tc>
                  <a:txBody>
                    <a:bodyPr/>
                    <a:lstStyle/>
                    <a:p>
                      <a:pPr indent="0" lvl="0" marL="0" rtl="0" algn="ctr">
                        <a:spcBef>
                          <a:spcPts val="0"/>
                        </a:spcBef>
                        <a:spcAft>
                          <a:spcPts val="0"/>
                        </a:spcAft>
                        <a:buNone/>
                      </a:pPr>
                      <a:r>
                        <a:rPr lang="vi"/>
                        <a:t>0xd3</a:t>
                      </a:r>
                      <a:endParaRPr/>
                    </a:p>
                  </a:txBody>
                  <a:tcPr marT="91425" marB="91425" marR="91425" marL="91425"/>
                </a:tc>
              </a:tr>
              <a:tr h="381000">
                <a:tc>
                  <a:txBody>
                    <a:bodyPr/>
                    <a:lstStyle/>
                    <a:p>
                      <a:pPr indent="0" lvl="0" marL="0" rtl="0" algn="ctr">
                        <a:spcBef>
                          <a:spcPts val="0"/>
                        </a:spcBef>
                        <a:spcAft>
                          <a:spcPts val="0"/>
                        </a:spcAft>
                        <a:buNone/>
                      </a:pPr>
                      <a:r>
                        <a:rPr lang="vi"/>
                        <a:t>4</a:t>
                      </a:r>
                      <a:endParaRPr/>
                    </a:p>
                  </a:txBody>
                  <a:tcPr marT="91425" marB="91425" marR="91425" marL="91425"/>
                </a:tc>
              </a:tr>
              <a:tr h="381000">
                <a:tc>
                  <a:txBody>
                    <a:bodyPr/>
                    <a:lstStyle/>
                    <a:p>
                      <a:pPr indent="0" lvl="0" marL="0" rtl="0" algn="ctr">
                        <a:spcBef>
                          <a:spcPts val="0"/>
                        </a:spcBef>
                        <a:spcAft>
                          <a:spcPts val="0"/>
                        </a:spcAft>
                        <a:buNone/>
                      </a:pPr>
                      <a:r>
                        <a:rPr lang="vi"/>
                        <a:t>0x14</a:t>
                      </a:r>
                      <a:endParaRPr/>
                    </a:p>
                  </a:txBody>
                  <a:tcPr marT="91425" marB="91425" marR="91425" marL="91425">
                    <a:solidFill>
                      <a:schemeClr val="lt1"/>
                    </a:solidFill>
                  </a:tcPr>
                </a:tc>
              </a:tr>
              <a:tr h="381000">
                <a:tc>
                  <a:txBody>
                    <a:bodyPr/>
                    <a:lstStyle/>
                    <a:p>
                      <a:pPr indent="0" lvl="0" marL="0" rtl="0" algn="ctr">
                        <a:spcBef>
                          <a:spcPts val="0"/>
                        </a:spcBef>
                        <a:spcAft>
                          <a:spcPts val="0"/>
                        </a:spcAft>
                        <a:buNone/>
                      </a:pPr>
                      <a:r>
                        <a:rPr lang="vi"/>
                        <a:t>NULL</a:t>
                      </a:r>
                      <a:endParaRPr/>
                    </a:p>
                  </a:txBody>
                  <a:tcPr marT="91425" marB="91425" marR="91425" marL="91425">
                    <a:solidFill>
                      <a:schemeClr val="lt1"/>
                    </a:solidFill>
                  </a:tcPr>
                </a:tc>
              </a:tr>
            </a:tbl>
          </a:graphicData>
        </a:graphic>
      </p:graphicFrame>
      <p:graphicFrame>
        <p:nvGraphicFramePr>
          <p:cNvPr id="430" name="Google Shape;430;p53"/>
          <p:cNvGraphicFramePr/>
          <p:nvPr/>
        </p:nvGraphicFramePr>
        <p:xfrm>
          <a:off x="1795750" y="3558700"/>
          <a:ext cx="3000000" cy="3000000"/>
        </p:xfrm>
        <a:graphic>
          <a:graphicData uri="http://schemas.openxmlformats.org/drawingml/2006/table">
            <a:tbl>
              <a:tblPr>
                <a:noFill/>
                <a:tableStyleId>{39502961-491E-4187-A61A-7E590D2AF6D9}</a:tableStyleId>
              </a:tblPr>
              <a:tblGrid>
                <a:gridCol w="1080000"/>
              </a:tblGrid>
              <a:tr h="381000">
                <a:tc>
                  <a:txBody>
                    <a:bodyPr/>
                    <a:lstStyle/>
                    <a:p>
                      <a:pPr indent="0" lvl="0" marL="0" rtl="0" algn="ctr">
                        <a:spcBef>
                          <a:spcPts val="0"/>
                        </a:spcBef>
                        <a:spcAft>
                          <a:spcPts val="0"/>
                        </a:spcAft>
                        <a:buNone/>
                      </a:pPr>
                      <a:r>
                        <a:rPr lang="vi"/>
                        <a:t>0x14</a:t>
                      </a:r>
                      <a:endParaRPr/>
                    </a:p>
                  </a:txBody>
                  <a:tcPr marT="91425" marB="91425" marR="91425" marL="91425"/>
                </a:tc>
              </a:tr>
              <a:tr h="381000">
                <a:tc>
                  <a:txBody>
                    <a:bodyPr/>
                    <a:lstStyle/>
                    <a:p>
                      <a:pPr indent="0" lvl="0" marL="0" rtl="0" algn="ctr">
                        <a:spcBef>
                          <a:spcPts val="0"/>
                        </a:spcBef>
                        <a:spcAft>
                          <a:spcPts val="0"/>
                        </a:spcAft>
                        <a:buNone/>
                      </a:pPr>
                      <a:r>
                        <a:rPr lang="vi"/>
                        <a:t>2</a:t>
                      </a:r>
                      <a:endParaRPr/>
                    </a:p>
                  </a:txBody>
                  <a:tcPr marT="91425" marB="91425" marR="91425" marL="91425"/>
                </a:tc>
              </a:tr>
              <a:tr h="381000">
                <a:tc>
                  <a:txBody>
                    <a:bodyPr/>
                    <a:lstStyle/>
                    <a:p>
                      <a:pPr indent="0" lvl="0" marL="0" rtl="0" algn="ctr">
                        <a:spcBef>
                          <a:spcPts val="0"/>
                        </a:spcBef>
                        <a:spcAft>
                          <a:spcPts val="0"/>
                        </a:spcAft>
                        <a:buNone/>
                      </a:pPr>
                      <a:r>
                        <a:rPr lang="vi"/>
                        <a:t>NULL</a:t>
                      </a:r>
                      <a:endParaRPr/>
                    </a:p>
                  </a:txBody>
                  <a:tcPr marT="91425" marB="91425" marR="91425" marL="91425">
                    <a:solidFill>
                      <a:schemeClr val="lt1"/>
                    </a:solidFill>
                  </a:tcPr>
                </a:tc>
              </a:tr>
              <a:tr h="381000">
                <a:tc>
                  <a:txBody>
                    <a:bodyPr/>
                    <a:lstStyle/>
                    <a:p>
                      <a:pPr indent="0" lvl="0" marL="0" rtl="0" algn="ctr">
                        <a:spcBef>
                          <a:spcPts val="0"/>
                        </a:spcBef>
                        <a:spcAft>
                          <a:spcPts val="0"/>
                        </a:spcAft>
                        <a:buNone/>
                      </a:pPr>
                      <a:r>
                        <a:rPr lang="vi"/>
                        <a:t>NULL</a:t>
                      </a:r>
                      <a:endParaRPr/>
                    </a:p>
                  </a:txBody>
                  <a:tcPr marT="91425" marB="91425" marR="91425" marL="91425">
                    <a:solidFill>
                      <a:schemeClr val="lt1"/>
                    </a:solidFill>
                  </a:tcPr>
                </a:tc>
              </a:tr>
            </a:tbl>
          </a:graphicData>
        </a:graphic>
      </p:graphicFrame>
      <p:sp>
        <p:nvSpPr>
          <p:cNvPr id="431" name="Google Shape;431;p53"/>
          <p:cNvSpPr/>
          <p:nvPr/>
        </p:nvSpPr>
        <p:spPr>
          <a:xfrm>
            <a:off x="3458150" y="2441125"/>
            <a:ext cx="226500" cy="660600"/>
          </a:xfrm>
          <a:prstGeom prst="up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32" name="Google Shape;432;p53"/>
          <p:cNvSpPr txBox="1"/>
          <p:nvPr/>
        </p:nvSpPr>
        <p:spPr>
          <a:xfrm>
            <a:off x="3336150" y="3043725"/>
            <a:ext cx="1375200" cy="22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 sz="1800">
                <a:solidFill>
                  <a:schemeClr val="dk2"/>
                </a:solidFill>
              </a:rPr>
              <a:t>start = end</a:t>
            </a:r>
            <a:endParaRPr sz="1800">
              <a:solidFill>
                <a:schemeClr val="dk2"/>
              </a:solidFill>
            </a:endParaRPr>
          </a:p>
        </p:txBody>
      </p:sp>
      <p:graphicFrame>
        <p:nvGraphicFramePr>
          <p:cNvPr id="433" name="Google Shape;433;p53"/>
          <p:cNvGraphicFramePr/>
          <p:nvPr/>
        </p:nvGraphicFramePr>
        <p:xfrm>
          <a:off x="6370550" y="3589100"/>
          <a:ext cx="3000000" cy="3000000"/>
        </p:xfrm>
        <a:graphic>
          <a:graphicData uri="http://schemas.openxmlformats.org/drawingml/2006/table">
            <a:tbl>
              <a:tblPr>
                <a:noFill/>
                <a:tableStyleId>{39502961-491E-4187-A61A-7E590D2AF6D9}</a:tableStyleId>
              </a:tblPr>
              <a:tblGrid>
                <a:gridCol w="1080000"/>
              </a:tblGrid>
              <a:tr h="381000">
                <a:tc>
                  <a:txBody>
                    <a:bodyPr/>
                    <a:lstStyle/>
                    <a:p>
                      <a:pPr indent="0" lvl="0" marL="0" rtl="0" algn="ctr">
                        <a:spcBef>
                          <a:spcPts val="0"/>
                        </a:spcBef>
                        <a:spcAft>
                          <a:spcPts val="0"/>
                        </a:spcAft>
                        <a:buNone/>
                      </a:pPr>
                      <a:r>
                        <a:rPr lang="vi"/>
                        <a:t>0xf2</a:t>
                      </a:r>
                      <a:endParaRPr/>
                    </a:p>
                  </a:txBody>
                  <a:tcPr marT="91425" marB="91425" marR="91425" marL="91425"/>
                </a:tc>
              </a:tr>
              <a:tr h="381000">
                <a:tc>
                  <a:txBody>
                    <a:bodyPr/>
                    <a:lstStyle/>
                    <a:p>
                      <a:pPr indent="0" lvl="0" marL="0" rtl="0" algn="ctr">
                        <a:spcBef>
                          <a:spcPts val="0"/>
                        </a:spcBef>
                        <a:spcAft>
                          <a:spcPts val="0"/>
                        </a:spcAft>
                        <a:buNone/>
                      </a:pPr>
                      <a:r>
                        <a:rPr lang="vi"/>
                        <a:t>9</a:t>
                      </a:r>
                      <a:endParaRPr/>
                    </a:p>
                  </a:txBody>
                  <a:tcPr marT="91425" marB="91425" marR="91425" marL="91425"/>
                </a:tc>
              </a:tr>
              <a:tr h="381000">
                <a:tc>
                  <a:txBody>
                    <a:bodyPr/>
                    <a:lstStyle/>
                    <a:p>
                      <a:pPr indent="0" lvl="0" marL="0" rtl="0" algn="ctr">
                        <a:spcBef>
                          <a:spcPts val="0"/>
                        </a:spcBef>
                        <a:spcAft>
                          <a:spcPts val="0"/>
                        </a:spcAft>
                        <a:buNone/>
                      </a:pPr>
                      <a:r>
                        <a:t/>
                      </a:r>
                      <a:endParaRPr/>
                    </a:p>
                  </a:txBody>
                  <a:tcPr marT="91425" marB="91425" marR="91425" marL="91425">
                    <a:solidFill>
                      <a:schemeClr val="lt1"/>
                    </a:solidFill>
                  </a:tcPr>
                </a:tc>
              </a:tr>
              <a:tr h="381000">
                <a:tc>
                  <a:txBody>
                    <a:bodyPr/>
                    <a:lstStyle/>
                    <a:p>
                      <a:pPr indent="0" lvl="0" marL="0" rtl="0" algn="ctr">
                        <a:spcBef>
                          <a:spcPts val="0"/>
                        </a:spcBef>
                        <a:spcAft>
                          <a:spcPts val="0"/>
                        </a:spcAft>
                        <a:buNone/>
                      </a:pPr>
                      <a:r>
                        <a:t/>
                      </a:r>
                      <a:endParaRPr/>
                    </a:p>
                  </a:txBody>
                  <a:tcPr marT="91425" marB="91425" marR="91425" marL="91425">
                    <a:solidFill>
                      <a:schemeClr val="lt1"/>
                    </a:solidFill>
                  </a:tcPr>
                </a:tc>
              </a:tr>
            </a:tbl>
          </a:graphicData>
        </a:graphic>
      </p:graphicFrame>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7" name="Shape 437"/>
        <p:cNvGrpSpPr/>
        <p:nvPr/>
      </p:nvGrpSpPr>
      <p:grpSpPr>
        <a:xfrm>
          <a:off x="0" y="0"/>
          <a:ext cx="0" cy="0"/>
          <a:chOff x="0" y="0"/>
          <a:chExt cx="0" cy="0"/>
        </a:xfrm>
      </p:grpSpPr>
      <p:sp>
        <p:nvSpPr>
          <p:cNvPr id="438" name="Google Shape;438;p54"/>
          <p:cNvSpPr txBox="1"/>
          <p:nvPr>
            <p:ph type="ctrTitle"/>
          </p:nvPr>
        </p:nvSpPr>
        <p:spPr>
          <a:xfrm>
            <a:off x="311700" y="744575"/>
            <a:ext cx="8520600" cy="54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sz="2800"/>
              <a:t>Binary search</a:t>
            </a:r>
            <a:endParaRPr sz="2800"/>
          </a:p>
        </p:txBody>
      </p:sp>
      <p:graphicFrame>
        <p:nvGraphicFramePr>
          <p:cNvPr id="439" name="Google Shape;439;p54"/>
          <p:cNvGraphicFramePr/>
          <p:nvPr/>
        </p:nvGraphicFramePr>
        <p:xfrm>
          <a:off x="952500" y="1428750"/>
          <a:ext cx="3000000" cy="3000000"/>
        </p:xfrm>
        <a:graphic>
          <a:graphicData uri="http://schemas.openxmlformats.org/drawingml/2006/table">
            <a:tbl>
              <a:tblPr>
                <a:noFill/>
                <a:tableStyleId>{39502961-491E-4187-A61A-7E590D2AF6D9}</a:tableStyleId>
              </a:tblPr>
              <a:tblGrid>
                <a:gridCol w="723900"/>
                <a:gridCol w="723900"/>
                <a:gridCol w="723900"/>
                <a:gridCol w="723900"/>
                <a:gridCol w="723900"/>
                <a:gridCol w="723900"/>
                <a:gridCol w="723900"/>
                <a:gridCol w="723900"/>
                <a:gridCol w="723900"/>
                <a:gridCol w="723900"/>
              </a:tblGrid>
              <a:tr h="381000">
                <a:tc>
                  <a:txBody>
                    <a:bodyPr/>
                    <a:lstStyle/>
                    <a:p>
                      <a:pPr indent="0" lvl="0" marL="0" rtl="0" algn="ctr">
                        <a:spcBef>
                          <a:spcPts val="0"/>
                        </a:spcBef>
                        <a:spcAft>
                          <a:spcPts val="0"/>
                        </a:spcAft>
                        <a:buNone/>
                      </a:pPr>
                      <a:r>
                        <a:rPr lang="vi"/>
                        <a:t>0</a:t>
                      </a:r>
                      <a:endParaRPr/>
                    </a:p>
                  </a:txBody>
                  <a:tcPr marT="91425" marB="91425" marR="91425" marL="91425"/>
                </a:tc>
                <a:tc>
                  <a:txBody>
                    <a:bodyPr/>
                    <a:lstStyle/>
                    <a:p>
                      <a:pPr indent="0" lvl="0" marL="0" rtl="0" algn="ctr">
                        <a:spcBef>
                          <a:spcPts val="0"/>
                        </a:spcBef>
                        <a:spcAft>
                          <a:spcPts val="0"/>
                        </a:spcAft>
                        <a:buNone/>
                      </a:pPr>
                      <a:r>
                        <a:rPr lang="vi"/>
                        <a:t>1</a:t>
                      </a:r>
                      <a:endParaRPr/>
                    </a:p>
                  </a:txBody>
                  <a:tcPr marT="91425" marB="91425" marR="91425" marL="91425"/>
                </a:tc>
                <a:tc>
                  <a:txBody>
                    <a:bodyPr/>
                    <a:lstStyle/>
                    <a:p>
                      <a:pPr indent="0" lvl="0" marL="0" rtl="0" algn="ctr">
                        <a:spcBef>
                          <a:spcPts val="0"/>
                        </a:spcBef>
                        <a:spcAft>
                          <a:spcPts val="0"/>
                        </a:spcAft>
                        <a:buNone/>
                      </a:pPr>
                      <a:r>
                        <a:rPr lang="vi"/>
                        <a:t>2</a:t>
                      </a:r>
                      <a:endParaRPr/>
                    </a:p>
                  </a:txBody>
                  <a:tcPr marT="91425" marB="91425" marR="91425" marL="91425"/>
                </a:tc>
                <a:tc>
                  <a:txBody>
                    <a:bodyPr/>
                    <a:lstStyle/>
                    <a:p>
                      <a:pPr indent="0" lvl="0" marL="0" rtl="0" algn="ctr">
                        <a:spcBef>
                          <a:spcPts val="0"/>
                        </a:spcBef>
                        <a:spcAft>
                          <a:spcPts val="0"/>
                        </a:spcAft>
                        <a:buNone/>
                      </a:pPr>
                      <a:r>
                        <a:rPr lang="vi"/>
                        <a:t>3</a:t>
                      </a:r>
                      <a:endParaRPr/>
                    </a:p>
                  </a:txBody>
                  <a:tcPr marT="91425" marB="91425" marR="91425" marL="91425"/>
                </a:tc>
                <a:tc>
                  <a:txBody>
                    <a:bodyPr/>
                    <a:lstStyle/>
                    <a:p>
                      <a:pPr indent="0" lvl="0" marL="0" rtl="0" algn="ctr">
                        <a:spcBef>
                          <a:spcPts val="0"/>
                        </a:spcBef>
                        <a:spcAft>
                          <a:spcPts val="0"/>
                        </a:spcAft>
                        <a:buNone/>
                      </a:pPr>
                      <a:r>
                        <a:rPr lang="vi"/>
                        <a:t>4</a:t>
                      </a:r>
                      <a:endParaRPr/>
                    </a:p>
                  </a:txBody>
                  <a:tcPr marT="91425" marB="91425" marR="91425" marL="91425"/>
                </a:tc>
                <a:tc>
                  <a:txBody>
                    <a:bodyPr/>
                    <a:lstStyle/>
                    <a:p>
                      <a:pPr indent="0" lvl="0" marL="0" rtl="0" algn="ctr">
                        <a:spcBef>
                          <a:spcPts val="0"/>
                        </a:spcBef>
                        <a:spcAft>
                          <a:spcPts val="0"/>
                        </a:spcAft>
                        <a:buNone/>
                      </a:pPr>
                      <a:r>
                        <a:rPr lang="vi"/>
                        <a:t>5</a:t>
                      </a:r>
                      <a:endParaRPr/>
                    </a:p>
                  </a:txBody>
                  <a:tcPr marT="91425" marB="91425" marR="91425" marL="91425"/>
                </a:tc>
                <a:tc>
                  <a:txBody>
                    <a:bodyPr/>
                    <a:lstStyle/>
                    <a:p>
                      <a:pPr indent="0" lvl="0" marL="0" rtl="0" algn="ctr">
                        <a:spcBef>
                          <a:spcPts val="0"/>
                        </a:spcBef>
                        <a:spcAft>
                          <a:spcPts val="0"/>
                        </a:spcAft>
                        <a:buNone/>
                      </a:pPr>
                      <a:r>
                        <a:rPr lang="vi"/>
                        <a:t>6</a:t>
                      </a:r>
                      <a:endParaRPr/>
                    </a:p>
                  </a:txBody>
                  <a:tcPr marT="91425" marB="91425" marR="91425" marL="91425"/>
                </a:tc>
                <a:tc>
                  <a:txBody>
                    <a:bodyPr/>
                    <a:lstStyle/>
                    <a:p>
                      <a:pPr indent="0" lvl="0" marL="0" rtl="0" algn="ctr">
                        <a:spcBef>
                          <a:spcPts val="0"/>
                        </a:spcBef>
                        <a:spcAft>
                          <a:spcPts val="0"/>
                        </a:spcAft>
                        <a:buNone/>
                      </a:pPr>
                      <a:r>
                        <a:rPr lang="vi"/>
                        <a:t>7</a:t>
                      </a:r>
                      <a:endParaRPr/>
                    </a:p>
                  </a:txBody>
                  <a:tcPr marT="91425" marB="91425" marR="91425" marL="91425"/>
                </a:tc>
                <a:tc>
                  <a:txBody>
                    <a:bodyPr/>
                    <a:lstStyle/>
                    <a:p>
                      <a:pPr indent="0" lvl="0" marL="0" rtl="0" algn="ctr">
                        <a:spcBef>
                          <a:spcPts val="0"/>
                        </a:spcBef>
                        <a:spcAft>
                          <a:spcPts val="0"/>
                        </a:spcAft>
                        <a:buNone/>
                      </a:pPr>
                      <a:r>
                        <a:rPr lang="vi"/>
                        <a:t>8</a:t>
                      </a:r>
                      <a:endParaRPr/>
                    </a:p>
                  </a:txBody>
                  <a:tcPr marT="91425" marB="91425" marR="91425" marL="91425"/>
                </a:tc>
                <a:tc>
                  <a:txBody>
                    <a:bodyPr/>
                    <a:lstStyle/>
                    <a:p>
                      <a:pPr indent="0" lvl="0" marL="0" rtl="0" algn="ctr">
                        <a:spcBef>
                          <a:spcPts val="0"/>
                        </a:spcBef>
                        <a:spcAft>
                          <a:spcPts val="0"/>
                        </a:spcAft>
                        <a:buNone/>
                      </a:pPr>
                      <a:r>
                        <a:rPr lang="vi"/>
                        <a:t>9</a:t>
                      </a:r>
                      <a:endParaRPr/>
                    </a:p>
                  </a:txBody>
                  <a:tcPr marT="91425" marB="91425" marR="91425" marL="91425"/>
                </a:tc>
              </a:tr>
              <a:tr h="381000">
                <a:tc>
                  <a:txBody>
                    <a:bodyPr/>
                    <a:lstStyle/>
                    <a:p>
                      <a:pPr indent="0" lvl="0" marL="0" rtl="0" algn="ctr">
                        <a:spcBef>
                          <a:spcPts val="0"/>
                        </a:spcBef>
                        <a:spcAft>
                          <a:spcPts val="0"/>
                        </a:spcAft>
                        <a:buNone/>
                      </a:pPr>
                      <a:r>
                        <a:rPr lang="vi"/>
                        <a:t>2</a:t>
                      </a:r>
                      <a:endParaRPr/>
                    </a:p>
                  </a:txBody>
                  <a:tcPr marT="91425" marB="91425" marR="91425" marL="91425"/>
                </a:tc>
                <a:tc>
                  <a:txBody>
                    <a:bodyPr/>
                    <a:lstStyle/>
                    <a:p>
                      <a:pPr indent="0" lvl="0" marL="0" rtl="0" algn="ctr">
                        <a:spcBef>
                          <a:spcPts val="0"/>
                        </a:spcBef>
                        <a:spcAft>
                          <a:spcPts val="0"/>
                        </a:spcAft>
                        <a:buNone/>
                      </a:pPr>
                      <a:r>
                        <a:rPr lang="vi"/>
                        <a:t>4</a:t>
                      </a:r>
                      <a:endParaRPr/>
                    </a:p>
                  </a:txBody>
                  <a:tcPr marT="91425" marB="91425" marR="91425" marL="91425"/>
                </a:tc>
                <a:tc>
                  <a:txBody>
                    <a:bodyPr/>
                    <a:lstStyle/>
                    <a:p>
                      <a:pPr indent="0" lvl="0" marL="0" rtl="0" algn="ctr">
                        <a:spcBef>
                          <a:spcPts val="0"/>
                        </a:spcBef>
                        <a:spcAft>
                          <a:spcPts val="0"/>
                        </a:spcAft>
                        <a:buNone/>
                      </a:pPr>
                      <a:r>
                        <a:rPr lang="vi"/>
                        <a:t>6</a:t>
                      </a:r>
                      <a:endParaRPr/>
                    </a:p>
                  </a:txBody>
                  <a:tcPr marT="91425" marB="91425" marR="91425" marL="91425"/>
                </a:tc>
                <a:tc>
                  <a:txBody>
                    <a:bodyPr/>
                    <a:lstStyle/>
                    <a:p>
                      <a:pPr indent="0" lvl="0" marL="0" rtl="0" algn="ctr">
                        <a:spcBef>
                          <a:spcPts val="0"/>
                        </a:spcBef>
                        <a:spcAft>
                          <a:spcPts val="0"/>
                        </a:spcAft>
                        <a:buNone/>
                      </a:pPr>
                      <a:r>
                        <a:rPr lang="vi"/>
                        <a:t>8</a:t>
                      </a:r>
                      <a:endParaRPr/>
                    </a:p>
                  </a:txBody>
                  <a:tcPr marT="91425" marB="91425" marR="91425" marL="91425"/>
                </a:tc>
                <a:tc>
                  <a:txBody>
                    <a:bodyPr/>
                    <a:lstStyle/>
                    <a:p>
                      <a:pPr indent="0" lvl="0" marL="0" rtl="0" algn="ctr">
                        <a:spcBef>
                          <a:spcPts val="0"/>
                        </a:spcBef>
                        <a:spcAft>
                          <a:spcPts val="0"/>
                        </a:spcAft>
                        <a:buNone/>
                      </a:pPr>
                      <a:r>
                        <a:rPr lang="vi"/>
                        <a:t>9</a:t>
                      </a:r>
                      <a:endParaRPr/>
                    </a:p>
                  </a:txBody>
                  <a:tcPr marT="91425" marB="91425" marR="91425" marL="91425"/>
                </a:tc>
                <a:tc>
                  <a:txBody>
                    <a:bodyPr/>
                    <a:lstStyle/>
                    <a:p>
                      <a:pPr indent="0" lvl="0" marL="0" rtl="0" algn="ctr">
                        <a:spcBef>
                          <a:spcPts val="0"/>
                        </a:spcBef>
                        <a:spcAft>
                          <a:spcPts val="0"/>
                        </a:spcAft>
                        <a:buNone/>
                      </a:pPr>
                      <a:r>
                        <a:rPr lang="vi"/>
                        <a:t>12</a:t>
                      </a:r>
                      <a:endParaRPr/>
                    </a:p>
                  </a:txBody>
                  <a:tcPr marT="91425" marB="91425" marR="91425" marL="91425"/>
                </a:tc>
                <a:tc>
                  <a:txBody>
                    <a:bodyPr/>
                    <a:lstStyle/>
                    <a:p>
                      <a:pPr indent="0" lvl="0" marL="0" rtl="0" algn="ctr">
                        <a:spcBef>
                          <a:spcPts val="0"/>
                        </a:spcBef>
                        <a:spcAft>
                          <a:spcPts val="0"/>
                        </a:spcAft>
                        <a:buNone/>
                      </a:pPr>
                      <a:r>
                        <a:rPr lang="vi"/>
                        <a:t>15</a:t>
                      </a:r>
                      <a:endParaRPr/>
                    </a:p>
                  </a:txBody>
                  <a:tcPr marT="91425" marB="91425" marR="91425" marL="91425"/>
                </a:tc>
                <a:tc>
                  <a:txBody>
                    <a:bodyPr/>
                    <a:lstStyle/>
                    <a:p>
                      <a:pPr indent="0" lvl="0" marL="0" rtl="0" algn="ctr">
                        <a:spcBef>
                          <a:spcPts val="0"/>
                        </a:spcBef>
                        <a:spcAft>
                          <a:spcPts val="0"/>
                        </a:spcAft>
                        <a:buNone/>
                      </a:pPr>
                      <a:r>
                        <a:rPr lang="vi"/>
                        <a:t>18</a:t>
                      </a:r>
                      <a:endParaRPr/>
                    </a:p>
                  </a:txBody>
                  <a:tcPr marT="91425" marB="91425" marR="91425" marL="91425"/>
                </a:tc>
                <a:tc>
                  <a:txBody>
                    <a:bodyPr/>
                    <a:lstStyle/>
                    <a:p>
                      <a:pPr indent="0" lvl="0" marL="0" rtl="0" algn="ctr">
                        <a:spcBef>
                          <a:spcPts val="0"/>
                        </a:spcBef>
                        <a:spcAft>
                          <a:spcPts val="0"/>
                        </a:spcAft>
                        <a:buNone/>
                      </a:pPr>
                      <a:r>
                        <a:rPr lang="vi"/>
                        <a:t>19</a:t>
                      </a:r>
                      <a:endParaRPr/>
                    </a:p>
                  </a:txBody>
                  <a:tcPr marT="91425" marB="91425" marR="91425" marL="91425"/>
                </a:tc>
                <a:tc>
                  <a:txBody>
                    <a:bodyPr/>
                    <a:lstStyle/>
                    <a:p>
                      <a:pPr indent="0" lvl="0" marL="0" rtl="0" algn="ctr">
                        <a:spcBef>
                          <a:spcPts val="0"/>
                        </a:spcBef>
                        <a:spcAft>
                          <a:spcPts val="0"/>
                        </a:spcAft>
                        <a:buNone/>
                      </a:pPr>
                      <a:r>
                        <a:rPr lang="vi"/>
                        <a:t>34</a:t>
                      </a:r>
                      <a:endParaRPr/>
                    </a:p>
                  </a:txBody>
                  <a:tcPr marT="91425" marB="91425" marR="91425" marL="91425"/>
                </a:tc>
              </a:tr>
            </a:tbl>
          </a:graphicData>
        </a:graphic>
      </p:graphicFrame>
      <p:graphicFrame>
        <p:nvGraphicFramePr>
          <p:cNvPr id="440" name="Google Shape;440;p54"/>
          <p:cNvGraphicFramePr/>
          <p:nvPr/>
        </p:nvGraphicFramePr>
        <p:xfrm>
          <a:off x="7752300" y="2441125"/>
          <a:ext cx="3000000" cy="3000000"/>
        </p:xfrm>
        <a:graphic>
          <a:graphicData uri="http://schemas.openxmlformats.org/drawingml/2006/table">
            <a:tbl>
              <a:tblPr>
                <a:noFill/>
                <a:tableStyleId>{39502961-491E-4187-A61A-7E590D2AF6D9}</a:tableStyleId>
              </a:tblPr>
              <a:tblGrid>
                <a:gridCol w="1080000"/>
              </a:tblGrid>
              <a:tr h="381000">
                <a:tc>
                  <a:txBody>
                    <a:bodyPr/>
                    <a:lstStyle/>
                    <a:p>
                      <a:pPr indent="0" lvl="0" marL="0" rtl="0" algn="ctr">
                        <a:spcBef>
                          <a:spcPts val="0"/>
                        </a:spcBef>
                        <a:spcAft>
                          <a:spcPts val="0"/>
                        </a:spcAft>
                        <a:buNone/>
                      </a:pPr>
                      <a:r>
                        <a:rPr lang="vi"/>
                        <a:t>0xa1</a:t>
                      </a:r>
                      <a:endParaRPr/>
                    </a:p>
                  </a:txBody>
                  <a:tcPr marT="91425" marB="91425" marR="91425" marL="91425"/>
                </a:tc>
              </a:tr>
              <a:tr h="381000">
                <a:tc>
                  <a:txBody>
                    <a:bodyPr/>
                    <a:lstStyle/>
                    <a:p>
                      <a:pPr indent="0" lvl="0" marL="0" rtl="0" algn="ctr">
                        <a:spcBef>
                          <a:spcPts val="0"/>
                        </a:spcBef>
                        <a:spcAft>
                          <a:spcPts val="0"/>
                        </a:spcAft>
                        <a:buNone/>
                      </a:pPr>
                      <a:r>
                        <a:rPr lang="vi"/>
                        <a:t>12</a:t>
                      </a:r>
                      <a:endParaRPr/>
                    </a:p>
                  </a:txBody>
                  <a:tcPr marT="91425" marB="91425" marR="91425" marL="91425"/>
                </a:tc>
              </a:tr>
              <a:tr h="381000">
                <a:tc>
                  <a:txBody>
                    <a:bodyPr/>
                    <a:lstStyle/>
                    <a:p>
                      <a:pPr indent="0" lvl="0" marL="0" rtl="0" algn="ctr">
                        <a:spcBef>
                          <a:spcPts val="0"/>
                        </a:spcBef>
                        <a:spcAft>
                          <a:spcPts val="0"/>
                        </a:spcAft>
                        <a:buNone/>
                      </a:pPr>
                      <a:r>
                        <a:rPr lang="vi"/>
                        <a:t>0xb2</a:t>
                      </a:r>
                      <a:endParaRPr/>
                    </a:p>
                  </a:txBody>
                  <a:tcPr marT="91425" marB="91425" marR="91425" marL="91425">
                    <a:solidFill>
                      <a:schemeClr val="lt1"/>
                    </a:solidFill>
                  </a:tcPr>
                </a:tc>
              </a:tr>
              <a:tr h="381000">
                <a:tc>
                  <a:txBody>
                    <a:bodyPr/>
                    <a:lstStyle/>
                    <a:p>
                      <a:pPr indent="0" lvl="0" marL="0" rtl="0" algn="ctr">
                        <a:spcBef>
                          <a:spcPts val="0"/>
                        </a:spcBef>
                        <a:spcAft>
                          <a:spcPts val="0"/>
                        </a:spcAft>
                        <a:buNone/>
                      </a:pPr>
                      <a:r>
                        <a:t/>
                      </a:r>
                      <a:endParaRPr/>
                    </a:p>
                  </a:txBody>
                  <a:tcPr marT="91425" marB="91425" marR="91425" marL="91425">
                    <a:solidFill>
                      <a:schemeClr val="lt1"/>
                    </a:solidFill>
                  </a:tcPr>
                </a:tc>
              </a:tr>
            </a:tbl>
          </a:graphicData>
        </a:graphic>
      </p:graphicFrame>
      <p:graphicFrame>
        <p:nvGraphicFramePr>
          <p:cNvPr id="441" name="Google Shape;441;p54"/>
          <p:cNvGraphicFramePr/>
          <p:nvPr/>
        </p:nvGraphicFramePr>
        <p:xfrm>
          <a:off x="3845800" y="3558700"/>
          <a:ext cx="3000000" cy="3000000"/>
        </p:xfrm>
        <a:graphic>
          <a:graphicData uri="http://schemas.openxmlformats.org/drawingml/2006/table">
            <a:tbl>
              <a:tblPr>
                <a:noFill/>
                <a:tableStyleId>{39502961-491E-4187-A61A-7E590D2AF6D9}</a:tableStyleId>
              </a:tblPr>
              <a:tblGrid>
                <a:gridCol w="1080000"/>
              </a:tblGrid>
              <a:tr h="381000">
                <a:tc>
                  <a:txBody>
                    <a:bodyPr/>
                    <a:lstStyle/>
                    <a:p>
                      <a:pPr indent="0" lvl="0" marL="0" rtl="0" algn="ctr">
                        <a:spcBef>
                          <a:spcPts val="0"/>
                        </a:spcBef>
                        <a:spcAft>
                          <a:spcPts val="0"/>
                        </a:spcAft>
                        <a:buNone/>
                      </a:pPr>
                      <a:r>
                        <a:rPr lang="vi"/>
                        <a:t>0xb2</a:t>
                      </a:r>
                      <a:endParaRPr/>
                    </a:p>
                  </a:txBody>
                  <a:tcPr marT="91425" marB="91425" marR="91425" marL="91425"/>
                </a:tc>
              </a:tr>
              <a:tr h="381000">
                <a:tc>
                  <a:txBody>
                    <a:bodyPr/>
                    <a:lstStyle/>
                    <a:p>
                      <a:pPr indent="0" lvl="0" marL="0" rtl="0" algn="ctr">
                        <a:spcBef>
                          <a:spcPts val="0"/>
                        </a:spcBef>
                        <a:spcAft>
                          <a:spcPts val="0"/>
                        </a:spcAft>
                        <a:buNone/>
                      </a:pPr>
                      <a:r>
                        <a:rPr lang="vi"/>
                        <a:t>6</a:t>
                      </a:r>
                      <a:endParaRPr/>
                    </a:p>
                  </a:txBody>
                  <a:tcPr marT="91425" marB="91425" marR="91425" marL="91425"/>
                </a:tc>
              </a:tr>
              <a:tr h="381000">
                <a:tc>
                  <a:txBody>
                    <a:bodyPr/>
                    <a:lstStyle/>
                    <a:p>
                      <a:pPr indent="0" lvl="0" marL="0" rtl="0" algn="ctr">
                        <a:spcBef>
                          <a:spcPts val="0"/>
                        </a:spcBef>
                        <a:spcAft>
                          <a:spcPts val="0"/>
                        </a:spcAft>
                        <a:buNone/>
                      </a:pPr>
                      <a:r>
                        <a:rPr lang="vi"/>
                        <a:t>0xd3</a:t>
                      </a:r>
                      <a:endParaRPr/>
                    </a:p>
                  </a:txBody>
                  <a:tcPr marT="91425" marB="91425" marR="91425" marL="91425">
                    <a:solidFill>
                      <a:schemeClr val="lt1"/>
                    </a:solidFill>
                  </a:tcPr>
                </a:tc>
              </a:tr>
              <a:tr h="381000">
                <a:tc>
                  <a:txBody>
                    <a:bodyPr/>
                    <a:lstStyle/>
                    <a:p>
                      <a:pPr indent="0" lvl="0" marL="0" rtl="0" algn="ctr">
                        <a:spcBef>
                          <a:spcPts val="0"/>
                        </a:spcBef>
                        <a:spcAft>
                          <a:spcPts val="0"/>
                        </a:spcAft>
                        <a:buNone/>
                      </a:pPr>
                      <a:r>
                        <a:rPr lang="vi"/>
                        <a:t>0xf2</a:t>
                      </a:r>
                      <a:endParaRPr/>
                    </a:p>
                  </a:txBody>
                  <a:tcPr marT="91425" marB="91425" marR="91425" marL="91425">
                    <a:solidFill>
                      <a:schemeClr val="lt1"/>
                    </a:solidFill>
                  </a:tcPr>
                </a:tc>
              </a:tr>
            </a:tbl>
          </a:graphicData>
        </a:graphic>
      </p:graphicFrame>
      <p:graphicFrame>
        <p:nvGraphicFramePr>
          <p:cNvPr id="442" name="Google Shape;442;p54"/>
          <p:cNvGraphicFramePr/>
          <p:nvPr/>
        </p:nvGraphicFramePr>
        <p:xfrm>
          <a:off x="2061400" y="3558700"/>
          <a:ext cx="3000000" cy="3000000"/>
        </p:xfrm>
        <a:graphic>
          <a:graphicData uri="http://schemas.openxmlformats.org/drawingml/2006/table">
            <a:tbl>
              <a:tblPr>
                <a:noFill/>
                <a:tableStyleId>{39502961-491E-4187-A61A-7E590D2AF6D9}</a:tableStyleId>
              </a:tblPr>
              <a:tblGrid>
                <a:gridCol w="1080000"/>
              </a:tblGrid>
              <a:tr h="381000">
                <a:tc>
                  <a:txBody>
                    <a:bodyPr/>
                    <a:lstStyle/>
                    <a:p>
                      <a:pPr indent="0" lvl="0" marL="0" rtl="0" algn="ctr">
                        <a:spcBef>
                          <a:spcPts val="0"/>
                        </a:spcBef>
                        <a:spcAft>
                          <a:spcPts val="0"/>
                        </a:spcAft>
                        <a:buNone/>
                      </a:pPr>
                      <a:r>
                        <a:rPr lang="vi"/>
                        <a:t>0xd3</a:t>
                      </a:r>
                      <a:endParaRPr/>
                    </a:p>
                  </a:txBody>
                  <a:tcPr marT="91425" marB="91425" marR="91425" marL="91425"/>
                </a:tc>
              </a:tr>
              <a:tr h="381000">
                <a:tc>
                  <a:txBody>
                    <a:bodyPr/>
                    <a:lstStyle/>
                    <a:p>
                      <a:pPr indent="0" lvl="0" marL="0" rtl="0" algn="ctr">
                        <a:spcBef>
                          <a:spcPts val="0"/>
                        </a:spcBef>
                        <a:spcAft>
                          <a:spcPts val="0"/>
                        </a:spcAft>
                        <a:buNone/>
                      </a:pPr>
                      <a:r>
                        <a:rPr lang="vi"/>
                        <a:t>4</a:t>
                      </a:r>
                      <a:endParaRPr/>
                    </a:p>
                  </a:txBody>
                  <a:tcPr marT="91425" marB="91425" marR="91425" marL="91425"/>
                </a:tc>
              </a:tr>
              <a:tr h="381000">
                <a:tc>
                  <a:txBody>
                    <a:bodyPr/>
                    <a:lstStyle/>
                    <a:p>
                      <a:pPr indent="0" lvl="0" marL="0" rtl="0" algn="ctr">
                        <a:spcBef>
                          <a:spcPts val="0"/>
                        </a:spcBef>
                        <a:spcAft>
                          <a:spcPts val="0"/>
                        </a:spcAft>
                        <a:buNone/>
                      </a:pPr>
                      <a:r>
                        <a:rPr lang="vi"/>
                        <a:t>0x14</a:t>
                      </a:r>
                      <a:endParaRPr/>
                    </a:p>
                  </a:txBody>
                  <a:tcPr marT="91425" marB="91425" marR="91425" marL="91425">
                    <a:solidFill>
                      <a:schemeClr val="lt1"/>
                    </a:solidFill>
                  </a:tcPr>
                </a:tc>
              </a:tr>
              <a:tr h="381000">
                <a:tc>
                  <a:txBody>
                    <a:bodyPr/>
                    <a:lstStyle/>
                    <a:p>
                      <a:pPr indent="0" lvl="0" marL="0" rtl="0" algn="ctr">
                        <a:spcBef>
                          <a:spcPts val="0"/>
                        </a:spcBef>
                        <a:spcAft>
                          <a:spcPts val="0"/>
                        </a:spcAft>
                        <a:buNone/>
                      </a:pPr>
                      <a:r>
                        <a:rPr lang="vi"/>
                        <a:t>NULL</a:t>
                      </a:r>
                      <a:endParaRPr/>
                    </a:p>
                  </a:txBody>
                  <a:tcPr marT="91425" marB="91425" marR="91425" marL="91425">
                    <a:solidFill>
                      <a:schemeClr val="lt1"/>
                    </a:solidFill>
                  </a:tcPr>
                </a:tc>
              </a:tr>
            </a:tbl>
          </a:graphicData>
        </a:graphic>
      </p:graphicFrame>
      <p:graphicFrame>
        <p:nvGraphicFramePr>
          <p:cNvPr id="443" name="Google Shape;443;p54"/>
          <p:cNvGraphicFramePr/>
          <p:nvPr/>
        </p:nvGraphicFramePr>
        <p:xfrm>
          <a:off x="652750" y="3558700"/>
          <a:ext cx="3000000" cy="3000000"/>
        </p:xfrm>
        <a:graphic>
          <a:graphicData uri="http://schemas.openxmlformats.org/drawingml/2006/table">
            <a:tbl>
              <a:tblPr>
                <a:noFill/>
                <a:tableStyleId>{39502961-491E-4187-A61A-7E590D2AF6D9}</a:tableStyleId>
              </a:tblPr>
              <a:tblGrid>
                <a:gridCol w="1080000"/>
              </a:tblGrid>
              <a:tr h="381000">
                <a:tc>
                  <a:txBody>
                    <a:bodyPr/>
                    <a:lstStyle/>
                    <a:p>
                      <a:pPr indent="0" lvl="0" marL="0" rtl="0" algn="ctr">
                        <a:spcBef>
                          <a:spcPts val="0"/>
                        </a:spcBef>
                        <a:spcAft>
                          <a:spcPts val="0"/>
                        </a:spcAft>
                        <a:buNone/>
                      </a:pPr>
                      <a:r>
                        <a:rPr lang="vi"/>
                        <a:t>0x14</a:t>
                      </a:r>
                      <a:endParaRPr/>
                    </a:p>
                  </a:txBody>
                  <a:tcPr marT="91425" marB="91425" marR="91425" marL="91425"/>
                </a:tc>
              </a:tr>
              <a:tr h="381000">
                <a:tc>
                  <a:txBody>
                    <a:bodyPr/>
                    <a:lstStyle/>
                    <a:p>
                      <a:pPr indent="0" lvl="0" marL="0" rtl="0" algn="ctr">
                        <a:spcBef>
                          <a:spcPts val="0"/>
                        </a:spcBef>
                        <a:spcAft>
                          <a:spcPts val="0"/>
                        </a:spcAft>
                        <a:buNone/>
                      </a:pPr>
                      <a:r>
                        <a:rPr lang="vi"/>
                        <a:t>2</a:t>
                      </a:r>
                      <a:endParaRPr/>
                    </a:p>
                  </a:txBody>
                  <a:tcPr marT="91425" marB="91425" marR="91425" marL="91425"/>
                </a:tc>
              </a:tr>
              <a:tr h="381000">
                <a:tc>
                  <a:txBody>
                    <a:bodyPr/>
                    <a:lstStyle/>
                    <a:p>
                      <a:pPr indent="0" lvl="0" marL="0" rtl="0" algn="ctr">
                        <a:spcBef>
                          <a:spcPts val="0"/>
                        </a:spcBef>
                        <a:spcAft>
                          <a:spcPts val="0"/>
                        </a:spcAft>
                        <a:buNone/>
                      </a:pPr>
                      <a:r>
                        <a:rPr lang="vi"/>
                        <a:t>NULL</a:t>
                      </a:r>
                      <a:endParaRPr/>
                    </a:p>
                  </a:txBody>
                  <a:tcPr marT="91425" marB="91425" marR="91425" marL="91425">
                    <a:solidFill>
                      <a:schemeClr val="lt1"/>
                    </a:solidFill>
                  </a:tcPr>
                </a:tc>
              </a:tr>
              <a:tr h="381000">
                <a:tc>
                  <a:txBody>
                    <a:bodyPr/>
                    <a:lstStyle/>
                    <a:p>
                      <a:pPr indent="0" lvl="0" marL="0" rtl="0" algn="ctr">
                        <a:spcBef>
                          <a:spcPts val="0"/>
                        </a:spcBef>
                        <a:spcAft>
                          <a:spcPts val="0"/>
                        </a:spcAft>
                        <a:buNone/>
                      </a:pPr>
                      <a:r>
                        <a:rPr lang="vi"/>
                        <a:t>NULL</a:t>
                      </a:r>
                      <a:endParaRPr/>
                    </a:p>
                  </a:txBody>
                  <a:tcPr marT="91425" marB="91425" marR="91425" marL="91425">
                    <a:solidFill>
                      <a:schemeClr val="lt1"/>
                    </a:solidFill>
                  </a:tcPr>
                </a:tc>
              </a:tr>
            </a:tbl>
          </a:graphicData>
        </a:graphic>
      </p:graphicFrame>
      <p:sp>
        <p:nvSpPr>
          <p:cNvPr id="444" name="Google Shape;444;p54"/>
          <p:cNvSpPr/>
          <p:nvPr/>
        </p:nvSpPr>
        <p:spPr>
          <a:xfrm>
            <a:off x="3458150" y="2441125"/>
            <a:ext cx="226500" cy="660600"/>
          </a:xfrm>
          <a:prstGeom prst="up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45" name="Google Shape;445;p54"/>
          <p:cNvSpPr txBox="1"/>
          <p:nvPr/>
        </p:nvSpPr>
        <p:spPr>
          <a:xfrm>
            <a:off x="3336150" y="3043725"/>
            <a:ext cx="2403900" cy="22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 sz="1800">
                <a:solidFill>
                  <a:schemeClr val="dk2"/>
                </a:solidFill>
              </a:rPr>
              <a:t>start = end = mid</a:t>
            </a:r>
            <a:endParaRPr sz="1800">
              <a:solidFill>
                <a:schemeClr val="dk2"/>
              </a:solidFill>
            </a:endParaRPr>
          </a:p>
        </p:txBody>
      </p:sp>
      <p:graphicFrame>
        <p:nvGraphicFramePr>
          <p:cNvPr id="446" name="Google Shape;446;p54"/>
          <p:cNvGraphicFramePr/>
          <p:nvPr/>
        </p:nvGraphicFramePr>
        <p:xfrm>
          <a:off x="6370550" y="3589100"/>
          <a:ext cx="3000000" cy="3000000"/>
        </p:xfrm>
        <a:graphic>
          <a:graphicData uri="http://schemas.openxmlformats.org/drawingml/2006/table">
            <a:tbl>
              <a:tblPr>
                <a:noFill/>
                <a:tableStyleId>{39502961-491E-4187-A61A-7E590D2AF6D9}</a:tableStyleId>
              </a:tblPr>
              <a:tblGrid>
                <a:gridCol w="1080000"/>
              </a:tblGrid>
              <a:tr h="381000">
                <a:tc>
                  <a:txBody>
                    <a:bodyPr/>
                    <a:lstStyle/>
                    <a:p>
                      <a:pPr indent="0" lvl="0" marL="0" rtl="0" algn="ctr">
                        <a:spcBef>
                          <a:spcPts val="0"/>
                        </a:spcBef>
                        <a:spcAft>
                          <a:spcPts val="0"/>
                        </a:spcAft>
                        <a:buNone/>
                      </a:pPr>
                      <a:r>
                        <a:rPr lang="vi"/>
                        <a:t>0xf2</a:t>
                      </a:r>
                      <a:endParaRPr/>
                    </a:p>
                  </a:txBody>
                  <a:tcPr marT="91425" marB="91425" marR="91425" marL="91425"/>
                </a:tc>
              </a:tr>
              <a:tr h="381000">
                <a:tc>
                  <a:txBody>
                    <a:bodyPr/>
                    <a:lstStyle/>
                    <a:p>
                      <a:pPr indent="0" lvl="0" marL="0" rtl="0" algn="ctr">
                        <a:spcBef>
                          <a:spcPts val="0"/>
                        </a:spcBef>
                        <a:spcAft>
                          <a:spcPts val="0"/>
                        </a:spcAft>
                        <a:buNone/>
                      </a:pPr>
                      <a:r>
                        <a:rPr lang="vi"/>
                        <a:t>9</a:t>
                      </a:r>
                      <a:endParaRPr/>
                    </a:p>
                  </a:txBody>
                  <a:tcPr marT="91425" marB="91425" marR="91425" marL="91425"/>
                </a:tc>
              </a:tr>
              <a:tr h="381000">
                <a:tc>
                  <a:txBody>
                    <a:bodyPr/>
                    <a:lstStyle/>
                    <a:p>
                      <a:pPr indent="0" lvl="0" marL="0" rtl="0" algn="ctr">
                        <a:spcBef>
                          <a:spcPts val="0"/>
                        </a:spcBef>
                        <a:spcAft>
                          <a:spcPts val="0"/>
                        </a:spcAft>
                        <a:buNone/>
                      </a:pPr>
                      <a:r>
                        <a:rPr lang="vi"/>
                        <a:t>0xd7</a:t>
                      </a:r>
                      <a:endParaRPr/>
                    </a:p>
                  </a:txBody>
                  <a:tcPr marT="91425" marB="91425" marR="91425" marL="91425">
                    <a:solidFill>
                      <a:schemeClr val="lt1"/>
                    </a:solidFill>
                  </a:tcPr>
                </a:tc>
              </a:tr>
              <a:tr h="381000">
                <a:tc>
                  <a:txBody>
                    <a:bodyPr/>
                    <a:lstStyle/>
                    <a:p>
                      <a:pPr indent="0" lvl="0" marL="0" rtl="0" algn="ctr">
                        <a:spcBef>
                          <a:spcPts val="0"/>
                        </a:spcBef>
                        <a:spcAft>
                          <a:spcPts val="0"/>
                        </a:spcAft>
                        <a:buNone/>
                      </a:pPr>
                      <a:r>
                        <a:t/>
                      </a:r>
                      <a:endParaRPr/>
                    </a:p>
                  </a:txBody>
                  <a:tcPr marT="91425" marB="91425" marR="91425" marL="91425">
                    <a:solidFill>
                      <a:schemeClr val="lt1"/>
                    </a:solidFill>
                  </a:tcPr>
                </a:tc>
              </a:tr>
            </a:tbl>
          </a:graphicData>
        </a:graphic>
      </p:graphicFrame>
      <p:graphicFrame>
        <p:nvGraphicFramePr>
          <p:cNvPr id="447" name="Google Shape;447;p54"/>
          <p:cNvGraphicFramePr/>
          <p:nvPr/>
        </p:nvGraphicFramePr>
        <p:xfrm>
          <a:off x="5141200" y="3558700"/>
          <a:ext cx="3000000" cy="3000000"/>
        </p:xfrm>
        <a:graphic>
          <a:graphicData uri="http://schemas.openxmlformats.org/drawingml/2006/table">
            <a:tbl>
              <a:tblPr>
                <a:noFill/>
                <a:tableStyleId>{39502961-491E-4187-A61A-7E590D2AF6D9}</a:tableStyleId>
              </a:tblPr>
              <a:tblGrid>
                <a:gridCol w="1080000"/>
              </a:tblGrid>
              <a:tr h="381000">
                <a:tc>
                  <a:txBody>
                    <a:bodyPr/>
                    <a:lstStyle/>
                    <a:p>
                      <a:pPr indent="0" lvl="0" marL="0" rtl="0" algn="ctr">
                        <a:spcBef>
                          <a:spcPts val="0"/>
                        </a:spcBef>
                        <a:spcAft>
                          <a:spcPts val="0"/>
                        </a:spcAft>
                        <a:buNone/>
                      </a:pPr>
                      <a:r>
                        <a:rPr lang="vi"/>
                        <a:t>0xd7</a:t>
                      </a:r>
                      <a:endParaRPr/>
                    </a:p>
                  </a:txBody>
                  <a:tcPr marT="91425" marB="91425" marR="91425" marL="91425"/>
                </a:tc>
              </a:tr>
              <a:tr h="381000">
                <a:tc>
                  <a:txBody>
                    <a:bodyPr/>
                    <a:lstStyle/>
                    <a:p>
                      <a:pPr indent="0" lvl="0" marL="0" rtl="0" algn="ctr">
                        <a:spcBef>
                          <a:spcPts val="0"/>
                        </a:spcBef>
                        <a:spcAft>
                          <a:spcPts val="0"/>
                        </a:spcAft>
                        <a:buNone/>
                      </a:pPr>
                      <a:r>
                        <a:rPr lang="vi"/>
                        <a:t>8</a:t>
                      </a:r>
                      <a:endParaRPr/>
                    </a:p>
                  </a:txBody>
                  <a:tcPr marT="91425" marB="91425" marR="91425" marL="91425"/>
                </a:tc>
              </a:tr>
              <a:tr h="381000">
                <a:tc>
                  <a:txBody>
                    <a:bodyPr/>
                    <a:lstStyle/>
                    <a:p>
                      <a:pPr indent="0" lvl="0" marL="0" rtl="0" algn="ctr">
                        <a:spcBef>
                          <a:spcPts val="0"/>
                        </a:spcBef>
                        <a:spcAft>
                          <a:spcPts val="0"/>
                        </a:spcAft>
                        <a:buNone/>
                      </a:pPr>
                      <a:r>
                        <a:t/>
                      </a:r>
                      <a:endParaRPr/>
                    </a:p>
                  </a:txBody>
                  <a:tcPr marT="91425" marB="91425" marR="91425" marL="91425">
                    <a:solidFill>
                      <a:schemeClr val="lt1"/>
                    </a:solidFill>
                  </a:tcPr>
                </a:tc>
              </a:tr>
              <a:tr h="381000">
                <a:tc>
                  <a:txBody>
                    <a:bodyPr/>
                    <a:lstStyle/>
                    <a:p>
                      <a:pPr indent="0" lvl="0" marL="0" rtl="0" algn="ctr">
                        <a:spcBef>
                          <a:spcPts val="0"/>
                        </a:spcBef>
                        <a:spcAft>
                          <a:spcPts val="0"/>
                        </a:spcAft>
                        <a:buNone/>
                      </a:pPr>
                      <a:r>
                        <a:t/>
                      </a:r>
                      <a:endParaRPr/>
                    </a:p>
                  </a:txBody>
                  <a:tcPr marT="91425" marB="91425" marR="91425" marL="91425">
                    <a:solidFill>
                      <a:schemeClr val="lt1"/>
                    </a:solidFill>
                  </a:tcPr>
                </a:tc>
              </a:tr>
            </a:tbl>
          </a:graphicData>
        </a:graphic>
      </p:graphicFrame>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1" name="Shape 451"/>
        <p:cNvGrpSpPr/>
        <p:nvPr/>
      </p:nvGrpSpPr>
      <p:grpSpPr>
        <a:xfrm>
          <a:off x="0" y="0"/>
          <a:ext cx="0" cy="0"/>
          <a:chOff x="0" y="0"/>
          <a:chExt cx="0" cy="0"/>
        </a:xfrm>
      </p:grpSpPr>
      <p:sp>
        <p:nvSpPr>
          <p:cNvPr id="452" name="Google Shape;452;p55"/>
          <p:cNvSpPr txBox="1"/>
          <p:nvPr>
            <p:ph type="ctrTitle"/>
          </p:nvPr>
        </p:nvSpPr>
        <p:spPr>
          <a:xfrm>
            <a:off x="311700" y="744575"/>
            <a:ext cx="8520600" cy="54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sz="2800"/>
              <a:t>Binary search</a:t>
            </a:r>
            <a:endParaRPr sz="2800"/>
          </a:p>
        </p:txBody>
      </p:sp>
      <p:graphicFrame>
        <p:nvGraphicFramePr>
          <p:cNvPr id="453" name="Google Shape;453;p55"/>
          <p:cNvGraphicFramePr/>
          <p:nvPr/>
        </p:nvGraphicFramePr>
        <p:xfrm>
          <a:off x="952500" y="1428750"/>
          <a:ext cx="3000000" cy="3000000"/>
        </p:xfrm>
        <a:graphic>
          <a:graphicData uri="http://schemas.openxmlformats.org/drawingml/2006/table">
            <a:tbl>
              <a:tblPr>
                <a:noFill/>
                <a:tableStyleId>{39502961-491E-4187-A61A-7E590D2AF6D9}</a:tableStyleId>
              </a:tblPr>
              <a:tblGrid>
                <a:gridCol w="723900"/>
                <a:gridCol w="723900"/>
                <a:gridCol w="723900"/>
                <a:gridCol w="723900"/>
                <a:gridCol w="723900"/>
                <a:gridCol w="723900"/>
                <a:gridCol w="723900"/>
                <a:gridCol w="723900"/>
                <a:gridCol w="723900"/>
                <a:gridCol w="723900"/>
              </a:tblGrid>
              <a:tr h="381000">
                <a:tc>
                  <a:txBody>
                    <a:bodyPr/>
                    <a:lstStyle/>
                    <a:p>
                      <a:pPr indent="0" lvl="0" marL="0" rtl="0" algn="ctr">
                        <a:spcBef>
                          <a:spcPts val="0"/>
                        </a:spcBef>
                        <a:spcAft>
                          <a:spcPts val="0"/>
                        </a:spcAft>
                        <a:buNone/>
                      </a:pPr>
                      <a:r>
                        <a:rPr lang="vi"/>
                        <a:t>0</a:t>
                      </a:r>
                      <a:endParaRPr/>
                    </a:p>
                  </a:txBody>
                  <a:tcPr marT="91425" marB="91425" marR="91425" marL="91425"/>
                </a:tc>
                <a:tc>
                  <a:txBody>
                    <a:bodyPr/>
                    <a:lstStyle/>
                    <a:p>
                      <a:pPr indent="0" lvl="0" marL="0" rtl="0" algn="ctr">
                        <a:spcBef>
                          <a:spcPts val="0"/>
                        </a:spcBef>
                        <a:spcAft>
                          <a:spcPts val="0"/>
                        </a:spcAft>
                        <a:buNone/>
                      </a:pPr>
                      <a:r>
                        <a:rPr lang="vi"/>
                        <a:t>1</a:t>
                      </a:r>
                      <a:endParaRPr/>
                    </a:p>
                  </a:txBody>
                  <a:tcPr marT="91425" marB="91425" marR="91425" marL="91425"/>
                </a:tc>
                <a:tc>
                  <a:txBody>
                    <a:bodyPr/>
                    <a:lstStyle/>
                    <a:p>
                      <a:pPr indent="0" lvl="0" marL="0" rtl="0" algn="ctr">
                        <a:spcBef>
                          <a:spcPts val="0"/>
                        </a:spcBef>
                        <a:spcAft>
                          <a:spcPts val="0"/>
                        </a:spcAft>
                        <a:buNone/>
                      </a:pPr>
                      <a:r>
                        <a:rPr lang="vi"/>
                        <a:t>2</a:t>
                      </a:r>
                      <a:endParaRPr/>
                    </a:p>
                  </a:txBody>
                  <a:tcPr marT="91425" marB="91425" marR="91425" marL="91425"/>
                </a:tc>
                <a:tc>
                  <a:txBody>
                    <a:bodyPr/>
                    <a:lstStyle/>
                    <a:p>
                      <a:pPr indent="0" lvl="0" marL="0" rtl="0" algn="ctr">
                        <a:spcBef>
                          <a:spcPts val="0"/>
                        </a:spcBef>
                        <a:spcAft>
                          <a:spcPts val="0"/>
                        </a:spcAft>
                        <a:buNone/>
                      </a:pPr>
                      <a:r>
                        <a:rPr lang="vi"/>
                        <a:t>3</a:t>
                      </a:r>
                      <a:endParaRPr/>
                    </a:p>
                  </a:txBody>
                  <a:tcPr marT="91425" marB="91425" marR="91425" marL="91425"/>
                </a:tc>
                <a:tc>
                  <a:txBody>
                    <a:bodyPr/>
                    <a:lstStyle/>
                    <a:p>
                      <a:pPr indent="0" lvl="0" marL="0" rtl="0" algn="ctr">
                        <a:spcBef>
                          <a:spcPts val="0"/>
                        </a:spcBef>
                        <a:spcAft>
                          <a:spcPts val="0"/>
                        </a:spcAft>
                        <a:buNone/>
                      </a:pPr>
                      <a:r>
                        <a:rPr lang="vi"/>
                        <a:t>4</a:t>
                      </a:r>
                      <a:endParaRPr/>
                    </a:p>
                  </a:txBody>
                  <a:tcPr marT="91425" marB="91425" marR="91425" marL="91425"/>
                </a:tc>
                <a:tc>
                  <a:txBody>
                    <a:bodyPr/>
                    <a:lstStyle/>
                    <a:p>
                      <a:pPr indent="0" lvl="0" marL="0" rtl="0" algn="ctr">
                        <a:spcBef>
                          <a:spcPts val="0"/>
                        </a:spcBef>
                        <a:spcAft>
                          <a:spcPts val="0"/>
                        </a:spcAft>
                        <a:buNone/>
                      </a:pPr>
                      <a:r>
                        <a:rPr lang="vi"/>
                        <a:t>5</a:t>
                      </a:r>
                      <a:endParaRPr/>
                    </a:p>
                  </a:txBody>
                  <a:tcPr marT="91425" marB="91425" marR="91425" marL="91425"/>
                </a:tc>
                <a:tc>
                  <a:txBody>
                    <a:bodyPr/>
                    <a:lstStyle/>
                    <a:p>
                      <a:pPr indent="0" lvl="0" marL="0" rtl="0" algn="ctr">
                        <a:spcBef>
                          <a:spcPts val="0"/>
                        </a:spcBef>
                        <a:spcAft>
                          <a:spcPts val="0"/>
                        </a:spcAft>
                        <a:buNone/>
                      </a:pPr>
                      <a:r>
                        <a:rPr lang="vi"/>
                        <a:t>6</a:t>
                      </a:r>
                      <a:endParaRPr/>
                    </a:p>
                  </a:txBody>
                  <a:tcPr marT="91425" marB="91425" marR="91425" marL="91425"/>
                </a:tc>
                <a:tc>
                  <a:txBody>
                    <a:bodyPr/>
                    <a:lstStyle/>
                    <a:p>
                      <a:pPr indent="0" lvl="0" marL="0" rtl="0" algn="ctr">
                        <a:spcBef>
                          <a:spcPts val="0"/>
                        </a:spcBef>
                        <a:spcAft>
                          <a:spcPts val="0"/>
                        </a:spcAft>
                        <a:buNone/>
                      </a:pPr>
                      <a:r>
                        <a:rPr lang="vi"/>
                        <a:t>7</a:t>
                      </a:r>
                      <a:endParaRPr/>
                    </a:p>
                  </a:txBody>
                  <a:tcPr marT="91425" marB="91425" marR="91425" marL="91425"/>
                </a:tc>
                <a:tc>
                  <a:txBody>
                    <a:bodyPr/>
                    <a:lstStyle/>
                    <a:p>
                      <a:pPr indent="0" lvl="0" marL="0" rtl="0" algn="ctr">
                        <a:spcBef>
                          <a:spcPts val="0"/>
                        </a:spcBef>
                        <a:spcAft>
                          <a:spcPts val="0"/>
                        </a:spcAft>
                        <a:buNone/>
                      </a:pPr>
                      <a:r>
                        <a:rPr lang="vi"/>
                        <a:t>8</a:t>
                      </a:r>
                      <a:endParaRPr/>
                    </a:p>
                  </a:txBody>
                  <a:tcPr marT="91425" marB="91425" marR="91425" marL="91425"/>
                </a:tc>
                <a:tc>
                  <a:txBody>
                    <a:bodyPr/>
                    <a:lstStyle/>
                    <a:p>
                      <a:pPr indent="0" lvl="0" marL="0" rtl="0" algn="ctr">
                        <a:spcBef>
                          <a:spcPts val="0"/>
                        </a:spcBef>
                        <a:spcAft>
                          <a:spcPts val="0"/>
                        </a:spcAft>
                        <a:buNone/>
                      </a:pPr>
                      <a:r>
                        <a:rPr lang="vi"/>
                        <a:t>9</a:t>
                      </a:r>
                      <a:endParaRPr/>
                    </a:p>
                  </a:txBody>
                  <a:tcPr marT="91425" marB="91425" marR="91425" marL="91425"/>
                </a:tc>
              </a:tr>
              <a:tr h="381000">
                <a:tc>
                  <a:txBody>
                    <a:bodyPr/>
                    <a:lstStyle/>
                    <a:p>
                      <a:pPr indent="0" lvl="0" marL="0" rtl="0" algn="ctr">
                        <a:spcBef>
                          <a:spcPts val="0"/>
                        </a:spcBef>
                        <a:spcAft>
                          <a:spcPts val="0"/>
                        </a:spcAft>
                        <a:buNone/>
                      </a:pPr>
                      <a:r>
                        <a:rPr lang="vi"/>
                        <a:t>2</a:t>
                      </a:r>
                      <a:endParaRPr/>
                    </a:p>
                  </a:txBody>
                  <a:tcPr marT="91425" marB="91425" marR="91425" marL="91425"/>
                </a:tc>
                <a:tc>
                  <a:txBody>
                    <a:bodyPr/>
                    <a:lstStyle/>
                    <a:p>
                      <a:pPr indent="0" lvl="0" marL="0" rtl="0" algn="ctr">
                        <a:spcBef>
                          <a:spcPts val="0"/>
                        </a:spcBef>
                        <a:spcAft>
                          <a:spcPts val="0"/>
                        </a:spcAft>
                        <a:buNone/>
                      </a:pPr>
                      <a:r>
                        <a:rPr lang="vi"/>
                        <a:t>4</a:t>
                      </a:r>
                      <a:endParaRPr/>
                    </a:p>
                  </a:txBody>
                  <a:tcPr marT="91425" marB="91425" marR="91425" marL="91425"/>
                </a:tc>
                <a:tc>
                  <a:txBody>
                    <a:bodyPr/>
                    <a:lstStyle/>
                    <a:p>
                      <a:pPr indent="0" lvl="0" marL="0" rtl="0" algn="ctr">
                        <a:spcBef>
                          <a:spcPts val="0"/>
                        </a:spcBef>
                        <a:spcAft>
                          <a:spcPts val="0"/>
                        </a:spcAft>
                        <a:buNone/>
                      </a:pPr>
                      <a:r>
                        <a:rPr lang="vi"/>
                        <a:t>6</a:t>
                      </a:r>
                      <a:endParaRPr/>
                    </a:p>
                  </a:txBody>
                  <a:tcPr marT="91425" marB="91425" marR="91425" marL="91425"/>
                </a:tc>
                <a:tc>
                  <a:txBody>
                    <a:bodyPr/>
                    <a:lstStyle/>
                    <a:p>
                      <a:pPr indent="0" lvl="0" marL="0" rtl="0" algn="ctr">
                        <a:spcBef>
                          <a:spcPts val="0"/>
                        </a:spcBef>
                        <a:spcAft>
                          <a:spcPts val="0"/>
                        </a:spcAft>
                        <a:buNone/>
                      </a:pPr>
                      <a:r>
                        <a:rPr lang="vi"/>
                        <a:t>8</a:t>
                      </a:r>
                      <a:endParaRPr/>
                    </a:p>
                  </a:txBody>
                  <a:tcPr marT="91425" marB="91425" marR="91425" marL="91425"/>
                </a:tc>
                <a:tc>
                  <a:txBody>
                    <a:bodyPr/>
                    <a:lstStyle/>
                    <a:p>
                      <a:pPr indent="0" lvl="0" marL="0" rtl="0" algn="ctr">
                        <a:spcBef>
                          <a:spcPts val="0"/>
                        </a:spcBef>
                        <a:spcAft>
                          <a:spcPts val="0"/>
                        </a:spcAft>
                        <a:buNone/>
                      </a:pPr>
                      <a:r>
                        <a:rPr lang="vi"/>
                        <a:t>9</a:t>
                      </a:r>
                      <a:endParaRPr/>
                    </a:p>
                  </a:txBody>
                  <a:tcPr marT="91425" marB="91425" marR="91425" marL="91425"/>
                </a:tc>
                <a:tc>
                  <a:txBody>
                    <a:bodyPr/>
                    <a:lstStyle/>
                    <a:p>
                      <a:pPr indent="0" lvl="0" marL="0" rtl="0" algn="ctr">
                        <a:spcBef>
                          <a:spcPts val="0"/>
                        </a:spcBef>
                        <a:spcAft>
                          <a:spcPts val="0"/>
                        </a:spcAft>
                        <a:buNone/>
                      </a:pPr>
                      <a:r>
                        <a:rPr lang="vi"/>
                        <a:t>12</a:t>
                      </a:r>
                      <a:endParaRPr/>
                    </a:p>
                  </a:txBody>
                  <a:tcPr marT="91425" marB="91425" marR="91425" marL="91425"/>
                </a:tc>
                <a:tc>
                  <a:txBody>
                    <a:bodyPr/>
                    <a:lstStyle/>
                    <a:p>
                      <a:pPr indent="0" lvl="0" marL="0" rtl="0" algn="ctr">
                        <a:spcBef>
                          <a:spcPts val="0"/>
                        </a:spcBef>
                        <a:spcAft>
                          <a:spcPts val="0"/>
                        </a:spcAft>
                        <a:buNone/>
                      </a:pPr>
                      <a:r>
                        <a:rPr lang="vi"/>
                        <a:t>15</a:t>
                      </a:r>
                      <a:endParaRPr/>
                    </a:p>
                  </a:txBody>
                  <a:tcPr marT="91425" marB="91425" marR="91425" marL="91425"/>
                </a:tc>
                <a:tc>
                  <a:txBody>
                    <a:bodyPr/>
                    <a:lstStyle/>
                    <a:p>
                      <a:pPr indent="0" lvl="0" marL="0" rtl="0" algn="ctr">
                        <a:spcBef>
                          <a:spcPts val="0"/>
                        </a:spcBef>
                        <a:spcAft>
                          <a:spcPts val="0"/>
                        </a:spcAft>
                        <a:buNone/>
                      </a:pPr>
                      <a:r>
                        <a:rPr lang="vi"/>
                        <a:t>18</a:t>
                      </a:r>
                      <a:endParaRPr/>
                    </a:p>
                  </a:txBody>
                  <a:tcPr marT="91425" marB="91425" marR="91425" marL="91425"/>
                </a:tc>
                <a:tc>
                  <a:txBody>
                    <a:bodyPr/>
                    <a:lstStyle/>
                    <a:p>
                      <a:pPr indent="0" lvl="0" marL="0" rtl="0" algn="ctr">
                        <a:spcBef>
                          <a:spcPts val="0"/>
                        </a:spcBef>
                        <a:spcAft>
                          <a:spcPts val="0"/>
                        </a:spcAft>
                        <a:buNone/>
                      </a:pPr>
                      <a:r>
                        <a:rPr lang="vi"/>
                        <a:t>19</a:t>
                      </a:r>
                      <a:endParaRPr/>
                    </a:p>
                  </a:txBody>
                  <a:tcPr marT="91425" marB="91425" marR="91425" marL="91425"/>
                </a:tc>
                <a:tc>
                  <a:txBody>
                    <a:bodyPr/>
                    <a:lstStyle/>
                    <a:p>
                      <a:pPr indent="0" lvl="0" marL="0" rtl="0" algn="ctr">
                        <a:spcBef>
                          <a:spcPts val="0"/>
                        </a:spcBef>
                        <a:spcAft>
                          <a:spcPts val="0"/>
                        </a:spcAft>
                        <a:buNone/>
                      </a:pPr>
                      <a:r>
                        <a:rPr lang="vi"/>
                        <a:t>34</a:t>
                      </a:r>
                      <a:endParaRPr/>
                    </a:p>
                  </a:txBody>
                  <a:tcPr marT="91425" marB="91425" marR="91425" marL="91425"/>
                </a:tc>
              </a:tr>
            </a:tbl>
          </a:graphicData>
        </a:graphic>
      </p:graphicFrame>
      <p:graphicFrame>
        <p:nvGraphicFramePr>
          <p:cNvPr id="454" name="Google Shape;454;p55"/>
          <p:cNvGraphicFramePr/>
          <p:nvPr/>
        </p:nvGraphicFramePr>
        <p:xfrm>
          <a:off x="7752300" y="2441125"/>
          <a:ext cx="3000000" cy="3000000"/>
        </p:xfrm>
        <a:graphic>
          <a:graphicData uri="http://schemas.openxmlformats.org/drawingml/2006/table">
            <a:tbl>
              <a:tblPr>
                <a:noFill/>
                <a:tableStyleId>{39502961-491E-4187-A61A-7E590D2AF6D9}</a:tableStyleId>
              </a:tblPr>
              <a:tblGrid>
                <a:gridCol w="1080000"/>
              </a:tblGrid>
              <a:tr h="381000">
                <a:tc>
                  <a:txBody>
                    <a:bodyPr/>
                    <a:lstStyle/>
                    <a:p>
                      <a:pPr indent="0" lvl="0" marL="0" rtl="0" algn="ctr">
                        <a:spcBef>
                          <a:spcPts val="0"/>
                        </a:spcBef>
                        <a:spcAft>
                          <a:spcPts val="0"/>
                        </a:spcAft>
                        <a:buNone/>
                      </a:pPr>
                      <a:r>
                        <a:rPr lang="vi"/>
                        <a:t>0xa1</a:t>
                      </a:r>
                      <a:endParaRPr/>
                    </a:p>
                  </a:txBody>
                  <a:tcPr marT="91425" marB="91425" marR="91425" marL="91425"/>
                </a:tc>
              </a:tr>
              <a:tr h="381000">
                <a:tc>
                  <a:txBody>
                    <a:bodyPr/>
                    <a:lstStyle/>
                    <a:p>
                      <a:pPr indent="0" lvl="0" marL="0" rtl="0" algn="ctr">
                        <a:spcBef>
                          <a:spcPts val="0"/>
                        </a:spcBef>
                        <a:spcAft>
                          <a:spcPts val="0"/>
                        </a:spcAft>
                        <a:buNone/>
                      </a:pPr>
                      <a:r>
                        <a:rPr lang="vi"/>
                        <a:t>12</a:t>
                      </a:r>
                      <a:endParaRPr/>
                    </a:p>
                  </a:txBody>
                  <a:tcPr marT="91425" marB="91425" marR="91425" marL="91425"/>
                </a:tc>
              </a:tr>
              <a:tr h="381000">
                <a:tc>
                  <a:txBody>
                    <a:bodyPr/>
                    <a:lstStyle/>
                    <a:p>
                      <a:pPr indent="0" lvl="0" marL="0" rtl="0" algn="ctr">
                        <a:spcBef>
                          <a:spcPts val="0"/>
                        </a:spcBef>
                        <a:spcAft>
                          <a:spcPts val="0"/>
                        </a:spcAft>
                        <a:buNone/>
                      </a:pPr>
                      <a:r>
                        <a:rPr lang="vi"/>
                        <a:t>0xb2</a:t>
                      </a:r>
                      <a:endParaRPr/>
                    </a:p>
                  </a:txBody>
                  <a:tcPr marT="91425" marB="91425" marR="91425" marL="91425">
                    <a:solidFill>
                      <a:schemeClr val="lt1"/>
                    </a:solidFill>
                  </a:tcPr>
                </a:tc>
              </a:tr>
              <a:tr h="381000">
                <a:tc>
                  <a:txBody>
                    <a:bodyPr/>
                    <a:lstStyle/>
                    <a:p>
                      <a:pPr indent="0" lvl="0" marL="0" rtl="0" algn="ctr">
                        <a:spcBef>
                          <a:spcPts val="0"/>
                        </a:spcBef>
                        <a:spcAft>
                          <a:spcPts val="0"/>
                        </a:spcAft>
                        <a:buNone/>
                      </a:pPr>
                      <a:r>
                        <a:t/>
                      </a:r>
                      <a:endParaRPr/>
                    </a:p>
                  </a:txBody>
                  <a:tcPr marT="91425" marB="91425" marR="91425" marL="91425">
                    <a:solidFill>
                      <a:schemeClr val="lt1"/>
                    </a:solidFill>
                  </a:tcPr>
                </a:tc>
              </a:tr>
            </a:tbl>
          </a:graphicData>
        </a:graphic>
      </p:graphicFrame>
      <p:graphicFrame>
        <p:nvGraphicFramePr>
          <p:cNvPr id="455" name="Google Shape;455;p55"/>
          <p:cNvGraphicFramePr/>
          <p:nvPr/>
        </p:nvGraphicFramePr>
        <p:xfrm>
          <a:off x="3845800" y="3558700"/>
          <a:ext cx="3000000" cy="3000000"/>
        </p:xfrm>
        <a:graphic>
          <a:graphicData uri="http://schemas.openxmlformats.org/drawingml/2006/table">
            <a:tbl>
              <a:tblPr>
                <a:noFill/>
                <a:tableStyleId>{39502961-491E-4187-A61A-7E590D2AF6D9}</a:tableStyleId>
              </a:tblPr>
              <a:tblGrid>
                <a:gridCol w="1080000"/>
              </a:tblGrid>
              <a:tr h="381000">
                <a:tc>
                  <a:txBody>
                    <a:bodyPr/>
                    <a:lstStyle/>
                    <a:p>
                      <a:pPr indent="0" lvl="0" marL="0" rtl="0" algn="ctr">
                        <a:spcBef>
                          <a:spcPts val="0"/>
                        </a:spcBef>
                        <a:spcAft>
                          <a:spcPts val="0"/>
                        </a:spcAft>
                        <a:buNone/>
                      </a:pPr>
                      <a:r>
                        <a:rPr lang="vi"/>
                        <a:t>0xb2</a:t>
                      </a:r>
                      <a:endParaRPr/>
                    </a:p>
                  </a:txBody>
                  <a:tcPr marT="91425" marB="91425" marR="91425" marL="91425"/>
                </a:tc>
              </a:tr>
              <a:tr h="381000">
                <a:tc>
                  <a:txBody>
                    <a:bodyPr/>
                    <a:lstStyle/>
                    <a:p>
                      <a:pPr indent="0" lvl="0" marL="0" rtl="0" algn="ctr">
                        <a:spcBef>
                          <a:spcPts val="0"/>
                        </a:spcBef>
                        <a:spcAft>
                          <a:spcPts val="0"/>
                        </a:spcAft>
                        <a:buNone/>
                      </a:pPr>
                      <a:r>
                        <a:rPr lang="vi"/>
                        <a:t>6</a:t>
                      </a:r>
                      <a:endParaRPr/>
                    </a:p>
                  </a:txBody>
                  <a:tcPr marT="91425" marB="91425" marR="91425" marL="91425"/>
                </a:tc>
              </a:tr>
              <a:tr h="381000">
                <a:tc>
                  <a:txBody>
                    <a:bodyPr/>
                    <a:lstStyle/>
                    <a:p>
                      <a:pPr indent="0" lvl="0" marL="0" rtl="0" algn="ctr">
                        <a:spcBef>
                          <a:spcPts val="0"/>
                        </a:spcBef>
                        <a:spcAft>
                          <a:spcPts val="0"/>
                        </a:spcAft>
                        <a:buNone/>
                      </a:pPr>
                      <a:r>
                        <a:rPr lang="vi"/>
                        <a:t>0xd3</a:t>
                      </a:r>
                      <a:endParaRPr/>
                    </a:p>
                  </a:txBody>
                  <a:tcPr marT="91425" marB="91425" marR="91425" marL="91425">
                    <a:solidFill>
                      <a:schemeClr val="lt1"/>
                    </a:solidFill>
                  </a:tcPr>
                </a:tc>
              </a:tr>
              <a:tr h="381000">
                <a:tc>
                  <a:txBody>
                    <a:bodyPr/>
                    <a:lstStyle/>
                    <a:p>
                      <a:pPr indent="0" lvl="0" marL="0" rtl="0" algn="ctr">
                        <a:spcBef>
                          <a:spcPts val="0"/>
                        </a:spcBef>
                        <a:spcAft>
                          <a:spcPts val="0"/>
                        </a:spcAft>
                        <a:buNone/>
                      </a:pPr>
                      <a:r>
                        <a:rPr lang="vi"/>
                        <a:t>0xf2</a:t>
                      </a:r>
                      <a:endParaRPr/>
                    </a:p>
                  </a:txBody>
                  <a:tcPr marT="91425" marB="91425" marR="91425" marL="91425">
                    <a:solidFill>
                      <a:schemeClr val="lt1"/>
                    </a:solidFill>
                  </a:tcPr>
                </a:tc>
              </a:tr>
            </a:tbl>
          </a:graphicData>
        </a:graphic>
      </p:graphicFrame>
      <p:graphicFrame>
        <p:nvGraphicFramePr>
          <p:cNvPr id="456" name="Google Shape;456;p55"/>
          <p:cNvGraphicFramePr/>
          <p:nvPr/>
        </p:nvGraphicFramePr>
        <p:xfrm>
          <a:off x="2061400" y="3558700"/>
          <a:ext cx="3000000" cy="3000000"/>
        </p:xfrm>
        <a:graphic>
          <a:graphicData uri="http://schemas.openxmlformats.org/drawingml/2006/table">
            <a:tbl>
              <a:tblPr>
                <a:noFill/>
                <a:tableStyleId>{39502961-491E-4187-A61A-7E590D2AF6D9}</a:tableStyleId>
              </a:tblPr>
              <a:tblGrid>
                <a:gridCol w="1080000"/>
              </a:tblGrid>
              <a:tr h="381000">
                <a:tc>
                  <a:txBody>
                    <a:bodyPr/>
                    <a:lstStyle/>
                    <a:p>
                      <a:pPr indent="0" lvl="0" marL="0" rtl="0" algn="ctr">
                        <a:spcBef>
                          <a:spcPts val="0"/>
                        </a:spcBef>
                        <a:spcAft>
                          <a:spcPts val="0"/>
                        </a:spcAft>
                        <a:buNone/>
                      </a:pPr>
                      <a:r>
                        <a:rPr lang="vi"/>
                        <a:t>0xd3</a:t>
                      </a:r>
                      <a:endParaRPr/>
                    </a:p>
                  </a:txBody>
                  <a:tcPr marT="91425" marB="91425" marR="91425" marL="91425"/>
                </a:tc>
              </a:tr>
              <a:tr h="381000">
                <a:tc>
                  <a:txBody>
                    <a:bodyPr/>
                    <a:lstStyle/>
                    <a:p>
                      <a:pPr indent="0" lvl="0" marL="0" rtl="0" algn="ctr">
                        <a:spcBef>
                          <a:spcPts val="0"/>
                        </a:spcBef>
                        <a:spcAft>
                          <a:spcPts val="0"/>
                        </a:spcAft>
                        <a:buNone/>
                      </a:pPr>
                      <a:r>
                        <a:rPr lang="vi"/>
                        <a:t>4</a:t>
                      </a:r>
                      <a:endParaRPr/>
                    </a:p>
                  </a:txBody>
                  <a:tcPr marT="91425" marB="91425" marR="91425" marL="91425"/>
                </a:tc>
              </a:tr>
              <a:tr h="381000">
                <a:tc>
                  <a:txBody>
                    <a:bodyPr/>
                    <a:lstStyle/>
                    <a:p>
                      <a:pPr indent="0" lvl="0" marL="0" rtl="0" algn="ctr">
                        <a:spcBef>
                          <a:spcPts val="0"/>
                        </a:spcBef>
                        <a:spcAft>
                          <a:spcPts val="0"/>
                        </a:spcAft>
                        <a:buNone/>
                      </a:pPr>
                      <a:r>
                        <a:rPr lang="vi"/>
                        <a:t>0x14</a:t>
                      </a:r>
                      <a:endParaRPr/>
                    </a:p>
                  </a:txBody>
                  <a:tcPr marT="91425" marB="91425" marR="91425" marL="91425">
                    <a:solidFill>
                      <a:schemeClr val="lt1"/>
                    </a:solidFill>
                  </a:tcPr>
                </a:tc>
              </a:tr>
              <a:tr h="381000">
                <a:tc>
                  <a:txBody>
                    <a:bodyPr/>
                    <a:lstStyle/>
                    <a:p>
                      <a:pPr indent="0" lvl="0" marL="0" rtl="0" algn="ctr">
                        <a:spcBef>
                          <a:spcPts val="0"/>
                        </a:spcBef>
                        <a:spcAft>
                          <a:spcPts val="0"/>
                        </a:spcAft>
                        <a:buNone/>
                      </a:pPr>
                      <a:r>
                        <a:rPr lang="vi"/>
                        <a:t>NULL</a:t>
                      </a:r>
                      <a:endParaRPr/>
                    </a:p>
                  </a:txBody>
                  <a:tcPr marT="91425" marB="91425" marR="91425" marL="91425">
                    <a:solidFill>
                      <a:schemeClr val="lt1"/>
                    </a:solidFill>
                  </a:tcPr>
                </a:tc>
              </a:tr>
            </a:tbl>
          </a:graphicData>
        </a:graphic>
      </p:graphicFrame>
      <p:graphicFrame>
        <p:nvGraphicFramePr>
          <p:cNvPr id="457" name="Google Shape;457;p55"/>
          <p:cNvGraphicFramePr/>
          <p:nvPr/>
        </p:nvGraphicFramePr>
        <p:xfrm>
          <a:off x="652750" y="3558700"/>
          <a:ext cx="3000000" cy="3000000"/>
        </p:xfrm>
        <a:graphic>
          <a:graphicData uri="http://schemas.openxmlformats.org/drawingml/2006/table">
            <a:tbl>
              <a:tblPr>
                <a:noFill/>
                <a:tableStyleId>{39502961-491E-4187-A61A-7E590D2AF6D9}</a:tableStyleId>
              </a:tblPr>
              <a:tblGrid>
                <a:gridCol w="1080000"/>
              </a:tblGrid>
              <a:tr h="381000">
                <a:tc>
                  <a:txBody>
                    <a:bodyPr/>
                    <a:lstStyle/>
                    <a:p>
                      <a:pPr indent="0" lvl="0" marL="0" rtl="0" algn="ctr">
                        <a:spcBef>
                          <a:spcPts val="0"/>
                        </a:spcBef>
                        <a:spcAft>
                          <a:spcPts val="0"/>
                        </a:spcAft>
                        <a:buNone/>
                      </a:pPr>
                      <a:r>
                        <a:rPr lang="vi"/>
                        <a:t>0x14</a:t>
                      </a:r>
                      <a:endParaRPr/>
                    </a:p>
                  </a:txBody>
                  <a:tcPr marT="91425" marB="91425" marR="91425" marL="91425"/>
                </a:tc>
              </a:tr>
              <a:tr h="381000">
                <a:tc>
                  <a:txBody>
                    <a:bodyPr/>
                    <a:lstStyle/>
                    <a:p>
                      <a:pPr indent="0" lvl="0" marL="0" rtl="0" algn="ctr">
                        <a:spcBef>
                          <a:spcPts val="0"/>
                        </a:spcBef>
                        <a:spcAft>
                          <a:spcPts val="0"/>
                        </a:spcAft>
                        <a:buNone/>
                      </a:pPr>
                      <a:r>
                        <a:rPr lang="vi"/>
                        <a:t>2</a:t>
                      </a:r>
                      <a:endParaRPr/>
                    </a:p>
                  </a:txBody>
                  <a:tcPr marT="91425" marB="91425" marR="91425" marL="91425"/>
                </a:tc>
              </a:tr>
              <a:tr h="381000">
                <a:tc>
                  <a:txBody>
                    <a:bodyPr/>
                    <a:lstStyle/>
                    <a:p>
                      <a:pPr indent="0" lvl="0" marL="0" rtl="0" algn="ctr">
                        <a:spcBef>
                          <a:spcPts val="0"/>
                        </a:spcBef>
                        <a:spcAft>
                          <a:spcPts val="0"/>
                        </a:spcAft>
                        <a:buNone/>
                      </a:pPr>
                      <a:r>
                        <a:rPr lang="vi"/>
                        <a:t>NULL</a:t>
                      </a:r>
                      <a:endParaRPr/>
                    </a:p>
                  </a:txBody>
                  <a:tcPr marT="91425" marB="91425" marR="91425" marL="91425">
                    <a:solidFill>
                      <a:schemeClr val="lt1"/>
                    </a:solidFill>
                  </a:tcPr>
                </a:tc>
              </a:tr>
              <a:tr h="381000">
                <a:tc>
                  <a:txBody>
                    <a:bodyPr/>
                    <a:lstStyle/>
                    <a:p>
                      <a:pPr indent="0" lvl="0" marL="0" rtl="0" algn="ctr">
                        <a:spcBef>
                          <a:spcPts val="0"/>
                        </a:spcBef>
                        <a:spcAft>
                          <a:spcPts val="0"/>
                        </a:spcAft>
                        <a:buNone/>
                      </a:pPr>
                      <a:r>
                        <a:rPr lang="vi"/>
                        <a:t>NULL</a:t>
                      </a:r>
                      <a:endParaRPr/>
                    </a:p>
                  </a:txBody>
                  <a:tcPr marT="91425" marB="91425" marR="91425" marL="91425">
                    <a:solidFill>
                      <a:schemeClr val="lt1"/>
                    </a:solidFill>
                  </a:tcPr>
                </a:tc>
              </a:tr>
            </a:tbl>
          </a:graphicData>
        </a:graphic>
      </p:graphicFrame>
      <p:sp>
        <p:nvSpPr>
          <p:cNvPr id="458" name="Google Shape;458;p55"/>
          <p:cNvSpPr/>
          <p:nvPr/>
        </p:nvSpPr>
        <p:spPr>
          <a:xfrm>
            <a:off x="4143950" y="2441125"/>
            <a:ext cx="226500" cy="660600"/>
          </a:xfrm>
          <a:prstGeom prst="up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59" name="Google Shape;459;p55"/>
          <p:cNvSpPr txBox="1"/>
          <p:nvPr/>
        </p:nvSpPr>
        <p:spPr>
          <a:xfrm>
            <a:off x="4021950" y="3043725"/>
            <a:ext cx="686100" cy="22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 sz="1800">
                <a:solidFill>
                  <a:schemeClr val="dk2"/>
                </a:solidFill>
              </a:rPr>
              <a:t>end</a:t>
            </a:r>
            <a:r>
              <a:rPr lang="vi" sz="1800">
                <a:solidFill>
                  <a:schemeClr val="dk2"/>
                </a:solidFill>
              </a:rPr>
              <a:t> </a:t>
            </a:r>
            <a:endParaRPr sz="1800">
              <a:solidFill>
                <a:schemeClr val="dk2"/>
              </a:solidFill>
            </a:endParaRPr>
          </a:p>
        </p:txBody>
      </p:sp>
      <p:graphicFrame>
        <p:nvGraphicFramePr>
          <p:cNvPr id="460" name="Google Shape;460;p55"/>
          <p:cNvGraphicFramePr/>
          <p:nvPr/>
        </p:nvGraphicFramePr>
        <p:xfrm>
          <a:off x="6370550" y="3589100"/>
          <a:ext cx="3000000" cy="3000000"/>
        </p:xfrm>
        <a:graphic>
          <a:graphicData uri="http://schemas.openxmlformats.org/drawingml/2006/table">
            <a:tbl>
              <a:tblPr>
                <a:noFill/>
                <a:tableStyleId>{39502961-491E-4187-A61A-7E590D2AF6D9}</a:tableStyleId>
              </a:tblPr>
              <a:tblGrid>
                <a:gridCol w="1080000"/>
              </a:tblGrid>
              <a:tr h="381000">
                <a:tc>
                  <a:txBody>
                    <a:bodyPr/>
                    <a:lstStyle/>
                    <a:p>
                      <a:pPr indent="0" lvl="0" marL="0" rtl="0" algn="ctr">
                        <a:spcBef>
                          <a:spcPts val="0"/>
                        </a:spcBef>
                        <a:spcAft>
                          <a:spcPts val="0"/>
                        </a:spcAft>
                        <a:buNone/>
                      </a:pPr>
                      <a:r>
                        <a:rPr lang="vi"/>
                        <a:t>0xf2</a:t>
                      </a:r>
                      <a:endParaRPr/>
                    </a:p>
                  </a:txBody>
                  <a:tcPr marT="91425" marB="91425" marR="91425" marL="91425"/>
                </a:tc>
              </a:tr>
              <a:tr h="381000">
                <a:tc>
                  <a:txBody>
                    <a:bodyPr/>
                    <a:lstStyle/>
                    <a:p>
                      <a:pPr indent="0" lvl="0" marL="0" rtl="0" algn="ctr">
                        <a:spcBef>
                          <a:spcPts val="0"/>
                        </a:spcBef>
                        <a:spcAft>
                          <a:spcPts val="0"/>
                        </a:spcAft>
                        <a:buNone/>
                      </a:pPr>
                      <a:r>
                        <a:rPr lang="vi"/>
                        <a:t>9</a:t>
                      </a:r>
                      <a:endParaRPr/>
                    </a:p>
                  </a:txBody>
                  <a:tcPr marT="91425" marB="91425" marR="91425" marL="91425"/>
                </a:tc>
              </a:tr>
              <a:tr h="381000">
                <a:tc>
                  <a:txBody>
                    <a:bodyPr/>
                    <a:lstStyle/>
                    <a:p>
                      <a:pPr indent="0" lvl="0" marL="0" rtl="0" algn="ctr">
                        <a:spcBef>
                          <a:spcPts val="0"/>
                        </a:spcBef>
                        <a:spcAft>
                          <a:spcPts val="0"/>
                        </a:spcAft>
                        <a:buNone/>
                      </a:pPr>
                      <a:r>
                        <a:rPr lang="vi"/>
                        <a:t>0xd7</a:t>
                      </a:r>
                      <a:endParaRPr/>
                    </a:p>
                  </a:txBody>
                  <a:tcPr marT="91425" marB="91425" marR="91425" marL="91425">
                    <a:solidFill>
                      <a:schemeClr val="lt1"/>
                    </a:solidFill>
                  </a:tcPr>
                </a:tc>
              </a:tr>
              <a:tr h="381000">
                <a:tc>
                  <a:txBody>
                    <a:bodyPr/>
                    <a:lstStyle/>
                    <a:p>
                      <a:pPr indent="0" lvl="0" marL="0" rtl="0" algn="ctr">
                        <a:spcBef>
                          <a:spcPts val="0"/>
                        </a:spcBef>
                        <a:spcAft>
                          <a:spcPts val="0"/>
                        </a:spcAft>
                        <a:buNone/>
                      </a:pPr>
                      <a:r>
                        <a:rPr lang="vi"/>
                        <a:t>NULL</a:t>
                      </a:r>
                      <a:endParaRPr/>
                    </a:p>
                  </a:txBody>
                  <a:tcPr marT="91425" marB="91425" marR="91425" marL="91425">
                    <a:solidFill>
                      <a:schemeClr val="lt1"/>
                    </a:solidFill>
                  </a:tcPr>
                </a:tc>
              </a:tr>
            </a:tbl>
          </a:graphicData>
        </a:graphic>
      </p:graphicFrame>
      <p:graphicFrame>
        <p:nvGraphicFramePr>
          <p:cNvPr id="461" name="Google Shape;461;p55"/>
          <p:cNvGraphicFramePr/>
          <p:nvPr/>
        </p:nvGraphicFramePr>
        <p:xfrm>
          <a:off x="5141200" y="3558700"/>
          <a:ext cx="3000000" cy="3000000"/>
        </p:xfrm>
        <a:graphic>
          <a:graphicData uri="http://schemas.openxmlformats.org/drawingml/2006/table">
            <a:tbl>
              <a:tblPr>
                <a:noFill/>
                <a:tableStyleId>{39502961-491E-4187-A61A-7E590D2AF6D9}</a:tableStyleId>
              </a:tblPr>
              <a:tblGrid>
                <a:gridCol w="1080000"/>
              </a:tblGrid>
              <a:tr h="381000">
                <a:tc>
                  <a:txBody>
                    <a:bodyPr/>
                    <a:lstStyle/>
                    <a:p>
                      <a:pPr indent="0" lvl="0" marL="0" rtl="0" algn="ctr">
                        <a:spcBef>
                          <a:spcPts val="0"/>
                        </a:spcBef>
                        <a:spcAft>
                          <a:spcPts val="0"/>
                        </a:spcAft>
                        <a:buNone/>
                      </a:pPr>
                      <a:r>
                        <a:rPr lang="vi"/>
                        <a:t>0xd7</a:t>
                      </a:r>
                      <a:endParaRPr/>
                    </a:p>
                  </a:txBody>
                  <a:tcPr marT="91425" marB="91425" marR="91425" marL="91425"/>
                </a:tc>
              </a:tr>
              <a:tr h="381000">
                <a:tc>
                  <a:txBody>
                    <a:bodyPr/>
                    <a:lstStyle/>
                    <a:p>
                      <a:pPr indent="0" lvl="0" marL="0" rtl="0" algn="ctr">
                        <a:spcBef>
                          <a:spcPts val="0"/>
                        </a:spcBef>
                        <a:spcAft>
                          <a:spcPts val="0"/>
                        </a:spcAft>
                        <a:buNone/>
                      </a:pPr>
                      <a:r>
                        <a:rPr lang="vi"/>
                        <a:t>8</a:t>
                      </a:r>
                      <a:endParaRPr/>
                    </a:p>
                  </a:txBody>
                  <a:tcPr marT="91425" marB="91425" marR="91425" marL="91425"/>
                </a:tc>
              </a:tr>
              <a:tr h="381000">
                <a:tc>
                  <a:txBody>
                    <a:bodyPr/>
                    <a:lstStyle/>
                    <a:p>
                      <a:pPr indent="0" lvl="0" marL="0" rtl="0" algn="ctr">
                        <a:spcBef>
                          <a:spcPts val="0"/>
                        </a:spcBef>
                        <a:spcAft>
                          <a:spcPts val="0"/>
                        </a:spcAft>
                        <a:buNone/>
                      </a:pPr>
                      <a:r>
                        <a:rPr lang="vi"/>
                        <a:t>NULL</a:t>
                      </a:r>
                      <a:endParaRPr/>
                    </a:p>
                  </a:txBody>
                  <a:tcPr marT="91425" marB="91425" marR="91425" marL="91425">
                    <a:solidFill>
                      <a:schemeClr val="lt1"/>
                    </a:solidFill>
                  </a:tcPr>
                </a:tc>
              </a:tr>
              <a:tr h="381000">
                <a:tc>
                  <a:txBody>
                    <a:bodyPr/>
                    <a:lstStyle/>
                    <a:p>
                      <a:pPr indent="0" lvl="0" marL="0" rtl="0" algn="ctr">
                        <a:spcBef>
                          <a:spcPts val="0"/>
                        </a:spcBef>
                        <a:spcAft>
                          <a:spcPts val="0"/>
                        </a:spcAft>
                        <a:buNone/>
                      </a:pPr>
                      <a:r>
                        <a:rPr lang="vi"/>
                        <a:t>NULL</a:t>
                      </a:r>
                      <a:endParaRPr/>
                    </a:p>
                  </a:txBody>
                  <a:tcPr marT="91425" marB="91425" marR="91425" marL="91425">
                    <a:solidFill>
                      <a:schemeClr val="lt1"/>
                    </a:solidFill>
                  </a:tcPr>
                </a:tc>
              </a:tr>
            </a:tbl>
          </a:graphicData>
        </a:graphic>
      </p:graphicFrame>
      <p:sp>
        <p:nvSpPr>
          <p:cNvPr id="462" name="Google Shape;462;p55"/>
          <p:cNvSpPr/>
          <p:nvPr/>
        </p:nvSpPr>
        <p:spPr>
          <a:xfrm>
            <a:off x="4905950" y="2441125"/>
            <a:ext cx="226500" cy="660600"/>
          </a:xfrm>
          <a:prstGeom prst="up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63" name="Google Shape;463;p55"/>
          <p:cNvSpPr txBox="1"/>
          <p:nvPr/>
        </p:nvSpPr>
        <p:spPr>
          <a:xfrm>
            <a:off x="4783950" y="3043725"/>
            <a:ext cx="686100" cy="22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 sz="1800">
                <a:solidFill>
                  <a:schemeClr val="dk2"/>
                </a:solidFill>
              </a:rPr>
              <a:t>start </a:t>
            </a:r>
            <a:endParaRPr sz="1800">
              <a:solidFill>
                <a:schemeClr val="dk2"/>
              </a:solidFill>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7" name="Shape 467"/>
        <p:cNvGrpSpPr/>
        <p:nvPr/>
      </p:nvGrpSpPr>
      <p:grpSpPr>
        <a:xfrm>
          <a:off x="0" y="0"/>
          <a:ext cx="0" cy="0"/>
          <a:chOff x="0" y="0"/>
          <a:chExt cx="0" cy="0"/>
        </a:xfrm>
      </p:grpSpPr>
      <p:sp>
        <p:nvSpPr>
          <p:cNvPr id="468" name="Google Shape;468;p56"/>
          <p:cNvSpPr txBox="1"/>
          <p:nvPr>
            <p:ph type="ctrTitle"/>
          </p:nvPr>
        </p:nvSpPr>
        <p:spPr>
          <a:xfrm>
            <a:off x="311700" y="744575"/>
            <a:ext cx="8520600" cy="54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sz="2800"/>
              <a:t>Binary search</a:t>
            </a:r>
            <a:endParaRPr sz="2800"/>
          </a:p>
        </p:txBody>
      </p:sp>
      <p:graphicFrame>
        <p:nvGraphicFramePr>
          <p:cNvPr id="469" name="Google Shape;469;p56"/>
          <p:cNvGraphicFramePr/>
          <p:nvPr/>
        </p:nvGraphicFramePr>
        <p:xfrm>
          <a:off x="5051275" y="194550"/>
          <a:ext cx="3000000" cy="3000000"/>
        </p:xfrm>
        <a:graphic>
          <a:graphicData uri="http://schemas.openxmlformats.org/drawingml/2006/table">
            <a:tbl>
              <a:tblPr>
                <a:noFill/>
                <a:tableStyleId>{39502961-491E-4187-A61A-7E590D2AF6D9}</a:tableStyleId>
              </a:tblPr>
              <a:tblGrid>
                <a:gridCol w="1080000"/>
              </a:tblGrid>
              <a:tr h="381000">
                <a:tc>
                  <a:txBody>
                    <a:bodyPr/>
                    <a:lstStyle/>
                    <a:p>
                      <a:pPr indent="0" lvl="0" marL="0" rtl="0" algn="ctr">
                        <a:spcBef>
                          <a:spcPts val="0"/>
                        </a:spcBef>
                        <a:spcAft>
                          <a:spcPts val="0"/>
                        </a:spcAft>
                        <a:buNone/>
                      </a:pPr>
                      <a:r>
                        <a:rPr lang="vi"/>
                        <a:t>0xa1</a:t>
                      </a:r>
                      <a:endParaRPr/>
                    </a:p>
                  </a:txBody>
                  <a:tcPr marT="91425" marB="91425" marR="91425" marL="91425"/>
                </a:tc>
              </a:tr>
              <a:tr h="381000">
                <a:tc>
                  <a:txBody>
                    <a:bodyPr/>
                    <a:lstStyle/>
                    <a:p>
                      <a:pPr indent="0" lvl="0" marL="0" rtl="0" algn="ctr">
                        <a:spcBef>
                          <a:spcPts val="0"/>
                        </a:spcBef>
                        <a:spcAft>
                          <a:spcPts val="0"/>
                        </a:spcAft>
                        <a:buNone/>
                      </a:pPr>
                      <a:r>
                        <a:rPr lang="vi"/>
                        <a:t>12</a:t>
                      </a:r>
                      <a:endParaRPr/>
                    </a:p>
                  </a:txBody>
                  <a:tcPr marT="91425" marB="91425" marR="91425" marL="91425"/>
                </a:tc>
              </a:tr>
              <a:tr h="381000">
                <a:tc>
                  <a:txBody>
                    <a:bodyPr/>
                    <a:lstStyle/>
                    <a:p>
                      <a:pPr indent="0" lvl="0" marL="0" rtl="0" algn="ctr">
                        <a:spcBef>
                          <a:spcPts val="0"/>
                        </a:spcBef>
                        <a:spcAft>
                          <a:spcPts val="0"/>
                        </a:spcAft>
                        <a:buNone/>
                      </a:pPr>
                      <a:r>
                        <a:rPr lang="vi"/>
                        <a:t>0xb2</a:t>
                      </a:r>
                      <a:endParaRPr/>
                    </a:p>
                  </a:txBody>
                  <a:tcPr marT="91425" marB="91425" marR="91425" marL="91425">
                    <a:solidFill>
                      <a:schemeClr val="lt1"/>
                    </a:solidFill>
                  </a:tcPr>
                </a:tc>
              </a:tr>
              <a:tr h="381000">
                <a:tc>
                  <a:txBody>
                    <a:bodyPr/>
                    <a:lstStyle/>
                    <a:p>
                      <a:pPr indent="0" lvl="0" marL="0" rtl="0" algn="ctr">
                        <a:spcBef>
                          <a:spcPts val="0"/>
                        </a:spcBef>
                        <a:spcAft>
                          <a:spcPts val="0"/>
                        </a:spcAft>
                        <a:buNone/>
                      </a:pPr>
                      <a:r>
                        <a:t/>
                      </a:r>
                      <a:endParaRPr/>
                    </a:p>
                  </a:txBody>
                  <a:tcPr marT="91425" marB="91425" marR="91425" marL="91425">
                    <a:solidFill>
                      <a:schemeClr val="lt1"/>
                    </a:solidFill>
                  </a:tcPr>
                </a:tc>
              </a:tr>
            </a:tbl>
          </a:graphicData>
        </a:graphic>
      </p:graphicFrame>
      <p:graphicFrame>
        <p:nvGraphicFramePr>
          <p:cNvPr id="470" name="Google Shape;470;p56"/>
          <p:cNvGraphicFramePr/>
          <p:nvPr/>
        </p:nvGraphicFramePr>
        <p:xfrm>
          <a:off x="3421100" y="1293575"/>
          <a:ext cx="3000000" cy="3000000"/>
        </p:xfrm>
        <a:graphic>
          <a:graphicData uri="http://schemas.openxmlformats.org/drawingml/2006/table">
            <a:tbl>
              <a:tblPr>
                <a:noFill/>
                <a:tableStyleId>{39502961-491E-4187-A61A-7E590D2AF6D9}</a:tableStyleId>
              </a:tblPr>
              <a:tblGrid>
                <a:gridCol w="1080000"/>
              </a:tblGrid>
              <a:tr h="381000">
                <a:tc>
                  <a:txBody>
                    <a:bodyPr/>
                    <a:lstStyle/>
                    <a:p>
                      <a:pPr indent="0" lvl="0" marL="0" rtl="0" algn="ctr">
                        <a:spcBef>
                          <a:spcPts val="0"/>
                        </a:spcBef>
                        <a:spcAft>
                          <a:spcPts val="0"/>
                        </a:spcAft>
                        <a:buNone/>
                      </a:pPr>
                      <a:r>
                        <a:rPr lang="vi"/>
                        <a:t>0xb2</a:t>
                      </a:r>
                      <a:endParaRPr/>
                    </a:p>
                  </a:txBody>
                  <a:tcPr marT="91425" marB="91425" marR="91425" marL="91425"/>
                </a:tc>
              </a:tr>
              <a:tr h="381000">
                <a:tc>
                  <a:txBody>
                    <a:bodyPr/>
                    <a:lstStyle/>
                    <a:p>
                      <a:pPr indent="0" lvl="0" marL="0" rtl="0" algn="ctr">
                        <a:spcBef>
                          <a:spcPts val="0"/>
                        </a:spcBef>
                        <a:spcAft>
                          <a:spcPts val="0"/>
                        </a:spcAft>
                        <a:buNone/>
                      </a:pPr>
                      <a:r>
                        <a:rPr lang="vi"/>
                        <a:t>6</a:t>
                      </a:r>
                      <a:endParaRPr/>
                    </a:p>
                  </a:txBody>
                  <a:tcPr marT="91425" marB="91425" marR="91425" marL="91425"/>
                </a:tc>
              </a:tr>
              <a:tr h="381000">
                <a:tc>
                  <a:txBody>
                    <a:bodyPr/>
                    <a:lstStyle/>
                    <a:p>
                      <a:pPr indent="0" lvl="0" marL="0" rtl="0" algn="ctr">
                        <a:spcBef>
                          <a:spcPts val="0"/>
                        </a:spcBef>
                        <a:spcAft>
                          <a:spcPts val="0"/>
                        </a:spcAft>
                        <a:buNone/>
                      </a:pPr>
                      <a:r>
                        <a:rPr lang="vi"/>
                        <a:t>0xd3</a:t>
                      </a:r>
                      <a:endParaRPr/>
                    </a:p>
                  </a:txBody>
                  <a:tcPr marT="91425" marB="91425" marR="91425" marL="91425">
                    <a:solidFill>
                      <a:schemeClr val="lt1"/>
                    </a:solidFill>
                  </a:tcPr>
                </a:tc>
              </a:tr>
              <a:tr h="381000">
                <a:tc>
                  <a:txBody>
                    <a:bodyPr/>
                    <a:lstStyle/>
                    <a:p>
                      <a:pPr indent="0" lvl="0" marL="0" rtl="0" algn="ctr">
                        <a:spcBef>
                          <a:spcPts val="0"/>
                        </a:spcBef>
                        <a:spcAft>
                          <a:spcPts val="0"/>
                        </a:spcAft>
                        <a:buNone/>
                      </a:pPr>
                      <a:r>
                        <a:rPr lang="vi"/>
                        <a:t>0xf2</a:t>
                      </a:r>
                      <a:endParaRPr/>
                    </a:p>
                  </a:txBody>
                  <a:tcPr marT="91425" marB="91425" marR="91425" marL="91425">
                    <a:solidFill>
                      <a:schemeClr val="lt1"/>
                    </a:solidFill>
                  </a:tcPr>
                </a:tc>
              </a:tr>
            </a:tbl>
          </a:graphicData>
        </a:graphic>
      </p:graphicFrame>
      <p:graphicFrame>
        <p:nvGraphicFramePr>
          <p:cNvPr id="471" name="Google Shape;471;p56"/>
          <p:cNvGraphicFramePr/>
          <p:nvPr/>
        </p:nvGraphicFramePr>
        <p:xfrm>
          <a:off x="1854475" y="2085975"/>
          <a:ext cx="3000000" cy="3000000"/>
        </p:xfrm>
        <a:graphic>
          <a:graphicData uri="http://schemas.openxmlformats.org/drawingml/2006/table">
            <a:tbl>
              <a:tblPr>
                <a:noFill/>
                <a:tableStyleId>{39502961-491E-4187-A61A-7E590D2AF6D9}</a:tableStyleId>
              </a:tblPr>
              <a:tblGrid>
                <a:gridCol w="1080000"/>
              </a:tblGrid>
              <a:tr h="381000">
                <a:tc>
                  <a:txBody>
                    <a:bodyPr/>
                    <a:lstStyle/>
                    <a:p>
                      <a:pPr indent="0" lvl="0" marL="0" rtl="0" algn="ctr">
                        <a:spcBef>
                          <a:spcPts val="0"/>
                        </a:spcBef>
                        <a:spcAft>
                          <a:spcPts val="0"/>
                        </a:spcAft>
                        <a:buNone/>
                      </a:pPr>
                      <a:r>
                        <a:rPr lang="vi"/>
                        <a:t>0xd3</a:t>
                      </a:r>
                      <a:endParaRPr/>
                    </a:p>
                  </a:txBody>
                  <a:tcPr marT="91425" marB="91425" marR="91425" marL="91425"/>
                </a:tc>
              </a:tr>
              <a:tr h="381000">
                <a:tc>
                  <a:txBody>
                    <a:bodyPr/>
                    <a:lstStyle/>
                    <a:p>
                      <a:pPr indent="0" lvl="0" marL="0" rtl="0" algn="ctr">
                        <a:spcBef>
                          <a:spcPts val="0"/>
                        </a:spcBef>
                        <a:spcAft>
                          <a:spcPts val="0"/>
                        </a:spcAft>
                        <a:buNone/>
                      </a:pPr>
                      <a:r>
                        <a:rPr lang="vi"/>
                        <a:t>4</a:t>
                      </a:r>
                      <a:endParaRPr/>
                    </a:p>
                  </a:txBody>
                  <a:tcPr marT="91425" marB="91425" marR="91425" marL="91425"/>
                </a:tc>
              </a:tr>
              <a:tr h="381000">
                <a:tc>
                  <a:txBody>
                    <a:bodyPr/>
                    <a:lstStyle/>
                    <a:p>
                      <a:pPr indent="0" lvl="0" marL="0" rtl="0" algn="ctr">
                        <a:spcBef>
                          <a:spcPts val="0"/>
                        </a:spcBef>
                        <a:spcAft>
                          <a:spcPts val="0"/>
                        </a:spcAft>
                        <a:buNone/>
                      </a:pPr>
                      <a:r>
                        <a:rPr lang="vi"/>
                        <a:t>0x14</a:t>
                      </a:r>
                      <a:endParaRPr/>
                    </a:p>
                  </a:txBody>
                  <a:tcPr marT="91425" marB="91425" marR="91425" marL="91425">
                    <a:solidFill>
                      <a:schemeClr val="lt1"/>
                    </a:solidFill>
                  </a:tcPr>
                </a:tc>
              </a:tr>
              <a:tr h="381000">
                <a:tc>
                  <a:txBody>
                    <a:bodyPr/>
                    <a:lstStyle/>
                    <a:p>
                      <a:pPr indent="0" lvl="0" marL="0" rtl="0" algn="ctr">
                        <a:spcBef>
                          <a:spcPts val="0"/>
                        </a:spcBef>
                        <a:spcAft>
                          <a:spcPts val="0"/>
                        </a:spcAft>
                        <a:buNone/>
                      </a:pPr>
                      <a:r>
                        <a:rPr lang="vi"/>
                        <a:t>NULL</a:t>
                      </a:r>
                      <a:endParaRPr/>
                    </a:p>
                  </a:txBody>
                  <a:tcPr marT="91425" marB="91425" marR="91425" marL="91425">
                    <a:solidFill>
                      <a:schemeClr val="lt1"/>
                    </a:solidFill>
                  </a:tcPr>
                </a:tc>
              </a:tr>
            </a:tbl>
          </a:graphicData>
        </a:graphic>
      </p:graphicFrame>
      <p:graphicFrame>
        <p:nvGraphicFramePr>
          <p:cNvPr id="472" name="Google Shape;472;p56"/>
          <p:cNvGraphicFramePr/>
          <p:nvPr/>
        </p:nvGraphicFramePr>
        <p:xfrm>
          <a:off x="311700" y="2878375"/>
          <a:ext cx="3000000" cy="3000000"/>
        </p:xfrm>
        <a:graphic>
          <a:graphicData uri="http://schemas.openxmlformats.org/drawingml/2006/table">
            <a:tbl>
              <a:tblPr>
                <a:noFill/>
                <a:tableStyleId>{39502961-491E-4187-A61A-7E590D2AF6D9}</a:tableStyleId>
              </a:tblPr>
              <a:tblGrid>
                <a:gridCol w="1080000"/>
              </a:tblGrid>
              <a:tr h="381000">
                <a:tc>
                  <a:txBody>
                    <a:bodyPr/>
                    <a:lstStyle/>
                    <a:p>
                      <a:pPr indent="0" lvl="0" marL="0" rtl="0" algn="ctr">
                        <a:spcBef>
                          <a:spcPts val="0"/>
                        </a:spcBef>
                        <a:spcAft>
                          <a:spcPts val="0"/>
                        </a:spcAft>
                        <a:buNone/>
                      </a:pPr>
                      <a:r>
                        <a:rPr lang="vi"/>
                        <a:t>0x14</a:t>
                      </a:r>
                      <a:endParaRPr/>
                    </a:p>
                  </a:txBody>
                  <a:tcPr marT="91425" marB="91425" marR="91425" marL="91425"/>
                </a:tc>
              </a:tr>
              <a:tr h="381000">
                <a:tc>
                  <a:txBody>
                    <a:bodyPr/>
                    <a:lstStyle/>
                    <a:p>
                      <a:pPr indent="0" lvl="0" marL="0" rtl="0" algn="ctr">
                        <a:spcBef>
                          <a:spcPts val="0"/>
                        </a:spcBef>
                        <a:spcAft>
                          <a:spcPts val="0"/>
                        </a:spcAft>
                        <a:buNone/>
                      </a:pPr>
                      <a:r>
                        <a:rPr lang="vi"/>
                        <a:t>2</a:t>
                      </a:r>
                      <a:endParaRPr/>
                    </a:p>
                  </a:txBody>
                  <a:tcPr marT="91425" marB="91425" marR="91425" marL="91425"/>
                </a:tc>
              </a:tr>
              <a:tr h="381000">
                <a:tc>
                  <a:txBody>
                    <a:bodyPr/>
                    <a:lstStyle/>
                    <a:p>
                      <a:pPr indent="0" lvl="0" marL="0" rtl="0" algn="ctr">
                        <a:spcBef>
                          <a:spcPts val="0"/>
                        </a:spcBef>
                        <a:spcAft>
                          <a:spcPts val="0"/>
                        </a:spcAft>
                        <a:buNone/>
                      </a:pPr>
                      <a:r>
                        <a:rPr lang="vi"/>
                        <a:t>NULL</a:t>
                      </a:r>
                      <a:endParaRPr/>
                    </a:p>
                  </a:txBody>
                  <a:tcPr marT="91425" marB="91425" marR="91425" marL="91425">
                    <a:solidFill>
                      <a:schemeClr val="lt1"/>
                    </a:solidFill>
                  </a:tcPr>
                </a:tc>
              </a:tr>
              <a:tr h="381000">
                <a:tc>
                  <a:txBody>
                    <a:bodyPr/>
                    <a:lstStyle/>
                    <a:p>
                      <a:pPr indent="0" lvl="0" marL="0" rtl="0" algn="ctr">
                        <a:spcBef>
                          <a:spcPts val="0"/>
                        </a:spcBef>
                        <a:spcAft>
                          <a:spcPts val="0"/>
                        </a:spcAft>
                        <a:buNone/>
                      </a:pPr>
                      <a:r>
                        <a:rPr lang="vi"/>
                        <a:t>NULL</a:t>
                      </a:r>
                      <a:endParaRPr/>
                    </a:p>
                  </a:txBody>
                  <a:tcPr marT="91425" marB="91425" marR="91425" marL="91425">
                    <a:solidFill>
                      <a:schemeClr val="lt1"/>
                    </a:solidFill>
                  </a:tcPr>
                </a:tc>
              </a:tr>
            </a:tbl>
          </a:graphicData>
        </a:graphic>
      </p:graphicFrame>
      <p:graphicFrame>
        <p:nvGraphicFramePr>
          <p:cNvPr id="473" name="Google Shape;473;p56"/>
          <p:cNvGraphicFramePr/>
          <p:nvPr/>
        </p:nvGraphicFramePr>
        <p:xfrm>
          <a:off x="4860550" y="2085975"/>
          <a:ext cx="3000000" cy="3000000"/>
        </p:xfrm>
        <a:graphic>
          <a:graphicData uri="http://schemas.openxmlformats.org/drawingml/2006/table">
            <a:tbl>
              <a:tblPr>
                <a:noFill/>
                <a:tableStyleId>{39502961-491E-4187-A61A-7E590D2AF6D9}</a:tableStyleId>
              </a:tblPr>
              <a:tblGrid>
                <a:gridCol w="1080000"/>
              </a:tblGrid>
              <a:tr h="381000">
                <a:tc>
                  <a:txBody>
                    <a:bodyPr/>
                    <a:lstStyle/>
                    <a:p>
                      <a:pPr indent="0" lvl="0" marL="0" rtl="0" algn="ctr">
                        <a:spcBef>
                          <a:spcPts val="0"/>
                        </a:spcBef>
                        <a:spcAft>
                          <a:spcPts val="0"/>
                        </a:spcAft>
                        <a:buNone/>
                      </a:pPr>
                      <a:r>
                        <a:rPr lang="vi"/>
                        <a:t>0xf2</a:t>
                      </a:r>
                      <a:endParaRPr/>
                    </a:p>
                  </a:txBody>
                  <a:tcPr marT="91425" marB="91425" marR="91425" marL="91425"/>
                </a:tc>
              </a:tr>
              <a:tr h="381000">
                <a:tc>
                  <a:txBody>
                    <a:bodyPr/>
                    <a:lstStyle/>
                    <a:p>
                      <a:pPr indent="0" lvl="0" marL="0" rtl="0" algn="ctr">
                        <a:spcBef>
                          <a:spcPts val="0"/>
                        </a:spcBef>
                        <a:spcAft>
                          <a:spcPts val="0"/>
                        </a:spcAft>
                        <a:buNone/>
                      </a:pPr>
                      <a:r>
                        <a:rPr lang="vi"/>
                        <a:t>9</a:t>
                      </a:r>
                      <a:endParaRPr/>
                    </a:p>
                  </a:txBody>
                  <a:tcPr marT="91425" marB="91425" marR="91425" marL="91425"/>
                </a:tc>
              </a:tr>
              <a:tr h="381000">
                <a:tc>
                  <a:txBody>
                    <a:bodyPr/>
                    <a:lstStyle/>
                    <a:p>
                      <a:pPr indent="0" lvl="0" marL="0" rtl="0" algn="ctr">
                        <a:spcBef>
                          <a:spcPts val="0"/>
                        </a:spcBef>
                        <a:spcAft>
                          <a:spcPts val="0"/>
                        </a:spcAft>
                        <a:buNone/>
                      </a:pPr>
                      <a:r>
                        <a:rPr lang="vi"/>
                        <a:t>0xd7</a:t>
                      </a:r>
                      <a:endParaRPr/>
                    </a:p>
                  </a:txBody>
                  <a:tcPr marT="91425" marB="91425" marR="91425" marL="91425">
                    <a:solidFill>
                      <a:schemeClr val="lt1"/>
                    </a:solidFill>
                  </a:tcPr>
                </a:tc>
              </a:tr>
              <a:tr h="381000">
                <a:tc>
                  <a:txBody>
                    <a:bodyPr/>
                    <a:lstStyle/>
                    <a:p>
                      <a:pPr indent="0" lvl="0" marL="0" rtl="0" algn="ctr">
                        <a:spcBef>
                          <a:spcPts val="0"/>
                        </a:spcBef>
                        <a:spcAft>
                          <a:spcPts val="0"/>
                        </a:spcAft>
                        <a:buNone/>
                      </a:pPr>
                      <a:r>
                        <a:rPr lang="vi"/>
                        <a:t>NULL</a:t>
                      </a:r>
                      <a:endParaRPr/>
                    </a:p>
                  </a:txBody>
                  <a:tcPr marT="91425" marB="91425" marR="91425" marL="91425">
                    <a:solidFill>
                      <a:schemeClr val="lt1"/>
                    </a:solidFill>
                  </a:tcPr>
                </a:tc>
              </a:tr>
            </a:tbl>
          </a:graphicData>
        </a:graphic>
      </p:graphicFrame>
      <p:graphicFrame>
        <p:nvGraphicFramePr>
          <p:cNvPr id="474" name="Google Shape;474;p56"/>
          <p:cNvGraphicFramePr/>
          <p:nvPr/>
        </p:nvGraphicFramePr>
        <p:xfrm>
          <a:off x="3421100" y="3274575"/>
          <a:ext cx="3000000" cy="3000000"/>
        </p:xfrm>
        <a:graphic>
          <a:graphicData uri="http://schemas.openxmlformats.org/drawingml/2006/table">
            <a:tbl>
              <a:tblPr>
                <a:noFill/>
                <a:tableStyleId>{39502961-491E-4187-A61A-7E590D2AF6D9}</a:tableStyleId>
              </a:tblPr>
              <a:tblGrid>
                <a:gridCol w="1080000"/>
              </a:tblGrid>
              <a:tr h="381000">
                <a:tc>
                  <a:txBody>
                    <a:bodyPr/>
                    <a:lstStyle/>
                    <a:p>
                      <a:pPr indent="0" lvl="0" marL="0" rtl="0" algn="ctr">
                        <a:spcBef>
                          <a:spcPts val="0"/>
                        </a:spcBef>
                        <a:spcAft>
                          <a:spcPts val="0"/>
                        </a:spcAft>
                        <a:buNone/>
                      </a:pPr>
                      <a:r>
                        <a:rPr lang="vi"/>
                        <a:t>0xd7</a:t>
                      </a:r>
                      <a:endParaRPr/>
                    </a:p>
                  </a:txBody>
                  <a:tcPr marT="91425" marB="91425" marR="91425" marL="91425"/>
                </a:tc>
              </a:tr>
              <a:tr h="381000">
                <a:tc>
                  <a:txBody>
                    <a:bodyPr/>
                    <a:lstStyle/>
                    <a:p>
                      <a:pPr indent="0" lvl="0" marL="0" rtl="0" algn="ctr">
                        <a:spcBef>
                          <a:spcPts val="0"/>
                        </a:spcBef>
                        <a:spcAft>
                          <a:spcPts val="0"/>
                        </a:spcAft>
                        <a:buNone/>
                      </a:pPr>
                      <a:r>
                        <a:rPr lang="vi"/>
                        <a:t>8</a:t>
                      </a:r>
                      <a:endParaRPr/>
                    </a:p>
                  </a:txBody>
                  <a:tcPr marT="91425" marB="91425" marR="91425" marL="91425"/>
                </a:tc>
              </a:tr>
              <a:tr h="381000">
                <a:tc>
                  <a:txBody>
                    <a:bodyPr/>
                    <a:lstStyle/>
                    <a:p>
                      <a:pPr indent="0" lvl="0" marL="0" rtl="0" algn="ctr">
                        <a:spcBef>
                          <a:spcPts val="0"/>
                        </a:spcBef>
                        <a:spcAft>
                          <a:spcPts val="0"/>
                        </a:spcAft>
                        <a:buNone/>
                      </a:pPr>
                      <a:r>
                        <a:rPr lang="vi"/>
                        <a:t>NULL</a:t>
                      </a:r>
                      <a:endParaRPr/>
                    </a:p>
                  </a:txBody>
                  <a:tcPr marT="91425" marB="91425" marR="91425" marL="91425">
                    <a:solidFill>
                      <a:schemeClr val="lt1"/>
                    </a:solidFill>
                  </a:tcPr>
                </a:tc>
              </a:tr>
              <a:tr h="381000">
                <a:tc>
                  <a:txBody>
                    <a:bodyPr/>
                    <a:lstStyle/>
                    <a:p>
                      <a:pPr indent="0" lvl="0" marL="0" rtl="0" algn="ctr">
                        <a:spcBef>
                          <a:spcPts val="0"/>
                        </a:spcBef>
                        <a:spcAft>
                          <a:spcPts val="0"/>
                        </a:spcAft>
                        <a:buNone/>
                      </a:pPr>
                      <a:r>
                        <a:rPr lang="vi"/>
                        <a:t>NULL</a:t>
                      </a:r>
                      <a:endParaRPr/>
                    </a:p>
                  </a:txBody>
                  <a:tcPr marT="91425" marB="91425" marR="91425" marL="91425">
                    <a:solidFill>
                      <a:schemeClr val="lt1"/>
                    </a:solidFill>
                  </a:tcPr>
                </a:tc>
              </a:tr>
            </a:tbl>
          </a:graphicData>
        </a:graphic>
      </p:graphicFrame>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8" name="Shape 478"/>
        <p:cNvGrpSpPr/>
        <p:nvPr/>
      </p:nvGrpSpPr>
      <p:grpSpPr>
        <a:xfrm>
          <a:off x="0" y="0"/>
          <a:ext cx="0" cy="0"/>
          <a:chOff x="0" y="0"/>
          <a:chExt cx="0" cy="0"/>
        </a:xfrm>
      </p:grpSpPr>
      <p:sp>
        <p:nvSpPr>
          <p:cNvPr id="479" name="Google Shape;479;p57"/>
          <p:cNvSpPr txBox="1"/>
          <p:nvPr>
            <p:ph type="ctrTitle"/>
          </p:nvPr>
        </p:nvSpPr>
        <p:spPr>
          <a:xfrm>
            <a:off x="311700" y="744575"/>
            <a:ext cx="8520600" cy="54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sz="2800"/>
              <a:t>Binary search</a:t>
            </a:r>
            <a:endParaRPr sz="2800"/>
          </a:p>
        </p:txBody>
      </p:sp>
      <p:sp>
        <p:nvSpPr>
          <p:cNvPr id="480" name="Google Shape;480;p57"/>
          <p:cNvSpPr/>
          <p:nvPr/>
        </p:nvSpPr>
        <p:spPr>
          <a:xfrm>
            <a:off x="520950" y="1655350"/>
            <a:ext cx="7908600" cy="2925600"/>
          </a:xfrm>
          <a:prstGeom prst="snip1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vi" sz="1000">
                <a:solidFill>
                  <a:srgbClr val="505050"/>
                </a:solidFill>
                <a:latin typeface="Roboto Mono"/>
                <a:ea typeface="Roboto Mono"/>
                <a:cs typeface="Roboto Mono"/>
                <a:sym typeface="Roboto Mono"/>
              </a:rPr>
              <a:t>#include &lt;stdio.h&gt;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solidFill>
                  <a:srgbClr val="505050"/>
                </a:solidFill>
                <a:latin typeface="Roboto Mono"/>
                <a:ea typeface="Roboto Mono"/>
                <a:cs typeface="Roboto Mono"/>
                <a:sym typeface="Roboto Mono"/>
              </a:rPr>
              <a:t>#include &lt;stdlib.h&gt;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solidFill>
                  <a:srgbClr val="505050"/>
                </a:solidFill>
                <a:latin typeface="Roboto Mono"/>
                <a:ea typeface="Roboto Mono"/>
                <a:cs typeface="Roboto Mono"/>
                <a:sym typeface="Roboto Mono"/>
              </a:rPr>
              <a:t>#include &lt;time.h&gt;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b="1" lang="vi" sz="1000">
                <a:solidFill>
                  <a:srgbClr val="700080"/>
                </a:solidFill>
                <a:latin typeface="Roboto Mono"/>
                <a:ea typeface="Roboto Mono"/>
                <a:cs typeface="Roboto Mono"/>
                <a:sym typeface="Roboto Mono"/>
              </a:rPr>
              <a:t>typedef</a:t>
            </a: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struct</a:t>
            </a:r>
            <a:r>
              <a:rPr lang="vi" sz="1000">
                <a:latin typeface="Roboto Mono"/>
                <a:ea typeface="Roboto Mono"/>
                <a:cs typeface="Roboto Mono"/>
                <a:sym typeface="Roboto Mono"/>
              </a:rPr>
              <a:t> </a:t>
            </a:r>
            <a:r>
              <a:rPr lang="vi" sz="1000">
                <a:solidFill>
                  <a:srgbClr val="0000F0"/>
                </a:solidFill>
                <a:latin typeface="Roboto Mono"/>
                <a:ea typeface="Roboto Mono"/>
                <a:cs typeface="Roboto Mono"/>
                <a:sym typeface="Roboto Mono"/>
              </a:rPr>
              <a:t>Node</a:t>
            </a: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008050"/>
                </a:solidFill>
                <a:latin typeface="Roboto Mono"/>
                <a:ea typeface="Roboto Mono"/>
                <a:cs typeface="Roboto Mono"/>
                <a:sym typeface="Roboto Mono"/>
              </a:rPr>
              <a:t>int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data</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struct</a:t>
            </a:r>
            <a:r>
              <a:rPr lang="vi" sz="1000">
                <a:latin typeface="Roboto Mono"/>
                <a:ea typeface="Roboto Mono"/>
                <a:cs typeface="Roboto Mono"/>
                <a:sym typeface="Roboto Mono"/>
              </a:rPr>
              <a:t> </a:t>
            </a:r>
            <a:r>
              <a:rPr lang="vi" sz="1000">
                <a:solidFill>
                  <a:srgbClr val="0000F0"/>
                </a:solidFill>
                <a:latin typeface="Roboto Mono"/>
                <a:ea typeface="Roboto Mono"/>
                <a:cs typeface="Roboto Mono"/>
                <a:sym typeface="Roboto Mono"/>
              </a:rPr>
              <a:t>Node</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next</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Node</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i="1" lang="vi" sz="1000">
                <a:solidFill>
                  <a:srgbClr val="A05000"/>
                </a:solidFill>
                <a:latin typeface="Roboto Mono"/>
                <a:ea typeface="Roboto Mono"/>
                <a:cs typeface="Roboto Mono"/>
                <a:sym typeface="Roboto Mono"/>
              </a:rPr>
              <a:t>//them node va sap xep tu be den lon</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solidFill>
                  <a:srgbClr val="008050"/>
                </a:solidFill>
                <a:latin typeface="Roboto Mono"/>
                <a:ea typeface="Roboto Mono"/>
                <a:cs typeface="Roboto Mono"/>
                <a:sym typeface="Roboto Mono"/>
              </a:rPr>
              <a:t>void</a:t>
            </a:r>
            <a:r>
              <a:rPr lang="vi" sz="1000">
                <a:latin typeface="Roboto Mono"/>
                <a:ea typeface="Roboto Mono"/>
                <a:cs typeface="Roboto Mono"/>
                <a:sym typeface="Roboto Mono"/>
              </a:rPr>
              <a:t> </a:t>
            </a:r>
            <a:r>
              <a:rPr lang="vi" sz="1000">
                <a:solidFill>
                  <a:srgbClr val="0000F0"/>
                </a:solidFill>
                <a:latin typeface="Roboto Mono"/>
                <a:ea typeface="Roboto Mono"/>
                <a:cs typeface="Roboto Mono"/>
                <a:sym typeface="Roboto Mono"/>
              </a:rPr>
              <a:t>add_node</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Node</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head</a:t>
            </a:r>
            <a:r>
              <a:rPr lang="vi" sz="1000">
                <a:latin typeface="Roboto Mono"/>
                <a:ea typeface="Roboto Mono"/>
                <a:cs typeface="Roboto Mono"/>
                <a:sym typeface="Roboto Mono"/>
              </a:rPr>
              <a:t>, </a:t>
            </a:r>
            <a:r>
              <a:rPr lang="vi" sz="1000">
                <a:solidFill>
                  <a:srgbClr val="008050"/>
                </a:solidFill>
                <a:latin typeface="Roboto Mono"/>
                <a:ea typeface="Roboto Mono"/>
                <a:cs typeface="Roboto Mono"/>
                <a:sym typeface="Roboto Mono"/>
              </a:rPr>
              <a:t>int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value</a:t>
            </a: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Node</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new_node</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Node</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malloc</a:t>
            </a:r>
            <a:r>
              <a:rPr lang="vi" sz="1000">
                <a:latin typeface="Roboto Mono"/>
                <a:ea typeface="Roboto Mono"/>
                <a:cs typeface="Roboto Mono"/>
                <a:sym typeface="Roboto Mono"/>
              </a:rPr>
              <a:t>(</a:t>
            </a:r>
            <a:r>
              <a:rPr b="1" lang="vi" sz="1000">
                <a:solidFill>
                  <a:srgbClr val="700080"/>
                </a:solidFill>
                <a:latin typeface="Roboto Mono"/>
                <a:ea typeface="Roboto Mono"/>
                <a:cs typeface="Roboto Mono"/>
                <a:sym typeface="Roboto Mono"/>
              </a:rPr>
              <a:t>sizeof</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Node</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new_node</a:t>
            </a:r>
            <a:r>
              <a:rPr b="1" lang="vi" sz="1000">
                <a:solidFill>
                  <a:srgbClr val="EE11FF"/>
                </a:solidFill>
                <a:latin typeface="Roboto Mono"/>
                <a:ea typeface="Roboto Mono"/>
                <a:cs typeface="Roboto Mono"/>
                <a:sym typeface="Roboto Mono"/>
              </a:rPr>
              <a:t>-&gt;</a:t>
            </a:r>
            <a:r>
              <a:rPr lang="vi" sz="1000">
                <a:solidFill>
                  <a:srgbClr val="1AB1CD"/>
                </a:solidFill>
                <a:latin typeface="Roboto Mono"/>
                <a:ea typeface="Roboto Mono"/>
                <a:cs typeface="Roboto Mono"/>
                <a:sym typeface="Roboto Mono"/>
              </a:rPr>
              <a:t>data</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value</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new_node</a:t>
            </a:r>
            <a:r>
              <a:rPr b="1" lang="vi" sz="1000">
                <a:solidFill>
                  <a:srgbClr val="EE11FF"/>
                </a:solidFill>
                <a:latin typeface="Roboto Mono"/>
                <a:ea typeface="Roboto Mono"/>
                <a:cs typeface="Roboto Mono"/>
                <a:sym typeface="Roboto Mono"/>
              </a:rPr>
              <a:t>-&gt;</a:t>
            </a:r>
            <a:r>
              <a:rPr lang="vi" sz="1000">
                <a:solidFill>
                  <a:srgbClr val="1AB1CD"/>
                </a:solidFill>
                <a:latin typeface="Roboto Mono"/>
                <a:ea typeface="Roboto Mono"/>
                <a:cs typeface="Roboto Mono"/>
                <a:sym typeface="Roboto Mono"/>
              </a:rPr>
              <a:t>next</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201090"/>
                </a:solidFill>
                <a:latin typeface="Roboto Mono"/>
                <a:ea typeface="Roboto Mono"/>
                <a:cs typeface="Roboto Mono"/>
                <a:sym typeface="Roboto Mono"/>
              </a:rPr>
              <a:t>NULL</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if</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head</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201090"/>
                </a:solidFill>
                <a:latin typeface="Roboto Mono"/>
                <a:ea typeface="Roboto Mono"/>
                <a:cs typeface="Roboto Mono"/>
                <a:sym typeface="Roboto Mono"/>
              </a:rPr>
              <a:t>NULL</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head</a:t>
            </a:r>
            <a:r>
              <a:rPr lang="vi" sz="1000">
                <a:latin typeface="Roboto Mono"/>
                <a:ea typeface="Roboto Mono"/>
                <a:cs typeface="Roboto Mono"/>
                <a:sym typeface="Roboto Mono"/>
              </a:rPr>
              <a:t>)</a:t>
            </a:r>
            <a:r>
              <a:rPr b="1" lang="vi" sz="1000">
                <a:solidFill>
                  <a:srgbClr val="EE11FF"/>
                </a:solidFill>
                <a:latin typeface="Roboto Mono"/>
                <a:ea typeface="Roboto Mono"/>
                <a:cs typeface="Roboto Mono"/>
                <a:sym typeface="Roboto Mono"/>
              </a:rPr>
              <a:t>-&gt;</a:t>
            </a:r>
            <a:r>
              <a:rPr lang="vi" sz="1000">
                <a:solidFill>
                  <a:srgbClr val="1AB1CD"/>
                </a:solidFill>
                <a:latin typeface="Roboto Mono"/>
                <a:ea typeface="Roboto Mono"/>
                <a:cs typeface="Roboto Mono"/>
                <a:sym typeface="Roboto Mono"/>
              </a:rPr>
              <a:t>data</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&gt;=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value</a:t>
            </a: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new_node</a:t>
            </a:r>
            <a:r>
              <a:rPr b="1" lang="vi" sz="1000">
                <a:solidFill>
                  <a:srgbClr val="EE11FF"/>
                </a:solidFill>
                <a:latin typeface="Roboto Mono"/>
                <a:ea typeface="Roboto Mono"/>
                <a:cs typeface="Roboto Mono"/>
                <a:sym typeface="Roboto Mono"/>
              </a:rPr>
              <a:t>-&gt;</a:t>
            </a:r>
            <a:r>
              <a:rPr lang="vi" sz="1000">
                <a:solidFill>
                  <a:srgbClr val="1AB1CD"/>
                </a:solidFill>
                <a:latin typeface="Roboto Mono"/>
                <a:ea typeface="Roboto Mono"/>
                <a:cs typeface="Roboto Mono"/>
                <a:sym typeface="Roboto Mono"/>
              </a:rPr>
              <a:t>next</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head</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head</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new_node</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return</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Node</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current</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head</a:t>
            </a:r>
            <a:r>
              <a:rPr lang="vi" sz="1000">
                <a:latin typeface="Roboto Mono"/>
                <a:ea typeface="Roboto Mono"/>
                <a:cs typeface="Roboto Mono"/>
                <a:sym typeface="Roboto Mono"/>
              </a:rPr>
              <a:t>; </a:t>
            </a:r>
            <a:r>
              <a:rPr i="1" lang="vi" sz="1000">
                <a:solidFill>
                  <a:srgbClr val="A05000"/>
                </a:solidFill>
                <a:latin typeface="Roboto Mono"/>
                <a:ea typeface="Roboto Mono"/>
                <a:cs typeface="Roboto Mono"/>
                <a:sym typeface="Roboto Mono"/>
              </a:rPr>
              <a:t>// current = 0xb3</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while</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current</a:t>
            </a:r>
            <a:r>
              <a:rPr b="1" lang="vi" sz="1000">
                <a:solidFill>
                  <a:srgbClr val="EE11FF"/>
                </a:solidFill>
                <a:latin typeface="Roboto Mono"/>
                <a:ea typeface="Roboto Mono"/>
                <a:cs typeface="Roboto Mono"/>
                <a:sym typeface="Roboto Mono"/>
              </a:rPr>
              <a:t>-&gt;</a:t>
            </a:r>
            <a:r>
              <a:rPr lang="vi" sz="1000">
                <a:solidFill>
                  <a:srgbClr val="1AB1CD"/>
                </a:solidFill>
                <a:latin typeface="Roboto Mono"/>
                <a:ea typeface="Roboto Mono"/>
                <a:cs typeface="Roboto Mono"/>
                <a:sym typeface="Roboto Mono"/>
              </a:rPr>
              <a:t>next</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201090"/>
                </a:solidFill>
                <a:latin typeface="Roboto Mono"/>
                <a:ea typeface="Roboto Mono"/>
                <a:cs typeface="Roboto Mono"/>
                <a:sym typeface="Roboto Mono"/>
              </a:rPr>
              <a:t>NULL</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&amp;&amp;</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current</a:t>
            </a:r>
            <a:r>
              <a:rPr b="1" lang="vi" sz="1000">
                <a:solidFill>
                  <a:srgbClr val="EE11FF"/>
                </a:solidFill>
                <a:latin typeface="Roboto Mono"/>
                <a:ea typeface="Roboto Mono"/>
                <a:cs typeface="Roboto Mono"/>
                <a:sym typeface="Roboto Mono"/>
              </a:rPr>
              <a:t>-&gt;</a:t>
            </a:r>
            <a:r>
              <a:rPr lang="vi" sz="1000">
                <a:solidFill>
                  <a:srgbClr val="1AB1CD"/>
                </a:solidFill>
                <a:latin typeface="Roboto Mono"/>
                <a:ea typeface="Roboto Mono"/>
                <a:cs typeface="Roboto Mono"/>
                <a:sym typeface="Roboto Mono"/>
              </a:rPr>
              <a:t>next</a:t>
            </a:r>
            <a:r>
              <a:rPr b="1" lang="vi" sz="1000">
                <a:solidFill>
                  <a:srgbClr val="EE11FF"/>
                </a:solidFill>
                <a:latin typeface="Roboto Mono"/>
                <a:ea typeface="Roboto Mono"/>
                <a:cs typeface="Roboto Mono"/>
                <a:sym typeface="Roboto Mono"/>
              </a:rPr>
              <a:t>-&gt;</a:t>
            </a:r>
            <a:r>
              <a:rPr lang="vi" sz="1000">
                <a:solidFill>
                  <a:srgbClr val="1AB1CD"/>
                </a:solidFill>
                <a:latin typeface="Roboto Mono"/>
                <a:ea typeface="Roboto Mono"/>
                <a:cs typeface="Roboto Mono"/>
                <a:sym typeface="Roboto Mono"/>
              </a:rPr>
              <a:t>data</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&lt;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value</a:t>
            </a: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current</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current</a:t>
            </a:r>
            <a:r>
              <a:rPr b="1" lang="vi" sz="1000">
                <a:solidFill>
                  <a:srgbClr val="EE11FF"/>
                </a:solidFill>
                <a:latin typeface="Roboto Mono"/>
                <a:ea typeface="Roboto Mono"/>
                <a:cs typeface="Roboto Mono"/>
                <a:sym typeface="Roboto Mono"/>
              </a:rPr>
              <a:t>-&gt;</a:t>
            </a:r>
            <a:r>
              <a:rPr lang="vi" sz="1000">
                <a:solidFill>
                  <a:srgbClr val="1AB1CD"/>
                </a:solidFill>
                <a:latin typeface="Roboto Mono"/>
                <a:ea typeface="Roboto Mono"/>
                <a:cs typeface="Roboto Mono"/>
                <a:sym typeface="Roboto Mono"/>
              </a:rPr>
              <a:t>next</a:t>
            </a:r>
            <a:r>
              <a:rPr lang="vi" sz="1000">
                <a:latin typeface="Roboto Mono"/>
                <a:ea typeface="Roboto Mono"/>
                <a:cs typeface="Roboto Mono"/>
                <a:sym typeface="Roboto Mono"/>
              </a:rPr>
              <a:t>; </a:t>
            </a:r>
            <a:r>
              <a:rPr i="1" lang="vi" sz="1000">
                <a:solidFill>
                  <a:srgbClr val="A05000"/>
                </a:solidFill>
                <a:latin typeface="Roboto Mono"/>
                <a:ea typeface="Roboto Mono"/>
                <a:cs typeface="Roboto Mono"/>
                <a:sym typeface="Roboto Mono"/>
              </a:rPr>
              <a:t>// current = 0xa2</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new_node</a:t>
            </a:r>
            <a:r>
              <a:rPr b="1" lang="vi" sz="1000">
                <a:solidFill>
                  <a:srgbClr val="EE11FF"/>
                </a:solidFill>
                <a:latin typeface="Roboto Mono"/>
                <a:ea typeface="Roboto Mono"/>
                <a:cs typeface="Roboto Mono"/>
                <a:sym typeface="Roboto Mono"/>
              </a:rPr>
              <a:t>-&gt;</a:t>
            </a:r>
            <a:r>
              <a:rPr lang="vi" sz="1000">
                <a:solidFill>
                  <a:srgbClr val="1AB1CD"/>
                </a:solidFill>
                <a:latin typeface="Roboto Mono"/>
                <a:ea typeface="Roboto Mono"/>
                <a:cs typeface="Roboto Mono"/>
                <a:sym typeface="Roboto Mono"/>
              </a:rPr>
              <a:t>next</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current</a:t>
            </a:r>
            <a:r>
              <a:rPr b="1" lang="vi" sz="1000">
                <a:solidFill>
                  <a:srgbClr val="EE11FF"/>
                </a:solidFill>
                <a:latin typeface="Roboto Mono"/>
                <a:ea typeface="Roboto Mono"/>
                <a:cs typeface="Roboto Mono"/>
                <a:sym typeface="Roboto Mono"/>
              </a:rPr>
              <a:t>-&gt;</a:t>
            </a:r>
            <a:r>
              <a:rPr lang="vi" sz="1000">
                <a:solidFill>
                  <a:srgbClr val="1AB1CD"/>
                </a:solidFill>
                <a:latin typeface="Roboto Mono"/>
                <a:ea typeface="Roboto Mono"/>
                <a:cs typeface="Roboto Mono"/>
                <a:sym typeface="Roboto Mono"/>
              </a:rPr>
              <a:t>next</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current</a:t>
            </a:r>
            <a:r>
              <a:rPr b="1" lang="vi" sz="1000">
                <a:solidFill>
                  <a:srgbClr val="EE11FF"/>
                </a:solidFill>
                <a:latin typeface="Roboto Mono"/>
                <a:ea typeface="Roboto Mono"/>
                <a:cs typeface="Roboto Mono"/>
                <a:sym typeface="Roboto Mono"/>
              </a:rPr>
              <a:t>-&gt;</a:t>
            </a:r>
            <a:r>
              <a:rPr lang="vi" sz="1000">
                <a:solidFill>
                  <a:srgbClr val="1AB1CD"/>
                </a:solidFill>
                <a:latin typeface="Roboto Mono"/>
                <a:ea typeface="Roboto Mono"/>
                <a:cs typeface="Roboto Mono"/>
                <a:sym typeface="Roboto Mono"/>
              </a:rPr>
              <a:t>next</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new_node</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b="1" lang="vi" sz="1000">
                <a:solidFill>
                  <a:srgbClr val="700080"/>
                </a:solidFill>
                <a:latin typeface="Roboto Mono"/>
                <a:ea typeface="Roboto Mono"/>
                <a:cs typeface="Roboto Mono"/>
                <a:sym typeface="Roboto Mono"/>
              </a:rPr>
              <a:t>typedef</a:t>
            </a: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struct</a:t>
            </a:r>
            <a:r>
              <a:rPr lang="vi" sz="1000">
                <a:latin typeface="Roboto Mono"/>
                <a:ea typeface="Roboto Mono"/>
                <a:cs typeface="Roboto Mono"/>
                <a:sym typeface="Roboto Mono"/>
              </a:rPr>
              <a:t> </a:t>
            </a:r>
            <a:r>
              <a:rPr lang="vi" sz="1000">
                <a:solidFill>
                  <a:srgbClr val="0000F0"/>
                </a:solidFill>
                <a:latin typeface="Roboto Mono"/>
                <a:ea typeface="Roboto Mono"/>
                <a:cs typeface="Roboto Mono"/>
                <a:sym typeface="Roboto Mono"/>
              </a:rPr>
              <a:t>CenterPoint</a:t>
            </a: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008050"/>
                </a:solidFill>
                <a:latin typeface="Roboto Mono"/>
                <a:ea typeface="Roboto Mono"/>
                <a:cs typeface="Roboto Mono"/>
                <a:sym typeface="Roboto Mono"/>
              </a:rPr>
              <a:t>int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value</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struct</a:t>
            </a:r>
            <a:r>
              <a:rPr lang="vi" sz="1000">
                <a:latin typeface="Roboto Mono"/>
                <a:ea typeface="Roboto Mono"/>
                <a:cs typeface="Roboto Mono"/>
                <a:sym typeface="Roboto Mono"/>
              </a:rPr>
              <a:t> </a:t>
            </a:r>
            <a:r>
              <a:rPr lang="vi" sz="1000">
                <a:solidFill>
                  <a:srgbClr val="0000F0"/>
                </a:solidFill>
                <a:latin typeface="Roboto Mono"/>
                <a:ea typeface="Roboto Mono"/>
                <a:cs typeface="Roboto Mono"/>
                <a:sym typeface="Roboto Mono"/>
              </a:rPr>
              <a:t>CenterPoint</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left</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struct</a:t>
            </a:r>
            <a:r>
              <a:rPr lang="vi" sz="1000">
                <a:latin typeface="Roboto Mono"/>
                <a:ea typeface="Roboto Mono"/>
                <a:cs typeface="Roboto Mono"/>
                <a:sym typeface="Roboto Mono"/>
              </a:rPr>
              <a:t> </a:t>
            </a:r>
            <a:r>
              <a:rPr lang="vi" sz="1000">
                <a:solidFill>
                  <a:srgbClr val="0000F0"/>
                </a:solidFill>
                <a:latin typeface="Roboto Mono"/>
                <a:ea typeface="Roboto Mono"/>
                <a:cs typeface="Roboto Mono"/>
                <a:sym typeface="Roboto Mono"/>
              </a:rPr>
              <a:t>CenterPoint</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right</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CenterPoint</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i="1" lang="vi" sz="1000">
                <a:solidFill>
                  <a:srgbClr val="A05000"/>
                </a:solidFill>
                <a:latin typeface="Roboto Mono"/>
                <a:ea typeface="Roboto Mono"/>
                <a:cs typeface="Roboto Mono"/>
                <a:sym typeface="Roboto Mono"/>
              </a:rPr>
              <a:t>//tim diem giua phia ben trai va ben phai su dung de quy</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solidFill>
                  <a:srgbClr val="1AB1CD"/>
                </a:solidFill>
                <a:latin typeface="Roboto Mono"/>
                <a:ea typeface="Roboto Mono"/>
                <a:cs typeface="Roboto Mono"/>
                <a:sym typeface="Roboto Mono"/>
              </a:rPr>
              <a:t>CenterPoint</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solidFill>
                  <a:srgbClr val="0000F0"/>
                </a:solidFill>
                <a:latin typeface="Roboto Mono"/>
                <a:ea typeface="Roboto Mono"/>
                <a:cs typeface="Roboto Mono"/>
                <a:sym typeface="Roboto Mono"/>
              </a:rPr>
              <a:t>buildTree</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Node</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head</a:t>
            </a:r>
            <a:r>
              <a:rPr lang="vi" sz="1000">
                <a:latin typeface="Roboto Mono"/>
                <a:ea typeface="Roboto Mono"/>
                <a:cs typeface="Roboto Mono"/>
                <a:sym typeface="Roboto Mono"/>
              </a:rPr>
              <a:t>, </a:t>
            </a:r>
            <a:r>
              <a:rPr lang="vi" sz="1000">
                <a:solidFill>
                  <a:srgbClr val="008050"/>
                </a:solidFill>
                <a:latin typeface="Roboto Mono"/>
                <a:ea typeface="Roboto Mono"/>
                <a:cs typeface="Roboto Mono"/>
                <a:sym typeface="Roboto Mono"/>
              </a:rPr>
              <a:t>int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start</a:t>
            </a:r>
            <a:r>
              <a:rPr lang="vi" sz="1000">
                <a:latin typeface="Roboto Mono"/>
                <a:ea typeface="Roboto Mono"/>
                <a:cs typeface="Roboto Mono"/>
                <a:sym typeface="Roboto Mono"/>
              </a:rPr>
              <a:t>, </a:t>
            </a:r>
            <a:r>
              <a:rPr lang="vi" sz="1000">
                <a:solidFill>
                  <a:srgbClr val="008050"/>
                </a:solidFill>
                <a:latin typeface="Roboto Mono"/>
                <a:ea typeface="Roboto Mono"/>
                <a:cs typeface="Roboto Mono"/>
                <a:sym typeface="Roboto Mono"/>
              </a:rPr>
              <a:t>int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end</a:t>
            </a: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if</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head</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201090"/>
                </a:solidFill>
                <a:latin typeface="Roboto Mono"/>
                <a:ea typeface="Roboto Mono"/>
                <a:cs typeface="Roboto Mono"/>
                <a:sym typeface="Roboto Mono"/>
              </a:rPr>
              <a:t>NULL</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start</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&gt;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end</a:t>
            </a: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return</a:t>
            </a:r>
            <a:r>
              <a:rPr lang="vi" sz="1000">
                <a:latin typeface="Roboto Mono"/>
                <a:ea typeface="Roboto Mono"/>
                <a:cs typeface="Roboto Mono"/>
                <a:sym typeface="Roboto Mono"/>
              </a:rPr>
              <a:t> </a:t>
            </a:r>
            <a:r>
              <a:rPr lang="vi" sz="1000">
                <a:solidFill>
                  <a:srgbClr val="201090"/>
                </a:solidFill>
                <a:latin typeface="Roboto Mono"/>
                <a:ea typeface="Roboto Mono"/>
                <a:cs typeface="Roboto Mono"/>
                <a:sym typeface="Roboto Mono"/>
              </a:rPr>
              <a:t>NULL</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008050"/>
                </a:solidFill>
                <a:latin typeface="Roboto Mono"/>
                <a:ea typeface="Roboto Mono"/>
                <a:cs typeface="Roboto Mono"/>
                <a:sym typeface="Roboto Mono"/>
              </a:rPr>
              <a:t>int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mid</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start</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end</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106040"/>
                </a:solidFill>
                <a:latin typeface="Roboto Mono"/>
                <a:ea typeface="Roboto Mono"/>
                <a:cs typeface="Roboto Mono"/>
                <a:sym typeface="Roboto Mono"/>
              </a:rPr>
              <a:t>2</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Node</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node</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head</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for</a:t>
            </a:r>
            <a:r>
              <a:rPr lang="vi" sz="1000">
                <a:latin typeface="Roboto Mono"/>
                <a:ea typeface="Roboto Mono"/>
                <a:cs typeface="Roboto Mono"/>
                <a:sym typeface="Roboto Mono"/>
              </a:rPr>
              <a:t> (</a:t>
            </a:r>
            <a:r>
              <a:rPr lang="vi" sz="1000">
                <a:solidFill>
                  <a:srgbClr val="008050"/>
                </a:solidFill>
                <a:latin typeface="Roboto Mono"/>
                <a:ea typeface="Roboto Mono"/>
                <a:cs typeface="Roboto Mono"/>
                <a:sym typeface="Roboto Mono"/>
              </a:rPr>
              <a:t>int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i</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start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i</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&lt;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mid</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i</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if</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node</a:t>
            </a:r>
            <a:r>
              <a:rPr b="1" lang="vi" sz="1000">
                <a:solidFill>
                  <a:srgbClr val="EE11FF"/>
                </a:solidFill>
                <a:latin typeface="Roboto Mono"/>
                <a:ea typeface="Roboto Mono"/>
                <a:cs typeface="Roboto Mono"/>
                <a:sym typeface="Roboto Mono"/>
              </a:rPr>
              <a:t>-&gt;</a:t>
            </a:r>
            <a:r>
              <a:rPr lang="vi" sz="1000">
                <a:solidFill>
                  <a:srgbClr val="1AB1CD"/>
                </a:solidFill>
                <a:latin typeface="Roboto Mono"/>
                <a:ea typeface="Roboto Mono"/>
                <a:cs typeface="Roboto Mono"/>
                <a:sym typeface="Roboto Mono"/>
              </a:rPr>
              <a:t>next</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201090"/>
                </a:solidFill>
                <a:latin typeface="Roboto Mono"/>
                <a:ea typeface="Roboto Mono"/>
                <a:cs typeface="Roboto Mono"/>
                <a:sym typeface="Roboto Mono"/>
              </a:rPr>
              <a:t>NULL</a:t>
            </a: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break</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node</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node</a:t>
            </a:r>
            <a:r>
              <a:rPr b="1" lang="vi" sz="1000">
                <a:solidFill>
                  <a:srgbClr val="EE11FF"/>
                </a:solidFill>
                <a:latin typeface="Roboto Mono"/>
                <a:ea typeface="Roboto Mono"/>
                <a:cs typeface="Roboto Mono"/>
                <a:sym typeface="Roboto Mono"/>
              </a:rPr>
              <a:t>-&gt;</a:t>
            </a:r>
            <a:r>
              <a:rPr lang="vi" sz="1000">
                <a:solidFill>
                  <a:srgbClr val="1AB1CD"/>
                </a:solidFill>
                <a:latin typeface="Roboto Mono"/>
                <a:ea typeface="Roboto Mono"/>
                <a:cs typeface="Roboto Mono"/>
                <a:sym typeface="Roboto Mono"/>
              </a:rPr>
              <a:t>next</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CenterPoint</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root</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CenterPoint</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malloc</a:t>
            </a:r>
            <a:r>
              <a:rPr lang="vi" sz="1000">
                <a:latin typeface="Roboto Mono"/>
                <a:ea typeface="Roboto Mono"/>
                <a:cs typeface="Roboto Mono"/>
                <a:sym typeface="Roboto Mono"/>
              </a:rPr>
              <a:t>(</a:t>
            </a:r>
            <a:r>
              <a:rPr b="1" lang="vi" sz="1000">
                <a:solidFill>
                  <a:srgbClr val="700080"/>
                </a:solidFill>
                <a:latin typeface="Roboto Mono"/>
                <a:ea typeface="Roboto Mono"/>
                <a:cs typeface="Roboto Mono"/>
                <a:sym typeface="Roboto Mono"/>
              </a:rPr>
              <a:t>sizeof</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CenterPoint</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root</a:t>
            </a:r>
            <a:r>
              <a:rPr b="1" lang="vi" sz="1000">
                <a:solidFill>
                  <a:srgbClr val="EE11FF"/>
                </a:solidFill>
                <a:latin typeface="Roboto Mono"/>
                <a:ea typeface="Roboto Mono"/>
                <a:cs typeface="Roboto Mono"/>
                <a:sym typeface="Roboto Mono"/>
              </a:rPr>
              <a:t>-&gt;</a:t>
            </a:r>
            <a:r>
              <a:rPr lang="vi" sz="1000">
                <a:solidFill>
                  <a:srgbClr val="1AB1CD"/>
                </a:solidFill>
                <a:latin typeface="Roboto Mono"/>
                <a:ea typeface="Roboto Mono"/>
                <a:cs typeface="Roboto Mono"/>
                <a:sym typeface="Roboto Mono"/>
              </a:rPr>
              <a:t>value</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node</a:t>
            </a:r>
            <a:r>
              <a:rPr b="1" lang="vi" sz="1000">
                <a:solidFill>
                  <a:srgbClr val="EE11FF"/>
                </a:solidFill>
                <a:latin typeface="Roboto Mono"/>
                <a:ea typeface="Roboto Mono"/>
                <a:cs typeface="Roboto Mono"/>
                <a:sym typeface="Roboto Mono"/>
              </a:rPr>
              <a:t>-&gt;</a:t>
            </a:r>
            <a:r>
              <a:rPr lang="vi" sz="1000">
                <a:solidFill>
                  <a:srgbClr val="1AB1CD"/>
                </a:solidFill>
                <a:latin typeface="Roboto Mono"/>
                <a:ea typeface="Roboto Mono"/>
                <a:cs typeface="Roboto Mono"/>
                <a:sym typeface="Roboto Mono"/>
              </a:rPr>
              <a:t>data</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root</a:t>
            </a:r>
            <a:r>
              <a:rPr b="1" lang="vi" sz="1000">
                <a:solidFill>
                  <a:srgbClr val="EE11FF"/>
                </a:solidFill>
                <a:latin typeface="Roboto Mono"/>
                <a:ea typeface="Roboto Mono"/>
                <a:cs typeface="Roboto Mono"/>
                <a:sym typeface="Roboto Mono"/>
              </a:rPr>
              <a:t>-&gt;</a:t>
            </a:r>
            <a:r>
              <a:rPr lang="vi" sz="1000">
                <a:solidFill>
                  <a:srgbClr val="1AB1CD"/>
                </a:solidFill>
                <a:latin typeface="Roboto Mono"/>
                <a:ea typeface="Roboto Mono"/>
                <a:cs typeface="Roboto Mono"/>
                <a:sym typeface="Roboto Mono"/>
              </a:rPr>
              <a:t>left</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buildTree</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head</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start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mid</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106040"/>
                </a:solidFill>
                <a:latin typeface="Roboto Mono"/>
                <a:ea typeface="Roboto Mono"/>
                <a:cs typeface="Roboto Mono"/>
                <a:sym typeface="Roboto Mono"/>
              </a:rPr>
              <a:t>1</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root</a:t>
            </a:r>
            <a:r>
              <a:rPr b="1" lang="vi" sz="1000">
                <a:solidFill>
                  <a:srgbClr val="EE11FF"/>
                </a:solidFill>
                <a:latin typeface="Roboto Mono"/>
                <a:ea typeface="Roboto Mono"/>
                <a:cs typeface="Roboto Mono"/>
                <a:sym typeface="Roboto Mono"/>
              </a:rPr>
              <a:t>-&gt;</a:t>
            </a:r>
            <a:r>
              <a:rPr lang="vi" sz="1000">
                <a:solidFill>
                  <a:srgbClr val="1AB1CD"/>
                </a:solidFill>
                <a:latin typeface="Roboto Mono"/>
                <a:ea typeface="Roboto Mono"/>
                <a:cs typeface="Roboto Mono"/>
                <a:sym typeface="Roboto Mono"/>
              </a:rPr>
              <a:t>right</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buildTree</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node</a:t>
            </a:r>
            <a:r>
              <a:rPr b="1" lang="vi" sz="1000">
                <a:solidFill>
                  <a:srgbClr val="EE11FF"/>
                </a:solidFill>
                <a:latin typeface="Roboto Mono"/>
                <a:ea typeface="Roboto Mono"/>
                <a:cs typeface="Roboto Mono"/>
                <a:sym typeface="Roboto Mono"/>
              </a:rPr>
              <a:t>-&gt;</a:t>
            </a:r>
            <a:r>
              <a:rPr lang="vi" sz="1000">
                <a:solidFill>
                  <a:srgbClr val="1AB1CD"/>
                </a:solidFill>
                <a:latin typeface="Roboto Mono"/>
                <a:ea typeface="Roboto Mono"/>
                <a:cs typeface="Roboto Mono"/>
                <a:sym typeface="Roboto Mono"/>
              </a:rPr>
              <a:t>next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mid</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106040"/>
                </a:solidFill>
                <a:latin typeface="Roboto Mono"/>
                <a:ea typeface="Roboto Mono"/>
                <a:cs typeface="Roboto Mono"/>
                <a:sym typeface="Roboto Mono"/>
              </a:rPr>
              <a:t>1</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end</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return</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root</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i="1" lang="vi" sz="1000">
                <a:solidFill>
                  <a:srgbClr val="A05000"/>
                </a:solidFill>
                <a:latin typeface="Roboto Mono"/>
                <a:ea typeface="Roboto Mono"/>
                <a:cs typeface="Roboto Mono"/>
                <a:sym typeface="Roboto Mono"/>
              </a:rPr>
              <a:t>//tim diem giua</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solidFill>
                  <a:srgbClr val="1AB1CD"/>
                </a:solidFill>
                <a:latin typeface="Roboto Mono"/>
                <a:ea typeface="Roboto Mono"/>
                <a:cs typeface="Roboto Mono"/>
                <a:sym typeface="Roboto Mono"/>
              </a:rPr>
              <a:t>CenterPoint</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solidFill>
                  <a:srgbClr val="0000F0"/>
                </a:solidFill>
                <a:latin typeface="Roboto Mono"/>
                <a:ea typeface="Roboto Mono"/>
                <a:cs typeface="Roboto Mono"/>
                <a:sym typeface="Roboto Mono"/>
              </a:rPr>
              <a:t>centerPoint</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Node</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head</a:t>
            </a: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008050"/>
                </a:solidFill>
                <a:latin typeface="Roboto Mono"/>
                <a:ea typeface="Roboto Mono"/>
                <a:cs typeface="Roboto Mono"/>
                <a:sym typeface="Roboto Mono"/>
              </a:rPr>
              <a:t>int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length</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106040"/>
                </a:solidFill>
                <a:latin typeface="Roboto Mono"/>
                <a:ea typeface="Roboto Mono"/>
                <a:cs typeface="Roboto Mono"/>
                <a:sym typeface="Roboto Mono"/>
              </a:rPr>
              <a:t>0</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Node</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node</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head</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while</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node</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201090"/>
                </a:solidFill>
                <a:latin typeface="Roboto Mono"/>
                <a:ea typeface="Roboto Mono"/>
                <a:cs typeface="Roboto Mono"/>
                <a:sym typeface="Roboto Mono"/>
              </a:rPr>
              <a:t>NULL</a:t>
            </a: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node</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node</a:t>
            </a:r>
            <a:r>
              <a:rPr b="1" lang="vi" sz="1000">
                <a:solidFill>
                  <a:srgbClr val="EE11FF"/>
                </a:solidFill>
                <a:latin typeface="Roboto Mono"/>
                <a:ea typeface="Roboto Mono"/>
                <a:cs typeface="Roboto Mono"/>
                <a:sym typeface="Roboto Mono"/>
              </a:rPr>
              <a:t>-&gt;</a:t>
            </a:r>
            <a:r>
              <a:rPr lang="vi" sz="1000">
                <a:solidFill>
                  <a:srgbClr val="1AB1CD"/>
                </a:solidFill>
                <a:latin typeface="Roboto Mono"/>
                <a:ea typeface="Roboto Mono"/>
                <a:cs typeface="Roboto Mono"/>
                <a:sym typeface="Roboto Mono"/>
              </a:rPr>
              <a:t>next</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length</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return</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buildTree</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head</a:t>
            </a:r>
            <a:r>
              <a:rPr lang="vi" sz="1000">
                <a:latin typeface="Roboto Mono"/>
                <a:ea typeface="Roboto Mono"/>
                <a:cs typeface="Roboto Mono"/>
                <a:sym typeface="Roboto Mono"/>
              </a:rPr>
              <a:t>, </a:t>
            </a:r>
            <a:r>
              <a:rPr lang="vi" sz="1000">
                <a:solidFill>
                  <a:srgbClr val="106040"/>
                </a:solidFill>
                <a:latin typeface="Roboto Mono"/>
                <a:ea typeface="Roboto Mono"/>
                <a:cs typeface="Roboto Mono"/>
                <a:sym typeface="Roboto Mono"/>
              </a:rPr>
              <a:t>0</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length</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106040"/>
                </a:solidFill>
                <a:latin typeface="Roboto Mono"/>
                <a:ea typeface="Roboto Mono"/>
                <a:cs typeface="Roboto Mono"/>
                <a:sym typeface="Roboto Mono"/>
              </a:rPr>
              <a:t>1</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i="1" lang="vi" sz="1000">
                <a:solidFill>
                  <a:srgbClr val="A05000"/>
                </a:solidFill>
                <a:latin typeface="Roboto Mono"/>
                <a:ea typeface="Roboto Mono"/>
                <a:cs typeface="Roboto Mono"/>
                <a:sym typeface="Roboto Mono"/>
              </a:rPr>
              <a:t>//ham tim kiem nhi phan</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solidFill>
                  <a:srgbClr val="1AB1CD"/>
                </a:solidFill>
                <a:latin typeface="Roboto Mono"/>
                <a:ea typeface="Roboto Mono"/>
                <a:cs typeface="Roboto Mono"/>
                <a:sym typeface="Roboto Mono"/>
              </a:rPr>
              <a:t>CenterPoint</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solidFill>
                  <a:srgbClr val="0000F0"/>
                </a:solidFill>
                <a:latin typeface="Roboto Mono"/>
                <a:ea typeface="Roboto Mono"/>
                <a:cs typeface="Roboto Mono"/>
                <a:sym typeface="Roboto Mono"/>
              </a:rPr>
              <a:t>binarySearch</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CenterPoint</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root</a:t>
            </a:r>
            <a:r>
              <a:rPr lang="vi" sz="1000">
                <a:latin typeface="Roboto Mono"/>
                <a:ea typeface="Roboto Mono"/>
                <a:cs typeface="Roboto Mono"/>
                <a:sym typeface="Roboto Mono"/>
              </a:rPr>
              <a:t>, </a:t>
            </a:r>
            <a:r>
              <a:rPr lang="vi" sz="1000">
                <a:solidFill>
                  <a:srgbClr val="008050"/>
                </a:solidFill>
                <a:latin typeface="Roboto Mono"/>
                <a:ea typeface="Roboto Mono"/>
                <a:cs typeface="Roboto Mono"/>
                <a:sym typeface="Roboto Mono"/>
              </a:rPr>
              <a:t>int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value</a:t>
            </a: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static</a:t>
            </a:r>
            <a:r>
              <a:rPr lang="vi" sz="1000">
                <a:latin typeface="Roboto Mono"/>
                <a:ea typeface="Roboto Mono"/>
                <a:cs typeface="Roboto Mono"/>
                <a:sym typeface="Roboto Mono"/>
              </a:rPr>
              <a:t> </a:t>
            </a:r>
            <a:r>
              <a:rPr lang="vi" sz="1000">
                <a:solidFill>
                  <a:srgbClr val="008050"/>
                </a:solidFill>
                <a:latin typeface="Roboto Mono"/>
                <a:ea typeface="Roboto Mono"/>
                <a:cs typeface="Roboto Mono"/>
                <a:sym typeface="Roboto Mono"/>
              </a:rPr>
              <a:t>int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loop</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106040"/>
                </a:solidFill>
                <a:latin typeface="Roboto Mono"/>
                <a:ea typeface="Roboto Mono"/>
                <a:cs typeface="Roboto Mono"/>
                <a:sym typeface="Roboto Mono"/>
              </a:rPr>
              <a:t>0</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loop</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printf</a:t>
            </a:r>
            <a:r>
              <a:rPr lang="vi" sz="1000">
                <a:latin typeface="Roboto Mono"/>
                <a:ea typeface="Roboto Mono"/>
                <a:cs typeface="Roboto Mono"/>
                <a:sym typeface="Roboto Mono"/>
              </a:rPr>
              <a:t>(</a:t>
            </a:r>
            <a:r>
              <a:rPr lang="vi" sz="1000">
                <a:solidFill>
                  <a:srgbClr val="A01010"/>
                </a:solidFill>
                <a:latin typeface="Roboto Mono"/>
                <a:ea typeface="Roboto Mono"/>
                <a:cs typeface="Roboto Mono"/>
                <a:sym typeface="Roboto Mono"/>
              </a:rPr>
              <a:t>"so lan lap: %d\n"</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loop</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if</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root</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201090"/>
                </a:solidFill>
                <a:latin typeface="Roboto Mono"/>
                <a:ea typeface="Roboto Mono"/>
                <a:cs typeface="Roboto Mono"/>
                <a:sym typeface="Roboto Mono"/>
              </a:rPr>
              <a:t>NULL</a:t>
            </a: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return</a:t>
            </a:r>
            <a:r>
              <a:rPr lang="vi" sz="1000">
                <a:latin typeface="Roboto Mono"/>
                <a:ea typeface="Roboto Mono"/>
                <a:cs typeface="Roboto Mono"/>
                <a:sym typeface="Roboto Mono"/>
              </a:rPr>
              <a:t> </a:t>
            </a:r>
            <a:r>
              <a:rPr lang="vi" sz="1000">
                <a:solidFill>
                  <a:srgbClr val="201090"/>
                </a:solidFill>
                <a:latin typeface="Roboto Mono"/>
                <a:ea typeface="Roboto Mono"/>
                <a:cs typeface="Roboto Mono"/>
                <a:sym typeface="Roboto Mono"/>
              </a:rPr>
              <a:t>NULL</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if</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root</a:t>
            </a:r>
            <a:r>
              <a:rPr b="1" lang="vi" sz="1000">
                <a:solidFill>
                  <a:srgbClr val="EE11FF"/>
                </a:solidFill>
                <a:latin typeface="Roboto Mono"/>
                <a:ea typeface="Roboto Mono"/>
                <a:cs typeface="Roboto Mono"/>
                <a:sym typeface="Roboto Mono"/>
              </a:rPr>
              <a:t>-&gt;</a:t>
            </a:r>
            <a:r>
              <a:rPr lang="vi" sz="1000">
                <a:solidFill>
                  <a:srgbClr val="1AB1CD"/>
                </a:solidFill>
                <a:latin typeface="Roboto Mono"/>
                <a:ea typeface="Roboto Mono"/>
                <a:cs typeface="Roboto Mono"/>
                <a:sym typeface="Roboto Mono"/>
              </a:rPr>
              <a:t>value</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value</a:t>
            </a: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return</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root</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if</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value</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&lt;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root</a:t>
            </a:r>
            <a:r>
              <a:rPr b="1" lang="vi" sz="1000">
                <a:solidFill>
                  <a:srgbClr val="EE11FF"/>
                </a:solidFill>
                <a:latin typeface="Roboto Mono"/>
                <a:ea typeface="Roboto Mono"/>
                <a:cs typeface="Roboto Mono"/>
                <a:sym typeface="Roboto Mono"/>
              </a:rPr>
              <a:t>-&gt;</a:t>
            </a:r>
            <a:r>
              <a:rPr lang="vi" sz="1000">
                <a:solidFill>
                  <a:srgbClr val="1AB1CD"/>
                </a:solidFill>
                <a:latin typeface="Roboto Mono"/>
                <a:ea typeface="Roboto Mono"/>
                <a:cs typeface="Roboto Mono"/>
                <a:sym typeface="Roboto Mono"/>
              </a:rPr>
              <a:t>value</a:t>
            </a: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return</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binarySearch</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root</a:t>
            </a:r>
            <a:r>
              <a:rPr b="1" lang="vi" sz="1000">
                <a:solidFill>
                  <a:srgbClr val="EE11FF"/>
                </a:solidFill>
                <a:latin typeface="Roboto Mono"/>
                <a:ea typeface="Roboto Mono"/>
                <a:cs typeface="Roboto Mono"/>
                <a:sym typeface="Roboto Mono"/>
              </a:rPr>
              <a:t>-&gt;</a:t>
            </a:r>
            <a:r>
              <a:rPr lang="vi" sz="1000">
                <a:solidFill>
                  <a:srgbClr val="1AB1CD"/>
                </a:solidFill>
                <a:latin typeface="Roboto Mono"/>
                <a:ea typeface="Roboto Mono"/>
                <a:cs typeface="Roboto Mono"/>
                <a:sym typeface="Roboto Mono"/>
              </a:rPr>
              <a:t>left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value</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 </a:t>
            </a:r>
            <a:r>
              <a:rPr b="1" lang="vi" sz="1000">
                <a:solidFill>
                  <a:srgbClr val="700080"/>
                </a:solidFill>
                <a:latin typeface="Roboto Mono"/>
                <a:ea typeface="Roboto Mono"/>
                <a:cs typeface="Roboto Mono"/>
                <a:sym typeface="Roboto Mono"/>
              </a:rPr>
              <a:t>else</a:t>
            </a: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return</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binarySearch</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root</a:t>
            </a:r>
            <a:r>
              <a:rPr b="1" lang="vi" sz="1000">
                <a:solidFill>
                  <a:srgbClr val="EE11FF"/>
                </a:solidFill>
                <a:latin typeface="Roboto Mono"/>
                <a:ea typeface="Roboto Mono"/>
                <a:cs typeface="Roboto Mono"/>
                <a:sym typeface="Roboto Mono"/>
              </a:rPr>
              <a:t>-&gt;</a:t>
            </a:r>
            <a:r>
              <a:rPr lang="vi" sz="1000">
                <a:solidFill>
                  <a:srgbClr val="1AB1CD"/>
                </a:solidFill>
                <a:latin typeface="Roboto Mono"/>
                <a:ea typeface="Roboto Mono"/>
                <a:cs typeface="Roboto Mono"/>
                <a:sym typeface="Roboto Mono"/>
              </a:rPr>
              <a:t>right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value</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solidFill>
                  <a:srgbClr val="008050"/>
                </a:solidFill>
                <a:latin typeface="Roboto Mono"/>
                <a:ea typeface="Roboto Mono"/>
                <a:cs typeface="Roboto Mono"/>
                <a:sym typeface="Roboto Mono"/>
              </a:rPr>
              <a:t>void</a:t>
            </a:r>
            <a:r>
              <a:rPr lang="vi" sz="1000">
                <a:latin typeface="Roboto Mono"/>
                <a:ea typeface="Roboto Mono"/>
                <a:cs typeface="Roboto Mono"/>
                <a:sym typeface="Roboto Mono"/>
              </a:rPr>
              <a:t> </a:t>
            </a:r>
            <a:r>
              <a:rPr lang="vi" sz="1000">
                <a:solidFill>
                  <a:srgbClr val="0000F0"/>
                </a:solidFill>
                <a:latin typeface="Roboto Mono"/>
                <a:ea typeface="Roboto Mono"/>
                <a:cs typeface="Roboto Mono"/>
                <a:sym typeface="Roboto Mono"/>
              </a:rPr>
              <a:t>print_list</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Node</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head</a:t>
            </a: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while</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head</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201090"/>
                </a:solidFill>
                <a:latin typeface="Roboto Mono"/>
                <a:ea typeface="Roboto Mono"/>
                <a:cs typeface="Roboto Mono"/>
                <a:sym typeface="Roboto Mono"/>
              </a:rPr>
              <a:t>NULL</a:t>
            </a: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printf</a:t>
            </a:r>
            <a:r>
              <a:rPr lang="vi" sz="1000">
                <a:latin typeface="Roboto Mono"/>
                <a:ea typeface="Roboto Mono"/>
                <a:cs typeface="Roboto Mono"/>
                <a:sym typeface="Roboto Mono"/>
              </a:rPr>
              <a:t>(</a:t>
            </a:r>
            <a:r>
              <a:rPr lang="vi" sz="1000">
                <a:solidFill>
                  <a:srgbClr val="A01010"/>
                </a:solidFill>
                <a:latin typeface="Roboto Mono"/>
                <a:ea typeface="Roboto Mono"/>
                <a:cs typeface="Roboto Mono"/>
                <a:sym typeface="Roboto Mono"/>
              </a:rPr>
              <a:t>"%d "</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head</a:t>
            </a:r>
            <a:r>
              <a:rPr b="1" lang="vi" sz="1000">
                <a:solidFill>
                  <a:srgbClr val="EE11FF"/>
                </a:solidFill>
                <a:latin typeface="Roboto Mono"/>
                <a:ea typeface="Roboto Mono"/>
                <a:cs typeface="Roboto Mono"/>
                <a:sym typeface="Roboto Mono"/>
              </a:rPr>
              <a:t>-&gt;</a:t>
            </a:r>
            <a:r>
              <a:rPr lang="vi" sz="1000">
                <a:solidFill>
                  <a:srgbClr val="1AB1CD"/>
                </a:solidFill>
                <a:latin typeface="Roboto Mono"/>
                <a:ea typeface="Roboto Mono"/>
                <a:cs typeface="Roboto Mono"/>
                <a:sym typeface="Roboto Mono"/>
              </a:rPr>
              <a:t>data</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head</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head</a:t>
            </a:r>
            <a:r>
              <a:rPr b="1" lang="vi" sz="1000">
                <a:solidFill>
                  <a:srgbClr val="EE11FF"/>
                </a:solidFill>
                <a:latin typeface="Roboto Mono"/>
                <a:ea typeface="Roboto Mono"/>
                <a:cs typeface="Roboto Mono"/>
                <a:sym typeface="Roboto Mono"/>
              </a:rPr>
              <a:t>-&gt;</a:t>
            </a:r>
            <a:r>
              <a:rPr lang="vi" sz="1000">
                <a:solidFill>
                  <a:srgbClr val="1AB1CD"/>
                </a:solidFill>
                <a:latin typeface="Roboto Mono"/>
                <a:ea typeface="Roboto Mono"/>
                <a:cs typeface="Roboto Mono"/>
                <a:sym typeface="Roboto Mono"/>
              </a:rPr>
              <a:t>next</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printf</a:t>
            </a:r>
            <a:r>
              <a:rPr lang="vi" sz="1000">
                <a:latin typeface="Roboto Mono"/>
                <a:ea typeface="Roboto Mono"/>
                <a:cs typeface="Roboto Mono"/>
                <a:sym typeface="Roboto Mono"/>
              </a:rPr>
              <a:t>(</a:t>
            </a:r>
            <a:r>
              <a:rPr lang="vi" sz="1000">
                <a:solidFill>
                  <a:srgbClr val="A01010"/>
                </a:solidFill>
                <a:latin typeface="Roboto Mono"/>
                <a:ea typeface="Roboto Mono"/>
                <a:cs typeface="Roboto Mono"/>
                <a:sym typeface="Roboto Mono"/>
              </a:rPr>
              <a:t>"\n"</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solidFill>
                  <a:srgbClr val="008050"/>
                </a:solidFill>
                <a:latin typeface="Roboto Mono"/>
                <a:ea typeface="Roboto Mono"/>
                <a:cs typeface="Roboto Mono"/>
                <a:sym typeface="Roboto Mono"/>
              </a:rPr>
              <a:t>int</a:t>
            </a:r>
            <a:r>
              <a:rPr lang="vi" sz="1000">
                <a:latin typeface="Roboto Mono"/>
                <a:ea typeface="Roboto Mono"/>
                <a:cs typeface="Roboto Mono"/>
                <a:sym typeface="Roboto Mono"/>
              </a:rPr>
              <a:t> </a:t>
            </a:r>
            <a:r>
              <a:rPr lang="vi" sz="1000">
                <a:solidFill>
                  <a:srgbClr val="0000F0"/>
                </a:solidFill>
                <a:latin typeface="Roboto Mono"/>
                <a:ea typeface="Roboto Mono"/>
                <a:cs typeface="Roboto Mono"/>
                <a:sym typeface="Roboto Mono"/>
              </a:rPr>
              <a:t>main</a:t>
            </a: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Node</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head</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201090"/>
                </a:solidFill>
                <a:latin typeface="Roboto Mono"/>
                <a:ea typeface="Roboto Mono"/>
                <a:cs typeface="Roboto Mono"/>
                <a:sym typeface="Roboto Mono"/>
              </a:rPr>
              <a:t>NULL</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i="1" lang="vi" sz="1000">
                <a:solidFill>
                  <a:srgbClr val="A05000"/>
                </a:solidFill>
                <a:latin typeface="Roboto Mono"/>
                <a:ea typeface="Roboto Mono"/>
                <a:cs typeface="Roboto Mono"/>
                <a:sym typeface="Roboto Mono"/>
              </a:rPr>
              <a:t>//tao ngau nhien 10000 node</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srand</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time</a:t>
            </a:r>
            <a:r>
              <a:rPr lang="vi" sz="1000">
                <a:latin typeface="Roboto Mono"/>
                <a:ea typeface="Roboto Mono"/>
                <a:cs typeface="Roboto Mono"/>
                <a:sym typeface="Roboto Mono"/>
              </a:rPr>
              <a:t>(</a:t>
            </a:r>
            <a:r>
              <a:rPr lang="vi" sz="1000">
                <a:solidFill>
                  <a:srgbClr val="201090"/>
                </a:solidFill>
                <a:latin typeface="Roboto Mono"/>
                <a:ea typeface="Roboto Mono"/>
                <a:cs typeface="Roboto Mono"/>
                <a:sym typeface="Roboto Mono"/>
              </a:rPr>
              <a:t>NULL</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for</a:t>
            </a:r>
            <a:r>
              <a:rPr lang="vi" sz="1000">
                <a:latin typeface="Roboto Mono"/>
                <a:ea typeface="Roboto Mono"/>
                <a:cs typeface="Roboto Mono"/>
                <a:sym typeface="Roboto Mono"/>
              </a:rPr>
              <a:t> (</a:t>
            </a:r>
            <a:r>
              <a:rPr lang="vi" sz="1000">
                <a:solidFill>
                  <a:srgbClr val="008050"/>
                </a:solidFill>
                <a:latin typeface="Roboto Mono"/>
                <a:ea typeface="Roboto Mono"/>
                <a:cs typeface="Roboto Mono"/>
                <a:sym typeface="Roboto Mono"/>
              </a:rPr>
              <a:t>int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i</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106040"/>
                </a:solidFill>
                <a:latin typeface="Roboto Mono"/>
                <a:ea typeface="Roboto Mono"/>
                <a:cs typeface="Roboto Mono"/>
                <a:sym typeface="Roboto Mono"/>
              </a:rPr>
              <a:t>0</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i</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&lt;</a:t>
            </a:r>
            <a:r>
              <a:rPr lang="vi" sz="1000">
                <a:latin typeface="Roboto Mono"/>
                <a:ea typeface="Roboto Mono"/>
                <a:cs typeface="Roboto Mono"/>
                <a:sym typeface="Roboto Mono"/>
              </a:rPr>
              <a:t> </a:t>
            </a:r>
            <a:r>
              <a:rPr lang="vi" sz="1000">
                <a:solidFill>
                  <a:srgbClr val="106040"/>
                </a:solidFill>
                <a:latin typeface="Roboto Mono"/>
                <a:ea typeface="Roboto Mono"/>
                <a:cs typeface="Roboto Mono"/>
                <a:sym typeface="Roboto Mono"/>
              </a:rPr>
              <a:t>10000</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i</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008050"/>
                </a:solidFill>
                <a:latin typeface="Roboto Mono"/>
                <a:ea typeface="Roboto Mono"/>
                <a:cs typeface="Roboto Mono"/>
                <a:sym typeface="Roboto Mono"/>
              </a:rPr>
              <a:t>int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value</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rand</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106040"/>
                </a:solidFill>
                <a:latin typeface="Roboto Mono"/>
                <a:ea typeface="Roboto Mono"/>
                <a:cs typeface="Roboto Mono"/>
                <a:sym typeface="Roboto Mono"/>
              </a:rPr>
              <a:t>10000</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106040"/>
                </a:solidFill>
                <a:latin typeface="Roboto Mono"/>
                <a:ea typeface="Roboto Mono"/>
                <a:cs typeface="Roboto Mono"/>
                <a:sym typeface="Roboto Mono"/>
              </a:rPr>
              <a:t>1</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add_node</a:t>
            </a:r>
            <a:r>
              <a:rPr lang="vi" sz="1000">
                <a:latin typeface="Roboto Mono"/>
                <a:ea typeface="Roboto Mono"/>
                <a:cs typeface="Roboto Mono"/>
                <a:sym typeface="Roboto Mono"/>
              </a:rPr>
              <a:t>(</a:t>
            </a:r>
            <a:r>
              <a:rPr b="1" lang="vi" sz="1000">
                <a:solidFill>
                  <a:srgbClr val="EE11FF"/>
                </a:solidFill>
                <a:latin typeface="Roboto Mono"/>
                <a:ea typeface="Roboto Mono"/>
                <a:cs typeface="Roboto Mono"/>
                <a:sym typeface="Roboto Mono"/>
              </a:rPr>
              <a:t>&amp;</a:t>
            </a:r>
            <a:r>
              <a:rPr lang="vi" sz="1000">
                <a:solidFill>
                  <a:srgbClr val="1AB1CD"/>
                </a:solidFill>
                <a:latin typeface="Roboto Mono"/>
                <a:ea typeface="Roboto Mono"/>
                <a:cs typeface="Roboto Mono"/>
                <a:sym typeface="Roboto Mono"/>
              </a:rPr>
              <a:t>head</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value</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i="1" lang="vi" sz="1000">
                <a:solidFill>
                  <a:srgbClr val="A05000"/>
                </a:solidFill>
                <a:latin typeface="Roboto Mono"/>
                <a:ea typeface="Roboto Mono"/>
                <a:cs typeface="Roboto Mono"/>
                <a:sym typeface="Roboto Mono"/>
              </a:rPr>
              <a:t>//add_node(&amp;head, 5639);</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print_list</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head</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CenterPoint</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ptr</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centerPoint</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head</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008050"/>
                </a:solidFill>
                <a:latin typeface="Roboto Mono"/>
                <a:ea typeface="Roboto Mono"/>
                <a:cs typeface="Roboto Mono"/>
                <a:sym typeface="Roboto Mono"/>
              </a:rPr>
              <a:t>int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value</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106040"/>
                </a:solidFill>
                <a:latin typeface="Roboto Mono"/>
                <a:ea typeface="Roboto Mono"/>
                <a:cs typeface="Roboto Mono"/>
                <a:sym typeface="Roboto Mono"/>
              </a:rPr>
              <a:t>5639</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CenterPoint</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result</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binarySearch</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ptr</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value</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if</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result</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201090"/>
                </a:solidFill>
                <a:latin typeface="Roboto Mono"/>
                <a:ea typeface="Roboto Mono"/>
                <a:cs typeface="Roboto Mono"/>
                <a:sym typeface="Roboto Mono"/>
              </a:rPr>
              <a:t>NULL</a:t>
            </a: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printf</a:t>
            </a:r>
            <a:r>
              <a:rPr lang="vi" sz="1000">
                <a:latin typeface="Roboto Mono"/>
                <a:ea typeface="Roboto Mono"/>
                <a:cs typeface="Roboto Mono"/>
                <a:sym typeface="Roboto Mono"/>
              </a:rPr>
              <a:t>(</a:t>
            </a:r>
            <a:r>
              <a:rPr lang="vi" sz="1000">
                <a:solidFill>
                  <a:srgbClr val="A01010"/>
                </a:solidFill>
                <a:latin typeface="Roboto Mono"/>
                <a:ea typeface="Roboto Mono"/>
                <a:cs typeface="Roboto Mono"/>
                <a:sym typeface="Roboto Mono"/>
              </a:rPr>
              <a:t>"Tim thay %d\n"</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result</a:t>
            </a:r>
            <a:r>
              <a:rPr b="1" lang="vi" sz="1000">
                <a:solidFill>
                  <a:srgbClr val="EE11FF"/>
                </a:solidFill>
                <a:latin typeface="Roboto Mono"/>
                <a:ea typeface="Roboto Mono"/>
                <a:cs typeface="Roboto Mono"/>
                <a:sym typeface="Roboto Mono"/>
              </a:rPr>
              <a:t>-&gt;</a:t>
            </a:r>
            <a:r>
              <a:rPr lang="vi" sz="1000">
                <a:solidFill>
                  <a:srgbClr val="1AB1CD"/>
                </a:solidFill>
                <a:latin typeface="Roboto Mono"/>
                <a:ea typeface="Roboto Mono"/>
                <a:cs typeface="Roboto Mono"/>
                <a:sym typeface="Roboto Mono"/>
              </a:rPr>
              <a:t>value</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 </a:t>
            </a:r>
            <a:r>
              <a:rPr b="1" lang="vi" sz="1000">
                <a:solidFill>
                  <a:srgbClr val="700080"/>
                </a:solidFill>
                <a:latin typeface="Roboto Mono"/>
                <a:ea typeface="Roboto Mono"/>
                <a:cs typeface="Roboto Mono"/>
                <a:sym typeface="Roboto Mono"/>
              </a:rPr>
              <a:t>else</a:t>
            </a: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printf</a:t>
            </a:r>
            <a:r>
              <a:rPr lang="vi" sz="1000">
                <a:latin typeface="Roboto Mono"/>
                <a:ea typeface="Roboto Mono"/>
                <a:cs typeface="Roboto Mono"/>
                <a:sym typeface="Roboto Mono"/>
              </a:rPr>
              <a:t>(</a:t>
            </a:r>
            <a:r>
              <a:rPr lang="vi" sz="1000">
                <a:solidFill>
                  <a:srgbClr val="A01010"/>
                </a:solidFill>
                <a:latin typeface="Roboto Mono"/>
                <a:ea typeface="Roboto Mono"/>
                <a:cs typeface="Roboto Mono"/>
                <a:sym typeface="Roboto Mono"/>
              </a:rPr>
              <a:t>"Khong tim thay\n"</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return</a:t>
            </a:r>
            <a:r>
              <a:rPr lang="vi" sz="1000">
                <a:latin typeface="Roboto Mono"/>
                <a:ea typeface="Roboto Mono"/>
                <a:cs typeface="Roboto Mono"/>
                <a:sym typeface="Roboto Mono"/>
              </a:rPr>
              <a:t> </a:t>
            </a:r>
            <a:r>
              <a:rPr lang="vi" sz="1000">
                <a:solidFill>
                  <a:srgbClr val="106040"/>
                </a:solidFill>
                <a:latin typeface="Roboto Mono"/>
                <a:ea typeface="Roboto Mono"/>
                <a:cs typeface="Roboto Mono"/>
                <a:sym typeface="Roboto Mono"/>
              </a:rPr>
              <a:t>0</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None/>
            </a:pPr>
            <a:r>
              <a:t/>
            </a:r>
            <a:endParaRPr sz="1000">
              <a:latin typeface="Roboto Mono"/>
              <a:ea typeface="Roboto Mono"/>
              <a:cs typeface="Roboto Mono"/>
              <a:sym typeface="Roboto Mon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type="ctrTitle"/>
          </p:nvPr>
        </p:nvSpPr>
        <p:spPr>
          <a:xfrm>
            <a:off x="311700" y="744575"/>
            <a:ext cx="8520600" cy="54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sz="2800"/>
              <a:t>Declaring Object</a:t>
            </a:r>
            <a:endParaRPr sz="2800"/>
          </a:p>
        </p:txBody>
      </p:sp>
      <p:sp>
        <p:nvSpPr>
          <p:cNvPr id="80" name="Google Shape;80;p17"/>
          <p:cNvSpPr/>
          <p:nvPr/>
        </p:nvSpPr>
        <p:spPr>
          <a:xfrm>
            <a:off x="1040025" y="1497375"/>
            <a:ext cx="6955500" cy="3075000"/>
          </a:xfrm>
          <a:prstGeom prst="rect">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vi" sz="1000">
                <a:solidFill>
                  <a:srgbClr val="700080"/>
                </a:solidFill>
                <a:highlight>
                  <a:srgbClr val="F0F0F0"/>
                </a:highlight>
                <a:latin typeface="Roboto Mono"/>
                <a:ea typeface="Roboto Mono"/>
                <a:cs typeface="Roboto Mono"/>
                <a:sym typeface="Roboto Mono"/>
              </a:rPr>
              <a:t>class</a:t>
            </a:r>
            <a:r>
              <a:rPr lang="vi" sz="1000">
                <a:highlight>
                  <a:srgbClr val="F0F0F0"/>
                </a:highlight>
                <a:latin typeface="Roboto Mono"/>
                <a:ea typeface="Roboto Mono"/>
                <a:cs typeface="Roboto Mono"/>
                <a:sym typeface="Roboto Mono"/>
              </a:rPr>
              <a:t> </a:t>
            </a:r>
            <a:r>
              <a:rPr lang="vi" sz="1000">
                <a:solidFill>
                  <a:srgbClr val="0000F0"/>
                </a:solidFill>
                <a:highlight>
                  <a:srgbClr val="F0F0F0"/>
                </a:highlight>
                <a:latin typeface="Roboto Mono"/>
                <a:ea typeface="Roboto Mono"/>
                <a:cs typeface="Roboto Mono"/>
                <a:sym typeface="Roboto Mono"/>
              </a:rPr>
              <a:t>HinhChuNhat</a:t>
            </a:r>
            <a:r>
              <a:rPr lang="vi" sz="1000">
                <a:highlight>
                  <a:srgbClr val="F0F0F0"/>
                </a:highlight>
                <a:latin typeface="Roboto Mono"/>
                <a:ea typeface="Roboto Mono"/>
                <a:cs typeface="Roboto Mono"/>
                <a:sym typeface="Roboto Mono"/>
              </a:rPr>
              <a:t> {</a:t>
            </a:r>
            <a:br>
              <a:rPr lang="vi" sz="1000">
                <a:highlight>
                  <a:srgbClr val="F0F0F0"/>
                </a:highlight>
                <a:latin typeface="Roboto Mono"/>
                <a:ea typeface="Roboto Mono"/>
                <a:cs typeface="Roboto Mono"/>
                <a:sym typeface="Roboto Mono"/>
              </a:rPr>
            </a:br>
            <a:br>
              <a:rPr lang="vi" sz="1000">
                <a:highlight>
                  <a:srgbClr val="F0F0F0"/>
                </a:highlight>
                <a:latin typeface="Roboto Mono"/>
                <a:ea typeface="Roboto Mono"/>
                <a:cs typeface="Roboto Mono"/>
                <a:sym typeface="Roboto Mono"/>
              </a:rPr>
            </a:br>
            <a:r>
              <a:rPr b="1" lang="vi" sz="1000">
                <a:solidFill>
                  <a:srgbClr val="700080"/>
                </a:solidFill>
                <a:highlight>
                  <a:srgbClr val="F0F0F0"/>
                </a:highlight>
                <a:latin typeface="Roboto Mono"/>
                <a:ea typeface="Roboto Mono"/>
                <a:cs typeface="Roboto Mono"/>
                <a:sym typeface="Roboto Mono"/>
              </a:rPr>
              <a:t>public</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None/>
            </a:pPr>
            <a:r>
              <a:rPr lang="vi" sz="1000">
                <a:highlight>
                  <a:srgbClr val="F0F0F0"/>
                </a:highlight>
                <a:latin typeface="Roboto Mono"/>
                <a:ea typeface="Roboto Mono"/>
                <a:cs typeface="Roboto Mono"/>
                <a:sym typeface="Roboto Mono"/>
              </a:rPr>
              <a:t>    </a:t>
            </a:r>
            <a:r>
              <a:rPr lang="vi" sz="1000">
                <a:solidFill>
                  <a:srgbClr val="008050"/>
                </a:solidFill>
                <a:highlight>
                  <a:srgbClr val="F0F0F0"/>
                </a:highlight>
                <a:latin typeface="Roboto Mono"/>
                <a:ea typeface="Roboto Mono"/>
                <a:cs typeface="Roboto Mono"/>
                <a:sym typeface="Roboto Mono"/>
              </a:rPr>
              <a:t>double</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chieuDai</a:t>
            </a:r>
            <a:r>
              <a:rPr lang="vi" sz="1000">
                <a:highlight>
                  <a:srgbClr val="F0F0F0"/>
                </a:highlight>
                <a:latin typeface="Roboto Mono"/>
                <a:ea typeface="Roboto Mono"/>
                <a:cs typeface="Roboto Mono"/>
                <a:sym typeface="Roboto Mono"/>
              </a:rPr>
              <a:t>;</a:t>
            </a:r>
            <a:br>
              <a:rPr lang="vi" sz="1000">
                <a:highlight>
                  <a:srgbClr val="F0F0F0"/>
                </a:highlight>
                <a:latin typeface="Roboto Mono"/>
                <a:ea typeface="Roboto Mono"/>
                <a:cs typeface="Roboto Mono"/>
                <a:sym typeface="Roboto Mono"/>
              </a:rPr>
            </a:br>
            <a:r>
              <a:rPr lang="vi" sz="1000">
                <a:highlight>
                  <a:srgbClr val="F0F0F0"/>
                </a:highlight>
                <a:latin typeface="Roboto Mono"/>
                <a:ea typeface="Roboto Mono"/>
                <a:cs typeface="Roboto Mono"/>
                <a:sym typeface="Roboto Mono"/>
              </a:rPr>
              <a:t>    </a:t>
            </a:r>
            <a:r>
              <a:rPr lang="vi" sz="1000">
                <a:solidFill>
                  <a:srgbClr val="008050"/>
                </a:solidFill>
                <a:highlight>
                  <a:srgbClr val="F0F0F0"/>
                </a:highlight>
                <a:latin typeface="Roboto Mono"/>
                <a:ea typeface="Roboto Mono"/>
                <a:cs typeface="Roboto Mono"/>
                <a:sym typeface="Roboto Mono"/>
              </a:rPr>
              <a:t>double</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chieuRong</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None/>
            </a:pPr>
            <a:r>
              <a:rPr lang="vi" sz="1000">
                <a:highlight>
                  <a:srgbClr val="F0F0F0"/>
                </a:highlight>
                <a:latin typeface="Roboto Mono"/>
                <a:ea typeface="Roboto Mono"/>
                <a:cs typeface="Roboto Mono"/>
                <a:sym typeface="Roboto Mono"/>
              </a:rPr>
              <a:t>    </a:t>
            </a:r>
            <a:r>
              <a:rPr i="1" lang="vi" sz="1000">
                <a:solidFill>
                  <a:srgbClr val="A05000"/>
                </a:solidFill>
                <a:highlight>
                  <a:srgbClr val="F0F0F0"/>
                </a:highlight>
                <a:latin typeface="Roboto Mono"/>
                <a:ea typeface="Roboto Mono"/>
                <a:cs typeface="Roboto Mono"/>
                <a:sym typeface="Roboto Mono"/>
              </a:rPr>
              <a:t>// Hàm tính diện tích</a:t>
            </a:r>
            <a:br>
              <a:rPr lang="vi" sz="1000">
                <a:highlight>
                  <a:srgbClr val="F0F0F0"/>
                </a:highlight>
                <a:latin typeface="Roboto Mono"/>
                <a:ea typeface="Roboto Mono"/>
                <a:cs typeface="Roboto Mono"/>
                <a:sym typeface="Roboto Mono"/>
              </a:rPr>
            </a:br>
            <a:r>
              <a:rPr lang="vi" sz="1000">
                <a:highlight>
                  <a:srgbClr val="F0F0F0"/>
                </a:highlight>
                <a:latin typeface="Roboto Mono"/>
                <a:ea typeface="Roboto Mono"/>
                <a:cs typeface="Roboto Mono"/>
                <a:sym typeface="Roboto Mono"/>
              </a:rPr>
              <a:t>    </a:t>
            </a:r>
            <a:r>
              <a:rPr lang="vi" sz="1000">
                <a:solidFill>
                  <a:srgbClr val="008050"/>
                </a:solidFill>
                <a:highlight>
                  <a:srgbClr val="F0F0F0"/>
                </a:highlight>
                <a:latin typeface="Roboto Mono"/>
                <a:ea typeface="Roboto Mono"/>
                <a:cs typeface="Roboto Mono"/>
                <a:sym typeface="Roboto Mono"/>
              </a:rPr>
              <a:t>double</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tinhDienTich</a:t>
            </a:r>
            <a:r>
              <a:rPr lang="vi" sz="1000">
                <a:highlight>
                  <a:srgbClr val="F0F0F0"/>
                </a:highlight>
                <a:latin typeface="Roboto Mono"/>
                <a:ea typeface="Roboto Mono"/>
                <a:cs typeface="Roboto Mono"/>
                <a:sym typeface="Roboto Mono"/>
              </a:rPr>
              <a:t>() {</a:t>
            </a:r>
            <a:br>
              <a:rPr lang="vi" sz="1000">
                <a:highlight>
                  <a:srgbClr val="F0F0F0"/>
                </a:highlight>
                <a:latin typeface="Roboto Mono"/>
                <a:ea typeface="Roboto Mono"/>
                <a:cs typeface="Roboto Mono"/>
                <a:sym typeface="Roboto Mono"/>
              </a:rPr>
            </a:br>
            <a:r>
              <a:rPr lang="vi" sz="1000">
                <a:highlight>
                  <a:srgbClr val="F0F0F0"/>
                </a:highlight>
                <a:latin typeface="Roboto Mono"/>
                <a:ea typeface="Roboto Mono"/>
                <a:cs typeface="Roboto Mono"/>
                <a:sym typeface="Roboto Mono"/>
              </a:rPr>
              <a:t>        </a:t>
            </a:r>
            <a:r>
              <a:rPr b="1" lang="vi" sz="1000">
                <a:solidFill>
                  <a:srgbClr val="700080"/>
                </a:solidFill>
                <a:highlight>
                  <a:srgbClr val="F0F0F0"/>
                </a:highlight>
                <a:latin typeface="Roboto Mono"/>
                <a:ea typeface="Roboto Mono"/>
                <a:cs typeface="Roboto Mono"/>
                <a:sym typeface="Roboto Mono"/>
              </a:rPr>
              <a:t>return</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chieuDai</a:t>
            </a:r>
            <a:r>
              <a:rPr lang="vi" sz="1000">
                <a:highlight>
                  <a:srgbClr val="F0F0F0"/>
                </a:highlight>
                <a:latin typeface="Roboto Mono"/>
                <a:ea typeface="Roboto Mono"/>
                <a:cs typeface="Roboto Mono"/>
                <a:sym typeface="Roboto Mono"/>
              </a:rPr>
              <a:t> </a:t>
            </a:r>
            <a:r>
              <a:rPr b="1" lang="vi" sz="1000">
                <a:solidFill>
                  <a:srgbClr val="EE11FF"/>
                </a:solidFill>
                <a:highlight>
                  <a:srgbClr val="F0F0F0"/>
                </a:highlight>
                <a:latin typeface="Roboto Mono"/>
                <a:ea typeface="Roboto Mono"/>
                <a:cs typeface="Roboto Mono"/>
                <a:sym typeface="Roboto Mono"/>
              </a:rPr>
              <a:t>*</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chieuRong</a:t>
            </a:r>
            <a:r>
              <a:rPr lang="vi" sz="1000">
                <a:highlight>
                  <a:srgbClr val="F0F0F0"/>
                </a:highlight>
                <a:latin typeface="Roboto Mono"/>
                <a:ea typeface="Roboto Mono"/>
                <a:cs typeface="Roboto Mono"/>
                <a:sym typeface="Roboto Mono"/>
              </a:rPr>
              <a:t>;</a:t>
            </a:r>
            <a:br>
              <a:rPr lang="vi" sz="1000">
                <a:highlight>
                  <a:srgbClr val="F0F0F0"/>
                </a:highlight>
                <a:latin typeface="Roboto Mono"/>
                <a:ea typeface="Roboto Mono"/>
                <a:cs typeface="Roboto Mono"/>
                <a:sym typeface="Roboto Mono"/>
              </a:rPr>
            </a:br>
            <a:r>
              <a:rPr lang="vi" sz="1000">
                <a:highlight>
                  <a:srgbClr val="F0F0F0"/>
                </a:highlight>
                <a:latin typeface="Roboto Mono"/>
                <a:ea typeface="Roboto Mono"/>
                <a:cs typeface="Roboto Mono"/>
                <a:sym typeface="Roboto Mono"/>
              </a:rPr>
              <a:t>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None/>
            </a:pPr>
            <a:r>
              <a:rPr lang="vi" sz="1000">
                <a:highlight>
                  <a:srgbClr val="F0F0F0"/>
                </a:highlight>
                <a:latin typeface="Roboto Mono"/>
                <a:ea typeface="Roboto Mono"/>
                <a:cs typeface="Roboto Mono"/>
                <a:sym typeface="Roboto Mono"/>
              </a:rPr>
              <a:t>    </a:t>
            </a:r>
            <a:r>
              <a:rPr lang="vi" sz="1000">
                <a:solidFill>
                  <a:srgbClr val="008050"/>
                </a:solidFill>
                <a:highlight>
                  <a:srgbClr val="F0F0F0"/>
                </a:highlight>
                <a:latin typeface="Roboto Mono"/>
                <a:ea typeface="Roboto Mono"/>
                <a:cs typeface="Roboto Mono"/>
                <a:sym typeface="Roboto Mono"/>
              </a:rPr>
              <a:t>void</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display</a:t>
            </a:r>
            <a:r>
              <a:rPr lang="vi" sz="1000">
                <a:highlight>
                  <a:srgbClr val="F0F0F0"/>
                </a:highlight>
                <a:latin typeface="Roboto Mono"/>
                <a:ea typeface="Roboto Mono"/>
                <a:cs typeface="Roboto Mono"/>
                <a:sym typeface="Roboto Mono"/>
              </a:rPr>
              <a:t>();</a:t>
            </a:r>
            <a:br>
              <a:rPr lang="vi" sz="1000">
                <a:highlight>
                  <a:srgbClr val="F0F0F0"/>
                </a:highlight>
                <a:latin typeface="Roboto Mono"/>
                <a:ea typeface="Roboto Mono"/>
                <a:cs typeface="Roboto Mono"/>
                <a:sym typeface="Roboto Mono"/>
              </a:rPr>
            </a:b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None/>
            </a:pPr>
            <a:r>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None/>
            </a:pPr>
            <a:r>
              <a:rPr lang="vi" sz="1000">
                <a:solidFill>
                  <a:srgbClr val="008050"/>
                </a:solidFill>
                <a:highlight>
                  <a:srgbClr val="F0F0F0"/>
                </a:highlight>
                <a:latin typeface="Roboto Mono"/>
                <a:ea typeface="Roboto Mono"/>
                <a:cs typeface="Roboto Mono"/>
                <a:sym typeface="Roboto Mono"/>
              </a:rPr>
              <a:t>void</a:t>
            </a:r>
            <a:r>
              <a:rPr lang="vi" sz="1000">
                <a:highlight>
                  <a:srgbClr val="F0F0F0"/>
                </a:highlight>
                <a:latin typeface="Roboto Mono"/>
                <a:ea typeface="Roboto Mono"/>
                <a:cs typeface="Roboto Mono"/>
                <a:sym typeface="Roboto Mono"/>
              </a:rPr>
              <a:t> </a:t>
            </a:r>
            <a:r>
              <a:rPr lang="vi" sz="1000">
                <a:solidFill>
                  <a:srgbClr val="0000F0"/>
                </a:solidFill>
                <a:highlight>
                  <a:srgbClr val="F0F0F0"/>
                </a:highlight>
                <a:latin typeface="Roboto Mono"/>
                <a:ea typeface="Roboto Mono"/>
                <a:cs typeface="Roboto Mono"/>
                <a:sym typeface="Roboto Mono"/>
              </a:rPr>
              <a:t>HinhChuNhat::display</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None/>
            </a:pP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None/>
            </a:pPr>
            <a:r>
              <a:rPr lang="vi" sz="1000">
                <a:highlight>
                  <a:srgbClr val="F0F0F0"/>
                </a:highlight>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std::cout</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&lt;&lt;</a:t>
            </a:r>
            <a:r>
              <a:rPr lang="vi" sz="1000">
                <a:latin typeface="Roboto Mono"/>
                <a:ea typeface="Roboto Mono"/>
                <a:cs typeface="Roboto Mono"/>
                <a:sym typeface="Roboto Mono"/>
              </a:rPr>
              <a:t> </a:t>
            </a:r>
            <a:r>
              <a:rPr lang="vi" sz="1000">
                <a:solidFill>
                  <a:srgbClr val="A01010"/>
                </a:solidFill>
                <a:latin typeface="Roboto Mono"/>
                <a:ea typeface="Roboto Mono"/>
                <a:cs typeface="Roboto Mono"/>
                <a:sym typeface="Roboto Mono"/>
              </a:rPr>
              <a:t>" Hello "</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&lt;&lt;</a:t>
            </a:r>
            <a:r>
              <a:rPr lang="vi" sz="1000">
                <a:latin typeface="Roboto Mono"/>
                <a:ea typeface="Roboto Mono"/>
                <a:cs typeface="Roboto Mono"/>
                <a:sym typeface="Roboto Mono"/>
              </a:rPr>
              <a:t> </a:t>
            </a:r>
            <a:r>
              <a:rPr lang="vi" sz="1000">
                <a:solidFill>
                  <a:srgbClr val="A01010"/>
                </a:solidFill>
                <a:latin typeface="Roboto Mono"/>
                <a:ea typeface="Roboto Mono"/>
                <a:cs typeface="Roboto Mono"/>
                <a:sym typeface="Roboto Mono"/>
              </a:rPr>
              <a:t>'\n'</a:t>
            </a:r>
            <a:r>
              <a:rPr lang="vi" sz="1000">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None/>
            </a:pP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ph type="ctrTitle"/>
          </p:nvPr>
        </p:nvSpPr>
        <p:spPr>
          <a:xfrm>
            <a:off x="311700" y="744575"/>
            <a:ext cx="8520600" cy="54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sz="2800"/>
              <a:t>Declaring Object</a:t>
            </a:r>
            <a:endParaRPr sz="2800"/>
          </a:p>
        </p:txBody>
      </p:sp>
      <p:sp>
        <p:nvSpPr>
          <p:cNvPr id="86" name="Google Shape;86;p18"/>
          <p:cNvSpPr/>
          <p:nvPr/>
        </p:nvSpPr>
        <p:spPr>
          <a:xfrm>
            <a:off x="1040025" y="1477800"/>
            <a:ext cx="6955500" cy="2827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vi" sz="1000">
                <a:solidFill>
                  <a:srgbClr val="008050"/>
                </a:solidFill>
                <a:latin typeface="Roboto Mono"/>
                <a:ea typeface="Roboto Mono"/>
                <a:cs typeface="Roboto Mono"/>
                <a:sym typeface="Roboto Mono"/>
              </a:rPr>
              <a:t>int</a:t>
            </a:r>
            <a:r>
              <a:rPr lang="vi" sz="1000">
                <a:latin typeface="Roboto Mono"/>
                <a:ea typeface="Roboto Mono"/>
                <a:cs typeface="Roboto Mono"/>
                <a:sym typeface="Roboto Mono"/>
              </a:rPr>
              <a:t> </a:t>
            </a:r>
            <a:r>
              <a:rPr lang="vi" sz="1000">
                <a:solidFill>
                  <a:srgbClr val="0000F0"/>
                </a:solidFill>
                <a:latin typeface="Roboto Mono"/>
                <a:ea typeface="Roboto Mono"/>
                <a:cs typeface="Roboto Mono"/>
                <a:sym typeface="Roboto Mono"/>
              </a:rPr>
              <a:t>main</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lnSpc>
                <a:spcPct val="115000"/>
              </a:lnSpc>
              <a:spcBef>
                <a:spcPts val="0"/>
              </a:spcBef>
              <a:spcAft>
                <a:spcPts val="0"/>
              </a:spcAft>
              <a:buNone/>
            </a:pP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lnSpc>
                <a:spcPct val="115000"/>
              </a:lnSpc>
              <a:spcBef>
                <a:spcPts val="0"/>
              </a:spcBef>
              <a:spcAft>
                <a:spcPts val="0"/>
              </a:spcAft>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HinhChuNhat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hinh1</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lnSpc>
                <a:spcPct val="115000"/>
              </a:lnSpc>
              <a:spcBef>
                <a:spcPts val="0"/>
              </a:spcBef>
              <a:spcAft>
                <a:spcPts val="0"/>
              </a:spcAft>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hinh1</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chieuDai</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106040"/>
                </a:solidFill>
                <a:latin typeface="Roboto Mono"/>
                <a:ea typeface="Roboto Mono"/>
                <a:cs typeface="Roboto Mono"/>
                <a:sym typeface="Roboto Mono"/>
              </a:rPr>
              <a:t>10.0</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lnSpc>
                <a:spcPct val="115000"/>
              </a:lnSpc>
              <a:spcBef>
                <a:spcPts val="0"/>
              </a:spcBef>
              <a:spcAft>
                <a:spcPts val="0"/>
              </a:spcAft>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hinh1</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chieuRong</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106040"/>
                </a:solidFill>
                <a:latin typeface="Roboto Mono"/>
                <a:ea typeface="Roboto Mono"/>
                <a:cs typeface="Roboto Mono"/>
                <a:sym typeface="Roboto Mono"/>
              </a:rPr>
              <a:t>5.0</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lnSpc>
                <a:spcPct val="115000"/>
              </a:lnSpc>
              <a:spcBef>
                <a:spcPts val="0"/>
              </a:spcBef>
              <a:spcAft>
                <a:spcPts val="0"/>
              </a:spcAft>
              <a:buNone/>
            </a:pPr>
            <a:r>
              <a:t/>
            </a:r>
            <a:endParaRPr sz="1000">
              <a:latin typeface="Roboto Mono"/>
              <a:ea typeface="Roboto Mono"/>
              <a:cs typeface="Roboto Mono"/>
              <a:sym typeface="Roboto Mono"/>
            </a:endParaRPr>
          </a:p>
          <a:p>
            <a:pPr indent="0" lvl="0" marL="0" rtl="0" algn="l">
              <a:lnSpc>
                <a:spcPct val="115000"/>
              </a:lnSpc>
              <a:spcBef>
                <a:spcPts val="0"/>
              </a:spcBef>
              <a:spcAft>
                <a:spcPts val="0"/>
              </a:spcAft>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hinh1</a:t>
            </a:r>
            <a:r>
              <a:rPr lang="vi" sz="1000">
                <a:solidFill>
                  <a:schemeClr val="dk1"/>
                </a:solidFill>
                <a:latin typeface="Roboto Mono"/>
                <a:ea typeface="Roboto Mono"/>
                <a:cs typeface="Roboto Mono"/>
                <a:sym typeface="Roboto Mono"/>
              </a:rPr>
              <a:t>.</a:t>
            </a:r>
            <a:r>
              <a:rPr lang="vi" sz="1000">
                <a:solidFill>
                  <a:srgbClr val="1AB1CD"/>
                </a:solidFill>
                <a:highlight>
                  <a:srgbClr val="F0F0F0"/>
                </a:highlight>
                <a:latin typeface="Roboto Mono"/>
                <a:ea typeface="Roboto Mono"/>
                <a:cs typeface="Roboto Mono"/>
                <a:sym typeface="Roboto Mono"/>
              </a:rPr>
              <a:t>display</a:t>
            </a:r>
            <a:r>
              <a:rPr lang="vi" sz="1000">
                <a:solidFill>
                  <a:schemeClr val="dk1"/>
                </a:solidFill>
                <a:highlight>
                  <a:srgbClr val="F0F0F0"/>
                </a:highlight>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lnSpc>
                <a:spcPct val="115000"/>
              </a:lnSpc>
              <a:spcBef>
                <a:spcPts val="0"/>
              </a:spcBef>
              <a:spcAft>
                <a:spcPts val="0"/>
              </a:spcAft>
              <a:buNone/>
            </a:pPr>
            <a:r>
              <a:t/>
            </a:r>
            <a:endParaRPr sz="1000">
              <a:latin typeface="Roboto Mono"/>
              <a:ea typeface="Roboto Mono"/>
              <a:cs typeface="Roboto Mono"/>
              <a:sym typeface="Roboto Mono"/>
            </a:endParaRPr>
          </a:p>
          <a:p>
            <a:pPr indent="0" lvl="0" marL="0" rtl="0" algn="l">
              <a:lnSpc>
                <a:spcPct val="115000"/>
              </a:lnSpc>
              <a:spcBef>
                <a:spcPts val="0"/>
              </a:spcBef>
              <a:spcAft>
                <a:spcPts val="0"/>
              </a:spcAft>
              <a:buNone/>
            </a:pPr>
            <a:r>
              <a:rPr lang="vi" sz="1000">
                <a:latin typeface="Roboto Mono"/>
                <a:ea typeface="Roboto Mono"/>
                <a:cs typeface="Roboto Mono"/>
                <a:sym typeface="Roboto Mono"/>
              </a:rPr>
              <a:t>    std::</a:t>
            </a:r>
            <a:r>
              <a:rPr lang="vi" sz="1000">
                <a:solidFill>
                  <a:srgbClr val="1AB1CD"/>
                </a:solidFill>
                <a:latin typeface="Roboto Mono"/>
                <a:ea typeface="Roboto Mono"/>
                <a:cs typeface="Roboto Mono"/>
                <a:sym typeface="Roboto Mono"/>
              </a:rPr>
              <a:t>cout</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&lt;&lt;</a:t>
            </a:r>
            <a:r>
              <a:rPr lang="vi" sz="1000">
                <a:latin typeface="Roboto Mono"/>
                <a:ea typeface="Roboto Mono"/>
                <a:cs typeface="Roboto Mono"/>
                <a:sym typeface="Roboto Mono"/>
              </a:rPr>
              <a:t> </a:t>
            </a:r>
            <a:r>
              <a:rPr lang="vi" sz="1000">
                <a:solidFill>
                  <a:srgbClr val="A01010"/>
                </a:solidFill>
                <a:latin typeface="Roboto Mono"/>
                <a:ea typeface="Roboto Mono"/>
                <a:cs typeface="Roboto Mono"/>
                <a:sym typeface="Roboto Mono"/>
              </a:rPr>
              <a:t>"Dien tich: "</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&lt;&lt;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hinh1</a:t>
            </a:r>
            <a:r>
              <a:rPr lang="vi" sz="1000">
                <a:latin typeface="Roboto Mono"/>
                <a:ea typeface="Roboto Mono"/>
                <a:cs typeface="Roboto Mono"/>
                <a:sym typeface="Roboto Mono"/>
              </a:rPr>
              <a:t>.</a:t>
            </a:r>
            <a:r>
              <a:rPr lang="vi" sz="1000">
                <a:solidFill>
                  <a:srgbClr val="1AB1CD"/>
                </a:solidFill>
                <a:highlight>
                  <a:srgbClr val="F0F0F0"/>
                </a:highlight>
                <a:latin typeface="Roboto Mono"/>
                <a:ea typeface="Roboto Mono"/>
                <a:cs typeface="Roboto Mono"/>
                <a:sym typeface="Roboto Mono"/>
              </a:rPr>
              <a:t>tinhDienTich</a:t>
            </a:r>
            <a:r>
              <a:rPr lang="vi" sz="1000">
                <a:solidFill>
                  <a:schemeClr val="dk1"/>
                </a:solidFill>
                <a:highlight>
                  <a:srgbClr val="F0F0F0"/>
                </a:highlight>
                <a:latin typeface="Roboto Mono"/>
                <a:ea typeface="Roboto Mono"/>
                <a:cs typeface="Roboto Mono"/>
                <a:sym typeface="Roboto Mono"/>
              </a:rPr>
              <a:t>()</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&lt;&lt;</a:t>
            </a:r>
            <a:r>
              <a:rPr lang="vi" sz="1000">
                <a:latin typeface="Roboto Mono"/>
                <a:ea typeface="Roboto Mono"/>
                <a:cs typeface="Roboto Mono"/>
                <a:sym typeface="Roboto Mono"/>
              </a:rPr>
              <a:t> </a:t>
            </a:r>
            <a:r>
              <a:rPr lang="vi" sz="1000">
                <a:solidFill>
                  <a:srgbClr val="A01010"/>
                </a:solidFill>
                <a:latin typeface="Roboto Mono"/>
                <a:ea typeface="Roboto Mono"/>
                <a:cs typeface="Roboto Mono"/>
                <a:sym typeface="Roboto Mono"/>
              </a:rPr>
              <a:t>'\n'</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lnSpc>
                <a:spcPct val="115000"/>
              </a:lnSpc>
              <a:spcBef>
                <a:spcPts val="0"/>
              </a:spcBef>
              <a:spcAft>
                <a:spcPts val="0"/>
              </a:spcAft>
              <a:buNone/>
            </a:pPr>
            <a:r>
              <a:t/>
            </a:r>
            <a:endParaRPr sz="1000">
              <a:latin typeface="Roboto Mono"/>
              <a:ea typeface="Roboto Mono"/>
              <a:cs typeface="Roboto Mono"/>
              <a:sym typeface="Roboto Mono"/>
            </a:endParaRPr>
          </a:p>
          <a:p>
            <a:pPr indent="0" lvl="0" marL="0" rtl="0" algn="l">
              <a:lnSpc>
                <a:spcPct val="115000"/>
              </a:lnSpc>
              <a:spcBef>
                <a:spcPts val="0"/>
              </a:spcBef>
              <a:spcAft>
                <a:spcPts val="0"/>
              </a:spcAft>
              <a:buNone/>
            </a:pPr>
            <a:r>
              <a:t/>
            </a:r>
            <a:endParaRPr sz="1000">
              <a:latin typeface="Roboto Mono"/>
              <a:ea typeface="Roboto Mono"/>
              <a:cs typeface="Roboto Mono"/>
              <a:sym typeface="Roboto Mono"/>
            </a:endParaRPr>
          </a:p>
          <a:p>
            <a:pPr indent="0" lvl="0" marL="0" rtl="0" algn="l">
              <a:lnSpc>
                <a:spcPct val="115000"/>
              </a:lnSpc>
              <a:spcBef>
                <a:spcPts val="0"/>
              </a:spcBef>
              <a:spcAft>
                <a:spcPts val="0"/>
              </a:spcAft>
              <a:buNone/>
            </a:pP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return</a:t>
            </a:r>
            <a:r>
              <a:rPr lang="vi" sz="1000">
                <a:latin typeface="Roboto Mono"/>
                <a:ea typeface="Roboto Mono"/>
                <a:cs typeface="Roboto Mono"/>
                <a:sym typeface="Roboto Mono"/>
              </a:rPr>
              <a:t> </a:t>
            </a:r>
            <a:r>
              <a:rPr lang="vi" sz="1000">
                <a:solidFill>
                  <a:srgbClr val="106040"/>
                </a:solidFill>
                <a:latin typeface="Roboto Mono"/>
                <a:ea typeface="Roboto Mono"/>
                <a:cs typeface="Roboto Mono"/>
                <a:sym typeface="Roboto Mono"/>
              </a:rPr>
              <a:t>0</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lnSpc>
                <a:spcPct val="115000"/>
              </a:lnSpc>
              <a:spcBef>
                <a:spcPts val="0"/>
              </a:spcBef>
              <a:spcAft>
                <a:spcPts val="0"/>
              </a:spcAft>
              <a:buNone/>
            </a:pP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lnSpc>
                <a:spcPct val="115000"/>
              </a:lnSpc>
              <a:spcBef>
                <a:spcPts val="0"/>
              </a:spcBef>
              <a:spcAft>
                <a:spcPts val="0"/>
              </a:spcAft>
              <a:buNone/>
            </a:pPr>
            <a:r>
              <a:t/>
            </a:r>
            <a:endParaRPr sz="1000">
              <a:latin typeface="Roboto Mono"/>
              <a:ea typeface="Roboto Mono"/>
              <a:cs typeface="Roboto Mono"/>
              <a:sym typeface="Roboto Mon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9"/>
          <p:cNvSpPr txBox="1"/>
          <p:nvPr>
            <p:ph type="ctrTitle"/>
          </p:nvPr>
        </p:nvSpPr>
        <p:spPr>
          <a:xfrm>
            <a:off x="311700" y="744575"/>
            <a:ext cx="8520600" cy="54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sz="2800"/>
              <a:t>Constructor</a:t>
            </a:r>
            <a:endParaRPr sz="2800"/>
          </a:p>
        </p:txBody>
      </p:sp>
      <p:sp>
        <p:nvSpPr>
          <p:cNvPr id="92" name="Google Shape;92;p19"/>
          <p:cNvSpPr txBox="1"/>
          <p:nvPr/>
        </p:nvSpPr>
        <p:spPr>
          <a:xfrm>
            <a:off x="281050" y="1409150"/>
            <a:ext cx="8653200" cy="3503700"/>
          </a:xfrm>
          <a:prstGeom prst="rect">
            <a:avLst/>
          </a:prstGeom>
          <a:noFill/>
          <a:ln>
            <a:noFill/>
          </a:ln>
        </p:spPr>
        <p:txBody>
          <a:bodyPr anchorCtr="0" anchor="t" bIns="91425" lIns="91425" spcFirstLastPara="1" rIns="91425" wrap="square" tIns="91425">
            <a:noAutofit/>
          </a:bodyPr>
          <a:lstStyle/>
          <a:p>
            <a:pPr indent="457200" lvl="0" marL="0" rtl="0" algn="just">
              <a:lnSpc>
                <a:spcPct val="115000"/>
              </a:lnSpc>
              <a:spcBef>
                <a:spcPts val="0"/>
              </a:spcBef>
              <a:spcAft>
                <a:spcPts val="0"/>
              </a:spcAft>
              <a:buNone/>
            </a:pPr>
            <a:r>
              <a:rPr lang="vi" sz="1800">
                <a:solidFill>
                  <a:schemeClr val="dk1"/>
                </a:solidFill>
                <a:latin typeface="Times New Roman"/>
                <a:ea typeface="Times New Roman"/>
                <a:cs typeface="Times New Roman"/>
                <a:sym typeface="Times New Roman"/>
              </a:rPr>
              <a:t>Constructor trong C++ là một method sẽ được tự động gọi khi khởi tạo object. Constructor sẽ có tên trùng với tên của class.</a:t>
            </a:r>
            <a:endParaRPr sz="1800">
              <a:solidFill>
                <a:schemeClr val="dk1"/>
              </a:solidFill>
              <a:latin typeface="Times New Roman"/>
              <a:ea typeface="Times New Roman"/>
              <a:cs typeface="Times New Roman"/>
              <a:sym typeface="Times New Roman"/>
            </a:endParaRPr>
          </a:p>
        </p:txBody>
      </p:sp>
      <p:sp>
        <p:nvSpPr>
          <p:cNvPr id="93" name="Google Shape;93;p19"/>
          <p:cNvSpPr/>
          <p:nvPr/>
        </p:nvSpPr>
        <p:spPr>
          <a:xfrm>
            <a:off x="1094250" y="2167450"/>
            <a:ext cx="6955500" cy="3075000"/>
          </a:xfrm>
          <a:prstGeom prst="rect">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vi" sz="1000">
                <a:solidFill>
                  <a:srgbClr val="700080"/>
                </a:solidFill>
                <a:highlight>
                  <a:srgbClr val="F0F0F0"/>
                </a:highlight>
                <a:latin typeface="Roboto Mono"/>
                <a:ea typeface="Roboto Mono"/>
                <a:cs typeface="Roboto Mono"/>
                <a:sym typeface="Roboto Mono"/>
              </a:rPr>
              <a:t>class</a:t>
            </a:r>
            <a:r>
              <a:rPr lang="vi" sz="1000">
                <a:highlight>
                  <a:srgbClr val="F0F0F0"/>
                </a:highlight>
                <a:latin typeface="Roboto Mono"/>
                <a:ea typeface="Roboto Mono"/>
                <a:cs typeface="Roboto Mono"/>
                <a:sym typeface="Roboto Mono"/>
              </a:rPr>
              <a:t> </a:t>
            </a:r>
            <a:r>
              <a:rPr lang="vi" sz="1000">
                <a:solidFill>
                  <a:srgbClr val="0000F0"/>
                </a:solidFill>
                <a:highlight>
                  <a:srgbClr val="F0F0F0"/>
                </a:highlight>
                <a:latin typeface="Roboto Mono"/>
                <a:ea typeface="Roboto Mono"/>
                <a:cs typeface="Roboto Mono"/>
                <a:sym typeface="Roboto Mono"/>
              </a:rPr>
              <a:t>HinhChuNhat</a:t>
            </a:r>
            <a:r>
              <a:rPr lang="vi" sz="1000">
                <a:highlight>
                  <a:srgbClr val="F0F0F0"/>
                </a:highlight>
                <a:latin typeface="Roboto Mono"/>
                <a:ea typeface="Roboto Mono"/>
                <a:cs typeface="Roboto Mono"/>
                <a:sym typeface="Roboto Mono"/>
              </a:rPr>
              <a:t> {</a:t>
            </a:r>
            <a:br>
              <a:rPr lang="vi" sz="1000">
                <a:highlight>
                  <a:srgbClr val="F0F0F0"/>
                </a:highlight>
                <a:latin typeface="Roboto Mono"/>
                <a:ea typeface="Roboto Mono"/>
                <a:cs typeface="Roboto Mono"/>
                <a:sym typeface="Roboto Mono"/>
              </a:rPr>
            </a:br>
            <a:br>
              <a:rPr lang="vi" sz="1000">
                <a:highlight>
                  <a:srgbClr val="F0F0F0"/>
                </a:highlight>
                <a:latin typeface="Roboto Mono"/>
                <a:ea typeface="Roboto Mono"/>
                <a:cs typeface="Roboto Mono"/>
                <a:sym typeface="Roboto Mono"/>
              </a:rPr>
            </a:br>
            <a:r>
              <a:rPr b="1" lang="vi" sz="1000">
                <a:solidFill>
                  <a:srgbClr val="700080"/>
                </a:solidFill>
                <a:highlight>
                  <a:srgbClr val="F0F0F0"/>
                </a:highlight>
                <a:latin typeface="Roboto Mono"/>
                <a:ea typeface="Roboto Mono"/>
                <a:cs typeface="Roboto Mono"/>
                <a:sym typeface="Roboto Mono"/>
              </a:rPr>
              <a:t>public</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None/>
            </a:pPr>
            <a:r>
              <a:rPr lang="vi" sz="1000">
                <a:highlight>
                  <a:srgbClr val="F0F0F0"/>
                </a:highlight>
                <a:latin typeface="Roboto Mono"/>
                <a:ea typeface="Roboto Mono"/>
                <a:cs typeface="Roboto Mono"/>
                <a:sym typeface="Roboto Mono"/>
              </a:rPr>
              <a:t>    </a:t>
            </a:r>
            <a:r>
              <a:rPr lang="vi" sz="1000">
                <a:solidFill>
                  <a:srgbClr val="008050"/>
                </a:solidFill>
                <a:highlight>
                  <a:srgbClr val="F0F0F0"/>
                </a:highlight>
                <a:latin typeface="Roboto Mono"/>
                <a:ea typeface="Roboto Mono"/>
                <a:cs typeface="Roboto Mono"/>
                <a:sym typeface="Roboto Mono"/>
              </a:rPr>
              <a:t>double</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chieuDai</a:t>
            </a:r>
            <a:r>
              <a:rPr lang="vi" sz="1000">
                <a:highlight>
                  <a:srgbClr val="F0F0F0"/>
                </a:highlight>
                <a:latin typeface="Roboto Mono"/>
                <a:ea typeface="Roboto Mono"/>
                <a:cs typeface="Roboto Mono"/>
                <a:sym typeface="Roboto Mono"/>
              </a:rPr>
              <a:t>;</a:t>
            </a:r>
            <a:br>
              <a:rPr lang="vi" sz="1000">
                <a:highlight>
                  <a:srgbClr val="F0F0F0"/>
                </a:highlight>
                <a:latin typeface="Roboto Mono"/>
                <a:ea typeface="Roboto Mono"/>
                <a:cs typeface="Roboto Mono"/>
                <a:sym typeface="Roboto Mono"/>
              </a:rPr>
            </a:br>
            <a:r>
              <a:rPr lang="vi" sz="1000">
                <a:highlight>
                  <a:srgbClr val="F0F0F0"/>
                </a:highlight>
                <a:latin typeface="Roboto Mono"/>
                <a:ea typeface="Roboto Mono"/>
                <a:cs typeface="Roboto Mono"/>
                <a:sym typeface="Roboto Mono"/>
              </a:rPr>
              <a:t>    </a:t>
            </a:r>
            <a:r>
              <a:rPr lang="vi" sz="1000">
                <a:solidFill>
                  <a:srgbClr val="008050"/>
                </a:solidFill>
                <a:highlight>
                  <a:srgbClr val="F0F0F0"/>
                </a:highlight>
                <a:latin typeface="Roboto Mono"/>
                <a:ea typeface="Roboto Mono"/>
                <a:cs typeface="Roboto Mono"/>
                <a:sym typeface="Roboto Mono"/>
              </a:rPr>
              <a:t>double</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chieuRong</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None/>
            </a:pPr>
            <a:r>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None/>
            </a:pP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HinhChuNhat</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None/>
            </a:pP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chieuDai</a:t>
            </a:r>
            <a:r>
              <a:rPr lang="vi" sz="1000">
                <a:highlight>
                  <a:srgbClr val="F0F0F0"/>
                </a:highlight>
                <a:latin typeface="Roboto Mono"/>
                <a:ea typeface="Roboto Mono"/>
                <a:cs typeface="Roboto Mono"/>
                <a:sym typeface="Roboto Mono"/>
              </a:rPr>
              <a:t> </a:t>
            </a:r>
            <a:r>
              <a:rPr b="1" lang="vi" sz="1000">
                <a:solidFill>
                  <a:srgbClr val="EE11FF"/>
                </a:solidFill>
                <a:highlight>
                  <a:srgbClr val="F0F0F0"/>
                </a:highlight>
                <a:latin typeface="Roboto Mono"/>
                <a:ea typeface="Roboto Mono"/>
                <a:cs typeface="Roboto Mono"/>
                <a:sym typeface="Roboto Mono"/>
              </a:rPr>
              <a:t>=</a:t>
            </a:r>
            <a:r>
              <a:rPr lang="vi" sz="1000">
                <a:highlight>
                  <a:srgbClr val="F0F0F0"/>
                </a:highlight>
                <a:latin typeface="Roboto Mono"/>
                <a:ea typeface="Roboto Mono"/>
                <a:cs typeface="Roboto Mono"/>
                <a:sym typeface="Roboto Mono"/>
              </a:rPr>
              <a:t> </a:t>
            </a:r>
            <a:r>
              <a:rPr lang="vi" sz="1000">
                <a:solidFill>
                  <a:srgbClr val="106040"/>
                </a:solidFill>
                <a:highlight>
                  <a:srgbClr val="F0F0F0"/>
                </a:highlight>
                <a:latin typeface="Roboto Mono"/>
                <a:ea typeface="Roboto Mono"/>
                <a:cs typeface="Roboto Mono"/>
                <a:sym typeface="Roboto Mono"/>
              </a:rPr>
              <a:t>10</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None/>
            </a:pP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chieuRong</a:t>
            </a:r>
            <a:r>
              <a:rPr lang="vi" sz="1000">
                <a:highlight>
                  <a:srgbClr val="F0F0F0"/>
                </a:highlight>
                <a:latin typeface="Roboto Mono"/>
                <a:ea typeface="Roboto Mono"/>
                <a:cs typeface="Roboto Mono"/>
                <a:sym typeface="Roboto Mono"/>
              </a:rPr>
              <a:t> </a:t>
            </a:r>
            <a:r>
              <a:rPr b="1" lang="vi" sz="1000">
                <a:solidFill>
                  <a:srgbClr val="EE11FF"/>
                </a:solidFill>
                <a:highlight>
                  <a:srgbClr val="F0F0F0"/>
                </a:highlight>
                <a:latin typeface="Roboto Mono"/>
                <a:ea typeface="Roboto Mono"/>
                <a:cs typeface="Roboto Mono"/>
                <a:sym typeface="Roboto Mono"/>
              </a:rPr>
              <a:t>=</a:t>
            </a:r>
            <a:r>
              <a:rPr lang="vi" sz="1000">
                <a:highlight>
                  <a:srgbClr val="F0F0F0"/>
                </a:highlight>
                <a:latin typeface="Roboto Mono"/>
                <a:ea typeface="Roboto Mono"/>
                <a:cs typeface="Roboto Mono"/>
                <a:sym typeface="Roboto Mono"/>
              </a:rPr>
              <a:t> </a:t>
            </a:r>
            <a:r>
              <a:rPr lang="vi" sz="1000">
                <a:solidFill>
                  <a:srgbClr val="106040"/>
                </a:solidFill>
                <a:highlight>
                  <a:srgbClr val="F0F0F0"/>
                </a:highlight>
                <a:latin typeface="Roboto Mono"/>
                <a:ea typeface="Roboto Mono"/>
                <a:cs typeface="Roboto Mono"/>
                <a:sym typeface="Roboto Mono"/>
              </a:rPr>
              <a:t>9</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None/>
            </a:pPr>
            <a:r>
              <a:rPr lang="vi" sz="1000">
                <a:highlight>
                  <a:srgbClr val="F0F0F0"/>
                </a:highlight>
                <a:latin typeface="Roboto Mono"/>
                <a:ea typeface="Roboto Mono"/>
                <a:cs typeface="Roboto Mono"/>
                <a:sym typeface="Roboto Mono"/>
              </a:rPr>
              <a:t>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None/>
            </a:pPr>
            <a:r>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None/>
            </a:pPr>
            <a:r>
              <a:rPr lang="vi" sz="1000">
                <a:highlight>
                  <a:srgbClr val="F0F0F0"/>
                </a:highlight>
                <a:latin typeface="Roboto Mono"/>
                <a:ea typeface="Roboto Mono"/>
                <a:cs typeface="Roboto Mono"/>
                <a:sym typeface="Roboto Mono"/>
              </a:rPr>
              <a:t>    </a:t>
            </a:r>
            <a:r>
              <a:rPr i="1" lang="vi" sz="1000">
                <a:solidFill>
                  <a:srgbClr val="A05000"/>
                </a:solidFill>
                <a:highlight>
                  <a:srgbClr val="F0F0F0"/>
                </a:highlight>
                <a:latin typeface="Roboto Mono"/>
                <a:ea typeface="Roboto Mono"/>
                <a:cs typeface="Roboto Mono"/>
                <a:sym typeface="Roboto Mono"/>
              </a:rPr>
              <a:t>// Hàm tính diện tích</a:t>
            </a:r>
            <a:br>
              <a:rPr lang="vi" sz="1000">
                <a:highlight>
                  <a:srgbClr val="F0F0F0"/>
                </a:highlight>
                <a:latin typeface="Roboto Mono"/>
                <a:ea typeface="Roboto Mono"/>
                <a:cs typeface="Roboto Mono"/>
                <a:sym typeface="Roboto Mono"/>
              </a:rPr>
            </a:br>
            <a:r>
              <a:rPr lang="vi" sz="1000">
                <a:highlight>
                  <a:srgbClr val="F0F0F0"/>
                </a:highlight>
                <a:latin typeface="Roboto Mono"/>
                <a:ea typeface="Roboto Mono"/>
                <a:cs typeface="Roboto Mono"/>
                <a:sym typeface="Roboto Mono"/>
              </a:rPr>
              <a:t>    </a:t>
            </a:r>
            <a:r>
              <a:rPr lang="vi" sz="1000">
                <a:solidFill>
                  <a:srgbClr val="008050"/>
                </a:solidFill>
                <a:highlight>
                  <a:srgbClr val="F0F0F0"/>
                </a:highlight>
                <a:latin typeface="Roboto Mono"/>
                <a:ea typeface="Roboto Mono"/>
                <a:cs typeface="Roboto Mono"/>
                <a:sym typeface="Roboto Mono"/>
              </a:rPr>
              <a:t>double</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tinhDienTich</a:t>
            </a:r>
            <a:r>
              <a:rPr lang="vi" sz="1000">
                <a:highlight>
                  <a:srgbClr val="F0F0F0"/>
                </a:highlight>
                <a:latin typeface="Roboto Mono"/>
                <a:ea typeface="Roboto Mono"/>
                <a:cs typeface="Roboto Mono"/>
                <a:sym typeface="Roboto Mono"/>
              </a:rPr>
              <a:t>() {</a:t>
            </a:r>
            <a:br>
              <a:rPr lang="vi" sz="1000">
                <a:highlight>
                  <a:srgbClr val="F0F0F0"/>
                </a:highlight>
                <a:latin typeface="Roboto Mono"/>
                <a:ea typeface="Roboto Mono"/>
                <a:cs typeface="Roboto Mono"/>
                <a:sym typeface="Roboto Mono"/>
              </a:rPr>
            </a:br>
            <a:r>
              <a:rPr lang="vi" sz="1000">
                <a:highlight>
                  <a:srgbClr val="F0F0F0"/>
                </a:highlight>
                <a:latin typeface="Roboto Mono"/>
                <a:ea typeface="Roboto Mono"/>
                <a:cs typeface="Roboto Mono"/>
                <a:sym typeface="Roboto Mono"/>
              </a:rPr>
              <a:t>        </a:t>
            </a:r>
            <a:r>
              <a:rPr b="1" lang="vi" sz="1000">
                <a:solidFill>
                  <a:srgbClr val="700080"/>
                </a:solidFill>
                <a:highlight>
                  <a:srgbClr val="F0F0F0"/>
                </a:highlight>
                <a:latin typeface="Roboto Mono"/>
                <a:ea typeface="Roboto Mono"/>
                <a:cs typeface="Roboto Mono"/>
                <a:sym typeface="Roboto Mono"/>
              </a:rPr>
              <a:t>return</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chieuDai</a:t>
            </a:r>
            <a:r>
              <a:rPr lang="vi" sz="1000">
                <a:highlight>
                  <a:srgbClr val="F0F0F0"/>
                </a:highlight>
                <a:latin typeface="Roboto Mono"/>
                <a:ea typeface="Roboto Mono"/>
                <a:cs typeface="Roboto Mono"/>
                <a:sym typeface="Roboto Mono"/>
              </a:rPr>
              <a:t> </a:t>
            </a:r>
            <a:r>
              <a:rPr b="1" lang="vi" sz="1000">
                <a:solidFill>
                  <a:srgbClr val="EE11FF"/>
                </a:solidFill>
                <a:highlight>
                  <a:srgbClr val="F0F0F0"/>
                </a:highlight>
                <a:latin typeface="Roboto Mono"/>
                <a:ea typeface="Roboto Mono"/>
                <a:cs typeface="Roboto Mono"/>
                <a:sym typeface="Roboto Mono"/>
              </a:rPr>
              <a:t>*</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chieuRong</a:t>
            </a:r>
            <a:r>
              <a:rPr lang="vi" sz="1000">
                <a:highlight>
                  <a:srgbClr val="F0F0F0"/>
                </a:highlight>
                <a:latin typeface="Roboto Mono"/>
                <a:ea typeface="Roboto Mono"/>
                <a:cs typeface="Roboto Mono"/>
                <a:sym typeface="Roboto Mono"/>
              </a:rPr>
              <a:t>;</a:t>
            </a:r>
            <a:br>
              <a:rPr lang="vi" sz="1000">
                <a:highlight>
                  <a:srgbClr val="F0F0F0"/>
                </a:highlight>
                <a:latin typeface="Roboto Mono"/>
                <a:ea typeface="Roboto Mono"/>
                <a:cs typeface="Roboto Mono"/>
                <a:sym typeface="Roboto Mono"/>
              </a:rPr>
            </a:br>
            <a:r>
              <a:rPr lang="vi" sz="1000">
                <a:highlight>
                  <a:srgbClr val="F0F0F0"/>
                </a:highlight>
                <a:latin typeface="Roboto Mono"/>
                <a:ea typeface="Roboto Mono"/>
                <a:cs typeface="Roboto Mono"/>
                <a:sym typeface="Roboto Mono"/>
              </a:rPr>
              <a:t>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None/>
            </a:pPr>
            <a:r>
              <a:rPr lang="vi" sz="1000">
                <a:highlight>
                  <a:srgbClr val="F0F0F0"/>
                </a:highlight>
                <a:latin typeface="Roboto Mono"/>
                <a:ea typeface="Roboto Mono"/>
                <a:cs typeface="Roboto Mono"/>
                <a:sym typeface="Roboto Mono"/>
              </a:rPr>
              <a:t>   </a:t>
            </a:r>
            <a:br>
              <a:rPr lang="vi" sz="1000">
                <a:highlight>
                  <a:srgbClr val="F0F0F0"/>
                </a:highlight>
                <a:latin typeface="Roboto Mono"/>
                <a:ea typeface="Roboto Mono"/>
                <a:cs typeface="Roboto Mono"/>
                <a:sym typeface="Roboto Mono"/>
              </a:rPr>
            </a:b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None/>
            </a:pPr>
            <a:r>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None/>
            </a:pPr>
            <a:r>
              <a:t/>
            </a:r>
            <a:endParaRPr sz="1000">
              <a:highlight>
                <a:srgbClr val="F0F0F0"/>
              </a:highlight>
              <a:latin typeface="Roboto Mono"/>
              <a:ea typeface="Roboto Mono"/>
              <a:cs typeface="Roboto Mono"/>
              <a:sym typeface="Roboto Mon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20"/>
          <p:cNvSpPr txBox="1"/>
          <p:nvPr>
            <p:ph type="ctrTitle"/>
          </p:nvPr>
        </p:nvSpPr>
        <p:spPr>
          <a:xfrm>
            <a:off x="311700" y="744575"/>
            <a:ext cx="8520600" cy="54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sz="2800"/>
              <a:t>Constructor</a:t>
            </a:r>
            <a:endParaRPr sz="2800"/>
          </a:p>
        </p:txBody>
      </p:sp>
      <p:sp>
        <p:nvSpPr>
          <p:cNvPr id="99" name="Google Shape;99;p20"/>
          <p:cNvSpPr/>
          <p:nvPr/>
        </p:nvSpPr>
        <p:spPr>
          <a:xfrm>
            <a:off x="1040025" y="1477800"/>
            <a:ext cx="6955500" cy="2827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vi" sz="1000">
                <a:solidFill>
                  <a:srgbClr val="008050"/>
                </a:solidFill>
                <a:latin typeface="Roboto Mono"/>
                <a:ea typeface="Roboto Mono"/>
                <a:cs typeface="Roboto Mono"/>
                <a:sym typeface="Roboto Mono"/>
              </a:rPr>
              <a:t>int</a:t>
            </a:r>
            <a:r>
              <a:rPr lang="vi" sz="1000">
                <a:latin typeface="Roboto Mono"/>
                <a:ea typeface="Roboto Mono"/>
                <a:cs typeface="Roboto Mono"/>
                <a:sym typeface="Roboto Mono"/>
              </a:rPr>
              <a:t> </a:t>
            </a:r>
            <a:r>
              <a:rPr lang="vi" sz="1000">
                <a:solidFill>
                  <a:srgbClr val="0000F0"/>
                </a:solidFill>
                <a:latin typeface="Roboto Mono"/>
                <a:ea typeface="Roboto Mono"/>
                <a:cs typeface="Roboto Mono"/>
                <a:sym typeface="Roboto Mono"/>
              </a:rPr>
              <a:t>main</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lnSpc>
                <a:spcPct val="115000"/>
              </a:lnSpc>
              <a:spcBef>
                <a:spcPts val="0"/>
              </a:spcBef>
              <a:spcAft>
                <a:spcPts val="0"/>
              </a:spcAft>
              <a:buNone/>
            </a:pP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lnSpc>
                <a:spcPct val="115000"/>
              </a:lnSpc>
              <a:spcBef>
                <a:spcPts val="0"/>
              </a:spcBef>
              <a:spcAft>
                <a:spcPts val="0"/>
              </a:spcAft>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HinhChuNhat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hinh1</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lnSpc>
                <a:spcPct val="115000"/>
              </a:lnSpc>
              <a:spcBef>
                <a:spcPts val="0"/>
              </a:spcBef>
              <a:spcAft>
                <a:spcPts val="0"/>
              </a:spcAft>
              <a:buNone/>
            </a:pPr>
            <a:r>
              <a:t/>
            </a:r>
            <a:endParaRPr sz="1000">
              <a:latin typeface="Roboto Mono"/>
              <a:ea typeface="Roboto Mono"/>
              <a:cs typeface="Roboto Mono"/>
              <a:sym typeface="Roboto Mono"/>
            </a:endParaRPr>
          </a:p>
          <a:p>
            <a:pPr indent="0" lvl="0" marL="0" rtl="0" algn="l">
              <a:lnSpc>
                <a:spcPct val="115000"/>
              </a:lnSpc>
              <a:spcBef>
                <a:spcPts val="0"/>
              </a:spcBef>
              <a:spcAft>
                <a:spcPts val="0"/>
              </a:spcAft>
              <a:buNone/>
            </a:pPr>
            <a:r>
              <a:t/>
            </a:r>
            <a:endParaRPr sz="1000">
              <a:latin typeface="Roboto Mono"/>
              <a:ea typeface="Roboto Mono"/>
              <a:cs typeface="Roboto Mono"/>
              <a:sym typeface="Roboto Mono"/>
            </a:endParaRPr>
          </a:p>
          <a:p>
            <a:pPr indent="0" lvl="0" marL="0" rtl="0" algn="l">
              <a:lnSpc>
                <a:spcPct val="115000"/>
              </a:lnSpc>
              <a:spcBef>
                <a:spcPts val="0"/>
              </a:spcBef>
              <a:spcAft>
                <a:spcPts val="0"/>
              </a:spcAft>
              <a:buNone/>
            </a:pPr>
            <a:r>
              <a:rPr lang="vi" sz="1000">
                <a:latin typeface="Roboto Mono"/>
                <a:ea typeface="Roboto Mono"/>
                <a:cs typeface="Roboto Mono"/>
                <a:sym typeface="Roboto Mono"/>
              </a:rPr>
              <a:t>    std::</a:t>
            </a:r>
            <a:r>
              <a:rPr lang="vi" sz="1000">
                <a:solidFill>
                  <a:srgbClr val="1AB1CD"/>
                </a:solidFill>
                <a:latin typeface="Roboto Mono"/>
                <a:ea typeface="Roboto Mono"/>
                <a:cs typeface="Roboto Mono"/>
                <a:sym typeface="Roboto Mono"/>
              </a:rPr>
              <a:t>cout</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&lt;&lt;</a:t>
            </a:r>
            <a:r>
              <a:rPr lang="vi" sz="1000">
                <a:latin typeface="Roboto Mono"/>
                <a:ea typeface="Roboto Mono"/>
                <a:cs typeface="Roboto Mono"/>
                <a:sym typeface="Roboto Mono"/>
              </a:rPr>
              <a:t> </a:t>
            </a:r>
            <a:r>
              <a:rPr lang="vi" sz="1000">
                <a:solidFill>
                  <a:srgbClr val="A01010"/>
                </a:solidFill>
                <a:latin typeface="Roboto Mono"/>
                <a:ea typeface="Roboto Mono"/>
                <a:cs typeface="Roboto Mono"/>
                <a:sym typeface="Roboto Mono"/>
              </a:rPr>
              <a:t>"Chieu dai: "</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&lt;&lt;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hinh1</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chieuDai</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&lt;&lt;</a:t>
            </a:r>
            <a:r>
              <a:rPr lang="vi" sz="1000">
                <a:latin typeface="Roboto Mono"/>
                <a:ea typeface="Roboto Mono"/>
                <a:cs typeface="Roboto Mono"/>
                <a:sym typeface="Roboto Mono"/>
              </a:rPr>
              <a:t> </a:t>
            </a:r>
            <a:r>
              <a:rPr lang="vi" sz="1000">
                <a:solidFill>
                  <a:srgbClr val="A01010"/>
                </a:solidFill>
                <a:latin typeface="Roboto Mono"/>
                <a:ea typeface="Roboto Mono"/>
                <a:cs typeface="Roboto Mono"/>
                <a:sym typeface="Roboto Mono"/>
              </a:rPr>
              <a:t>'\n'</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lnSpc>
                <a:spcPct val="115000"/>
              </a:lnSpc>
              <a:spcBef>
                <a:spcPts val="0"/>
              </a:spcBef>
              <a:spcAft>
                <a:spcPts val="0"/>
              </a:spcAft>
              <a:buNone/>
            </a:pPr>
            <a:r>
              <a:t/>
            </a:r>
            <a:endParaRPr sz="1000">
              <a:latin typeface="Roboto Mono"/>
              <a:ea typeface="Roboto Mono"/>
              <a:cs typeface="Roboto Mono"/>
              <a:sym typeface="Roboto Mono"/>
            </a:endParaRPr>
          </a:p>
          <a:p>
            <a:pPr indent="0" lvl="0" marL="0" rtl="0" algn="l">
              <a:lnSpc>
                <a:spcPct val="115000"/>
              </a:lnSpc>
              <a:spcBef>
                <a:spcPts val="0"/>
              </a:spcBef>
              <a:spcAft>
                <a:spcPts val="0"/>
              </a:spcAft>
              <a:buNone/>
            </a:pPr>
            <a:r>
              <a:t/>
            </a:r>
            <a:endParaRPr sz="1000">
              <a:latin typeface="Roboto Mono"/>
              <a:ea typeface="Roboto Mono"/>
              <a:cs typeface="Roboto Mono"/>
              <a:sym typeface="Roboto Mono"/>
            </a:endParaRPr>
          </a:p>
          <a:p>
            <a:pPr indent="0" lvl="0" marL="0" rtl="0" algn="l">
              <a:lnSpc>
                <a:spcPct val="115000"/>
              </a:lnSpc>
              <a:spcBef>
                <a:spcPts val="0"/>
              </a:spcBef>
              <a:spcAft>
                <a:spcPts val="0"/>
              </a:spcAft>
              <a:buNone/>
            </a:pP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return</a:t>
            </a:r>
            <a:r>
              <a:rPr lang="vi" sz="1000">
                <a:latin typeface="Roboto Mono"/>
                <a:ea typeface="Roboto Mono"/>
                <a:cs typeface="Roboto Mono"/>
                <a:sym typeface="Roboto Mono"/>
              </a:rPr>
              <a:t> </a:t>
            </a:r>
            <a:r>
              <a:rPr lang="vi" sz="1000">
                <a:solidFill>
                  <a:srgbClr val="106040"/>
                </a:solidFill>
                <a:latin typeface="Roboto Mono"/>
                <a:ea typeface="Roboto Mono"/>
                <a:cs typeface="Roboto Mono"/>
                <a:sym typeface="Roboto Mono"/>
              </a:rPr>
              <a:t>0</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lnSpc>
                <a:spcPct val="115000"/>
              </a:lnSpc>
              <a:spcBef>
                <a:spcPts val="0"/>
              </a:spcBef>
              <a:spcAft>
                <a:spcPts val="0"/>
              </a:spcAft>
              <a:buNone/>
            </a:pP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lnSpc>
                <a:spcPct val="115000"/>
              </a:lnSpc>
              <a:spcBef>
                <a:spcPts val="0"/>
              </a:spcBef>
              <a:spcAft>
                <a:spcPts val="0"/>
              </a:spcAft>
              <a:buNone/>
            </a:pPr>
            <a:r>
              <a:t/>
            </a:r>
            <a:endParaRPr sz="1000">
              <a:latin typeface="Roboto Mono"/>
              <a:ea typeface="Roboto Mono"/>
              <a:cs typeface="Roboto Mono"/>
              <a:sym typeface="Roboto Mon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1"/>
          <p:cNvSpPr txBox="1"/>
          <p:nvPr>
            <p:ph type="ctrTitle"/>
          </p:nvPr>
        </p:nvSpPr>
        <p:spPr>
          <a:xfrm>
            <a:off x="311700" y="744575"/>
            <a:ext cx="8520600" cy="54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sz="2800"/>
              <a:t>Constructor</a:t>
            </a:r>
            <a:endParaRPr sz="2800"/>
          </a:p>
        </p:txBody>
      </p:sp>
      <p:sp>
        <p:nvSpPr>
          <p:cNvPr id="105" name="Google Shape;105;p21"/>
          <p:cNvSpPr/>
          <p:nvPr/>
        </p:nvSpPr>
        <p:spPr>
          <a:xfrm>
            <a:off x="1094250" y="1710250"/>
            <a:ext cx="6955500" cy="3075000"/>
          </a:xfrm>
          <a:prstGeom prst="rect">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vi" sz="1000">
                <a:solidFill>
                  <a:srgbClr val="700080"/>
                </a:solidFill>
                <a:highlight>
                  <a:srgbClr val="F0F0F0"/>
                </a:highlight>
                <a:latin typeface="Roboto Mono"/>
                <a:ea typeface="Roboto Mono"/>
                <a:cs typeface="Roboto Mono"/>
                <a:sym typeface="Roboto Mono"/>
              </a:rPr>
              <a:t>class</a:t>
            </a:r>
            <a:r>
              <a:rPr lang="vi" sz="1000">
                <a:highlight>
                  <a:srgbClr val="F0F0F0"/>
                </a:highlight>
                <a:latin typeface="Roboto Mono"/>
                <a:ea typeface="Roboto Mono"/>
                <a:cs typeface="Roboto Mono"/>
                <a:sym typeface="Roboto Mono"/>
              </a:rPr>
              <a:t> </a:t>
            </a:r>
            <a:r>
              <a:rPr lang="vi" sz="1000">
                <a:solidFill>
                  <a:srgbClr val="0000F0"/>
                </a:solidFill>
                <a:highlight>
                  <a:srgbClr val="F0F0F0"/>
                </a:highlight>
                <a:latin typeface="Roboto Mono"/>
                <a:ea typeface="Roboto Mono"/>
                <a:cs typeface="Roboto Mono"/>
                <a:sym typeface="Roboto Mono"/>
              </a:rPr>
              <a:t>HinhChuNhat</a:t>
            </a:r>
            <a:r>
              <a:rPr lang="vi" sz="1000">
                <a:highlight>
                  <a:srgbClr val="F0F0F0"/>
                </a:highlight>
                <a:latin typeface="Roboto Mono"/>
                <a:ea typeface="Roboto Mono"/>
                <a:cs typeface="Roboto Mono"/>
                <a:sym typeface="Roboto Mono"/>
              </a:rPr>
              <a:t> {</a:t>
            </a:r>
            <a:br>
              <a:rPr lang="vi" sz="1000">
                <a:highlight>
                  <a:srgbClr val="F0F0F0"/>
                </a:highlight>
                <a:latin typeface="Roboto Mono"/>
                <a:ea typeface="Roboto Mono"/>
                <a:cs typeface="Roboto Mono"/>
                <a:sym typeface="Roboto Mono"/>
              </a:rPr>
            </a:br>
            <a:br>
              <a:rPr lang="vi" sz="1000">
                <a:highlight>
                  <a:srgbClr val="F0F0F0"/>
                </a:highlight>
                <a:latin typeface="Roboto Mono"/>
                <a:ea typeface="Roboto Mono"/>
                <a:cs typeface="Roboto Mono"/>
                <a:sym typeface="Roboto Mono"/>
              </a:rPr>
            </a:br>
            <a:r>
              <a:rPr b="1" lang="vi" sz="1000">
                <a:solidFill>
                  <a:srgbClr val="700080"/>
                </a:solidFill>
                <a:highlight>
                  <a:srgbClr val="F0F0F0"/>
                </a:highlight>
                <a:latin typeface="Roboto Mono"/>
                <a:ea typeface="Roboto Mono"/>
                <a:cs typeface="Roboto Mono"/>
                <a:sym typeface="Roboto Mono"/>
              </a:rPr>
              <a:t>public</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None/>
            </a:pPr>
            <a:r>
              <a:rPr lang="vi" sz="1000">
                <a:highlight>
                  <a:srgbClr val="F0F0F0"/>
                </a:highlight>
                <a:latin typeface="Roboto Mono"/>
                <a:ea typeface="Roboto Mono"/>
                <a:cs typeface="Roboto Mono"/>
                <a:sym typeface="Roboto Mono"/>
              </a:rPr>
              <a:t>    </a:t>
            </a:r>
            <a:r>
              <a:rPr lang="vi" sz="1000">
                <a:solidFill>
                  <a:srgbClr val="008050"/>
                </a:solidFill>
                <a:highlight>
                  <a:srgbClr val="F0F0F0"/>
                </a:highlight>
                <a:latin typeface="Roboto Mono"/>
                <a:ea typeface="Roboto Mono"/>
                <a:cs typeface="Roboto Mono"/>
                <a:sym typeface="Roboto Mono"/>
              </a:rPr>
              <a:t>double</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chieuDai</a:t>
            </a:r>
            <a:r>
              <a:rPr lang="vi" sz="1000">
                <a:highlight>
                  <a:srgbClr val="F0F0F0"/>
                </a:highlight>
                <a:latin typeface="Roboto Mono"/>
                <a:ea typeface="Roboto Mono"/>
                <a:cs typeface="Roboto Mono"/>
                <a:sym typeface="Roboto Mono"/>
              </a:rPr>
              <a:t>;</a:t>
            </a:r>
            <a:br>
              <a:rPr lang="vi" sz="1000">
                <a:highlight>
                  <a:srgbClr val="F0F0F0"/>
                </a:highlight>
                <a:latin typeface="Roboto Mono"/>
                <a:ea typeface="Roboto Mono"/>
                <a:cs typeface="Roboto Mono"/>
                <a:sym typeface="Roboto Mono"/>
              </a:rPr>
            </a:br>
            <a:r>
              <a:rPr lang="vi" sz="1000">
                <a:highlight>
                  <a:srgbClr val="F0F0F0"/>
                </a:highlight>
                <a:latin typeface="Roboto Mono"/>
                <a:ea typeface="Roboto Mono"/>
                <a:cs typeface="Roboto Mono"/>
                <a:sym typeface="Roboto Mono"/>
              </a:rPr>
              <a:t>    </a:t>
            </a:r>
            <a:r>
              <a:rPr lang="vi" sz="1000">
                <a:solidFill>
                  <a:srgbClr val="008050"/>
                </a:solidFill>
                <a:highlight>
                  <a:srgbClr val="F0F0F0"/>
                </a:highlight>
                <a:latin typeface="Roboto Mono"/>
                <a:ea typeface="Roboto Mono"/>
                <a:cs typeface="Roboto Mono"/>
                <a:sym typeface="Roboto Mono"/>
              </a:rPr>
              <a:t>double</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chieuRong</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None/>
            </a:pPr>
            <a:r>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None/>
            </a:pP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HinhChuNhat</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None/>
            </a:pPr>
            <a:r>
              <a:rPr lang="vi" sz="1000">
                <a:highlight>
                  <a:srgbClr val="F0F0F0"/>
                </a:highlight>
                <a:latin typeface="Roboto Mono"/>
                <a:ea typeface="Roboto Mono"/>
                <a:cs typeface="Roboto Mono"/>
                <a:sym typeface="Roboto Mono"/>
              </a:rPr>
              <a:t>    </a:t>
            </a:r>
            <a:r>
              <a:rPr i="1" lang="vi" sz="1000">
                <a:solidFill>
                  <a:srgbClr val="A05000"/>
                </a:solidFill>
                <a:highlight>
                  <a:srgbClr val="F0F0F0"/>
                </a:highlight>
                <a:latin typeface="Roboto Mono"/>
                <a:ea typeface="Roboto Mono"/>
                <a:cs typeface="Roboto Mono"/>
                <a:sym typeface="Roboto Mono"/>
              </a:rPr>
              <a:t>// Hàm tính diện tích</a:t>
            </a:r>
            <a:br>
              <a:rPr lang="vi" sz="1000">
                <a:highlight>
                  <a:srgbClr val="F0F0F0"/>
                </a:highlight>
                <a:latin typeface="Roboto Mono"/>
                <a:ea typeface="Roboto Mono"/>
                <a:cs typeface="Roboto Mono"/>
                <a:sym typeface="Roboto Mono"/>
              </a:rPr>
            </a:br>
            <a:r>
              <a:rPr lang="vi" sz="1000">
                <a:highlight>
                  <a:srgbClr val="F0F0F0"/>
                </a:highlight>
                <a:latin typeface="Roboto Mono"/>
                <a:ea typeface="Roboto Mono"/>
                <a:cs typeface="Roboto Mono"/>
                <a:sym typeface="Roboto Mono"/>
              </a:rPr>
              <a:t>    </a:t>
            </a:r>
            <a:r>
              <a:rPr lang="vi" sz="1000">
                <a:solidFill>
                  <a:srgbClr val="008050"/>
                </a:solidFill>
                <a:highlight>
                  <a:srgbClr val="F0F0F0"/>
                </a:highlight>
                <a:latin typeface="Roboto Mono"/>
                <a:ea typeface="Roboto Mono"/>
                <a:cs typeface="Roboto Mono"/>
                <a:sym typeface="Roboto Mono"/>
              </a:rPr>
              <a:t>double</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tinhDienTich</a:t>
            </a:r>
            <a:r>
              <a:rPr lang="vi" sz="1000">
                <a:highlight>
                  <a:srgbClr val="F0F0F0"/>
                </a:highlight>
                <a:latin typeface="Roboto Mono"/>
                <a:ea typeface="Roboto Mono"/>
                <a:cs typeface="Roboto Mono"/>
                <a:sym typeface="Roboto Mono"/>
              </a:rPr>
              <a:t>() {</a:t>
            </a:r>
            <a:br>
              <a:rPr lang="vi" sz="1000">
                <a:highlight>
                  <a:srgbClr val="F0F0F0"/>
                </a:highlight>
                <a:latin typeface="Roboto Mono"/>
                <a:ea typeface="Roboto Mono"/>
                <a:cs typeface="Roboto Mono"/>
                <a:sym typeface="Roboto Mono"/>
              </a:rPr>
            </a:br>
            <a:r>
              <a:rPr lang="vi" sz="1000">
                <a:highlight>
                  <a:srgbClr val="F0F0F0"/>
                </a:highlight>
                <a:latin typeface="Roboto Mono"/>
                <a:ea typeface="Roboto Mono"/>
                <a:cs typeface="Roboto Mono"/>
                <a:sym typeface="Roboto Mono"/>
              </a:rPr>
              <a:t>        </a:t>
            </a:r>
            <a:r>
              <a:rPr b="1" lang="vi" sz="1000">
                <a:solidFill>
                  <a:srgbClr val="700080"/>
                </a:solidFill>
                <a:highlight>
                  <a:srgbClr val="F0F0F0"/>
                </a:highlight>
                <a:latin typeface="Roboto Mono"/>
                <a:ea typeface="Roboto Mono"/>
                <a:cs typeface="Roboto Mono"/>
                <a:sym typeface="Roboto Mono"/>
              </a:rPr>
              <a:t>return</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chieuDai</a:t>
            </a:r>
            <a:r>
              <a:rPr lang="vi" sz="1000">
                <a:highlight>
                  <a:srgbClr val="F0F0F0"/>
                </a:highlight>
                <a:latin typeface="Roboto Mono"/>
                <a:ea typeface="Roboto Mono"/>
                <a:cs typeface="Roboto Mono"/>
                <a:sym typeface="Roboto Mono"/>
              </a:rPr>
              <a:t> </a:t>
            </a:r>
            <a:r>
              <a:rPr b="1" lang="vi" sz="1000">
                <a:solidFill>
                  <a:srgbClr val="EE11FF"/>
                </a:solidFill>
                <a:highlight>
                  <a:srgbClr val="F0F0F0"/>
                </a:highlight>
                <a:latin typeface="Roboto Mono"/>
                <a:ea typeface="Roboto Mono"/>
                <a:cs typeface="Roboto Mono"/>
                <a:sym typeface="Roboto Mono"/>
              </a:rPr>
              <a:t>*</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chieuRong</a:t>
            </a:r>
            <a:r>
              <a:rPr lang="vi" sz="1000">
                <a:highlight>
                  <a:srgbClr val="F0F0F0"/>
                </a:highlight>
                <a:latin typeface="Roboto Mono"/>
                <a:ea typeface="Roboto Mono"/>
                <a:cs typeface="Roboto Mono"/>
                <a:sym typeface="Roboto Mono"/>
              </a:rPr>
              <a:t>;</a:t>
            </a:r>
            <a:br>
              <a:rPr lang="vi" sz="1000">
                <a:highlight>
                  <a:srgbClr val="F0F0F0"/>
                </a:highlight>
                <a:latin typeface="Roboto Mono"/>
                <a:ea typeface="Roboto Mono"/>
                <a:cs typeface="Roboto Mono"/>
                <a:sym typeface="Roboto Mono"/>
              </a:rPr>
            </a:br>
            <a:r>
              <a:rPr lang="vi" sz="1000">
                <a:highlight>
                  <a:srgbClr val="F0F0F0"/>
                </a:highlight>
                <a:latin typeface="Roboto Mono"/>
                <a:ea typeface="Roboto Mono"/>
                <a:cs typeface="Roboto Mono"/>
                <a:sym typeface="Roboto Mono"/>
              </a:rPr>
              <a:t>    }</a:t>
            </a:r>
            <a:br>
              <a:rPr lang="vi" sz="1000">
                <a:highlight>
                  <a:srgbClr val="F0F0F0"/>
                </a:highlight>
                <a:latin typeface="Roboto Mono"/>
                <a:ea typeface="Roboto Mono"/>
                <a:cs typeface="Roboto Mono"/>
                <a:sym typeface="Roboto Mono"/>
              </a:rPr>
            </a:b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None/>
            </a:pPr>
            <a:r>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None/>
            </a:pPr>
            <a:r>
              <a:rPr lang="vi" sz="1000">
                <a:solidFill>
                  <a:srgbClr val="1AB1CD"/>
                </a:solidFill>
                <a:highlight>
                  <a:srgbClr val="F0F0F0"/>
                </a:highlight>
                <a:latin typeface="Roboto Mono"/>
                <a:ea typeface="Roboto Mono"/>
                <a:cs typeface="Roboto Mono"/>
                <a:sym typeface="Roboto Mono"/>
              </a:rPr>
              <a:t>HinhChuNhat</a:t>
            </a:r>
            <a:r>
              <a:rPr lang="vi" sz="1000">
                <a:highlight>
                  <a:srgbClr val="F0F0F0"/>
                </a:highlight>
                <a:latin typeface="Roboto Mono"/>
                <a:ea typeface="Roboto Mono"/>
                <a:cs typeface="Roboto Mono"/>
                <a:sym typeface="Roboto Mono"/>
              </a:rPr>
              <a:t>:</a:t>
            </a:r>
            <a:r>
              <a:rPr lang="vi" sz="1000">
                <a:solidFill>
                  <a:srgbClr val="1AB1CD"/>
                </a:solidFill>
                <a:highlight>
                  <a:srgbClr val="F0F0F0"/>
                </a:highlight>
                <a:latin typeface="Roboto Mono"/>
                <a:ea typeface="Roboto Mono"/>
                <a:cs typeface="Roboto Mono"/>
                <a:sym typeface="Roboto Mono"/>
              </a:rPr>
              <a:t>HinhChuNhat</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None/>
            </a:pP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None/>
            </a:pP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chieuDai</a:t>
            </a:r>
            <a:r>
              <a:rPr lang="vi" sz="1000">
                <a:highlight>
                  <a:srgbClr val="F0F0F0"/>
                </a:highlight>
                <a:latin typeface="Roboto Mono"/>
                <a:ea typeface="Roboto Mono"/>
                <a:cs typeface="Roboto Mono"/>
                <a:sym typeface="Roboto Mono"/>
              </a:rPr>
              <a:t> </a:t>
            </a:r>
            <a:r>
              <a:rPr b="1" lang="vi" sz="1000">
                <a:solidFill>
                  <a:srgbClr val="EE11FF"/>
                </a:solidFill>
                <a:highlight>
                  <a:srgbClr val="F0F0F0"/>
                </a:highlight>
                <a:latin typeface="Roboto Mono"/>
                <a:ea typeface="Roboto Mono"/>
                <a:cs typeface="Roboto Mono"/>
                <a:sym typeface="Roboto Mono"/>
              </a:rPr>
              <a:t>=</a:t>
            </a:r>
            <a:r>
              <a:rPr lang="vi" sz="1000">
                <a:highlight>
                  <a:srgbClr val="F0F0F0"/>
                </a:highlight>
                <a:latin typeface="Roboto Mono"/>
                <a:ea typeface="Roboto Mono"/>
                <a:cs typeface="Roboto Mono"/>
                <a:sym typeface="Roboto Mono"/>
              </a:rPr>
              <a:t> </a:t>
            </a:r>
            <a:r>
              <a:rPr lang="vi" sz="1000">
                <a:solidFill>
                  <a:srgbClr val="106040"/>
                </a:solidFill>
                <a:highlight>
                  <a:srgbClr val="F0F0F0"/>
                </a:highlight>
                <a:latin typeface="Roboto Mono"/>
                <a:ea typeface="Roboto Mono"/>
                <a:cs typeface="Roboto Mono"/>
                <a:sym typeface="Roboto Mono"/>
              </a:rPr>
              <a:t>10</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None/>
            </a:pP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chieuRong</a:t>
            </a:r>
            <a:r>
              <a:rPr lang="vi" sz="1000">
                <a:highlight>
                  <a:srgbClr val="F0F0F0"/>
                </a:highlight>
                <a:latin typeface="Roboto Mono"/>
                <a:ea typeface="Roboto Mono"/>
                <a:cs typeface="Roboto Mono"/>
                <a:sym typeface="Roboto Mono"/>
              </a:rPr>
              <a:t> </a:t>
            </a:r>
            <a:r>
              <a:rPr b="1" lang="vi" sz="1000">
                <a:solidFill>
                  <a:srgbClr val="EE11FF"/>
                </a:solidFill>
                <a:highlight>
                  <a:srgbClr val="F0F0F0"/>
                </a:highlight>
                <a:latin typeface="Roboto Mono"/>
                <a:ea typeface="Roboto Mono"/>
                <a:cs typeface="Roboto Mono"/>
                <a:sym typeface="Roboto Mono"/>
              </a:rPr>
              <a:t>=</a:t>
            </a:r>
            <a:r>
              <a:rPr lang="vi" sz="1000">
                <a:highlight>
                  <a:srgbClr val="F0F0F0"/>
                </a:highlight>
                <a:latin typeface="Roboto Mono"/>
                <a:ea typeface="Roboto Mono"/>
                <a:cs typeface="Roboto Mono"/>
                <a:sym typeface="Roboto Mono"/>
              </a:rPr>
              <a:t> </a:t>
            </a:r>
            <a:r>
              <a:rPr lang="vi" sz="1000">
                <a:solidFill>
                  <a:srgbClr val="106040"/>
                </a:solidFill>
                <a:highlight>
                  <a:srgbClr val="F0F0F0"/>
                </a:highlight>
                <a:latin typeface="Roboto Mono"/>
                <a:ea typeface="Roboto Mono"/>
                <a:cs typeface="Roboto Mono"/>
                <a:sym typeface="Roboto Mono"/>
              </a:rPr>
              <a:t>9</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None/>
            </a:pP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None/>
            </a:pPr>
            <a:r>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None/>
            </a:pPr>
            <a:r>
              <a:t/>
            </a:r>
            <a:endParaRPr sz="1000">
              <a:highlight>
                <a:srgbClr val="F0F0F0"/>
              </a:highlight>
              <a:latin typeface="Roboto Mono"/>
              <a:ea typeface="Roboto Mono"/>
              <a:cs typeface="Roboto Mono"/>
              <a:sym typeface="Roboto Mono"/>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