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2f44209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2f44209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2f44209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2f44209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2f44209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2f44209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2f44209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2f44209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f4420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f4420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2f44209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2f44209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2f44209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2f44209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2f44209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2f44209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f44209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f44209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47f91f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47f91f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f44209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f44209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2f44209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2f44209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tập OOP - 2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Hoàng Trung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115" name="Google Shape;115;p22"/>
          <p:cNvSpPr/>
          <p:nvPr/>
        </p:nvSpPr>
        <p:spPr>
          <a:xfrm>
            <a:off x="3437175" y="862575"/>
            <a:ext cx="5351100" cy="4058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Gọi món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ID		Tên Món	Giá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2401		Gà Rán	40000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2402		Coca		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	2403		Soup		25000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ID món: 2401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STT	Tên Món	Giá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1	Gà Rán	40000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nhập số lượng món: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STT	Tên Món	Giá		Số lượng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1	Gà Rán	40000	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Bạn có muốn gọi món khác không 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Gọi thêm món khác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  0. 	Quay lại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122" name="Google Shape;122;p23"/>
          <p:cNvSpPr/>
          <p:nvPr/>
        </p:nvSpPr>
        <p:spPr>
          <a:xfrm>
            <a:off x="3437175" y="862575"/>
            <a:ext cx="5351100" cy="4058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Hủy món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ID		TênMón	Giá		Số lượng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2401		Gà Rán	40000	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2402		Coca		10000	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ID món bạn muốn hủy:	2401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STT	ID		TênMón	Giá		Số lượng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1	2401		Gà Rán	40000	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Vui lòng nhập số lượng muốn hủy:	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Hủy món thành công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Bạn có muốn hủy món khác không 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Hủy món khác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  0. 	Quay lại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129" name="Google Shape;129;p24"/>
          <p:cNvSpPr/>
          <p:nvPr/>
        </p:nvSpPr>
        <p:spPr>
          <a:xfrm>
            <a:off x="3437175" y="862575"/>
            <a:ext cx="5351100" cy="4058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Danh sách món đã đặt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ID		TênMón	Giá		Số lượng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2401		Gà Rán	40000	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2402		Coca		10000	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  0. 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nhấn 0 để quay lại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136" name="Google Shape;136;p25"/>
          <p:cNvSpPr/>
          <p:nvPr/>
        </p:nvSpPr>
        <p:spPr>
          <a:xfrm>
            <a:off x="3437175" y="862575"/>
            <a:ext cx="5351100" cy="4058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Thanh toán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Danh sách món đã đặt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STT	TênMón	Giá		Số lượng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1	Gà Rán	40000	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2	Coca		10000	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Tổng : 100000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VAT: 10%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Thành tiền: 110000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Thanh toán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  0. 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chọn chức năng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Thanh toán thành công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61" name="Google Shape;61;p14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67" name="Google Shape;67;p15"/>
          <p:cNvSpPr/>
          <p:nvPr/>
        </p:nvSpPr>
        <p:spPr>
          <a:xfrm>
            <a:off x="3437175" y="1542100"/>
            <a:ext cx="5351100" cy="3029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up số bàn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món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74" name="Google Shape;74;p16"/>
          <p:cNvSpPr/>
          <p:nvPr/>
        </p:nvSpPr>
        <p:spPr>
          <a:xfrm>
            <a:off x="3437175" y="1542100"/>
            <a:ext cx="5351100" cy="3029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Set up số bàn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số bàn sẽ phục vụ: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Set up số bàn phục vụ thành công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81" name="Google Shape;81;p17"/>
          <p:cNvSpPr/>
          <p:nvPr/>
        </p:nvSpPr>
        <p:spPr>
          <a:xfrm>
            <a:off x="3437175" y="1542100"/>
            <a:ext cx="5351100" cy="3237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Thêm món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tên món mới: Bún bò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đơn giá: 35000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Thông tin món: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ID		Tên Món	Giá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2405		Bún Bò	35000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Thêm món thành công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Bạn có muốn thêm món khác không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món khác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88" name="Google Shape;88;p18"/>
          <p:cNvSpPr/>
          <p:nvPr/>
        </p:nvSpPr>
        <p:spPr>
          <a:xfrm>
            <a:off x="3437175" y="1041900"/>
            <a:ext cx="5351100" cy="5049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Sửa món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Danh sách món: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ID		Tên Món	Giá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2401		Phở		35000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2402		Hủ Tíu	35000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	2404		Coca		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	2405		Bún Bò	35000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ID món bạn muốn sửa: 2401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STT	ID		Tên Món	Giá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1	2401		Phở		35000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giá mới: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Cập nhật thông tin món thành công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Bạn có muốn thay đổi thông tin món khác không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Thay đổi thông tin món khác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95" name="Google Shape;95;p19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101" name="Google Shape;101;p20"/>
          <p:cNvSpPr/>
          <p:nvPr/>
        </p:nvSpPr>
        <p:spPr>
          <a:xfrm>
            <a:off x="3437175" y="1542100"/>
            <a:ext cx="5351100" cy="3029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Số bàn:		1	2	3	4	5	6	7	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Trạng thái:		O	O	O	O	O	O	O	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X: đang phục vụ: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O: đang trống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Chọn bàn: 1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744575"/>
            <a:ext cx="8520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- 2</a:t>
            </a:r>
            <a:endParaRPr sz="2800"/>
          </a:p>
        </p:txBody>
      </p:sp>
      <p:sp>
        <p:nvSpPr>
          <p:cNvPr id="108" name="Google Shape;108;p21"/>
          <p:cNvSpPr/>
          <p:nvPr/>
        </p:nvSpPr>
        <p:spPr>
          <a:xfrm>
            <a:off x="3437175" y="1542100"/>
            <a:ext cx="5351100" cy="325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Số bàn:		1	2	3	4	5	6	7	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Trạng thái:		O	O	O	O	O	O	O	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X: đang phục vụ: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O: đang trống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Chọn bàn: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Gọi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Hủy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Đổi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món đã đặt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Thanh toán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398275" y="1579850"/>
            <a:ext cx="2529300" cy="2935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nhà hàng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Thoát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