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eff92b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eff92b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3eff92b8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3eff92b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3eff92b8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3eff92b8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3eff92b8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3eff92b8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3eff92b8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3eff92b8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3eff92b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3eff92b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3eff92b8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3eff92b8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eff92b8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eff92b8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3eff92b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3eff92b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3eff92b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3eff92b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eff92b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eff92b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3eff92b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3eff92b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3eff92b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3eff92b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3eff92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3eff92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eff92b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eff92b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eff92b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eff92b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eff92b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eff92b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eff92b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eff92b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eff92b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3eff92b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eff92b8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eff92b8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tập OOP - 3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Phan Hoàng Trung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15" name="Google Shape;115;p22"/>
          <p:cNvSpPr/>
          <p:nvPr/>
        </p:nvSpPr>
        <p:spPr>
          <a:xfrm>
            <a:off x="-234050" y="1475975"/>
            <a:ext cx="10305900" cy="37734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Thời gian làm việc của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Tên nhân viên	|	T2		|	T3		|	T4		|	T5		|	T6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Trung		|	Sáng		|	X		|	Chiều	|	Sáng		|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			Chiều	|	X		|	Tối		|	X		|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Tuấn			|	Chiều	|	X		|	Sáng		|	Chiều	|	Tối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			X		|	X		|	Tối		|	X		|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Thái			|	Sáng		|	Sáng		|	Chiều	|	Tối		|	Sáng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			Chiều	|	X		|	Tối		|	X		|	Chiều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—------------------------------------------------------------------------------------------------------------------------------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nhấn 0 để quay lại: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21" name="Google Shape;121;p23"/>
          <p:cNvSpPr/>
          <p:nvPr/>
        </p:nvSpPr>
        <p:spPr>
          <a:xfrm>
            <a:off x="4145100" y="994725"/>
            <a:ext cx="4687200" cy="4254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Thêm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số phòng : 101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phòng khác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nhấn 0 để quay lại:</a:t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Xem trạng thái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28" name="Google Shape;128;p24"/>
          <p:cNvSpPr/>
          <p:nvPr/>
        </p:nvSpPr>
        <p:spPr>
          <a:xfrm>
            <a:off x="4145100" y="154775"/>
            <a:ext cx="4687200" cy="5077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Xem trạng thái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Floor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101	102	</a:t>
            </a:r>
            <a:r>
              <a:rPr lang="vi">
                <a:solidFill>
                  <a:schemeClr val="dk1"/>
                </a:solidFill>
              </a:rPr>
              <a:t>103</a:t>
            </a:r>
            <a:r>
              <a:rPr lang="vi">
                <a:solidFill>
                  <a:schemeClr val="dk1"/>
                </a:solidFill>
              </a:rPr>
              <a:t>	104	105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A	A	</a:t>
            </a:r>
            <a:r>
              <a:rPr lang="vi">
                <a:solidFill>
                  <a:schemeClr val="dk1"/>
                </a:solidFill>
              </a:rPr>
              <a:t>A</a:t>
            </a:r>
            <a:r>
              <a:rPr lang="vi">
                <a:solidFill>
                  <a:schemeClr val="dk1"/>
                </a:solidFill>
              </a:rPr>
              <a:t>	A	A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Floor 2: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201	202	203	204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A	A	A	A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Floor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301	302	303	304	305	306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A	A	A	A	A	A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U:	Unavailable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A:	Available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Xem thông tin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Xem thông tin phòng: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số phòng: 301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Xem trạng thái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35" name="Google Shape;135;p25"/>
          <p:cNvSpPr/>
          <p:nvPr/>
        </p:nvSpPr>
        <p:spPr>
          <a:xfrm>
            <a:off x="4352625" y="-48025"/>
            <a:ext cx="4479600" cy="5143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Xem thông tin phòng: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số phòng: 301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Thông tin khách: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Tên:	Trung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SĐT:	123456789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Lịch sử check in - check out: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Thời gian			Check in/out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10h59 - 28/1/2023	Check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12h - 29/1/2023		Check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Feedback: View đẹp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Tên:	Vũ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SĐT:	987654321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Lịch sử check in - check out: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Thời gian			Check in/out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13h59 - 29/1/2023	Check 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12h - 30/1/2023		Check out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Feedback: View đẹp</a:t>
            </a:r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Xem trạng thái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42" name="Google Shape;142;p26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Dịch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4145000" y="1617600"/>
            <a:ext cx="46872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Dịch vụ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Đồ ăn, thức uống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Bể bơi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Gym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Giặt ủi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49" name="Google Shape;149;p27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Dịch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4145000" y="1617600"/>
            <a:ext cx="46872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Đồ ăn, thức uống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món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món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Cập nhật giá món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56" name="Google Shape;156;p28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Nhân viên lễ tân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Xem ca làm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Sửa thông tin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Đặt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Trả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Danh sách phòng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  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chọn tính năng: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62" name="Google Shape;162;p29"/>
          <p:cNvSpPr/>
          <p:nvPr/>
        </p:nvSpPr>
        <p:spPr>
          <a:xfrm>
            <a:off x="400725" y="1617600"/>
            <a:ext cx="86073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Xem ca làm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Thời gian làm việc: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Tên nhân viên	|	T2		|	T3	|	T4		|	T5		|	T6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Trung		|	Sáng		|	X	|	Chiều	|	Sáng		|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			Chiều	|	X	|	Tối		|	X		|	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0. 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nhấn 0 để quay lại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68" name="Google Shape;168;p30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Nhân viên lễ tân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Xem ca làm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Sửa thông tin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Đặt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Trả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Danh sách phòng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  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chọn tính năng: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4080375" y="1570425"/>
            <a:ext cx="4679700" cy="3573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Sửa thông tin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mật khẩu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sđt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Sửa mật khẩu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mật khẩu cũ: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mật khẩu mới: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Thay đổi mật khẩu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—------------------------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Tiếp tục sửa thông tin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75" name="Google Shape;175;p31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Nhân viên lễ tân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Xem ca làm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Sửa thông tin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Đặt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Trả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Danh sách phòng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  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chọn tính năng: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4004875" y="183100"/>
            <a:ext cx="4679700" cy="4832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Đặt phòng cho khách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Danh sách phòng: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Floor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101	102	103	104	105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O	O	O	O	X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Floor 2: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201	202	203	204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O	O	X	O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Floor 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301	302	303	304	305	306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O	O	O	O	O	O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X: đang sử dụng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O: đang trống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chọn phòng: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61" name="Google Shape;61;p14"/>
          <p:cNvSpPr/>
          <p:nvPr/>
        </p:nvSpPr>
        <p:spPr>
          <a:xfrm>
            <a:off x="436025" y="1570425"/>
            <a:ext cx="4003200" cy="13779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Thông tin đăng nhập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tài khoản ( account/sđt): 123456789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mật khẩu: 123456789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82" name="Google Shape;182;p32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	Nhân viên lễ tân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Xem ca làm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Sửa thông tin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Đặt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Trả phòng cho khách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vi">
                <a:solidFill>
                  <a:schemeClr val="dk1"/>
                </a:solidFill>
              </a:rPr>
              <a:t>Danh sách phòng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  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Vui lòng chọn tính năng: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>
            <a:off x="4004875" y="183100"/>
            <a:ext cx="4679700" cy="4832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chọn phòng: 201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tên khách: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sđt: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ngày checkin: 28/1/2023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Đặt phòng cho khách thành công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nhấn 0 để quay lại.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89" name="Google Shape;189;p33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Nhân viên lễ tân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Xem ca làm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Đặt phòng cho khách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Trả phòng cho khách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phòng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3607050" y="183100"/>
            <a:ext cx="5077500" cy="5640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	Trả phòng cho khách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sđt: 123456789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Thông tin khách: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Tên:	Trung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SĐT:	132456789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Phòng ở:	201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Thời gian checkin: 28/1/2023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nhập ngày checkout: 3/2/2023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Dịch vụ sử dụng: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Tên		|	Đơn giá	|	Số lượng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Thời gian ở|	200000	|	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Tổng chi phí dịch vụ:	1400000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Thuế VAT:	10%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Thành tiền:	1540000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Feedback: View khách sạn đẹp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Trả phòng cho khách thành công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0.	Quay lại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Vui lòng nhấn 0 để quay lại.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67" name="Google Shape;67;p15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Dịch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73" name="Google Shape;73;p16"/>
          <p:cNvSpPr/>
          <p:nvPr/>
        </p:nvSpPr>
        <p:spPr>
          <a:xfrm>
            <a:off x="436025" y="1570425"/>
            <a:ext cx="3095400" cy="3001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Quản lý phòng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Dịch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145000" y="1617600"/>
            <a:ext cx="46872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</a:t>
            </a:r>
            <a:r>
              <a:rPr lang="vi"/>
              <a:t>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80" name="Google Shape;80;p17"/>
          <p:cNvSpPr/>
          <p:nvPr/>
        </p:nvSpPr>
        <p:spPr>
          <a:xfrm>
            <a:off x="4145000" y="1617600"/>
            <a:ext cx="46872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Thêm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tên nhân viên: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sđt: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Nhập vị trí công việc: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Thêm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 khác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chức năng: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87" name="Google Shape;87;p18"/>
          <p:cNvSpPr/>
          <p:nvPr/>
        </p:nvSpPr>
        <p:spPr>
          <a:xfrm>
            <a:off x="4145000" y="1202350"/>
            <a:ext cx="4687200" cy="3680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Sửa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Danh sách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STT	ID	Tên		SĐT			Chức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	24	Trung	123456789		Tạp vụ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	28	Thái		567891237		Bảo vệ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	30	Sơn		123897519		Đầu bếp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của nhân viên muốn sửa thông tin: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chức vụ mới: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Sửa chức vụ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nhấn 0 để quay lại: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94" name="Google Shape;94;p19"/>
          <p:cNvSpPr/>
          <p:nvPr/>
        </p:nvSpPr>
        <p:spPr>
          <a:xfrm>
            <a:off x="4145000" y="1617600"/>
            <a:ext cx="4687200" cy="32655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Xóa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ID	Tên		SĐT			Chức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	24	Trung	123456789		Tạp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2	28	Thái		567891237		Bảo vệ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3	30	Sơn		123897519		Đầu bếp</a:t>
            </a:r>
            <a:r>
              <a:rPr lang="vi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của nhân viên muốn xóa thông tin: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Xóa nhân viên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nhấn 0 để quay lại: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01" name="Google Shape;101;p20"/>
          <p:cNvSpPr/>
          <p:nvPr/>
        </p:nvSpPr>
        <p:spPr>
          <a:xfrm>
            <a:off x="4145100" y="689925"/>
            <a:ext cx="4687200" cy="5024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Set ca làm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ID	Tên		SĐT			Chức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	24	Trung	123456789		Tạp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2	28	Thái		567891237		Bảo vệ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3	30	Sơn		123897519		Đầu bếp</a:t>
            </a:r>
            <a:r>
              <a:rPr lang="vi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id của nhân viên muốn set ca làm: 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nhập ca làm việc trong tuần tương ứng với định dạng như sau ( </a:t>
            </a:r>
            <a:r>
              <a:rPr lang="vi">
                <a:solidFill>
                  <a:schemeClr val="dk1"/>
                </a:solidFill>
              </a:rPr>
              <a:t>Ngày - Buổi, Ngày - Buổi, Ngày - Buổi</a:t>
            </a:r>
            <a:r>
              <a:rPr lang="vi"/>
              <a:t>): 2-S, 2-C, 3-C, 4-T, 5-C, 6-S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Set ca làm thành công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khác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chọn tính năng: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0" y="744575"/>
            <a:ext cx="8520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Bài tập OOP - 3</a:t>
            </a:r>
            <a:endParaRPr sz="2800"/>
          </a:p>
        </p:txBody>
      </p:sp>
      <p:sp>
        <p:nvSpPr>
          <p:cNvPr id="108" name="Google Shape;108;p21"/>
          <p:cNvSpPr/>
          <p:nvPr/>
        </p:nvSpPr>
        <p:spPr>
          <a:xfrm>
            <a:off x="4145100" y="994725"/>
            <a:ext cx="4687200" cy="4254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Danh sách thông tin nhân viên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STT	ID	Tên		SĐT			Chức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1	24	Trung	123456789		Tạp vụ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2	28	Thái		567891237		Bảo vệ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3	30	Sơn		123897519		Đầu bếp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—---------------------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Vui lòng nhấn 0 để quay lại: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311700" y="1617600"/>
            <a:ext cx="3295500" cy="29541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	Quản lý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Thêm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Sửa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Xóa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Set ca làm cho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Danh sách thông tin nhân viên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vi"/>
              <a:t>Thời gian làm việc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  0.	Quay lại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