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6d3c3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6d3c3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66d3c3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66d3c3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66d3c31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66d3c31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6d3c31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6d3c31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6d3c31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6d3c31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66d3c31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66d3c31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66d3c31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66d3c31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66d3c31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66d3c31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tập OOP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Phan Hoàng Trung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1. Quản lý sinh viên</a:t>
            </a:r>
            <a:endParaRPr sz="2800"/>
          </a:p>
        </p:txBody>
      </p:sp>
      <p:sp>
        <p:nvSpPr>
          <p:cNvPr id="61" name="Google Shape;61;p14"/>
          <p:cNvSpPr/>
          <p:nvPr/>
        </p:nvSpPr>
        <p:spPr>
          <a:xfrm>
            <a:off x="492825" y="1447650"/>
            <a:ext cx="4119600" cy="29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Quan ly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	Them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	Sua thong tin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	Xoa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	Tim kiem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	Sap xep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	In ra danh sach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	Luu vao file “database_sv.csv”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	Thoat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1. Quản lý sinh viên</a:t>
            </a:r>
            <a:endParaRPr sz="2800"/>
          </a:p>
        </p:txBody>
      </p:sp>
      <p:sp>
        <p:nvSpPr>
          <p:cNvPr id="67" name="Google Shape;67;p15"/>
          <p:cNvSpPr/>
          <p:nvPr/>
        </p:nvSpPr>
        <p:spPr>
          <a:xfrm>
            <a:off x="492825" y="1447650"/>
            <a:ext cx="4119600" cy="29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Danh sach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	Them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	Sua thong tin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	Xoa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	Tim kiem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	Sap xep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	In ra danh sach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	Luu vao file “database_sv.csv”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	Thoat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92825" y="1447650"/>
            <a:ext cx="4119600" cy="29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Quan ly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	Them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	Sua thong tin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	Xoa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	Tim kiem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	Sap xep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	In ra danh sach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	Luu vao file “database_sv.csv”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	Thoat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931675" y="633500"/>
            <a:ext cx="4119600" cy="45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Them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Nhap ten: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Nhap tuoi: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Gioi tinh: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Nhap diem toan: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Nhap diem 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Nhap diem hoa: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ID:	202401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Ten: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Tuoi:	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Gioi tinh:	Nam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Toan	|	Ly	|	Hoa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   8		9		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Diem trung binh:	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Loai:	Gioi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Them sinh vien khac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0. 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744575"/>
            <a:ext cx="85206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1. Quản lý sinh viên</a:t>
            </a:r>
            <a:endParaRPr sz="2800"/>
          </a:p>
        </p:txBody>
      </p:sp>
      <p:sp>
        <p:nvSpPr>
          <p:cNvPr id="75" name="Google Shape;75;p16"/>
          <p:cNvSpPr/>
          <p:nvPr/>
        </p:nvSpPr>
        <p:spPr>
          <a:xfrm>
            <a:off x="492825" y="1447650"/>
            <a:ext cx="4119600" cy="29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Quan ly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	Them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	Sua thong tin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	Xoa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	Tim kiem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	Sap xep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	In ra danh sach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	Luu vao file “database_sv.csv”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	Thoat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931675" y="404900"/>
            <a:ext cx="4119600" cy="6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Sua thong tin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Nhap ten sinh vien: 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STT	|	ID		|	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	|	202401	|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	|	202410	|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	|	202451	|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	|	202487	|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nhap ID sinh vien muon sua thong tin: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ID:	202401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Ten:	Trung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Tuoi:	18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Gioi tinh:	Nam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Toan	|	Ly	|	Hoa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   8		9		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Diem trung binh:	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Loai:	Gioi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Sua ten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Sua tuoi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Sua gioi tinh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Sua diem toan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Sua diem 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Sua diem hoa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662375" y="4527725"/>
            <a:ext cx="2834700" cy="15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Sua 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nhap ten: Trungggg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Cap nhat thong tin thanh cong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Thoat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0" y="744575"/>
            <a:ext cx="85206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1. Quản lý sinh viên</a:t>
            </a:r>
            <a:endParaRPr sz="2800"/>
          </a:p>
        </p:txBody>
      </p:sp>
      <p:sp>
        <p:nvSpPr>
          <p:cNvPr id="83" name="Google Shape;83;p17"/>
          <p:cNvSpPr/>
          <p:nvPr/>
        </p:nvSpPr>
        <p:spPr>
          <a:xfrm>
            <a:off x="492825" y="1447650"/>
            <a:ext cx="4119600" cy="29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Quan ly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	Them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	Sua thong tin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	Xoa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	Tim kiem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	Sap xep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	In ra danh sach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	Luu vao file “database_sv.csv”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	Thoat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931675" y="404900"/>
            <a:ext cx="4119600" cy="6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Xoa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Nhap ten sinh vien: 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STT	|	ID		|	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	|	202401	|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	|	202410	|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	|	202451	|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	|	202487	|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nhap ID sinh vien muon xoa: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123213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Xoa thanh cong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ID khong ton tai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Xoa them sinh vien khac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0" y="744575"/>
            <a:ext cx="85206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1. Quản lý sinh viên</a:t>
            </a:r>
            <a:endParaRPr sz="2800"/>
          </a:p>
        </p:txBody>
      </p:sp>
      <p:sp>
        <p:nvSpPr>
          <p:cNvPr id="90" name="Google Shape;90;p18"/>
          <p:cNvSpPr/>
          <p:nvPr/>
        </p:nvSpPr>
        <p:spPr>
          <a:xfrm>
            <a:off x="0" y="1115875"/>
            <a:ext cx="8832300" cy="6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Tim kiem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Tim kiem theo ten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Tim kiem theo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	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long chon chuc nang: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—----------------------------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Tim kiem theo ten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Nhap ten sinh vien: 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STT	|	ID		|	Ten		|	GioiTinh	|	DiemTrungBinh	|	Xep loai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	|	202401	|	Trung	|	Nam		|		8.2		|	Gioi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	|	202413	|	Trung	|	Nam		|		6.7		|	Kha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	|	202444	|	Trung	|	Nam		|		7.4		|	Kha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	|	202489	|	Trung	|	Nam		|		5.1		|	TrungBinh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Tim kiem sinh vien khac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0.	 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—----------------------------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0" y="744575"/>
            <a:ext cx="85206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1. Quản lý sinh viên</a:t>
            </a:r>
            <a:endParaRPr sz="2800"/>
          </a:p>
        </p:txBody>
      </p:sp>
      <p:sp>
        <p:nvSpPr>
          <p:cNvPr id="96" name="Google Shape;96;p19"/>
          <p:cNvSpPr/>
          <p:nvPr/>
        </p:nvSpPr>
        <p:spPr>
          <a:xfrm>
            <a:off x="0" y="1102775"/>
            <a:ext cx="8745300" cy="45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Sap xep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	Sap xep theo 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	Sap xep theo diem toan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	Sap xep theo diem 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	Sap xep theo diem hoa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	Sap xep theo diem trung binh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	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Sap xep thanh cong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STT	|	ID		|	Ten		|	GioiTinh	|	DiemTrungBinh	|	Xep loai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1	|	202401	|	Trung	|	Nam		|		8.2		|	Gioi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2	|	202413	|	Thao		|	Nam		|		7.4		|	Kha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3	|	202444	|	Tuan		|	Nam		|		6.7		|	Kha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4	|	202489	|	Son		|	Nam		|		5.1		|	TrungBinh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	Sap xep theo kieu khac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	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0" y="744575"/>
            <a:ext cx="85206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1. Quản lý sinh viên</a:t>
            </a:r>
            <a:endParaRPr sz="2800"/>
          </a:p>
        </p:txBody>
      </p:sp>
      <p:sp>
        <p:nvSpPr>
          <p:cNvPr id="102" name="Google Shape;102;p20"/>
          <p:cNvSpPr/>
          <p:nvPr/>
        </p:nvSpPr>
        <p:spPr>
          <a:xfrm>
            <a:off x="-422800" y="1322450"/>
            <a:ext cx="10928700" cy="45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Danh sach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STT	|	ID		|	Ten		|	GioiTinh	|	Toan		|	Ly	|	Hoa	|	DiemTrungBinh	|	Xeploai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1	|	202401	|	Trung	|	Nam		|	9		|	8	|	8	|	x			|	Gioi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2	|	202413	|	Thao		|	Nam		|	8		|	8	|	8	|	y			|	Gioi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3	|	202444	|	Tuan		|	Nam		|	7		|	9	|	8	|	z			|	Gioi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4	|	202489	|	Son		|	Nam		|	6		|	8	|	9	|	q			|	Kha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 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—-------------------------------------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744575"/>
            <a:ext cx="85206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1. Quản lý sinh viên</a:t>
            </a:r>
            <a:endParaRPr sz="2800"/>
          </a:p>
        </p:txBody>
      </p:sp>
      <p:sp>
        <p:nvSpPr>
          <p:cNvPr id="108" name="Google Shape;108;p21"/>
          <p:cNvSpPr/>
          <p:nvPr/>
        </p:nvSpPr>
        <p:spPr>
          <a:xfrm>
            <a:off x="492825" y="1447650"/>
            <a:ext cx="4119600" cy="29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Danh sach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	Them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	Sua thong tin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	Xoa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	Tim kiem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	Sap xep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	In ra danh sach sinh vien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	Luu vao file “database_sv.csv”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	Thoat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931675" y="404900"/>
            <a:ext cx="4119600" cy="6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</a:t>
            </a:r>
            <a:r>
              <a:rPr lang="vi">
                <a:solidFill>
                  <a:schemeClr val="dk1"/>
                </a:solidFill>
              </a:rPr>
              <a:t>Luu vao file “database_sv.csv”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Luu thanh cong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 Quay lai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long chon chuc nang: 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