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7" r:id="rId14"/>
    <p:sldId id="271" r:id="rId15"/>
    <p:sldId id="272" r:id="rId16"/>
    <p:sldId id="273" r:id="rId17"/>
    <p:sldId id="276" r:id="rId18"/>
    <p:sldId id="263" r:id="rId19"/>
    <p:sldId id="274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128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dtsi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/>
              <a:t>SoC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Chứa</a:t>
            </a:r>
            <a:r>
              <a:rPr lang="en-US" dirty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Các file </a:t>
            </a:r>
            <a:r>
              <a:rPr lang="en-US" dirty="0" err="1"/>
              <a:t>dtb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/>
              <a:t>Được compile từ file dts và dtsi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/>
              <a:t>dtbs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/>
              <a:t>Có thể dịch ngược file dtsi từ file dtb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Quy ước đặt tên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/>
              <a:t>Quy ước đặt giá trị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const char *</a:t>
            </a:r>
            <a:r>
              <a:rPr lang="en-US" dirty="0" err="1"/>
              <a:t>my_string</a:t>
            </a:r>
            <a:r>
              <a:rPr lang="en-US" dirty="0"/>
              <a:t> = NULL; </a:t>
            </a:r>
            <a:r>
              <a:rPr lang="en-US" dirty="0" err="1"/>
              <a:t>of_property_read_string</a:t>
            </a:r>
            <a:r>
              <a:rPr lang="en-US" dirty="0"/>
              <a:t>(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dev.of_node</a:t>
            </a:r>
            <a:r>
              <a:rPr lang="en-US" dirty="0"/>
              <a:t>, "string-property", &amp;</a:t>
            </a:r>
            <a:r>
              <a:rPr lang="en-US" dirty="0" err="1"/>
              <a:t>my_string</a:t>
            </a:r>
            <a:r>
              <a:rPr lang="en-US" dirty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 of_property_read_u32(const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"one-int-property", u32 index, u32 *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"int-list-property",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#address-cells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#size-cells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n-NO" dirty="0"/>
              <a:t>reg = &lt;0x0 0x40055000 0x0 0x1000&gt;;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interrupt-controller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Consumer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 interrupts = &lt;0 42 4&gt;;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https://events.static.linuxfound.org/sites/events/files/slides/petazzoni-device-tree-dummies.pdf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devicetree/overlay-notes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tree.org/specific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get ra bởi các hàm parser array, value</a:t>
            </a:r>
            <a:endParaRPr lang="en-US" dirty="0"/>
          </a:p>
          <a:p>
            <a:pPr lvl="1"/>
            <a:r>
              <a:rPr lang="en-US" dirty="0"/>
              <a:t>one-int-property = &lt;197&gt;; int-list-property = &lt;1350000 0x54dae47 1250000 1200000&gt;;</a:t>
            </a:r>
          </a:p>
          <a:p>
            <a:pPr lvl="1"/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const char *</a:t>
            </a:r>
            <a:r>
              <a:rPr lang="en-US" dirty="0" err="1"/>
              <a:t>propname</a:t>
            </a:r>
            <a:r>
              <a:rPr lang="en-US" dirty="0"/>
              <a:t>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</a:p>
          <a:p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thông tin từ dữ liệu </a:t>
            </a:r>
            <a:r>
              <a:rPr lang="en-US" dirty="0" err="1"/>
              <a:t>thô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Device tree over 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device tree </a:t>
            </a:r>
            <a:r>
              <a:rPr lang="en-US" dirty="0" err="1"/>
              <a:t>khi</a:t>
            </a:r>
            <a:r>
              <a:rPr lang="en-US" dirty="0"/>
              <a:t> board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device tree: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device-tree-compiler</a:t>
            </a:r>
          </a:p>
          <a:p>
            <a:pPr lvl="2"/>
            <a:r>
              <a:rPr lang="en-US" dirty="0" err="1"/>
              <a:t>dtc</a:t>
            </a:r>
            <a:r>
              <a:rPr lang="en-US" dirty="0"/>
              <a:t> -I fs -O </a:t>
            </a:r>
            <a:r>
              <a:rPr lang="en-US" dirty="0" err="1"/>
              <a:t>dts</a:t>
            </a:r>
            <a:r>
              <a:rPr lang="en-US" dirty="0"/>
              <a:t> /sys/firmware/</a:t>
            </a:r>
            <a:r>
              <a:rPr lang="en-US" dirty="0" err="1"/>
              <a:t>devicetree</a:t>
            </a:r>
            <a:r>
              <a:rPr lang="en-US" dirty="0"/>
              <a:t>/base</a:t>
            </a:r>
          </a:p>
          <a:p>
            <a:pPr lvl="1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data </a:t>
            </a:r>
            <a:r>
              <a:rPr lang="en-US" dirty="0" err="1"/>
              <a:t>trong</a:t>
            </a:r>
            <a:r>
              <a:rPr lang="en-US" dirty="0"/>
              <a:t> device tree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run time.</a:t>
            </a:r>
          </a:p>
          <a:p>
            <a:pPr lvl="2"/>
            <a:r>
              <a:rPr lang="en-US" dirty="0">
                <a:hlinkClick r:id="rId3"/>
              </a:rPr>
              <a:t>Device tree overlay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driver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device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hardware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đèn</a:t>
            </a:r>
            <a:r>
              <a:rPr lang="en-US" dirty="0"/>
              <a:t> led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Port Ethernet support </a:t>
            </a:r>
            <a:r>
              <a:rPr lang="en-US" dirty="0" err="1"/>
              <a:t>các</a:t>
            </a:r>
            <a:r>
              <a:rPr lang="en-US"/>
              <a:t> mode 10M, 100M, 1G.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9" y="2122320"/>
            <a:ext cx="5457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0" y="1785436"/>
            <a:ext cx="8801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node device tree.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device tree.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1989349"/>
            <a:ext cx="8382000" cy="1133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3" y="3785977"/>
            <a:ext cx="8333874" cy="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kernel (driver data).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4" y="2131093"/>
            <a:ext cx="7604324" cy="1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driver data </a:t>
            </a:r>
            <a:r>
              <a:rPr lang="en-US" dirty="0" err="1"/>
              <a:t>cho</a:t>
            </a:r>
            <a:r>
              <a:rPr lang="en-US" dirty="0"/>
              <a:t> timer function.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6" y="1590596"/>
            <a:ext cx="7836568" cy="306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803"/>
            <a:ext cx="9144000" cy="1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loader load kernel image and </a:t>
            </a:r>
            <a:r>
              <a:rPr lang="en-US" dirty="0" err="1"/>
              <a:t>dtb</a:t>
            </a:r>
            <a:r>
              <a:rPr lang="en-US" dirty="0"/>
              <a:t> file</a:t>
            </a:r>
          </a:p>
          <a:p>
            <a:r>
              <a:rPr lang="en-US" dirty="0"/>
              <a:t>Initialize hardware data base</a:t>
            </a:r>
          </a:p>
          <a:p>
            <a:r>
              <a:rPr lang="en-US" dirty="0"/>
              <a:t>Call probe function of all drives</a:t>
            </a:r>
          </a:p>
          <a:p>
            <a:r>
              <a:rPr lang="en-US" dirty="0" err="1"/>
              <a:t>setup_arch</a:t>
            </a:r>
            <a:r>
              <a:rPr lang="en-US" dirty="0"/>
              <a:t>(&amp;</a:t>
            </a:r>
            <a:r>
              <a:rPr lang="en-US" dirty="0" err="1"/>
              <a:t>command_line</a:t>
            </a:r>
            <a:r>
              <a:rPr lang="en-US" dirty="0"/>
              <a:t>) -&gt; </a:t>
            </a:r>
            <a:r>
              <a:rPr lang="en-US" dirty="0" err="1"/>
              <a:t>setup_machine_fdt</a:t>
            </a:r>
            <a:r>
              <a:rPr lang="en-US" dirty="0"/>
              <a:t>(__</a:t>
            </a:r>
            <a:r>
              <a:rPr lang="en-US" dirty="0" err="1"/>
              <a:t>atags_pointer</a:t>
            </a:r>
            <a:r>
              <a:rPr lang="en-US" dirty="0"/>
              <a:t>) -&gt; </a:t>
            </a:r>
            <a:r>
              <a:rPr lang="en-US" dirty="0" err="1"/>
              <a:t>unflatten_device_tree</a:t>
            </a:r>
            <a:r>
              <a:rPr lang="en-US" dirty="0"/>
              <a:t>().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https://kipalog.com/posts/Device-Tree-trong-Linux</a:t>
            </a:r>
          </a:p>
          <a:p>
            <a:r>
              <a:rPr lang="en-US" dirty="0"/>
              <a:t>https</a:t>
            </a:r>
            <a:r>
              <a:rPr lang="en-US"/>
              <a:t>://events.static.linuxfound.org/sites/events/files/slides/petazzoni-device-tree-dummies.pdf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Device Tree syntax</a:t>
            </a:r>
          </a:p>
          <a:p>
            <a:pPr lvl="0"/>
            <a:r>
              <a:rPr lang="en-US" dirty="0"/>
              <a:t>Use device in driver</a:t>
            </a:r>
          </a:p>
          <a:p>
            <a:pPr lvl="0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code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340212"/>
            <a:ext cx="4041775" cy="2020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53" y="3242717"/>
            <a:ext cx="3466213" cy="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change the configuration</a:t>
            </a:r>
          </a:p>
          <a:p>
            <a:r>
              <a:rPr lang="en-US" dirty="0"/>
              <a:t>Easily add support for new hardware</a:t>
            </a:r>
          </a:p>
          <a:p>
            <a:r>
              <a:rPr lang="en-US" dirty="0"/>
              <a:t>Can reuse and over ride existing .</a:t>
            </a:r>
            <a:r>
              <a:rPr lang="en-US" dirty="0" err="1"/>
              <a:t>dts</a:t>
            </a:r>
            <a:r>
              <a:rPr lang="en-US" dirty="0"/>
              <a:t> files</a:t>
            </a:r>
          </a:p>
          <a:p>
            <a:r>
              <a:rPr lang="en-US" dirty="0"/>
              <a:t>Easy to read and understand descriptions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Các file </a:t>
            </a:r>
            <a:r>
              <a:rPr lang="en-US" dirty="0" err="1"/>
              <a:t>dtsi</a:t>
            </a:r>
            <a:endParaRPr lang="en-US" dirty="0"/>
          </a:p>
          <a:p>
            <a:pPr lvl="1"/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/>
              <a:t>SoC</a:t>
            </a:r>
            <a:endParaRPr lang="en-US" dirty="0"/>
          </a:p>
          <a:p>
            <a:r>
              <a:rPr lang="en-US" dirty="0"/>
              <a:t>Các file </a:t>
            </a:r>
            <a:r>
              <a:rPr lang="en-US" dirty="0" err="1"/>
              <a:t>dts</a:t>
            </a:r>
            <a:endParaRPr lang="en-US" dirty="0"/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private của board</a:t>
            </a:r>
          </a:p>
          <a:p>
            <a:r>
              <a:rPr lang="en-US" dirty="0"/>
              <a:t>Các file </a:t>
            </a:r>
            <a:r>
              <a:rPr lang="en-US" dirty="0" err="1"/>
              <a:t>dtb</a:t>
            </a:r>
            <a:endParaRPr lang="en-US" dirty="0"/>
          </a:p>
          <a:p>
            <a:pPr lvl="1"/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/>
              <a:t>dtbs</a:t>
            </a:r>
            <a:endParaRPr lang="en-US" dirty="0"/>
          </a:p>
          <a:p>
            <a:pPr lvl="1"/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node</a:t>
            </a:r>
          </a:p>
          <a:p>
            <a:r>
              <a:rPr lang="en-US" dirty="0"/>
              <a:t>Label</a:t>
            </a:r>
          </a:p>
          <a:p>
            <a:r>
              <a:rPr lang="vi-VN" dirty="0"/>
              <a:t>Quy ước đặt tên</a:t>
            </a:r>
            <a:endParaRPr lang="en-US" dirty="0"/>
          </a:p>
          <a:p>
            <a:r>
              <a:rPr lang="vi-VN" dirty="0"/>
              <a:t>Quy ước đặt giá trị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9079" y="900114"/>
            <a:ext cx="4532375" cy="3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và sử dụng device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sử dụng </a:t>
            </a:r>
            <a:r>
              <a:rPr lang="en-US" dirty="0" err="1"/>
              <a:t>kiểu</a:t>
            </a:r>
            <a:r>
              <a:rPr lang="en-US" dirty="0"/>
              <a:t> of match table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of match table có </a:t>
            </a:r>
            <a:r>
              <a:rPr lang="en-US" dirty="0" err="1"/>
              <a:t>chứa</a:t>
            </a:r>
            <a:r>
              <a:rPr lang="en-US" dirty="0"/>
              <a:t> các </a:t>
            </a:r>
            <a:r>
              <a:rPr lang="en-US" dirty="0" err="1"/>
              <a:t>chuỗi</a:t>
            </a:r>
            <a:r>
              <a:rPr lang="en-US" dirty="0"/>
              <a:t> compatible</a:t>
            </a:r>
          </a:p>
          <a:p>
            <a:pPr lvl="1"/>
            <a:r>
              <a:rPr lang="vi-VN" dirty="0"/>
              <a:t>Device node có trường competible</a:t>
            </a:r>
            <a:endParaRPr lang="en-US" dirty="0"/>
          </a:p>
          <a:p>
            <a:pPr lvl="1"/>
            <a:r>
              <a:rPr lang="vi-VN" dirty="0"/>
              <a:t>Nếu 2 chuỗi compatible trùng nhau thì hàm probe của driver được gọi và truyền vào con trỏ chứa device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Các template information của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1"/>
            <a:r>
              <a:rPr lang="en-US" dirty="0"/>
              <a:t>Device tree specification.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driver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define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string.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passer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bus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  <a:p>
            <a:r>
              <a:rPr lang="en-US" dirty="0">
                <a:hlinkClick r:id="rId3"/>
              </a:rPr>
              <a:t>Device tree specification</a:t>
            </a:r>
            <a:r>
              <a:rPr lang="en-US" dirty="0"/>
              <a:t>.</a:t>
            </a:r>
          </a:p>
          <a:p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devicetree</a:t>
            </a:r>
            <a:r>
              <a:rPr lang="en-US" dirty="0"/>
              <a:t>/bindings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2077</TotalTime>
  <Words>1161</Words>
  <Application>Microsoft Office PowerPoint</Application>
  <PresentationFormat>On-screen Show (16:9)</PresentationFormat>
  <Paragraphs>159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Device tree</vt:lpstr>
      <vt:lpstr>Agenda</vt:lpstr>
      <vt:lpstr>Introduction</vt:lpstr>
      <vt:lpstr>Device tree advantage</vt:lpstr>
      <vt:lpstr>Device tree building</vt:lpstr>
      <vt:lpstr>Device Tree Basic syntax</vt:lpstr>
      <vt:lpstr>Đăng ký và sử dụng device node</vt:lpstr>
      <vt:lpstr>Các template information của device tree</vt:lpstr>
      <vt:lpstr>Các cú pháp chuẩn</vt:lpstr>
      <vt:lpstr>Các cú pháp tự định nghĩa</vt:lpstr>
      <vt:lpstr>Device tree over lay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Booting flow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329</cp:revision>
  <dcterms:created xsi:type="dcterms:W3CDTF">2015-08-31T01:44:46Z</dcterms:created>
  <dcterms:modified xsi:type="dcterms:W3CDTF">2021-07-31T10:02:46Z</dcterms:modified>
</cp:coreProperties>
</file>