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8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.bootlin.com/linux/v5.1-rc4/source/Documentation/watchdo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wark/miniwark-howtos/blob/master/setup_the_hardware_watchdog_timer_on-ubuntu_12.04.md" TargetMode="External"/><Relationship Id="rId2" Type="http://schemas.openxmlformats.org/officeDocument/2006/relationships/hyperlink" Target="https://linux.die.net/man/5/watchdog.con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Watchdog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watchdog driver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Linux cho board </a:t>
            </a:r>
            <a:r>
              <a:rPr lang="en-US" dirty="0" err="1"/>
              <a:t>mà</a:t>
            </a:r>
            <a:r>
              <a:rPr lang="en-US" dirty="0"/>
              <a:t> bạn </a:t>
            </a:r>
            <a:r>
              <a:rPr lang="en-US" dirty="0" err="1"/>
              <a:t>đang</a:t>
            </a:r>
            <a:r>
              <a:rPr lang="en-US" dirty="0"/>
              <a:t> dùng</a:t>
            </a:r>
          </a:p>
          <a:p>
            <a:r>
              <a:rPr lang="en-US" dirty="0">
                <a:hlinkClick r:id="rId2"/>
              </a:rPr>
              <a:t>https://elixir.bootlin.com/linux/v5.1-rc4/source/Documentation/watchdog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Watchdog operation</a:t>
            </a:r>
          </a:p>
          <a:p>
            <a:r>
              <a:rPr lang="en-US" dirty="0"/>
              <a:t>Watchdog standard for Linux</a:t>
            </a:r>
          </a:p>
          <a:p>
            <a:r>
              <a:rPr lang="en-US" dirty="0"/>
              <a:t>Explain a watchdog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do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treo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và không thể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được. </a:t>
            </a:r>
            <a:r>
              <a:rPr lang="en-US" dirty="0" err="1"/>
              <a:t>Lúc</a:t>
            </a:r>
            <a:r>
              <a:rPr lang="en-US" dirty="0"/>
              <a:t> đó,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cần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có thể </a:t>
            </a:r>
            <a:r>
              <a:rPr lang="en-US" dirty="0" err="1"/>
              <a:t>ấn</a:t>
            </a:r>
            <a:r>
              <a:rPr lang="en-US" dirty="0"/>
              <a:t> được </a:t>
            </a:r>
            <a:r>
              <a:rPr lang="en-US" dirty="0" err="1"/>
              <a:t>nút</a:t>
            </a:r>
            <a:r>
              <a:rPr lang="en-US" dirty="0"/>
              <a:t> reset. Và watchdog được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để làm </a:t>
            </a:r>
            <a:r>
              <a:rPr lang="en-US" dirty="0" err="1"/>
              <a:t>việc</a:t>
            </a:r>
            <a:r>
              <a:rPr lang="en-US" dirty="0"/>
              <a:t> đó.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operation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271" y="871538"/>
            <a:ext cx="4227458" cy="37226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FFB723-7D1C-4C22-921B-2136B47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C4686B7-F344-49BB-ACC6-5E18C45B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7813"/>
            <a:ext cx="8060788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5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standard for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Documentation: /Documentation/watchdog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3" y="1381276"/>
            <a:ext cx="3731598" cy="32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</a:t>
            </a:r>
            <a:r>
              <a:rPr lang="en-US" dirty="0" err="1"/>
              <a:t>config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985247" cy="3164741"/>
          </a:xfrm>
        </p:spPr>
        <p:txBody>
          <a:bodyPr/>
          <a:lstStyle/>
          <a:p>
            <a:r>
              <a:rPr lang="en-US" dirty="0"/>
              <a:t>Link tham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Linux main page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Tutorial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60799" y="1062597"/>
            <a:ext cx="3962400" cy="10953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API for watchdog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2877671" cy="3233897"/>
          </a:xfrm>
        </p:spPr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watchdog_ops</a:t>
            </a:r>
            <a:endParaRPr lang="en-US" dirty="0"/>
          </a:p>
          <a:p>
            <a:pPr lvl="1"/>
            <a:r>
              <a:rPr lang="en-US" dirty="0"/>
              <a:t>/include/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watchdog.h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9650" y="1033973"/>
            <a:ext cx="5137150" cy="1982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watchdog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tree</a:t>
            </a:r>
          </a:p>
          <a:p>
            <a:r>
              <a:rPr lang="en-US" dirty="0"/>
              <a:t>Probe function</a:t>
            </a:r>
          </a:p>
          <a:p>
            <a:r>
              <a:rPr lang="en-US" dirty="0"/>
              <a:t>watchdog shutdown</a:t>
            </a:r>
          </a:p>
          <a:p>
            <a:r>
              <a:rPr lang="en-US" dirty="0"/>
              <a:t>watchdog suspend and resume</a:t>
            </a:r>
          </a:p>
          <a:p>
            <a:r>
              <a:rPr lang="en-US" dirty="0"/>
              <a:t>watchdog device file operation</a:t>
            </a:r>
          </a:p>
          <a:p>
            <a:pPr lvl="1"/>
            <a:r>
              <a:rPr lang="en-US" dirty="0"/>
              <a:t>Start, ping, </a:t>
            </a:r>
            <a:r>
              <a:rPr lang="en-US" dirty="0" err="1"/>
              <a:t>set_timeout</a:t>
            </a:r>
            <a:r>
              <a:rPr lang="en-US" dirty="0"/>
              <a:t>, restart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2098</TotalTime>
  <Words>293</Words>
  <Application>Microsoft Office PowerPoint</Application>
  <PresentationFormat>On-screen Show (16:9)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Template_Internal_Course</vt:lpstr>
      <vt:lpstr>Watchdog driver</vt:lpstr>
      <vt:lpstr>Agenda</vt:lpstr>
      <vt:lpstr>Overview</vt:lpstr>
      <vt:lpstr>Watchdog operation</vt:lpstr>
      <vt:lpstr>Watchdog hardware</vt:lpstr>
      <vt:lpstr>Watchdog standard for Linux</vt:lpstr>
      <vt:lpstr>Watchdog config rules</vt:lpstr>
      <vt:lpstr>Kernel API for watchdog</vt:lpstr>
      <vt:lpstr>Explain a watchdog driver</vt:lpstr>
      <vt:lpstr>Homework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363</cp:revision>
  <dcterms:created xsi:type="dcterms:W3CDTF">2015-08-31T01:44:46Z</dcterms:created>
  <dcterms:modified xsi:type="dcterms:W3CDTF">2021-08-07T09:55:35Z</dcterms:modified>
</cp:coreProperties>
</file>