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5" r:id="rId5"/>
    <p:sldId id="271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0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kernel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460" b="1646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module for beagle bone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Board</a:t>
            </a:r>
          </a:p>
          <a:p>
            <a:pPr lvl="1"/>
            <a:r>
              <a:rPr lang="en-US" dirty="0" err="1" smtClean="0"/>
              <a:t>Beaglebone</a:t>
            </a:r>
            <a:r>
              <a:rPr lang="en-US" dirty="0" smtClean="0"/>
              <a:t> black.</a:t>
            </a:r>
          </a:p>
          <a:p>
            <a:pPr lvl="1"/>
            <a:r>
              <a:rPr lang="en-US" dirty="0" smtClean="0"/>
              <a:t>8g </a:t>
            </a:r>
            <a:r>
              <a:rPr lang="en-US" dirty="0" err="1" smtClean="0"/>
              <a:t>sd</a:t>
            </a:r>
            <a:r>
              <a:rPr lang="en-US" dirty="0" smtClean="0"/>
              <a:t> card.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Cp2102.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Firmware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Download firmware from main page</a:t>
            </a:r>
          </a:p>
          <a:p>
            <a:pPr lvl="1"/>
            <a:r>
              <a:rPr lang="en-US" dirty="0"/>
              <a:t>https://beagleboard.org/latest-imagesInstall </a:t>
            </a:r>
            <a:r>
              <a:rPr lang="en-US" dirty="0" smtClean="0"/>
              <a:t>firmware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sdcard</a:t>
            </a:r>
            <a:r>
              <a:rPr lang="en-US" dirty="0" smtClean="0"/>
              <a:t>, write firmware to </a:t>
            </a:r>
            <a:r>
              <a:rPr lang="en-US" dirty="0" err="1" smtClean="0"/>
              <a:t>sdcard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if=</a:t>
            </a:r>
            <a:r>
              <a:rPr lang="en-US" dirty="0" err="1"/>
              <a:t>NameOfImageToWrite.img</a:t>
            </a:r>
            <a:r>
              <a:rPr lang="en-US" dirty="0"/>
              <a:t> of=/dev/</a:t>
            </a:r>
            <a:r>
              <a:rPr lang="en-US" dirty="0" err="1"/>
              <a:t>rdiskNUMBER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=1m</a:t>
            </a:r>
          </a:p>
          <a:p>
            <a:pPr lvl="0"/>
            <a:r>
              <a:rPr lang="en-US" dirty="0" smtClean="0"/>
              <a:t>Plug </a:t>
            </a:r>
            <a:r>
              <a:rPr lang="en-US" dirty="0"/>
              <a:t>in </a:t>
            </a:r>
            <a:r>
              <a:rPr lang="en-US" dirty="0" err="1"/>
              <a:t>sdcard</a:t>
            </a:r>
            <a:r>
              <a:rPr lang="en-US" dirty="0"/>
              <a:t>, power cable, mouse, keyboard and monitor for Pi</a:t>
            </a:r>
          </a:p>
        </p:txBody>
      </p:sp>
    </p:spTree>
    <p:extLst>
      <p:ext uri="{BB962C8B-B14F-4D97-AF65-F5344CB8AC3E}">
        <p14:creationId xmlns:p14="http://schemas.microsoft.com/office/powerpoint/2010/main" val="17106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PC with 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Install </a:t>
            </a:r>
            <a:r>
              <a:rPr lang="en-US" dirty="0" err="1"/>
              <a:t>MobaXterm</a:t>
            </a:r>
            <a:r>
              <a:rPr lang="en-US" dirty="0"/>
              <a:t> for PC</a:t>
            </a:r>
          </a:p>
          <a:p>
            <a:pPr lvl="1"/>
            <a:r>
              <a:rPr lang="en-US" dirty="0">
                <a:hlinkClick r:id="rId2"/>
              </a:rPr>
              <a:t>https://mobaxterm.mobatek.net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MobaXterm</a:t>
            </a:r>
            <a:r>
              <a:rPr lang="en-US" dirty="0" smtClean="0"/>
              <a:t> to connect with beagle bone.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compile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embedded Linux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build source code </a:t>
            </a:r>
            <a:r>
              <a:rPr lang="en-US" dirty="0" err="1" smtClean="0"/>
              <a:t>trên</a:t>
            </a:r>
            <a:r>
              <a:rPr lang="en-US" dirty="0" smtClean="0"/>
              <a:t> board.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build source code </a:t>
            </a:r>
            <a:r>
              <a:rPr lang="en-US" dirty="0" err="1" smtClean="0"/>
              <a:t>trên</a:t>
            </a:r>
            <a:r>
              <a:rPr lang="en-US" dirty="0" smtClean="0"/>
              <a:t> PC, copy file execute sang board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 compile.</a:t>
            </a:r>
          </a:p>
          <a:p>
            <a:r>
              <a:rPr lang="en-US" dirty="0"/>
              <a:t>https://blukat29.github.io/2017/12/cross-compile-arm-kernel-module/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compile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dirty="0" err="1" smtClean="0"/>
              <a:t>linux</a:t>
            </a:r>
            <a:r>
              <a:rPr lang="en-US" dirty="0" smtClean="0"/>
              <a:t> kernel </a:t>
            </a:r>
            <a:r>
              <a:rPr lang="en-US" dirty="0" err="1" smtClean="0"/>
              <a:t>cho</a:t>
            </a:r>
            <a:r>
              <a:rPr lang="en-US" dirty="0" smtClean="0"/>
              <a:t> board.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 với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Đọc</a:t>
            </a:r>
            <a:r>
              <a:rPr lang="en-US" dirty="0" smtClean="0"/>
              <a:t> RM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GPIO của board. </a:t>
            </a:r>
            <a:r>
              <a:rPr lang="en-US" dirty="0" err="1" smtClean="0"/>
              <a:t>Viết</a:t>
            </a:r>
            <a:r>
              <a:rPr lang="en-US" dirty="0" smtClean="0"/>
              <a:t> 1 kernel module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load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led, unload sẽ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 smtClean="0"/>
              <a:t> các </a:t>
            </a:r>
            <a:r>
              <a:rPr lang="en-US" dirty="0" err="1" smtClean="0"/>
              <a:t>hàm</a:t>
            </a:r>
            <a:r>
              <a:rPr lang="en-US" dirty="0" smtClean="0"/>
              <a:t> sau:</a:t>
            </a:r>
          </a:p>
          <a:p>
            <a:pPr lvl="2"/>
            <a:r>
              <a:rPr lang="en-US" dirty="0" err="1" smtClean="0"/>
              <a:t>devm_ioremap_resource</a:t>
            </a:r>
            <a:endParaRPr lang="en-US" dirty="0" smtClean="0"/>
          </a:p>
          <a:p>
            <a:pPr lvl="2"/>
            <a:r>
              <a:rPr lang="en-US" dirty="0"/>
              <a:t>__</a:t>
            </a:r>
            <a:r>
              <a:rPr lang="en-US" dirty="0" err="1" smtClean="0"/>
              <a:t>raw_writel</a:t>
            </a:r>
            <a:endParaRPr lang="en-US" dirty="0" smtClean="0"/>
          </a:p>
          <a:p>
            <a:pPr lvl="2"/>
            <a:r>
              <a:rPr lang="en-US" dirty="0"/>
              <a:t>https://youtu.be/3MY8kLEZr98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03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Setup environment for </a:t>
            </a:r>
            <a:r>
              <a:rPr lang="en-US" dirty="0" smtClean="0"/>
              <a:t>development</a:t>
            </a:r>
          </a:p>
          <a:p>
            <a:r>
              <a:rPr lang="en-US" dirty="0"/>
              <a:t>Create Hello world kernel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9006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 extend kernel code when needed</a:t>
            </a:r>
          </a:p>
          <a:p>
            <a:pPr lvl="0"/>
            <a:r>
              <a:rPr lang="en-US" dirty="0"/>
              <a:t>Interact with kernel to become only one kernel process</a:t>
            </a:r>
          </a:p>
          <a:p>
            <a:pPr lvl="0"/>
            <a:r>
              <a:rPr lang="en-US" dirty="0"/>
              <a:t>Code instruction has same priority with kernel</a:t>
            </a:r>
          </a:p>
        </p:txBody>
      </p:sp>
    </p:spTree>
    <p:extLst>
      <p:ext uri="{BB962C8B-B14F-4D97-AF65-F5344CB8AC3E}">
        <p14:creationId xmlns:p14="http://schemas.microsoft.com/office/powerpoint/2010/main" val="6064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kernel header in </a:t>
            </a:r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include all source header need to develop kernel module</a:t>
            </a:r>
          </a:p>
          <a:p>
            <a:pPr lvl="0"/>
            <a:r>
              <a:rPr lang="en-US" dirty="0"/>
              <a:t>It is generate when they build kernel image</a:t>
            </a:r>
          </a:p>
          <a:p>
            <a:pPr lvl="0"/>
            <a:r>
              <a:rPr lang="en-US" dirty="0"/>
              <a:t>Each kernel instance has only one kernel </a:t>
            </a:r>
            <a:r>
              <a:rPr lang="en-US" dirty="0" smtClean="0"/>
              <a:t>header</a:t>
            </a:r>
          </a:p>
          <a:p>
            <a:pPr lvl="0"/>
            <a:r>
              <a:rPr lang="en-US" dirty="0" smtClean="0"/>
              <a:t>Apt-get install </a:t>
            </a:r>
            <a:r>
              <a:rPr lang="en-US" dirty="0" err="1"/>
              <a:t>linux</a:t>
            </a:r>
            <a:r>
              <a:rPr lang="en-US" dirty="0"/>
              <a:t>-headers-$(</a:t>
            </a:r>
            <a:r>
              <a:rPr lang="en-US" dirty="0" err="1"/>
              <a:t>uname</a:t>
            </a:r>
            <a:r>
              <a:rPr lang="en-US" dirty="0"/>
              <a:t> -r)</a:t>
            </a:r>
          </a:p>
        </p:txBody>
      </p:sp>
    </p:spTree>
    <p:extLst>
      <p:ext uri="{BB962C8B-B14F-4D97-AF65-F5344CB8AC3E}">
        <p14:creationId xmlns:p14="http://schemas.microsoft.com/office/powerpoint/2010/main" val="10595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9" b="2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Hello world kernel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52" r="225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55" y="871538"/>
            <a:ext cx="7044889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kernel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makefile</a:t>
            </a:r>
            <a:r>
              <a:rPr lang="en-US" dirty="0" smtClean="0"/>
              <a:t> to compile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70036"/>
            <a:ext cx="672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199" r="171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command </a:t>
            </a:r>
            <a:r>
              <a:rPr lang="en-US" dirty="0" err="1" smtClean="0"/>
              <a:t>dmesg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get log </a:t>
            </a:r>
            <a:r>
              <a:rPr lang="en-US" dirty="0" err="1" smtClean="0"/>
              <a:t>từ</a:t>
            </a:r>
            <a:r>
              <a:rPr lang="en-US" dirty="0" smtClean="0"/>
              <a:t> kernel.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r>
              <a:rPr lang="en-US" dirty="0" smtClean="0"/>
              <a:t>Check log in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8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2086</TotalTime>
  <Words>371</Words>
  <Application>Microsoft Office PowerPoint</Application>
  <PresentationFormat>On-screen Show (16:9)</PresentationFormat>
  <Paragraphs>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Template_Internal_Course</vt:lpstr>
      <vt:lpstr>Hello world kernel module</vt:lpstr>
      <vt:lpstr>Agenda</vt:lpstr>
      <vt:lpstr>Introduction</vt:lpstr>
      <vt:lpstr>Install kernel header in Ubuntu</vt:lpstr>
      <vt:lpstr>PowerPoint Presentation</vt:lpstr>
      <vt:lpstr>PowerPoint Presentation</vt:lpstr>
      <vt:lpstr>Source code</vt:lpstr>
      <vt:lpstr>Compile kernel module</vt:lpstr>
      <vt:lpstr>Check log in kernel</vt:lpstr>
      <vt:lpstr>PowerPoint Presentation</vt:lpstr>
      <vt:lpstr>Hardware</vt:lpstr>
      <vt:lpstr>Firmware</vt:lpstr>
      <vt:lpstr>Connect PC with board</vt:lpstr>
      <vt:lpstr>Cross compile kernel module</vt:lpstr>
      <vt:lpstr>Cross compile kernel module</vt:lpstr>
      <vt:lpstr>Home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288</cp:revision>
  <dcterms:created xsi:type="dcterms:W3CDTF">2015-08-31T01:44:46Z</dcterms:created>
  <dcterms:modified xsi:type="dcterms:W3CDTF">2020-07-26T07:29:42Z</dcterms:modified>
</cp:coreProperties>
</file>