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9"/>
  </p:notesMasterIdLst>
  <p:sldIdLst>
    <p:sldId id="256" r:id="rId2"/>
    <p:sldId id="257" r:id="rId3"/>
    <p:sldId id="259" r:id="rId4"/>
    <p:sldId id="258" r:id="rId5"/>
    <p:sldId id="296" r:id="rId6"/>
    <p:sldId id="297" r:id="rId7"/>
    <p:sldId id="261" r:id="rId8"/>
    <p:sldId id="298" r:id="rId9"/>
    <p:sldId id="300" r:id="rId10"/>
    <p:sldId id="295" r:id="rId11"/>
    <p:sldId id="344" r:id="rId12"/>
    <p:sldId id="345" r:id="rId13"/>
    <p:sldId id="301" r:id="rId14"/>
    <p:sldId id="302" r:id="rId15"/>
    <p:sldId id="310" r:id="rId16"/>
    <p:sldId id="303" r:id="rId17"/>
    <p:sldId id="304" r:id="rId18"/>
    <p:sldId id="305" r:id="rId19"/>
    <p:sldId id="306" r:id="rId20"/>
    <p:sldId id="307" r:id="rId21"/>
    <p:sldId id="308" r:id="rId22"/>
    <p:sldId id="309" r:id="rId23"/>
    <p:sldId id="26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8" r:id="rId48"/>
    <p:sldId id="334" r:id="rId49"/>
    <p:sldId id="335" r:id="rId50"/>
    <p:sldId id="336" r:id="rId51"/>
    <p:sldId id="337" r:id="rId52"/>
    <p:sldId id="339" r:id="rId53"/>
    <p:sldId id="341" r:id="rId54"/>
    <p:sldId id="342" r:id="rId55"/>
    <p:sldId id="343" r:id="rId56"/>
    <p:sldId id="340" r:id="rId57"/>
    <p:sldId id="262" r:id="rId58"/>
  </p:sldIdLst>
  <p:sldSz cx="9144000" cy="5143500" type="screen16x9"/>
  <p:notesSz cx="6858000" cy="9144000"/>
  <p:embeddedFontLst>
    <p:embeddedFont>
      <p:font typeface="Frank Ruhl Libre Light" panose="00000400000000000000" pitchFamily="2" charset="-79"/>
      <p:regular r:id="rId60"/>
      <p:bold r:id="rId61"/>
    </p:embeddedFont>
    <p:embeddedFont>
      <p:font typeface="IBM Plex Sans Condensed" panose="020B0506050203000203"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6E5F7E-F312-4DFA-A5A2-B25B56E66BE7}">
  <a:tblStyle styleId="{A66E5F7E-F312-4DFA-A5A2-B25B56E66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DA92BD-C3C7-4A1A-BC61-64B288FEAE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922" y="77"/>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89578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05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170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9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395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01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179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63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20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19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16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09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23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189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634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331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531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424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969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21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526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96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59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490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857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551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73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657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338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9340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461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5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1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052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966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078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16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654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26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38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404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599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8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1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606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288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475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55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246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103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76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650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4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246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3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05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a:p>
        </p:txBody>
      </p:sp>
      <p:cxnSp>
        <p:nvCxnSpPr>
          <p:cNvPr id="13" name="Google Shape;13;p2"/>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3"/>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
        <p:nvSpPr>
          <p:cNvPr id="17" name="Google Shape;17;p3"/>
          <p:cNvSpPr txBox="1">
            <a:spLocks noGrp="1"/>
          </p:cNvSpPr>
          <p:nvPr>
            <p:ph type="ctrTitle"/>
          </p:nvPr>
        </p:nvSpPr>
        <p:spPr>
          <a:xfrm>
            <a:off x="1991250" y="1583350"/>
            <a:ext cx="3615600" cy="1159800"/>
          </a:xfrm>
          <a:prstGeom prst="rect">
            <a:avLst/>
          </a:prstGeom>
        </p:spPr>
        <p:txBody>
          <a:bodyPr spcFirstLastPara="1" wrap="square" lIns="0" tIns="0" rIns="0" bIns="0" anchor="b"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18" name="Google Shape;18;p3"/>
          <p:cNvSpPr txBox="1">
            <a:spLocks noGrp="1"/>
          </p:cNvSpPr>
          <p:nvPr>
            <p:ph type="subTitle" idx="1"/>
          </p:nvPr>
        </p:nvSpPr>
        <p:spPr>
          <a:xfrm>
            <a:off x="1991250" y="2840051"/>
            <a:ext cx="3615600" cy="784800"/>
          </a:xfrm>
          <a:prstGeom prst="rect">
            <a:avLst/>
          </a:prstGeom>
        </p:spPr>
        <p:txBody>
          <a:bodyPr spcFirstLastPara="1" wrap="square" lIns="0" tIns="0" rIns="0" bIns="0" anchor="t" anchorCtr="0">
            <a:noAutofit/>
          </a:bodyPr>
          <a:lstStyle>
            <a:lvl1pPr lvl="0" rtl="0">
              <a:spcBef>
                <a:spcPts val="0"/>
              </a:spcBef>
              <a:spcAft>
                <a:spcPts val="0"/>
              </a:spcAft>
              <a:buClr>
                <a:srgbClr val="6B6E81"/>
              </a:buClr>
              <a:buSzPts val="1800"/>
              <a:buNone/>
              <a:defRPr sz="1800"/>
            </a:lvl1pPr>
            <a:lvl2pPr lvl="1" rtl="0">
              <a:spcBef>
                <a:spcPts val="800"/>
              </a:spcBef>
              <a:spcAft>
                <a:spcPts val="0"/>
              </a:spcAft>
              <a:buClr>
                <a:srgbClr val="6B6E81"/>
              </a:buClr>
              <a:buSzPts val="1800"/>
              <a:buNone/>
              <a:defRPr sz="1800"/>
            </a:lvl2pPr>
            <a:lvl3pPr lvl="2" rtl="0">
              <a:spcBef>
                <a:spcPts val="800"/>
              </a:spcBef>
              <a:spcAft>
                <a:spcPts val="0"/>
              </a:spcAft>
              <a:buClr>
                <a:srgbClr val="6B6E81"/>
              </a:buClr>
              <a:buSzPts val="1800"/>
              <a:buNone/>
              <a:defRPr sz="1800"/>
            </a:lvl3pPr>
            <a:lvl4pPr lvl="3" rtl="0">
              <a:spcBef>
                <a:spcPts val="800"/>
              </a:spcBef>
              <a:spcAft>
                <a:spcPts val="0"/>
              </a:spcAft>
              <a:buClr>
                <a:srgbClr val="6B6E81"/>
              </a:buClr>
              <a:buSzPts val="1800"/>
              <a:buNone/>
              <a:defRPr sz="1800"/>
            </a:lvl4pPr>
            <a:lvl5pPr lvl="4" rtl="0">
              <a:spcBef>
                <a:spcPts val="800"/>
              </a:spcBef>
              <a:spcAft>
                <a:spcPts val="0"/>
              </a:spcAft>
              <a:buClr>
                <a:srgbClr val="6B6E81"/>
              </a:buClr>
              <a:buSzPts val="1800"/>
              <a:buNone/>
              <a:defRPr sz="1800"/>
            </a:lvl5pPr>
            <a:lvl6pPr lvl="5" rtl="0">
              <a:spcBef>
                <a:spcPts val="800"/>
              </a:spcBef>
              <a:spcAft>
                <a:spcPts val="0"/>
              </a:spcAft>
              <a:buClr>
                <a:srgbClr val="6B6E81"/>
              </a:buClr>
              <a:buSzPts val="1800"/>
              <a:buNone/>
              <a:defRPr sz="1800"/>
            </a:lvl6pPr>
            <a:lvl7pPr lvl="6" rtl="0">
              <a:spcBef>
                <a:spcPts val="800"/>
              </a:spcBef>
              <a:spcAft>
                <a:spcPts val="0"/>
              </a:spcAft>
              <a:buClr>
                <a:srgbClr val="6B6E81"/>
              </a:buClr>
              <a:buSzPts val="1800"/>
              <a:buNone/>
              <a:defRPr sz="1800"/>
            </a:lvl7pPr>
            <a:lvl8pPr lvl="7" rtl="0">
              <a:spcBef>
                <a:spcPts val="800"/>
              </a:spcBef>
              <a:spcAft>
                <a:spcPts val="0"/>
              </a:spcAft>
              <a:buClr>
                <a:srgbClr val="6B6E81"/>
              </a:buClr>
              <a:buSzPts val="1800"/>
              <a:buNone/>
              <a:defRPr sz="1800"/>
            </a:lvl8pPr>
            <a:lvl9pPr lvl="8" rtl="0">
              <a:spcBef>
                <a:spcPts val="800"/>
              </a:spcBef>
              <a:spcAft>
                <a:spcPts val="800"/>
              </a:spcAft>
              <a:buClr>
                <a:srgbClr val="6B6E81"/>
              </a:buClr>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4"/>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
        <p:nvSpPr>
          <p:cNvPr id="22" name="Google Shape;22;p4"/>
          <p:cNvSpPr txBox="1">
            <a:spLocks noGrp="1"/>
          </p:cNvSpPr>
          <p:nvPr>
            <p:ph type="body" idx="1"/>
          </p:nvPr>
        </p:nvSpPr>
        <p:spPr>
          <a:xfrm>
            <a:off x="1991250" y="604500"/>
            <a:ext cx="3615600" cy="3934500"/>
          </a:xfrm>
          <a:prstGeom prst="rect">
            <a:avLst/>
          </a:prstGeom>
        </p:spPr>
        <p:txBody>
          <a:bodyPr spcFirstLastPara="1" wrap="square" lIns="0" tIns="0" rIns="0" bIns="0" anchor="ctr" anchorCtr="0">
            <a:noAutofit/>
          </a:bodyPr>
          <a:lstStyle>
            <a:lvl1pPr marL="457200" lvl="0" indent="-381000" rtl="0">
              <a:spcBef>
                <a:spcPts val="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a:spcBef>
                <a:spcPts val="800"/>
              </a:spcBef>
              <a:spcAft>
                <a:spcPts val="800"/>
              </a:spcAft>
              <a:buSzPts val="2400"/>
              <a:buChar char="■"/>
              <a:defRPr sz="2400"/>
            </a:lvl9pPr>
          </a:lstStyle>
          <a:p>
            <a:endParaRPr/>
          </a:p>
        </p:txBody>
      </p:sp>
      <p:sp>
        <p:nvSpPr>
          <p:cNvPr id="23" name="Google Shape;23;p4"/>
          <p:cNvSpPr txBox="1"/>
          <p:nvPr/>
        </p:nvSpPr>
        <p:spPr>
          <a:xfrm>
            <a:off x="0" y="2092500"/>
            <a:ext cx="1524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chemeClr val="lt2"/>
                </a:solidFill>
                <a:latin typeface="IBM Plex Sans Condensed"/>
                <a:ea typeface="IBM Plex Sans Condensed"/>
                <a:cs typeface="IBM Plex Sans Condensed"/>
                <a:sym typeface="IBM Plex Sans Condensed"/>
              </a:rPr>
              <a:t>“</a:t>
            </a:r>
            <a:endParaRPr sz="9600" b="1">
              <a:solidFill>
                <a:schemeClr val="lt2"/>
              </a:solidFill>
              <a:latin typeface="IBM Plex Sans Condensed"/>
              <a:ea typeface="IBM Plex Sans Condensed"/>
              <a:cs typeface="IBM Plex Sans Condensed"/>
              <a:sym typeface="IBM Plex Sans Condensed"/>
            </a:endParaRPr>
          </a:p>
        </p:txBody>
      </p:sp>
      <p:sp>
        <p:nvSpPr>
          <p:cNvPr id="24" name="Google Shape;24;p4"/>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7"/>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7"/>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40" name="Google Shape;40;p7"/>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1" name="Google Shape;41;p7"/>
          <p:cNvSpPr txBox="1">
            <a:spLocks noGrp="1"/>
          </p:cNvSpPr>
          <p:nvPr>
            <p:ph type="body" idx="1"/>
          </p:nvPr>
        </p:nvSpPr>
        <p:spPr>
          <a:xfrm>
            <a:off x="2183375" y="1026000"/>
            <a:ext cx="2467200" cy="30915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800"/>
              </a:spcBef>
              <a:spcAft>
                <a:spcPts val="0"/>
              </a:spcAft>
              <a:buSzPts val="1800"/>
              <a:buChar char="◎"/>
              <a:defRPr sz="1800"/>
            </a:lvl2pPr>
            <a:lvl3pPr marL="1371600" lvl="2" indent="-342900">
              <a:spcBef>
                <a:spcPts val="800"/>
              </a:spcBef>
              <a:spcAft>
                <a:spcPts val="0"/>
              </a:spcAft>
              <a:buSzPts val="1800"/>
              <a:buChar char="■"/>
              <a:defRPr sz="1800"/>
            </a:lvl3pPr>
            <a:lvl4pPr marL="1828800" lvl="3" indent="-342900">
              <a:spcBef>
                <a:spcPts val="800"/>
              </a:spcBef>
              <a:spcAft>
                <a:spcPts val="0"/>
              </a:spcAft>
              <a:buSzPts val="1800"/>
              <a:buChar char="●"/>
              <a:defRPr sz="1800"/>
            </a:lvl4pPr>
            <a:lvl5pPr marL="2286000" lvl="4" indent="-342900">
              <a:spcBef>
                <a:spcPts val="800"/>
              </a:spcBef>
              <a:spcAft>
                <a:spcPts val="0"/>
              </a:spcAft>
              <a:buSzPts val="1800"/>
              <a:buChar char="○"/>
              <a:defRPr sz="1800"/>
            </a:lvl5pPr>
            <a:lvl6pPr marL="2743200" lvl="5" indent="-342900">
              <a:spcBef>
                <a:spcPts val="800"/>
              </a:spcBef>
              <a:spcAft>
                <a:spcPts val="0"/>
              </a:spcAft>
              <a:buSzPts val="1800"/>
              <a:buChar char="■"/>
              <a:defRPr sz="1800"/>
            </a:lvl6pPr>
            <a:lvl7pPr marL="3200400" lvl="6" indent="-342900">
              <a:spcBef>
                <a:spcPts val="800"/>
              </a:spcBef>
              <a:spcAft>
                <a:spcPts val="0"/>
              </a:spcAft>
              <a:buSzPts val="1800"/>
              <a:buChar char="●"/>
              <a:defRPr sz="1800"/>
            </a:lvl7pPr>
            <a:lvl8pPr marL="3657600" lvl="7" indent="-342900">
              <a:spcBef>
                <a:spcPts val="800"/>
              </a:spcBef>
              <a:spcAft>
                <a:spcPts val="0"/>
              </a:spcAft>
              <a:buSzPts val="1800"/>
              <a:buChar char="○"/>
              <a:defRPr sz="1800"/>
            </a:lvl8pPr>
            <a:lvl9pPr marL="4114800" lvl="8" indent="-342900">
              <a:spcBef>
                <a:spcPts val="800"/>
              </a:spcBef>
              <a:spcAft>
                <a:spcPts val="800"/>
              </a:spcAft>
              <a:buSzPts val="1800"/>
              <a:buChar char="■"/>
              <a:defRPr sz="1800"/>
            </a:lvl9pPr>
          </a:lstStyle>
          <a:p>
            <a:endParaRPr/>
          </a:p>
        </p:txBody>
      </p:sp>
      <p:sp>
        <p:nvSpPr>
          <p:cNvPr id="42" name="Google Shape;42;p7"/>
          <p:cNvSpPr txBox="1">
            <a:spLocks noGrp="1"/>
          </p:cNvSpPr>
          <p:nvPr>
            <p:ph type="body" idx="2"/>
          </p:nvPr>
        </p:nvSpPr>
        <p:spPr>
          <a:xfrm>
            <a:off x="5061144" y="1026000"/>
            <a:ext cx="2467200" cy="30915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800"/>
              </a:spcBef>
              <a:spcAft>
                <a:spcPts val="0"/>
              </a:spcAft>
              <a:buSzPts val="1800"/>
              <a:buChar char="◎"/>
              <a:defRPr sz="1800"/>
            </a:lvl2pPr>
            <a:lvl3pPr marL="1371600" lvl="2" indent="-342900">
              <a:spcBef>
                <a:spcPts val="800"/>
              </a:spcBef>
              <a:spcAft>
                <a:spcPts val="0"/>
              </a:spcAft>
              <a:buSzPts val="1800"/>
              <a:buChar char="■"/>
              <a:defRPr sz="1800"/>
            </a:lvl3pPr>
            <a:lvl4pPr marL="1828800" lvl="3" indent="-342900">
              <a:spcBef>
                <a:spcPts val="800"/>
              </a:spcBef>
              <a:spcAft>
                <a:spcPts val="0"/>
              </a:spcAft>
              <a:buSzPts val="1800"/>
              <a:buChar char="●"/>
              <a:defRPr sz="1800"/>
            </a:lvl4pPr>
            <a:lvl5pPr marL="2286000" lvl="4" indent="-342900">
              <a:spcBef>
                <a:spcPts val="800"/>
              </a:spcBef>
              <a:spcAft>
                <a:spcPts val="0"/>
              </a:spcAft>
              <a:buSzPts val="1800"/>
              <a:buChar char="○"/>
              <a:defRPr sz="1800"/>
            </a:lvl5pPr>
            <a:lvl6pPr marL="2743200" lvl="5" indent="-342900">
              <a:spcBef>
                <a:spcPts val="800"/>
              </a:spcBef>
              <a:spcAft>
                <a:spcPts val="0"/>
              </a:spcAft>
              <a:buSzPts val="1800"/>
              <a:buChar char="■"/>
              <a:defRPr sz="1800"/>
            </a:lvl6pPr>
            <a:lvl7pPr marL="3200400" lvl="6" indent="-342900">
              <a:spcBef>
                <a:spcPts val="800"/>
              </a:spcBef>
              <a:spcAft>
                <a:spcPts val="0"/>
              </a:spcAft>
              <a:buSzPts val="1800"/>
              <a:buChar char="●"/>
              <a:defRPr sz="1800"/>
            </a:lvl7pPr>
            <a:lvl8pPr marL="3657600" lvl="7" indent="-342900">
              <a:spcBef>
                <a:spcPts val="800"/>
              </a:spcBef>
              <a:spcAft>
                <a:spcPts val="0"/>
              </a:spcAft>
              <a:buSzPts val="1800"/>
              <a:buChar char="○"/>
              <a:defRPr sz="1800"/>
            </a:lvl8pPr>
            <a:lvl9pPr marL="4114800" lvl="8" indent="-342900">
              <a:spcBef>
                <a:spcPts val="800"/>
              </a:spcBef>
              <a:spcAft>
                <a:spcPts val="800"/>
              </a:spcAft>
              <a:buSzPts val="1800"/>
              <a:buChar char="■"/>
              <a:defRPr sz="1800"/>
            </a:lvl9pPr>
          </a:lstStyle>
          <a:p>
            <a:endParaRPr/>
          </a:p>
        </p:txBody>
      </p:sp>
      <p:sp>
        <p:nvSpPr>
          <p:cNvPr id="43" name="Google Shape;43;p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8">
            <a:alphaModFix/>
          </a:blip>
          <a:stretch>
            <a:fillRect/>
          </a:stretch>
        </p:blipFill>
        <p:spPr>
          <a:xfrm>
            <a:off x="0" y="11300"/>
            <a:ext cx="9144000" cy="5143500"/>
          </a:xfrm>
          <a:prstGeom prst="rect">
            <a:avLst/>
          </a:prstGeom>
          <a:noFill/>
          <a:ln>
            <a:noFill/>
          </a:ln>
        </p:spPr>
      </p:pic>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1pPr>
            <a:lvl2pPr lvl="1"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2pPr>
            <a:lvl3pPr lvl="2"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3pPr>
            <a:lvl4pPr lvl="3"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4pPr>
            <a:lvl5pPr lvl="4"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5pPr>
            <a:lvl6pPr lvl="5"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6pPr>
            <a:lvl7pPr lvl="6"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7pPr>
            <a:lvl8pPr lvl="7"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8pPr>
            <a:lvl9pPr lvl="8"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noAutofit/>
          </a:bodyPr>
          <a:lstStyle>
            <a:lvl1pPr marL="457200" lvl="0" indent="-317500">
              <a:lnSpc>
                <a:spcPct val="114000"/>
              </a:lnSpc>
              <a:spcBef>
                <a:spcPts val="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chemeClr val="lt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9pPr>
          </a:lstStyle>
          <a:p>
            <a:endParaRPr/>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IBM Plex Sans Condensed"/>
                <a:ea typeface="IBM Plex Sans Condensed"/>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18873" y="1466849"/>
            <a:ext cx="5571440" cy="2620357"/>
          </a:xfrm>
          <a:prstGeom prst="rect">
            <a:avLst/>
          </a:prstGeom>
        </p:spPr>
        <p:txBody>
          <a:bodyPr spcFirstLastPara="1" wrap="square" lIns="0" tIns="0" rIns="0" bIns="0" anchor="ctr" anchorCtr="0">
            <a:noAutofit/>
          </a:bodyPr>
          <a:lstStyle/>
          <a:p>
            <a:pPr lvl="0" algn="ct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Tràng</a:t>
            </a:r>
            <a:endParaRPr dirty="0">
              <a:latin typeface="Times New Roman" panose="02020603050405020304" pitchFamily="18" charset="0"/>
              <a:cs typeface="Times New Roman" panose="02020603050405020304" pitchFamily="18" charset="0"/>
            </a:endParaRPr>
          </a:p>
        </p:txBody>
      </p:sp>
      <p:grpSp>
        <p:nvGrpSpPr>
          <p:cNvPr id="73" name="Google Shape;73;p13"/>
          <p:cNvGrpSpPr/>
          <p:nvPr/>
        </p:nvGrpSpPr>
        <p:grpSpPr>
          <a:xfrm>
            <a:off x="2505653" y="759209"/>
            <a:ext cx="1009072" cy="1069591"/>
            <a:chOff x="5292575" y="3681900"/>
            <a:chExt cx="420150" cy="373275"/>
          </a:xfrm>
        </p:grpSpPr>
        <p:sp>
          <p:nvSpPr>
            <p:cNvPr id="74" name="Google Shape;74;p1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75;p1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76;p1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77;p1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 name="Google Shape;78;p1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 name="Google Shape;79;p1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80;p1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1" name="Google Shape;72;p13"/>
          <p:cNvSpPr txBox="1">
            <a:spLocks/>
          </p:cNvSpPr>
          <p:nvPr/>
        </p:nvSpPr>
        <p:spPr>
          <a:xfrm>
            <a:off x="6050044" y="546254"/>
            <a:ext cx="3235970" cy="268369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1pPr>
            <a:lvl2pPr marR="0" lvl="1"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2pPr>
            <a:lvl3pPr marR="0" lvl="2"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3pPr>
            <a:lvl4pPr marR="0" lvl="3"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4pPr>
            <a:lvl5pPr marR="0" lvl="4"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5pPr>
            <a:lvl6pPr marR="0" lvl="5"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6pPr>
            <a:lvl7pPr marR="0" lvl="6"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7pPr>
            <a:lvl8pPr marR="0" lvl="7"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8pPr>
            <a:lvl9pPr marR="0" lvl="8"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9pPr>
          </a:lstStyle>
          <a:p>
            <a:r>
              <a:rPr lang="en-US" sz="4000" dirty="0">
                <a:solidFill>
                  <a:schemeClr val="bg1"/>
                </a:solidFill>
                <a:latin typeface="Times New Roman" panose="02020603050405020304" pitchFamily="18" charset="0"/>
                <a:cs typeface="Times New Roman" panose="02020603050405020304" pitchFamily="18" charset="0"/>
              </a:rPr>
              <a:t>KHÓA LUẬN </a:t>
            </a:r>
          </a:p>
          <a:p>
            <a:r>
              <a:rPr lang="en-US" sz="4000" dirty="0">
                <a:solidFill>
                  <a:schemeClr val="bg1"/>
                </a:solidFill>
                <a:latin typeface="Times New Roman" panose="02020603050405020304" pitchFamily="18" charset="0"/>
                <a:cs typeface="Times New Roman" panose="02020603050405020304" pitchFamily="18" charset="0"/>
              </a:rPr>
              <a:t>TỐT NGHIỆP</a:t>
            </a:r>
          </a:p>
        </p:txBody>
      </p:sp>
      <p:sp>
        <p:nvSpPr>
          <p:cNvPr id="12" name="Google Shape;72;p13"/>
          <p:cNvSpPr txBox="1">
            <a:spLocks/>
          </p:cNvSpPr>
          <p:nvPr/>
        </p:nvSpPr>
        <p:spPr>
          <a:xfrm>
            <a:off x="6276975" y="3229947"/>
            <a:ext cx="3009039" cy="85725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1pPr>
            <a:lvl2pPr marR="0" lvl="1"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2pPr>
            <a:lvl3pPr marR="0" lvl="2"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3pPr>
            <a:lvl4pPr marR="0" lvl="3"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4pPr>
            <a:lvl5pPr marR="0" lvl="4"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5pPr>
            <a:lvl6pPr marR="0" lvl="5"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6pPr>
            <a:lvl7pPr marR="0" lvl="6"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7pPr>
            <a:lvl8pPr marR="0" lvl="7"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8pPr>
            <a:lvl9pPr marR="0" lvl="8" algn="l" rtl="0">
              <a:lnSpc>
                <a:spcPct val="100000"/>
              </a:lnSpc>
              <a:spcBef>
                <a:spcPts val="0"/>
              </a:spcBef>
              <a:spcAft>
                <a:spcPts val="0"/>
              </a:spcAft>
              <a:buClr>
                <a:schemeClr val="accent1"/>
              </a:buClr>
              <a:buSzPts val="3600"/>
              <a:buFont typeface="IBM Plex Sans Condensed"/>
              <a:buNone/>
              <a:defRPr sz="3600" b="1" i="0" u="none" strike="noStrike" cap="none">
                <a:solidFill>
                  <a:schemeClr val="accent1"/>
                </a:solidFill>
                <a:latin typeface="IBM Plex Sans Condensed"/>
                <a:ea typeface="IBM Plex Sans Condensed"/>
                <a:cs typeface="IBM Plex Sans Condensed"/>
                <a:sym typeface="IBM Plex Sans Condensed"/>
              </a:defRPr>
            </a:lvl9pPr>
          </a:lstStyle>
          <a:p>
            <a:r>
              <a:rPr lang="en-US" sz="2400" dirty="0">
                <a:solidFill>
                  <a:schemeClr val="bg1"/>
                </a:solidFill>
                <a:latin typeface="Times New Roman" panose="02020603050405020304" pitchFamily="18" charset="0"/>
                <a:cs typeface="Times New Roman" panose="02020603050405020304" pitchFamily="18" charset="0"/>
              </a:rPr>
              <a:t>GVHD: </a:t>
            </a:r>
            <a:r>
              <a:rPr lang="en-US" sz="2400" dirty="0" err="1">
                <a:solidFill>
                  <a:schemeClr val="bg1"/>
                </a:solidFill>
                <a:latin typeface="Times New Roman" panose="02020603050405020304" pitchFamily="18" charset="0"/>
                <a:cs typeface="Times New Roman" panose="02020603050405020304" pitchFamily="18" charset="0"/>
              </a:rPr>
              <a:t>Mạnh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555;p46"/>
          <p:cNvSpPr/>
          <p:nvPr/>
        </p:nvSpPr>
        <p:spPr>
          <a:xfrm>
            <a:off x="517975" y="39151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790675" y="742828"/>
            <a:ext cx="7664400" cy="36538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algn="just"/>
            <a:r>
              <a:rPr lang="en-US" sz="1500" dirty="0" err="1">
                <a:solidFill>
                  <a:schemeClr val="tx1"/>
                </a:solidFill>
                <a:latin typeface="Times New Roman" panose="02020603050405020304" pitchFamily="18" charset="0"/>
                <a:cs typeface="Times New Roman" panose="02020603050405020304" pitchFamily="18" charset="0"/>
              </a:rPr>
              <a:t>Mục</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tiêu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chủ</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yếu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đề</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tài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xây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dựng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được</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một</a:t>
            </a:r>
            <a:r>
              <a:rPr lang="en-US" sz="1500" dirty="0">
                <a:solidFill>
                  <a:schemeClr val="tx1"/>
                </a:solidFill>
                <a:latin typeface="Times New Roman" panose="02020603050405020304" pitchFamily="18" charset="0"/>
                <a:cs typeface="Times New Roman" panose="02020603050405020304" pitchFamily="18" charset="0"/>
              </a:rPr>
              <a:t> website </a:t>
            </a:r>
            <a:r>
              <a:rPr lang="en-US" sz="1500" dirty="0" err="1">
                <a:solidFill>
                  <a:schemeClr val="tx1"/>
                </a:solidFill>
                <a:latin typeface="Times New Roman" panose="02020603050405020304" pitchFamily="18" charset="0"/>
                <a:cs typeface="Times New Roman" panose="02020603050405020304" pitchFamily="18" charset="0"/>
              </a:rPr>
              <a:t>bán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gốm</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sứ</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Bát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cơ</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bản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Đề</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tài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bao</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gồm</a:t>
            </a:r>
            <a:r>
              <a:rPr lang="en-US" sz="1500" dirty="0">
                <a:solidFill>
                  <a:schemeClr val="tx1"/>
                </a:solidFill>
                <a:latin typeface="Times New Roman" panose="02020603050405020304" pitchFamily="18" charset="0"/>
                <a:cs typeface="Times New Roman" panose="02020603050405020304" pitchFamily="18" charset="0"/>
              </a:rPr>
              <a:t>:</a:t>
            </a: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cung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cấp</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nhận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yêu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cầu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đặt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từ</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cửa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cung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cấp</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phẩm</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cho</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cửa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từ</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cung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cấp</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đăng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thành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viên</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mua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phẩm</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thanh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toán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cho</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nhận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phẩm</a:t>
            </a:r>
            <a:endParaRPr lang="en-US" sz="1500" dirty="0">
              <a:solidFill>
                <a:schemeClr val="tx1"/>
              </a:solidFill>
              <a:latin typeface="Times New Roman" panose="02020603050405020304" pitchFamily="18" charset="0"/>
              <a:cs typeface="Times New Roman" panose="02020603050405020304" pitchFamily="18" charset="0"/>
            </a:endParaRPr>
          </a:p>
          <a:p>
            <a:pPr lvl="3" algn="just"/>
            <a:r>
              <a:rPr lang="en-US" sz="1500" dirty="0" err="1">
                <a:solidFill>
                  <a:schemeClr val="tx1"/>
                </a:solidFill>
                <a:latin typeface="Times New Roman" panose="02020603050405020304" pitchFamily="18" charset="0"/>
                <a:cs typeface="Times New Roman" panose="02020603050405020304" pitchFamily="18" charset="0"/>
              </a:rPr>
              <a:t>Quy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trình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đổi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trả</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phẩm</a:t>
            </a:r>
            <a:endParaRPr lang="en-US" sz="1500" dirty="0">
              <a:solidFill>
                <a:schemeClr val="tx1"/>
              </a:solidFill>
              <a:latin typeface="Times New Roman" panose="02020603050405020304" pitchFamily="18" charset="0"/>
              <a:cs typeface="Times New Roman" panose="02020603050405020304" pitchFamily="18" charset="0"/>
            </a:endParaRPr>
          </a:p>
          <a:p>
            <a:pPr algn="just"/>
            <a:r>
              <a:rPr lang="en-US" sz="1500" dirty="0" err="1">
                <a:solidFill>
                  <a:schemeClr val="tx1"/>
                </a:solidFill>
                <a:latin typeface="Times New Roman" panose="02020603050405020304" pitchFamily="18" charset="0"/>
                <a:cs typeface="Times New Roman" panose="02020603050405020304" pitchFamily="18" charset="0"/>
              </a:rPr>
              <a:t>Đối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tượng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sử</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dụng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quản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cửa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bán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gốm</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sứ</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nhân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viên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bán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nhân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viên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quản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kho</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khách</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cửa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trong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đó</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quản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cửa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hàng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sẽ</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là</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chủ</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sở</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hữu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của</a:t>
            </a:r>
            <a:r>
              <a:rPr lang="en-US" sz="1500" dirty="0">
                <a:solidFill>
                  <a:schemeClr val="tx1"/>
                </a:solidFill>
                <a:latin typeface="Times New Roman" panose="02020603050405020304" pitchFamily="18" charset="0"/>
                <a:cs typeface="Times New Roman" panose="02020603050405020304" pitchFamily="18" charset="0"/>
              </a:rPr>
              <a:t> website.</a:t>
            </a:r>
          </a:p>
        </p:txBody>
      </p:sp>
    </p:spTree>
    <p:extLst>
      <p:ext uri="{BB962C8B-B14F-4D97-AF65-F5344CB8AC3E}">
        <p14:creationId xmlns:p14="http://schemas.microsoft.com/office/powerpoint/2010/main" val="283601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809622" y="2007856"/>
            <a:ext cx="4133977" cy="120081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4400" b="1" dirty="0" err="1">
                <a:solidFill>
                  <a:schemeClr val="tx1"/>
                </a:solidFill>
                <a:latin typeface="Times New Roman" panose="02020603050405020304" pitchFamily="18" charset="0"/>
                <a:cs typeface="Times New Roman" panose="02020603050405020304" pitchFamily="18" charset="0"/>
              </a:rPr>
              <a:t>Các</a:t>
            </a:r>
            <a:r>
              <a:rPr lang="en-US" sz="4400" b="1" dirty="0">
                <a:solidFill>
                  <a:schemeClr val="tx1"/>
                </a:solidFill>
                <a:latin typeface="Times New Roman" panose="02020603050405020304" pitchFamily="18" charset="0"/>
                <a:cs typeface="Times New Roman" panose="02020603050405020304" pitchFamily="18" charset="0"/>
              </a:rPr>
              <a:t> </a:t>
            </a:r>
            <a:r>
              <a:rPr lang="en-US" sz="4400" b="1" dirty="0" err="1">
                <a:solidFill>
                  <a:schemeClr val="tx1"/>
                </a:solidFill>
                <a:latin typeface="Times New Roman" panose="02020603050405020304" pitchFamily="18" charset="0"/>
                <a:cs typeface="Times New Roman" panose="02020603050405020304" pitchFamily="18" charset="0"/>
              </a:rPr>
              <a:t>chức</a:t>
            </a:r>
            <a:r>
              <a:rPr lang="en-US" sz="4400" b="1" dirty="0">
                <a:solidFill>
                  <a:schemeClr val="tx1"/>
                </a:solidFill>
                <a:latin typeface="Times New Roman" panose="02020603050405020304" pitchFamily="18" charset="0"/>
                <a:cs typeface="Times New Roman" panose="02020603050405020304" pitchFamily="18" charset="0"/>
              </a:rPr>
              <a:t> </a:t>
            </a:r>
            <a:r>
              <a:rPr lang="en-US" sz="4400" b="1" dirty="0" err="1">
                <a:solidFill>
                  <a:schemeClr val="tx1"/>
                </a:solidFill>
                <a:latin typeface="Times New Roman" panose="02020603050405020304" pitchFamily="18" charset="0"/>
                <a:cs typeface="Times New Roman" panose="02020603050405020304" pitchFamily="18" charset="0"/>
              </a:rPr>
              <a:t>năng</a:t>
            </a:r>
            <a:endParaRPr sz="44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3277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dirty="0">
              <a:latin typeface="Times New Roman" panose="02020603050405020304" pitchFamily="18" charset="0"/>
              <a:cs typeface="Times New Roman" panose="02020603050405020304" pitchFamily="18" charset="0"/>
            </a:endParaRPr>
          </a:p>
        </p:txBody>
      </p:sp>
      <p:sp>
        <p:nvSpPr>
          <p:cNvPr id="6" name="Google Shape;555;p46"/>
          <p:cNvSpPr/>
          <p:nvPr/>
        </p:nvSpPr>
        <p:spPr>
          <a:xfrm>
            <a:off x="438150" y="304800"/>
            <a:ext cx="8369519" cy="4390965"/>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95;p15"/>
          <p:cNvSpPr txBox="1">
            <a:spLocks/>
          </p:cNvSpPr>
          <p:nvPr/>
        </p:nvSpPr>
        <p:spPr>
          <a:xfrm>
            <a:off x="517975" y="391515"/>
            <a:ext cx="4054025" cy="4209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*User:</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Tài khoản</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Quản lý đơn hàng cá nhân</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Cập nhật thông tin cá nhân</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Đánh giá sản phẩm</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Danh sách đánh giá sản phẩm</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Bình luận và phản hồi bài viết</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Mua hàng với mã giảm giá(theo tiền/phần trăm)</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Thanh toán bằng: Khi nhận hàng, VnPay,PayPal</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Đổi địa chỉ nhận hàng</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Tìm kiếm sản </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Lọc sản phẩm, lọc tìm kiếm sản phẩm</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Xem khuyến mãi sản phẩm</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gửi yêu cầu liên hệ</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Xem số người đang online</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Tin tức</a:t>
            </a:r>
          </a:p>
          <a:p>
            <a:pPr marL="139700" indent="0" algn="just">
              <a:buNone/>
            </a:pPr>
            <a:endParaRPr lang="vi-VN" sz="1400" dirty="0">
              <a:solidFill>
                <a:schemeClr val="tx1"/>
              </a:solidFill>
              <a:latin typeface="Times New Roman" panose="02020603050405020304" pitchFamily="18" charset="0"/>
              <a:cs typeface="Times New Roman" panose="02020603050405020304" pitchFamily="18" charset="0"/>
            </a:endParaRPr>
          </a:p>
        </p:txBody>
      </p:sp>
      <p:sp>
        <p:nvSpPr>
          <p:cNvPr id="8" name="Google Shape;95;p15"/>
          <p:cNvSpPr txBox="1">
            <a:spLocks/>
          </p:cNvSpPr>
          <p:nvPr/>
        </p:nvSpPr>
        <p:spPr>
          <a:xfrm>
            <a:off x="4946450" y="456138"/>
            <a:ext cx="3781325" cy="43042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*Admin</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Thống kê: </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Xuất thống kê</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Thêm xóa sửa</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Đánh giá</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Bình luận</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Phản hồi liên hệ</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Phân quyên người dùng</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Bộ lọc và tìm kiếm</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thanh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toán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truyến</a:t>
            </a:r>
            <a:r>
              <a:rPr lang="en-US" sz="1400" dirty="0">
                <a:solidFill>
                  <a:schemeClr val="tx1"/>
                </a:solidFill>
                <a:latin typeface="Times New Roman" panose="02020603050405020304" pitchFamily="18" charset="0"/>
                <a:cs typeface="Times New Roman" panose="02020603050405020304" pitchFamily="18" charset="0"/>
              </a:rPr>
              <a:t>.</a:t>
            </a:r>
          </a:p>
          <a:p>
            <a:pPr marL="139700" indent="0" algn="just">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hàng</a:t>
            </a:r>
            <a:r>
              <a:rPr lang="en-US" sz="1400" dirty="0">
                <a:solidFill>
                  <a:schemeClr val="tx1"/>
                </a:solidFill>
                <a:latin typeface="Times New Roman" panose="02020603050405020304" pitchFamily="18" charset="0"/>
                <a:cs typeface="Times New Roman" panose="02020603050405020304" pitchFamily="18" charset="0"/>
              </a:rPr>
              <a:t>.</a:t>
            </a:r>
          </a:p>
          <a:p>
            <a:pPr marL="139700" indent="0" algn="just">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thông</a:t>
            </a:r>
            <a:r>
              <a:rPr lang="en-US" sz="1400" dirty="0">
                <a:solidFill>
                  <a:schemeClr val="tx1"/>
                </a:solidFill>
                <a:latin typeface="Times New Roman" panose="02020603050405020304" pitchFamily="18" charset="0"/>
                <a:cs typeface="Times New Roman" panose="02020603050405020304" pitchFamily="18" charset="0"/>
              </a:rPr>
              <a:t> tin </a:t>
            </a:r>
            <a:r>
              <a:rPr lang="en-US" sz="1400" dirty="0" err="1">
                <a:solidFill>
                  <a:schemeClr val="tx1"/>
                </a:solidFill>
                <a:latin typeface="Times New Roman" panose="02020603050405020304" pitchFamily="18" charset="0"/>
                <a:cs typeface="Times New Roman" panose="02020603050405020304" pitchFamily="18" charset="0"/>
              </a:rPr>
              <a:t>vận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chuyển</a:t>
            </a:r>
            <a:r>
              <a:rPr lang="en-US" sz="1400" dirty="0">
                <a:solidFill>
                  <a:schemeClr val="tx1"/>
                </a:solidFill>
                <a:latin typeface="Times New Roman" panose="02020603050405020304" pitchFamily="18" charset="0"/>
                <a:cs typeface="Times New Roman" panose="02020603050405020304" pitchFamily="18" charset="0"/>
              </a:rPr>
              <a:t>.</a:t>
            </a:r>
          </a:p>
          <a:p>
            <a:pPr marL="139700" indent="0" algn="just">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sách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thuế</a:t>
            </a:r>
            <a:r>
              <a:rPr lang="en-US" sz="1400" dirty="0">
                <a:solidFill>
                  <a:schemeClr val="tx1"/>
                </a:solidFill>
                <a:latin typeface="Times New Roman" panose="02020603050405020304" pitchFamily="18" charset="0"/>
                <a:cs typeface="Times New Roman" panose="02020603050405020304" pitchFamily="18" charset="0"/>
              </a:rPr>
              <a:t>.</a:t>
            </a:r>
          </a:p>
          <a:p>
            <a:pPr marL="139700" indent="0" algn="just">
              <a:buNone/>
            </a:pPr>
            <a:r>
              <a:rPr lang="vi-VN" sz="1400" dirty="0">
                <a:solidFill>
                  <a:schemeClr val="tx1"/>
                </a:solidFill>
                <a:latin typeface="Times New Roman" panose="02020603050405020304" pitchFamily="18" charset="0"/>
                <a:cs typeface="Times New Roman" panose="02020603050405020304" pitchFamily="18" charset="0"/>
              </a:rPr>
              <a:t>* Ngoài ra còn 1 số chức năng khác</a:t>
            </a:r>
          </a:p>
          <a:p>
            <a:pPr marL="1397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vi-V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699887" y="1962999"/>
            <a:ext cx="4361925" cy="121400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PHÂN TÍCH THIẾT KẾ HỆ THỐNG</a:t>
            </a:r>
            <a:endParaRPr sz="36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chemeClr val="lt2"/>
                </a:solidFill>
                <a:latin typeface="Times New Roman" panose="02020603050405020304" pitchFamily="18" charset="0"/>
                <a:ea typeface="Frank Ruhl Libre Light"/>
                <a:cs typeface="Times New Roman" panose="02020603050405020304" pitchFamily="18" charset="0"/>
                <a:sym typeface="IBM Plex Sans Condensed"/>
              </a:rPr>
              <a:t>4</a:t>
            </a:r>
            <a:endParaRPr sz="6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extLst>
      <p:ext uri="{BB962C8B-B14F-4D97-AF65-F5344CB8AC3E}">
        <p14:creationId xmlns:p14="http://schemas.microsoft.com/office/powerpoint/2010/main" val="295141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433684" y="128731"/>
            <a:ext cx="2566300" cy="3093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Use-Case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endParaRPr lang="en-US" sz="1400" b="1" dirty="0">
              <a:solidFill>
                <a:schemeClr val="bg1"/>
              </a:solidFill>
            </a:endParaRPr>
          </a:p>
        </p:txBody>
      </p: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76" y="1119400"/>
            <a:ext cx="7853912" cy="29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15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991249" y="604500"/>
            <a:ext cx="4575805" cy="39345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3200" b="1" dirty="0">
                <a:solidFill>
                  <a:schemeClr val="tx1"/>
                </a:solidFill>
                <a:latin typeface="Times New Roman" panose="02020603050405020304" pitchFamily="18" charset="0"/>
                <a:cs typeface="Times New Roman" panose="02020603050405020304" pitchFamily="18" charset="0"/>
              </a:rPr>
              <a:t>MÔ HÌNH QUÁ QUY TRÌNH NGHIỆP VỤ</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53920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323742"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hoạt</a:t>
            </a:r>
            <a:r>
              <a:rPr lang="en-US" sz="1400" b="1" dirty="0">
                <a:solidFill>
                  <a:schemeClr val="bg1"/>
                </a:solidFill>
              </a:rPr>
              <a:t> </a:t>
            </a:r>
            <a:r>
              <a:rPr lang="en-US" sz="1400" b="1" dirty="0" err="1">
                <a:solidFill>
                  <a:schemeClr val="bg1"/>
                </a:solidFill>
              </a:rPr>
              <a:t>động</a:t>
            </a:r>
            <a:r>
              <a:rPr lang="en-US" sz="1400" b="1" dirty="0">
                <a:solidFill>
                  <a:schemeClr val="bg1"/>
                </a:solidFill>
              </a:rPr>
              <a:t> </a:t>
            </a:r>
            <a:r>
              <a:rPr lang="en-US" sz="1400" b="1" dirty="0" err="1">
                <a:solidFill>
                  <a:schemeClr val="bg1"/>
                </a:solidFill>
              </a:rPr>
              <a:t>quy</a:t>
            </a:r>
            <a:r>
              <a:rPr lang="en-US" sz="1400" b="1" dirty="0">
                <a:solidFill>
                  <a:schemeClr val="bg1"/>
                </a:solidFill>
              </a:rPr>
              <a:t> </a:t>
            </a:r>
            <a:r>
              <a:rPr lang="en-US" sz="1400" b="1" dirty="0" err="1">
                <a:solidFill>
                  <a:schemeClr val="bg1"/>
                </a:solidFill>
              </a:rPr>
              <a:t>trình</a:t>
            </a:r>
            <a:r>
              <a:rPr lang="en-US" sz="1400" b="1" dirty="0">
                <a:solidFill>
                  <a:schemeClr val="bg1"/>
                </a:solidFill>
              </a:rPr>
              <a:t> </a:t>
            </a:r>
            <a:r>
              <a:rPr lang="en-US" sz="1400" b="1" dirty="0" err="1">
                <a:solidFill>
                  <a:schemeClr val="bg1"/>
                </a:solidFill>
              </a:rPr>
              <a:t>nhà</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r>
              <a:rPr lang="en-US" sz="1400" b="1" dirty="0">
                <a:solidFill>
                  <a:schemeClr val="bg1"/>
                </a:solidFill>
              </a:rPr>
              <a:t> </a:t>
            </a:r>
            <a:r>
              <a:rPr lang="en-US" sz="1400" b="1" dirty="0" err="1">
                <a:solidFill>
                  <a:schemeClr val="bg1"/>
                </a:solidFill>
              </a:rPr>
              <a:t>nhận</a:t>
            </a:r>
            <a:r>
              <a:rPr lang="en-US" sz="1400" b="1" dirty="0">
                <a:solidFill>
                  <a:schemeClr val="bg1"/>
                </a:solidFill>
              </a:rPr>
              <a:t> </a:t>
            </a:r>
            <a:r>
              <a:rPr lang="en-US" sz="1400" b="1" dirty="0" err="1">
                <a:solidFill>
                  <a:schemeClr val="bg1"/>
                </a:solidFill>
              </a:rPr>
              <a:t>yêu</a:t>
            </a:r>
            <a:r>
              <a:rPr lang="en-US" sz="1400" b="1" dirty="0">
                <a:solidFill>
                  <a:schemeClr val="bg1"/>
                </a:solidFill>
              </a:rPr>
              <a:t> </a:t>
            </a:r>
            <a:r>
              <a:rPr lang="en-US" sz="1400" b="1" dirty="0" err="1">
                <a:solidFill>
                  <a:schemeClr val="bg1"/>
                </a:solidFill>
              </a:rPr>
              <a:t>cầu</a:t>
            </a:r>
            <a:r>
              <a:rPr lang="en-US" sz="1400" b="1" dirty="0">
                <a:solidFill>
                  <a:schemeClr val="bg1"/>
                </a:solidFill>
              </a:rPr>
              <a:t> </a:t>
            </a:r>
            <a:r>
              <a:rPr lang="en-US" sz="1400" b="1" dirty="0" err="1">
                <a:solidFill>
                  <a:schemeClr val="bg1"/>
                </a:solidFill>
              </a:rPr>
              <a:t>đặt</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từ</a:t>
            </a:r>
            <a:r>
              <a:rPr lang="en-US" sz="1400" b="1" dirty="0">
                <a:solidFill>
                  <a:schemeClr val="bg1"/>
                </a:solidFill>
              </a:rPr>
              <a:t> </a:t>
            </a:r>
            <a:r>
              <a:rPr lang="en-US" sz="1400" b="1" dirty="0" err="1">
                <a:solidFill>
                  <a:schemeClr val="bg1"/>
                </a:solidFill>
              </a:rPr>
              <a:t>cửa</a:t>
            </a:r>
            <a:r>
              <a:rPr lang="en-US" sz="1400" b="1" dirty="0">
                <a:solidFill>
                  <a:schemeClr val="bg1"/>
                </a:solidFill>
              </a:rPr>
              <a:t> </a:t>
            </a:r>
            <a:r>
              <a:rPr lang="en-US" sz="1400" b="1" dirty="0" err="1">
                <a:solidFill>
                  <a:schemeClr val="bg1"/>
                </a:solidFill>
              </a:rPr>
              <a:t>hàng</a:t>
            </a:r>
            <a:endParaRPr lang="en-US" sz="1400" b="1" dirty="0">
              <a:solidFill>
                <a:schemeClr val="bg1"/>
              </a:solidFill>
            </a:endParaRPr>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85" y="1161745"/>
            <a:ext cx="8016024" cy="284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hoạt</a:t>
            </a:r>
            <a:r>
              <a:rPr lang="en-US" sz="1400" b="1" dirty="0">
                <a:solidFill>
                  <a:schemeClr val="bg1"/>
                </a:solidFill>
              </a:rPr>
              <a:t> </a:t>
            </a:r>
            <a:r>
              <a:rPr lang="en-US" sz="1400" b="1" dirty="0" err="1">
                <a:solidFill>
                  <a:schemeClr val="bg1"/>
                </a:solidFill>
              </a:rPr>
              <a:t>động</a:t>
            </a:r>
            <a:r>
              <a:rPr lang="en-US" sz="1400" b="1" dirty="0">
                <a:solidFill>
                  <a:schemeClr val="bg1"/>
                </a:solidFill>
              </a:rPr>
              <a:t> </a:t>
            </a:r>
            <a:r>
              <a:rPr lang="en-US" sz="1400" b="1" dirty="0" err="1">
                <a:solidFill>
                  <a:schemeClr val="bg1"/>
                </a:solidFill>
              </a:rPr>
              <a:t>quy</a:t>
            </a:r>
            <a:r>
              <a:rPr lang="en-US" sz="1400" b="1" dirty="0">
                <a:solidFill>
                  <a:schemeClr val="bg1"/>
                </a:solidFill>
              </a:rPr>
              <a:t> </a:t>
            </a:r>
            <a:r>
              <a:rPr lang="en-US" sz="1400" b="1" dirty="0" err="1">
                <a:solidFill>
                  <a:schemeClr val="bg1"/>
                </a:solidFill>
              </a:rPr>
              <a:t>trình</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r>
              <a:rPr lang="en-US" sz="1400" b="1" dirty="0">
                <a:solidFill>
                  <a:schemeClr val="bg1"/>
                </a:solidFill>
              </a:rPr>
              <a:t> </a:t>
            </a:r>
            <a:r>
              <a:rPr lang="en-US" sz="1400" b="1" dirty="0" err="1">
                <a:solidFill>
                  <a:schemeClr val="bg1"/>
                </a:solidFill>
              </a:rPr>
              <a:t>cho</a:t>
            </a:r>
            <a:r>
              <a:rPr lang="en-US" sz="1400" b="1" dirty="0">
                <a:solidFill>
                  <a:schemeClr val="bg1"/>
                </a:solidFill>
              </a:rPr>
              <a:t> </a:t>
            </a:r>
            <a:r>
              <a:rPr lang="en-US" sz="1400" b="1" dirty="0" err="1">
                <a:solidFill>
                  <a:schemeClr val="bg1"/>
                </a:solidFill>
              </a:rPr>
              <a:t>cửa</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từ</a:t>
            </a:r>
            <a:r>
              <a:rPr lang="en-US" sz="1400" b="1" dirty="0">
                <a:solidFill>
                  <a:schemeClr val="bg1"/>
                </a:solidFill>
              </a:rPr>
              <a:t> </a:t>
            </a:r>
            <a:r>
              <a:rPr lang="en-US" sz="1400" b="1" dirty="0" err="1">
                <a:solidFill>
                  <a:schemeClr val="bg1"/>
                </a:solidFill>
              </a:rPr>
              <a:t>nhà</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endParaRPr lang="en-US" sz="1400" b="1" dirty="0">
              <a:solidFill>
                <a:schemeClr val="bg1"/>
              </a:solidFill>
            </a:endParaRPr>
          </a:p>
        </p:txBody>
      </p:sp>
      <p:pic>
        <p:nvPicPr>
          <p:cNvPr id="2" name="Picture 1"/>
          <p:cNvPicPr>
            <a:picLocks noChangeAspect="1"/>
          </p:cNvPicPr>
          <p:nvPr/>
        </p:nvPicPr>
        <p:blipFill>
          <a:blip r:embed="rId3"/>
          <a:stretch>
            <a:fillRect/>
          </a:stretch>
        </p:blipFill>
        <p:spPr>
          <a:xfrm>
            <a:off x="1468992" y="930429"/>
            <a:ext cx="6206015" cy="3578551"/>
          </a:xfrm>
          <a:prstGeom prst="rect">
            <a:avLst/>
          </a:prstGeom>
        </p:spPr>
      </p:pic>
    </p:spTree>
    <p:extLst>
      <p:ext uri="{BB962C8B-B14F-4D97-AF65-F5344CB8AC3E}">
        <p14:creationId xmlns:p14="http://schemas.microsoft.com/office/powerpoint/2010/main" val="241765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hoạt</a:t>
            </a:r>
            <a:r>
              <a:rPr lang="en-US" sz="1400" b="1" dirty="0">
                <a:solidFill>
                  <a:schemeClr val="bg1"/>
                </a:solidFill>
              </a:rPr>
              <a:t> </a:t>
            </a:r>
            <a:r>
              <a:rPr lang="en-US" sz="1400" b="1" dirty="0" err="1">
                <a:solidFill>
                  <a:schemeClr val="bg1"/>
                </a:solidFill>
              </a:rPr>
              <a:t>động</a:t>
            </a:r>
            <a:r>
              <a:rPr lang="en-US" sz="1400" b="1" dirty="0">
                <a:solidFill>
                  <a:schemeClr val="bg1"/>
                </a:solidFill>
              </a:rPr>
              <a:t> </a:t>
            </a:r>
            <a:r>
              <a:rPr lang="en-US" sz="1400" b="1" dirty="0" err="1">
                <a:solidFill>
                  <a:schemeClr val="bg1"/>
                </a:solidFill>
              </a:rPr>
              <a:t>quy</a:t>
            </a:r>
            <a:r>
              <a:rPr lang="en-US" sz="1400" b="1" dirty="0">
                <a:solidFill>
                  <a:schemeClr val="bg1"/>
                </a:solidFill>
              </a:rPr>
              <a:t> </a:t>
            </a:r>
            <a:r>
              <a:rPr lang="en-US" sz="1400" b="1" dirty="0" err="1">
                <a:solidFill>
                  <a:schemeClr val="bg1"/>
                </a:solidFill>
              </a:rPr>
              <a:t>trình</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đăng</a:t>
            </a:r>
            <a:r>
              <a:rPr lang="en-US" sz="1400" b="1" dirty="0">
                <a:solidFill>
                  <a:schemeClr val="bg1"/>
                </a:solidFill>
              </a:rPr>
              <a:t> </a:t>
            </a:r>
            <a:r>
              <a:rPr lang="en-US" sz="1400" b="1" dirty="0" err="1">
                <a:solidFill>
                  <a:schemeClr val="bg1"/>
                </a:solidFill>
              </a:rPr>
              <a:t>ký</a:t>
            </a:r>
            <a:r>
              <a:rPr lang="en-US" sz="1400" b="1" dirty="0">
                <a:solidFill>
                  <a:schemeClr val="bg1"/>
                </a:solidFill>
              </a:rPr>
              <a:t> </a:t>
            </a:r>
            <a:r>
              <a:rPr lang="en-US" sz="1400" b="1" dirty="0" err="1">
                <a:solidFill>
                  <a:schemeClr val="bg1"/>
                </a:solidFill>
              </a:rPr>
              <a:t>thành</a:t>
            </a:r>
            <a:r>
              <a:rPr lang="en-US" sz="1400" b="1" dirty="0">
                <a:solidFill>
                  <a:schemeClr val="bg1"/>
                </a:solidFill>
              </a:rPr>
              <a:t> </a:t>
            </a:r>
            <a:r>
              <a:rPr lang="en-US" sz="1400" b="1" dirty="0" err="1">
                <a:solidFill>
                  <a:schemeClr val="bg1"/>
                </a:solidFill>
              </a:rPr>
              <a:t>viên</a:t>
            </a:r>
            <a:endParaRPr lang="en-US" sz="1400"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126" y="725010"/>
            <a:ext cx="7078706" cy="39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1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hoạt</a:t>
            </a:r>
            <a:r>
              <a:rPr lang="en-US" sz="1400" dirty="0">
                <a:solidFill>
                  <a:schemeClr val="bg1"/>
                </a:solidFill>
              </a:rPr>
              <a:t> </a:t>
            </a:r>
            <a:r>
              <a:rPr lang="en-US" sz="1400" dirty="0" err="1">
                <a:solidFill>
                  <a:schemeClr val="bg1"/>
                </a:solidFill>
              </a:rPr>
              <a:t>động</a:t>
            </a:r>
            <a:r>
              <a:rPr lang="en-US" sz="1400" dirty="0">
                <a:solidFill>
                  <a:schemeClr val="bg1"/>
                </a:solidFill>
              </a:rPr>
              <a:t> </a:t>
            </a:r>
            <a:r>
              <a:rPr lang="en-US" sz="1400" dirty="0" err="1">
                <a:solidFill>
                  <a:schemeClr val="bg1"/>
                </a:solidFill>
              </a:rPr>
              <a:t>quy</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mua</a:t>
            </a:r>
            <a:r>
              <a:rPr lang="en-US" sz="1400" dirty="0">
                <a:solidFill>
                  <a:schemeClr val="bg1"/>
                </a:solidFill>
              </a:rPr>
              <a:t> </a:t>
            </a:r>
            <a:r>
              <a:rPr lang="en-US" sz="1400" dirty="0" err="1">
                <a:solidFill>
                  <a:schemeClr val="bg1"/>
                </a:solidFill>
              </a:rPr>
              <a:t>sản</a:t>
            </a:r>
            <a:r>
              <a:rPr lang="en-US" sz="1400" dirty="0">
                <a:solidFill>
                  <a:schemeClr val="bg1"/>
                </a:solidFill>
              </a:rPr>
              <a:t> </a:t>
            </a:r>
            <a:r>
              <a:rPr lang="en-US" sz="1400" dirty="0" err="1">
                <a:solidFill>
                  <a:schemeClr val="bg1"/>
                </a:solidFill>
              </a:rPr>
              <a:t>phẩm</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endParaRPr lang="en-US" sz="1400" b="1" dirty="0">
              <a:solidFill>
                <a:schemeClr val="bg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370" y="725010"/>
            <a:ext cx="7235281" cy="391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8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68631" y="1026000"/>
            <a:ext cx="1604175"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dirty="0">
                <a:latin typeface="Times New Roman" panose="02020603050405020304" pitchFamily="18" charset="0"/>
                <a:cs typeface="Times New Roman" panose="02020603050405020304" pitchFamily="18" charset="0"/>
              </a:rPr>
              <a:t>Nội dung:</a:t>
            </a:r>
            <a:endParaRPr sz="2400" dirty="0">
              <a:latin typeface="Times New Roman" panose="02020603050405020304" pitchFamily="18" charset="0"/>
              <a:cs typeface="Times New Roman" panose="02020603050405020304" pitchFamily="18" charset="0"/>
            </a:endParaRPr>
          </a:p>
        </p:txBody>
      </p:sp>
      <p:sp>
        <p:nvSpPr>
          <p:cNvPr id="87" name="Google Shape;87;p14"/>
          <p:cNvSpPr txBox="1">
            <a:spLocks noGrp="1"/>
          </p:cNvSpPr>
          <p:nvPr>
            <p:ph type="body" idx="1"/>
          </p:nvPr>
        </p:nvSpPr>
        <p:spPr>
          <a:xfrm>
            <a:off x="2071676" y="1502250"/>
            <a:ext cx="5672150" cy="3091500"/>
          </a:xfrm>
          <a:prstGeom prst="rect">
            <a:avLst/>
          </a:prstGeom>
        </p:spPr>
        <p:txBody>
          <a:bodyPr spcFirstLastPara="1" wrap="square" lIns="0" tIns="0" rIns="0" bIns="0" anchor="t" anchorCtr="0">
            <a:noAutofit/>
          </a:bodyPr>
          <a:lstStyle/>
          <a:p>
            <a:pPr indent="-457200">
              <a:buClr>
                <a:schemeClr val="dk1"/>
              </a:buClr>
              <a:buSzPts val="1100"/>
            </a:pPr>
            <a:r>
              <a:rPr lang="en-US" sz="2000" dirty="0" err="1">
                <a:solidFill>
                  <a:schemeClr val="tx1"/>
                </a:solidFill>
                <a:latin typeface="Times New Roman" panose="02020603050405020304" pitchFamily="18" charset="0"/>
                <a:cs typeface="Times New Roman" panose="02020603050405020304" pitchFamily="18" charset="0"/>
              </a:rPr>
              <a:t>Giới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endParaRPr lang="en-US" sz="2000" dirty="0">
              <a:solidFill>
                <a:schemeClr val="tx1"/>
              </a:solidFill>
              <a:latin typeface="Times New Roman" panose="02020603050405020304" pitchFamily="18" charset="0"/>
              <a:cs typeface="Times New Roman" panose="02020603050405020304" pitchFamily="18" charset="0"/>
            </a:endParaRPr>
          </a:p>
          <a:p>
            <a:pPr indent="-457200">
              <a:buClr>
                <a:schemeClr val="dk1"/>
              </a:buClr>
              <a:buSzPts val="1100"/>
            </a:pPr>
            <a:r>
              <a:rPr lang="en-US" sz="2000" dirty="0" err="1">
                <a:solidFill>
                  <a:schemeClr val="tx1"/>
                </a:solidFill>
                <a:latin typeface="Times New Roman" panose="02020603050405020304" pitchFamily="18" charset="0"/>
                <a:cs typeface="Times New Roman" panose="02020603050405020304" pitchFamily="18" charset="0"/>
              </a:rPr>
              <a:t>Môi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endParaRPr lang="en-US" sz="2000" dirty="0">
              <a:solidFill>
                <a:schemeClr val="tx1"/>
              </a:solidFill>
              <a:latin typeface="Times New Roman" panose="02020603050405020304" pitchFamily="18" charset="0"/>
              <a:cs typeface="Times New Roman" panose="02020603050405020304" pitchFamily="18" charset="0"/>
            </a:endParaRPr>
          </a:p>
          <a:p>
            <a:pPr indent="-457200">
              <a:buClr>
                <a:schemeClr val="dk1"/>
              </a:buClr>
              <a:buSzPts val="1100"/>
            </a:pP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endParaRPr lang="en-US" sz="2000" dirty="0">
              <a:solidFill>
                <a:schemeClr val="tx1"/>
              </a:solidFill>
              <a:latin typeface="Times New Roman" panose="02020603050405020304" pitchFamily="18" charset="0"/>
              <a:cs typeface="Times New Roman" panose="02020603050405020304" pitchFamily="18" charset="0"/>
            </a:endParaRPr>
          </a:p>
          <a:p>
            <a:pPr indent="-457200">
              <a:buClr>
                <a:schemeClr val="dk1"/>
              </a:buClr>
              <a:buSzPts val="1100"/>
            </a:pPr>
            <a:r>
              <a:rPr lang="en-US" sz="2000" dirty="0" err="1">
                <a:solidFill>
                  <a:schemeClr val="tx1"/>
                </a:solidFill>
                <a:latin typeface="Times New Roman" panose="02020603050405020304" pitchFamily="18" charset="0"/>
                <a:cs typeface="Times New Roman" panose="02020603050405020304" pitchFamily="18" charset="0"/>
              </a:rPr>
              <a:t>Phân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endParaRPr lang="en-US" sz="2000" dirty="0">
              <a:solidFill>
                <a:schemeClr val="tx1"/>
              </a:solidFill>
              <a:latin typeface="Times New Roman" panose="02020603050405020304" pitchFamily="18" charset="0"/>
              <a:cs typeface="Times New Roman" panose="02020603050405020304" pitchFamily="18" charset="0"/>
            </a:endParaRPr>
          </a:p>
          <a:p>
            <a:pPr indent="-457200">
              <a:buClr>
                <a:schemeClr val="dk1"/>
              </a:buClr>
              <a:buSzPts val="1100"/>
            </a:pPr>
            <a:r>
              <a:rPr lang="en-US" sz="2000" dirty="0" err="1">
                <a:solidFill>
                  <a:schemeClr val="tx1"/>
                </a:solidFill>
                <a:latin typeface="Times New Roman" panose="02020603050405020304" pitchFamily="18" charset="0"/>
                <a:cs typeface="Times New Roman" panose="02020603050405020304" pitchFamily="18" charset="0"/>
              </a:rPr>
              <a:t>Tổng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endParaRPr lang="en-US" sz="2000" dirty="0">
              <a:solidFill>
                <a:schemeClr val="tx1"/>
              </a:solidFill>
              <a:latin typeface="Times New Roman" panose="02020603050405020304" pitchFamily="18" charset="0"/>
              <a:cs typeface="Times New Roman" panose="02020603050405020304" pitchFamily="18" charset="0"/>
            </a:endParaRPr>
          </a:p>
          <a:p>
            <a:pPr indent="-457200">
              <a:buClr>
                <a:schemeClr val="dk1"/>
              </a:buClr>
              <a:buSzPts val="1100"/>
            </a:pPr>
            <a:r>
              <a:rPr lang="en-US" sz="2000" dirty="0">
                <a:solidFill>
                  <a:schemeClr val="tx1"/>
                </a:solidFill>
                <a:latin typeface="Times New Roman" panose="02020603050405020304" pitchFamily="18" charset="0"/>
                <a:cs typeface="Times New Roman" panose="02020603050405020304" pitchFamily="18" charset="0"/>
              </a:rPr>
              <a:t>Demo </a:t>
            </a:r>
            <a:r>
              <a:rPr lang="en-US" sz="2000" dirty="0" err="1">
                <a:solidFill>
                  <a:schemeClr val="tx1"/>
                </a:solidFill>
                <a:latin typeface="Times New Roman" panose="02020603050405020304" pitchFamily="18" charset="0"/>
                <a:cs typeface="Times New Roman" panose="02020603050405020304" pitchFamily="18" charset="0"/>
              </a:rPr>
              <a:t>chương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9" name="Google Shape;89;p14"/>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hoạt</a:t>
            </a:r>
            <a:r>
              <a:rPr lang="en-US" sz="1400" b="1" dirty="0">
                <a:solidFill>
                  <a:schemeClr val="bg1"/>
                </a:solidFill>
              </a:rPr>
              <a:t> </a:t>
            </a:r>
            <a:r>
              <a:rPr lang="en-US" sz="1400" b="1" dirty="0" err="1">
                <a:solidFill>
                  <a:schemeClr val="bg1"/>
                </a:solidFill>
              </a:rPr>
              <a:t>động</a:t>
            </a:r>
            <a:r>
              <a:rPr lang="en-US" sz="1400" b="1" dirty="0">
                <a:solidFill>
                  <a:schemeClr val="bg1"/>
                </a:solidFill>
              </a:rPr>
              <a:t> </a:t>
            </a:r>
            <a:r>
              <a:rPr lang="en-US" sz="1400" b="1" dirty="0" err="1">
                <a:solidFill>
                  <a:schemeClr val="bg1"/>
                </a:solidFill>
              </a:rPr>
              <a:t>quy</a:t>
            </a:r>
            <a:r>
              <a:rPr lang="en-US" sz="1400" b="1" dirty="0">
                <a:solidFill>
                  <a:schemeClr val="bg1"/>
                </a:solidFill>
              </a:rPr>
              <a:t> </a:t>
            </a:r>
            <a:r>
              <a:rPr lang="en-US" sz="1400" b="1" dirty="0" err="1">
                <a:solidFill>
                  <a:schemeClr val="bg1"/>
                </a:solidFill>
              </a:rPr>
              <a:t>trình</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thanh</a:t>
            </a:r>
            <a:r>
              <a:rPr lang="en-US" sz="1400" b="1" dirty="0">
                <a:solidFill>
                  <a:schemeClr val="bg1"/>
                </a:solidFill>
              </a:rPr>
              <a:t> </a:t>
            </a:r>
            <a:r>
              <a:rPr lang="en-US" sz="1400" b="1" dirty="0" err="1">
                <a:solidFill>
                  <a:schemeClr val="bg1"/>
                </a:solidFill>
              </a:rPr>
              <a:t>toán</a:t>
            </a:r>
            <a:endParaRPr lang="en-US" sz="1400" b="1" dirty="0">
              <a:solidFill>
                <a:schemeClr val="bg1"/>
              </a:solidFill>
            </a:endParaRPr>
          </a:p>
        </p:txBody>
      </p:sp>
      <p:pic>
        <p:nvPicPr>
          <p:cNvPr id="3" name="Picture 2"/>
          <p:cNvPicPr>
            <a:picLocks noChangeAspect="1"/>
          </p:cNvPicPr>
          <p:nvPr/>
        </p:nvPicPr>
        <p:blipFill>
          <a:blip r:embed="rId3"/>
          <a:stretch>
            <a:fillRect/>
          </a:stretch>
        </p:blipFill>
        <p:spPr>
          <a:xfrm>
            <a:off x="829225" y="692385"/>
            <a:ext cx="7148745" cy="4054639"/>
          </a:xfrm>
          <a:prstGeom prst="rect">
            <a:avLst/>
          </a:prstGeom>
        </p:spPr>
      </p:pic>
    </p:spTree>
    <p:extLst>
      <p:ext uri="{BB962C8B-B14F-4D97-AF65-F5344CB8AC3E}">
        <p14:creationId xmlns:p14="http://schemas.microsoft.com/office/powerpoint/2010/main" val="3559614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hoạt</a:t>
            </a:r>
            <a:r>
              <a:rPr lang="en-US" sz="1400" dirty="0">
                <a:solidFill>
                  <a:schemeClr val="bg1"/>
                </a:solidFill>
              </a:rPr>
              <a:t> </a:t>
            </a:r>
            <a:r>
              <a:rPr lang="en-US" sz="1400" dirty="0" err="1">
                <a:solidFill>
                  <a:schemeClr val="bg1"/>
                </a:solidFill>
              </a:rPr>
              <a:t>động</a:t>
            </a:r>
            <a:r>
              <a:rPr lang="en-US" sz="1400" dirty="0">
                <a:solidFill>
                  <a:schemeClr val="bg1"/>
                </a:solidFill>
              </a:rPr>
              <a:t> </a:t>
            </a:r>
            <a:r>
              <a:rPr lang="en-US" sz="1400" dirty="0" err="1">
                <a:solidFill>
                  <a:schemeClr val="bg1"/>
                </a:solidFill>
              </a:rPr>
              <a:t>quy</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nhận</a:t>
            </a:r>
            <a:r>
              <a:rPr lang="en-US" sz="1400" dirty="0">
                <a:solidFill>
                  <a:schemeClr val="bg1"/>
                </a:solidFill>
              </a:rPr>
              <a:t> </a:t>
            </a:r>
            <a:r>
              <a:rPr lang="en-US" sz="1400" dirty="0" err="1">
                <a:solidFill>
                  <a:schemeClr val="bg1"/>
                </a:solidFill>
              </a:rPr>
              <a:t>sản</a:t>
            </a:r>
            <a:r>
              <a:rPr lang="en-US" sz="1400" dirty="0">
                <a:solidFill>
                  <a:schemeClr val="bg1"/>
                </a:solidFill>
              </a:rPr>
              <a:t> </a:t>
            </a:r>
            <a:r>
              <a:rPr lang="en-US" sz="1400" dirty="0" err="1">
                <a:solidFill>
                  <a:schemeClr val="bg1"/>
                </a:solidFill>
              </a:rPr>
              <a:t>phẩm</a:t>
            </a:r>
            <a:endParaRPr lang="en-US" sz="1400" b="1" dirty="0">
              <a:solidFill>
                <a:schemeClr val="bg1"/>
              </a:solidFill>
            </a:endParaRPr>
          </a:p>
        </p:txBody>
      </p:sp>
      <p:pic>
        <p:nvPicPr>
          <p:cNvPr id="2" name="Picture 1"/>
          <p:cNvPicPr>
            <a:picLocks noChangeAspect="1"/>
          </p:cNvPicPr>
          <p:nvPr/>
        </p:nvPicPr>
        <p:blipFill>
          <a:blip r:embed="rId3"/>
          <a:stretch>
            <a:fillRect/>
          </a:stretch>
        </p:blipFill>
        <p:spPr>
          <a:xfrm>
            <a:off x="718703" y="926926"/>
            <a:ext cx="7706593" cy="3704274"/>
          </a:xfrm>
          <a:prstGeom prst="rect">
            <a:avLst/>
          </a:prstGeom>
        </p:spPr>
      </p:pic>
    </p:spTree>
    <p:extLst>
      <p:ext uri="{BB962C8B-B14F-4D97-AF65-F5344CB8AC3E}">
        <p14:creationId xmlns:p14="http://schemas.microsoft.com/office/powerpoint/2010/main" val="121742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hoạt</a:t>
            </a:r>
            <a:r>
              <a:rPr lang="en-US" sz="1400" b="1" dirty="0">
                <a:solidFill>
                  <a:schemeClr val="bg1"/>
                </a:solidFill>
              </a:rPr>
              <a:t> </a:t>
            </a:r>
            <a:r>
              <a:rPr lang="en-US" sz="1400" b="1" dirty="0" err="1">
                <a:solidFill>
                  <a:schemeClr val="bg1"/>
                </a:solidFill>
              </a:rPr>
              <a:t>động</a:t>
            </a:r>
            <a:r>
              <a:rPr lang="en-US" sz="1400" b="1" dirty="0">
                <a:solidFill>
                  <a:schemeClr val="bg1"/>
                </a:solidFill>
              </a:rPr>
              <a:t> </a:t>
            </a:r>
            <a:r>
              <a:rPr lang="en-US" sz="1400" b="1" dirty="0" err="1">
                <a:solidFill>
                  <a:schemeClr val="bg1"/>
                </a:solidFill>
              </a:rPr>
              <a:t>quy</a:t>
            </a:r>
            <a:r>
              <a:rPr lang="en-US" sz="1400" b="1" dirty="0">
                <a:solidFill>
                  <a:schemeClr val="bg1"/>
                </a:solidFill>
              </a:rPr>
              <a:t> </a:t>
            </a:r>
            <a:r>
              <a:rPr lang="en-US" sz="1400" b="1" dirty="0" err="1">
                <a:solidFill>
                  <a:schemeClr val="bg1"/>
                </a:solidFill>
              </a:rPr>
              <a:t>trình</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đổi</a:t>
            </a:r>
            <a:r>
              <a:rPr lang="en-US" sz="1400" b="1" dirty="0">
                <a:solidFill>
                  <a:schemeClr val="bg1"/>
                </a:solidFill>
              </a:rPr>
              <a:t> </a:t>
            </a:r>
            <a:r>
              <a:rPr lang="en-US" sz="1400" b="1" dirty="0" err="1">
                <a:solidFill>
                  <a:schemeClr val="bg1"/>
                </a:solidFill>
              </a:rPr>
              <a:t>trả</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60" y="668643"/>
            <a:ext cx="8005632" cy="411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39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832293" y="1971343"/>
            <a:ext cx="4674305" cy="120081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3600" b="1" dirty="0">
                <a:solidFill>
                  <a:schemeClr val="tx1"/>
                </a:solidFill>
                <a:latin typeface="Times New Roman" panose="02020603050405020304" pitchFamily="18" charset="0"/>
                <a:cs typeface="Times New Roman" panose="02020603050405020304" pitchFamily="18" charset="0"/>
              </a:rPr>
              <a:t>SƠ ĐỒ ĐỐI TƯỢNG NHIỆP VỤ</a:t>
            </a:r>
            <a:endParaRPr sz="36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Nhận</a:t>
            </a:r>
            <a:r>
              <a:rPr lang="en-US" sz="1400" b="1" dirty="0">
                <a:solidFill>
                  <a:schemeClr val="bg1"/>
                </a:solidFill>
              </a:rPr>
              <a:t> </a:t>
            </a:r>
            <a:r>
              <a:rPr lang="en-US" sz="1400" b="1" dirty="0" err="1">
                <a:solidFill>
                  <a:schemeClr val="bg1"/>
                </a:solidFill>
              </a:rPr>
              <a:t>đặt</a:t>
            </a:r>
            <a:r>
              <a:rPr lang="en-US" sz="1400" b="1" dirty="0">
                <a:solidFill>
                  <a:schemeClr val="bg1"/>
                </a:solidFill>
              </a:rPr>
              <a:t> </a:t>
            </a:r>
            <a:r>
              <a:rPr lang="en-US" sz="1400" b="1" dirty="0" err="1">
                <a:solidFill>
                  <a:schemeClr val="bg1"/>
                </a:solidFill>
              </a:rPr>
              <a:t>hàng</a:t>
            </a:r>
            <a:endParaRPr lang="en-US" sz="1400" b="1" dirty="0">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65" y="1161745"/>
            <a:ext cx="7582334" cy="278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218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41" y="1069475"/>
            <a:ext cx="6940919" cy="300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36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Đăng</a:t>
            </a:r>
            <a:r>
              <a:rPr lang="en-US" sz="1400" b="1" dirty="0">
                <a:solidFill>
                  <a:schemeClr val="bg1"/>
                </a:solidFill>
              </a:rPr>
              <a:t> </a:t>
            </a:r>
            <a:r>
              <a:rPr lang="en-US" sz="1400" b="1" dirty="0" err="1">
                <a:solidFill>
                  <a:schemeClr val="bg1"/>
                </a:solidFill>
              </a:rPr>
              <a:t>ký</a:t>
            </a:r>
            <a:r>
              <a:rPr lang="en-US" sz="1400" b="1" dirty="0">
                <a:solidFill>
                  <a:schemeClr val="bg1"/>
                </a:solidFill>
              </a:rPr>
              <a:t> </a:t>
            </a:r>
            <a:r>
              <a:rPr lang="en-US" sz="1400" b="1" dirty="0" err="1">
                <a:solidFill>
                  <a:schemeClr val="bg1"/>
                </a:solidFill>
              </a:rPr>
              <a:t>thành</a:t>
            </a:r>
            <a:r>
              <a:rPr lang="en-US" sz="1400" b="1" dirty="0">
                <a:solidFill>
                  <a:schemeClr val="bg1"/>
                </a:solidFill>
              </a:rPr>
              <a:t> </a:t>
            </a:r>
            <a:r>
              <a:rPr lang="en-US" sz="1400" b="1" dirty="0" err="1">
                <a:solidFill>
                  <a:schemeClr val="bg1"/>
                </a:solidFill>
              </a:rPr>
              <a:t>viên</a:t>
            </a:r>
            <a:endParaRPr lang="en-US" sz="1400" b="1" dirty="0">
              <a:solidFill>
                <a:schemeClr val="bg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42" y="963003"/>
            <a:ext cx="6627769" cy="353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163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cho</a:t>
            </a:r>
            <a:r>
              <a:rPr lang="en-US" sz="1400" dirty="0">
                <a:solidFill>
                  <a:schemeClr val="bg1"/>
                </a:solidFill>
              </a:rPr>
              <a:t> use case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Tra</a:t>
            </a:r>
            <a:r>
              <a:rPr lang="en-US" sz="1400" dirty="0">
                <a:solidFill>
                  <a:schemeClr val="bg1"/>
                </a:solidFill>
              </a:rPr>
              <a:t> </a:t>
            </a:r>
            <a:r>
              <a:rPr lang="en-US" sz="1400" dirty="0" err="1">
                <a:solidFill>
                  <a:schemeClr val="bg1"/>
                </a:solidFill>
              </a:rPr>
              <a:t>cứu</a:t>
            </a:r>
            <a:r>
              <a:rPr lang="en-US" sz="1400" dirty="0">
                <a:solidFill>
                  <a:schemeClr val="bg1"/>
                </a:solidFill>
              </a:rPr>
              <a:t> </a:t>
            </a:r>
            <a:r>
              <a:rPr lang="en-US" sz="1400" dirty="0" err="1">
                <a:solidFill>
                  <a:schemeClr val="bg1"/>
                </a:solidFill>
              </a:rPr>
              <a:t>thông</a:t>
            </a:r>
            <a:r>
              <a:rPr lang="en-US" sz="1400" dirty="0">
                <a:solidFill>
                  <a:schemeClr val="bg1"/>
                </a:solidFill>
              </a:rPr>
              <a:t> tin</a:t>
            </a:r>
            <a:endParaRPr lang="en-US" sz="14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028" y="1919227"/>
            <a:ext cx="6549579" cy="169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74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Mua</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949" y="1269892"/>
            <a:ext cx="7024469" cy="268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883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cho</a:t>
            </a:r>
            <a:r>
              <a:rPr lang="en-US" sz="1400" dirty="0">
                <a:solidFill>
                  <a:schemeClr val="bg1"/>
                </a:solidFill>
              </a:rPr>
              <a:t> use case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Thanh</a:t>
            </a:r>
            <a:r>
              <a:rPr lang="en-US" sz="1400" dirty="0">
                <a:solidFill>
                  <a:schemeClr val="bg1"/>
                </a:solidFill>
              </a:rPr>
              <a:t> </a:t>
            </a:r>
            <a:r>
              <a:rPr lang="en-US" sz="1400" dirty="0" err="1">
                <a:solidFill>
                  <a:schemeClr val="bg1"/>
                </a:solidFill>
              </a:rPr>
              <a:t>toán</a:t>
            </a:r>
            <a:endParaRPr lang="en-US" sz="1400" b="1" dirty="0">
              <a:solidFill>
                <a:schemeClr val="bg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094528"/>
            <a:ext cx="7330814" cy="331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72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724550" y="1971675"/>
            <a:ext cx="4351298" cy="7238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GIỚI THIỆU ĐỀ TÀI</a:t>
            </a:r>
            <a:endParaRPr sz="36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chemeClr val="lt2"/>
                </a:solidFill>
                <a:latin typeface="Times New Roman" panose="02020603050405020304" pitchFamily="18" charset="0"/>
                <a:ea typeface="IBM Plex Sans Condensed"/>
                <a:cs typeface="Times New Roman" panose="02020603050405020304" pitchFamily="18" charset="0"/>
                <a:sym typeface="IBM Plex Sans Condensed"/>
              </a:rPr>
              <a:t>1</a:t>
            </a:r>
            <a:endParaRPr sz="6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Thanh</a:t>
            </a:r>
            <a:r>
              <a:rPr lang="en-US" sz="1400" b="1" dirty="0">
                <a:solidFill>
                  <a:schemeClr val="bg1"/>
                </a:solidFill>
              </a:rPr>
              <a:t> </a:t>
            </a:r>
            <a:r>
              <a:rPr lang="en-US" sz="1400" b="1" dirty="0" err="1">
                <a:solidFill>
                  <a:schemeClr val="bg1"/>
                </a:solidFill>
              </a:rPr>
              <a:t>toán</a:t>
            </a:r>
            <a:r>
              <a:rPr lang="en-US" sz="1400" b="1" dirty="0">
                <a:solidFill>
                  <a:schemeClr val="bg1"/>
                </a:solidFill>
              </a:rPr>
              <a:t> </a:t>
            </a:r>
            <a:r>
              <a:rPr lang="en-US" sz="1400" b="1" dirty="0" err="1">
                <a:solidFill>
                  <a:schemeClr val="bg1"/>
                </a:solidFill>
              </a:rPr>
              <a:t>trực</a:t>
            </a:r>
            <a:r>
              <a:rPr lang="en-US" sz="1400" b="1" dirty="0">
                <a:solidFill>
                  <a:schemeClr val="bg1"/>
                </a:solidFill>
              </a:rPr>
              <a:t> </a:t>
            </a:r>
            <a:r>
              <a:rPr lang="en-US" sz="1400" b="1" dirty="0" err="1">
                <a:solidFill>
                  <a:schemeClr val="bg1"/>
                </a:solidFill>
              </a:rPr>
              <a:t>tiếp</a:t>
            </a:r>
            <a:endParaRPr lang="en-US" sz="1400" b="1" dirty="0">
              <a:solidFill>
                <a:schemeClr val="bg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961" y="900374"/>
            <a:ext cx="6588066" cy="371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50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Thanh</a:t>
            </a:r>
            <a:r>
              <a:rPr lang="en-US" sz="1400" b="1" dirty="0">
                <a:solidFill>
                  <a:schemeClr val="bg1"/>
                </a:solidFill>
              </a:rPr>
              <a:t> </a:t>
            </a:r>
            <a:r>
              <a:rPr lang="en-US" sz="1400" b="1" dirty="0" err="1">
                <a:solidFill>
                  <a:schemeClr val="bg1"/>
                </a:solidFill>
              </a:rPr>
              <a:t>toán</a:t>
            </a:r>
            <a:r>
              <a:rPr lang="en-US" sz="1400" b="1" dirty="0">
                <a:solidFill>
                  <a:schemeClr val="bg1"/>
                </a:solidFill>
              </a:rPr>
              <a:t> online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56" y="983740"/>
            <a:ext cx="7047390" cy="324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845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cho</a:t>
            </a:r>
            <a:r>
              <a:rPr lang="en-US" sz="1400" dirty="0">
                <a:solidFill>
                  <a:schemeClr val="bg1"/>
                </a:solidFill>
              </a:rPr>
              <a:t> use case </a:t>
            </a:r>
            <a:r>
              <a:rPr lang="en-US" sz="1400" dirty="0" err="1">
                <a:solidFill>
                  <a:schemeClr val="bg1"/>
                </a:solidFill>
              </a:rPr>
              <a:t>nghiệp</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Vận</a:t>
            </a:r>
            <a:r>
              <a:rPr lang="en-US" sz="1400" dirty="0">
                <a:solidFill>
                  <a:schemeClr val="bg1"/>
                </a:solidFill>
              </a:rPr>
              <a:t> </a:t>
            </a:r>
            <a:r>
              <a:rPr lang="en-US" sz="1400" dirty="0" err="1">
                <a:solidFill>
                  <a:schemeClr val="bg1"/>
                </a:solidFill>
              </a:rPr>
              <a:t>chuyển</a:t>
            </a:r>
            <a:r>
              <a:rPr lang="en-US" sz="1400" dirty="0">
                <a:solidFill>
                  <a:schemeClr val="bg1"/>
                </a:solidFill>
              </a:rPr>
              <a:t> </a:t>
            </a:r>
            <a:r>
              <a:rPr lang="en-US" sz="1400" dirty="0" err="1">
                <a:solidFill>
                  <a:schemeClr val="bg1"/>
                </a:solidFill>
              </a:rPr>
              <a:t>sản</a:t>
            </a:r>
            <a:r>
              <a:rPr lang="en-US" sz="1400" dirty="0">
                <a:solidFill>
                  <a:schemeClr val="bg1"/>
                </a:solidFill>
              </a:rPr>
              <a:t> </a:t>
            </a:r>
            <a:r>
              <a:rPr lang="en-US" sz="1400" dirty="0" err="1">
                <a:solidFill>
                  <a:schemeClr val="bg1"/>
                </a:solidFill>
              </a:rPr>
              <a:t>phẩm</a:t>
            </a:r>
            <a:endParaRPr lang="en-US" sz="1400" b="1" dirty="0">
              <a:solidFill>
                <a:schemeClr val="bg1"/>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841" y="919163"/>
            <a:ext cx="7006975" cy="318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667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đối</a:t>
            </a:r>
            <a:r>
              <a:rPr lang="en-US" sz="1400" b="1" dirty="0">
                <a:solidFill>
                  <a:schemeClr val="bg1"/>
                </a:solidFill>
              </a:rPr>
              <a:t> </a:t>
            </a:r>
            <a:r>
              <a:rPr lang="en-US" sz="1400" b="1" dirty="0" err="1">
                <a:solidFill>
                  <a:schemeClr val="bg1"/>
                </a:solidFill>
              </a:rPr>
              <a:t>tượng</a:t>
            </a:r>
            <a:r>
              <a:rPr lang="en-US" sz="1400" b="1" dirty="0">
                <a:solidFill>
                  <a:schemeClr val="bg1"/>
                </a:solidFill>
              </a:rPr>
              <a:t>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cho</a:t>
            </a:r>
            <a:r>
              <a:rPr lang="en-US" sz="1400" b="1" dirty="0">
                <a:solidFill>
                  <a:schemeClr val="bg1"/>
                </a:solidFill>
              </a:rPr>
              <a:t> use case </a:t>
            </a:r>
            <a:r>
              <a:rPr lang="en-US" sz="1400" b="1" dirty="0" err="1">
                <a:solidFill>
                  <a:schemeClr val="bg1"/>
                </a:solidFill>
              </a:rPr>
              <a:t>nghiệp</a:t>
            </a:r>
            <a:r>
              <a:rPr lang="en-US" sz="1400" b="1" dirty="0">
                <a:solidFill>
                  <a:schemeClr val="bg1"/>
                </a:solidFill>
              </a:rPr>
              <a:t> </a:t>
            </a:r>
            <a:r>
              <a:rPr lang="en-US" sz="1400" b="1" dirty="0" err="1">
                <a:solidFill>
                  <a:schemeClr val="bg1"/>
                </a:solidFill>
              </a:rPr>
              <a:t>vụ</a:t>
            </a:r>
            <a:r>
              <a:rPr lang="en-US" sz="1400" b="1" dirty="0">
                <a:solidFill>
                  <a:schemeClr val="bg1"/>
                </a:solidFill>
              </a:rPr>
              <a:t> </a:t>
            </a:r>
            <a:r>
              <a:rPr lang="en-US" sz="1400" b="1" dirty="0" err="1">
                <a:solidFill>
                  <a:schemeClr val="bg1"/>
                </a:solidFill>
              </a:rPr>
              <a:t>Đổi</a:t>
            </a:r>
            <a:r>
              <a:rPr lang="en-US" sz="1400" b="1" dirty="0">
                <a:solidFill>
                  <a:schemeClr val="bg1"/>
                </a:solidFill>
              </a:rPr>
              <a:t> </a:t>
            </a:r>
            <a:r>
              <a:rPr lang="en-US" sz="1400" b="1" dirty="0" err="1">
                <a:solidFill>
                  <a:schemeClr val="bg1"/>
                </a:solidFill>
              </a:rPr>
              <a:t>trả</a:t>
            </a:r>
            <a:endParaRPr lang="en-US" sz="1400" b="1" dirty="0">
              <a:solidFill>
                <a:schemeClr val="bg1"/>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14" y="1131281"/>
            <a:ext cx="7512311" cy="317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498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809622" y="2007856"/>
            <a:ext cx="4133977" cy="120081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dirty="0"/>
              <a:t>SƠ ĐỒ USE CASE HỆ THỐNG</a:t>
            </a:r>
            <a:endParaRPr dirty="0"/>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247146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Use Case </a:t>
            </a:r>
            <a:r>
              <a:rPr lang="en-US" sz="1400" b="1" dirty="0" err="1">
                <a:solidFill>
                  <a:schemeClr val="bg1"/>
                </a:solidFill>
              </a:rPr>
              <a:t>hệ</a:t>
            </a:r>
            <a:r>
              <a:rPr lang="en-US" sz="1400" b="1" dirty="0">
                <a:solidFill>
                  <a:schemeClr val="bg1"/>
                </a:solidFill>
              </a:rPr>
              <a:t> </a:t>
            </a:r>
            <a:r>
              <a:rPr lang="en-US" sz="1400" b="1" dirty="0" err="1">
                <a:solidFill>
                  <a:schemeClr val="bg1"/>
                </a:solidFill>
              </a:rPr>
              <a:t>thống</a:t>
            </a:r>
            <a:endParaRPr lang="en-US" sz="1400" b="1" dirty="0">
              <a:solidFill>
                <a:schemeClr val="bg1"/>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793" y="700405"/>
            <a:ext cx="5689677" cy="412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088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Use Case </a:t>
            </a:r>
            <a:r>
              <a:rPr lang="en-US" sz="1400" dirty="0" err="1">
                <a:solidFill>
                  <a:schemeClr val="bg1"/>
                </a:solidFill>
              </a:rPr>
              <a:t>quản</a:t>
            </a:r>
            <a:r>
              <a:rPr lang="en-US" sz="1400" dirty="0">
                <a:solidFill>
                  <a:schemeClr val="bg1"/>
                </a:solidFill>
              </a:rPr>
              <a:t> </a:t>
            </a:r>
            <a:r>
              <a:rPr lang="en-US" sz="1400" dirty="0" err="1">
                <a:solidFill>
                  <a:schemeClr val="bg1"/>
                </a:solidFill>
              </a:rPr>
              <a:t>lý</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endParaRPr lang="en-US" sz="1400" b="1" dirty="0">
              <a:solidFill>
                <a:schemeClr val="bg1"/>
              </a:solidFill>
            </a:endParaRPr>
          </a:p>
        </p:txBody>
      </p:sp>
      <p:pic>
        <p:nvPicPr>
          <p:cNvPr id="174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884" y="806429"/>
            <a:ext cx="5902674" cy="345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01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Use Case </a:t>
            </a:r>
            <a:r>
              <a:rPr lang="en-US" sz="1400" b="1" dirty="0" err="1">
                <a:solidFill>
                  <a:schemeClr val="bg1"/>
                </a:solidFill>
              </a:rPr>
              <a:t>người</a:t>
            </a:r>
            <a:r>
              <a:rPr lang="en-US" sz="1400" b="1" dirty="0">
                <a:solidFill>
                  <a:schemeClr val="bg1"/>
                </a:solidFill>
              </a:rPr>
              <a:t> </a:t>
            </a:r>
            <a:r>
              <a:rPr lang="en-US" sz="1400" b="1" dirty="0" err="1">
                <a:solidFill>
                  <a:schemeClr val="bg1"/>
                </a:solidFill>
              </a:rPr>
              <a:t>dùng</a:t>
            </a:r>
            <a:endParaRPr lang="en-US" sz="1400" b="1" dirty="0">
              <a:solidFill>
                <a:schemeClr val="bg1"/>
              </a:solidFill>
            </a:endParaRPr>
          </a:p>
        </p:txBody>
      </p:sp>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69" y="785202"/>
            <a:ext cx="4982940" cy="386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119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262024" y="1420721"/>
            <a:ext cx="5577084" cy="1787949"/>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2800" b="1" dirty="0">
                <a:solidFill>
                  <a:schemeClr val="tx1"/>
                </a:solidFill>
                <a:latin typeface="Times New Roman" panose="02020603050405020304" pitchFamily="18" charset="0"/>
                <a:cs typeface="Times New Roman" panose="02020603050405020304" pitchFamily="18" charset="0"/>
              </a:rPr>
              <a:t>SƠ ĐỒ TUẦN TỰ MÔ TẢ USE CASE HỆ THỐNG</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4131221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371420" y="238159"/>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Quản</a:t>
            </a:r>
            <a:r>
              <a:rPr lang="en-US" sz="1400" b="1" dirty="0">
                <a:solidFill>
                  <a:schemeClr val="bg1"/>
                </a:solidFill>
              </a:rPr>
              <a:t> </a:t>
            </a:r>
            <a:r>
              <a:rPr lang="en-US" sz="1400" b="1" dirty="0" err="1">
                <a:solidFill>
                  <a:schemeClr val="bg1"/>
                </a:solidFill>
              </a:rPr>
              <a:t>lý</a:t>
            </a:r>
            <a:r>
              <a:rPr lang="en-US" sz="1400" b="1" dirty="0">
                <a:solidFill>
                  <a:schemeClr val="bg1"/>
                </a:solidFill>
              </a:rPr>
              <a:t> </a:t>
            </a:r>
            <a:r>
              <a:rPr lang="en-US" sz="1400" b="1" dirty="0" err="1">
                <a:solidFill>
                  <a:schemeClr val="bg1"/>
                </a:solidFill>
              </a:rPr>
              <a:t>Đặt</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0" y="438287"/>
            <a:ext cx="7194301" cy="456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89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5"/>
          <p:cNvSpPr txBox="1">
            <a:spLocks noGrp="1"/>
          </p:cNvSpPr>
          <p:nvPr>
            <p:ph type="subTitle" idx="4294967295"/>
          </p:nvPr>
        </p:nvSpPr>
        <p:spPr>
          <a:xfrm>
            <a:off x="3770955" y="857250"/>
            <a:ext cx="4956820" cy="3051203"/>
          </a:xfrm>
          <a:prstGeom prst="rect">
            <a:avLst/>
          </a:prstGeom>
        </p:spPr>
        <p:txBody>
          <a:bodyPr spcFirstLastPara="1" wrap="square" lIns="0" tIns="0" rIns="0" bIns="0" anchor="t" anchorCtr="0">
            <a:noAutofit/>
          </a:bodyPr>
          <a:lstStyle/>
          <a:p>
            <a:pPr marL="139700" indent="0" algn="just">
              <a:buNone/>
            </a:pPr>
            <a:r>
              <a:rPr lang="vi-VN" sz="1800" b="1" dirty="0">
                <a:solidFill>
                  <a:schemeClr val="bg1"/>
                </a:solidFill>
                <a:latin typeface="+mj-lt"/>
              </a:rPr>
              <a:t>Bát Tràng là một làng nghề sản xuất đồ gốm được hình thành vào khoảng thế kỷ XIV – XV. Đây là một làng cổ nằm bên sông Hồng, phía Bắc Kinh đô Thăng Long xưa, nay thuộc xã Bát Tràng, huyện Gia Lâm, ngoại thành Hà Nội. Tên Bát Tràng đã đi vào lịch sử, ca dao, tục ngữ Việt Nam. Sản phẩm gốm Bát Tràng không chỉ trở nên quen thuộc đối với nhân dân trong nước mà còn được nhiều nước trên thế giới biết đến.</a:t>
            </a:r>
            <a:endParaRPr lang="en-US" sz="1800" dirty="0">
              <a:solidFill>
                <a:schemeClr val="bg1"/>
              </a:solidFill>
              <a:latin typeface="+mj-lt"/>
            </a:endParaRPr>
          </a:p>
        </p:txBody>
      </p:sp>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mj-lt"/>
              </a:rPr>
              <a:t>4</a:t>
            </a:fld>
            <a:endParaRPr>
              <a:latin typeface="+mj-lt"/>
            </a:endParaRPr>
          </a:p>
        </p:txBody>
      </p:sp>
      <p:pic>
        <p:nvPicPr>
          <p:cNvPr id="1028" name="Picture 4" descr="https://battrangonline.vn/Shop/adminshop/Product/Large/img-4608-100_131409356024382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857250"/>
            <a:ext cx="3133724" cy="3133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521732" y="218425"/>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39700" lvl="2" indent="0">
              <a:spcBef>
                <a:spcPts val="0"/>
              </a:spcBef>
              <a:buSzPts val="140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r>
              <a:rPr lang="en-US" sz="1400" b="1" dirty="0">
                <a:solidFill>
                  <a:schemeClr val="bg1"/>
                </a:solidFill>
              </a:rPr>
              <a:t> </a:t>
            </a:r>
            <a:r>
              <a:rPr lang="en-US" sz="1400" b="1" dirty="0" err="1">
                <a:solidFill>
                  <a:schemeClr val="bg1"/>
                </a:solidFill>
              </a:rPr>
              <a:t>sẩn</a:t>
            </a:r>
            <a:r>
              <a:rPr lang="en-US" sz="1400" b="1" dirty="0">
                <a:solidFill>
                  <a:schemeClr val="bg1"/>
                </a:solidFill>
              </a:rPr>
              <a:t> </a:t>
            </a:r>
            <a:r>
              <a:rPr lang="en-US" sz="1400" b="1" dirty="0" err="1">
                <a:solidFill>
                  <a:schemeClr val="bg1"/>
                </a:solidFill>
              </a:rPr>
              <a:t>phẩm</a:t>
            </a:r>
            <a:r>
              <a:rPr lang="en-US" sz="1400" b="1" dirty="0">
                <a:solidFill>
                  <a:schemeClr val="bg1"/>
                </a:solidFill>
              </a:rPr>
              <a:t> </a:t>
            </a:r>
            <a:r>
              <a:rPr lang="en-US" sz="1400" b="1" dirty="0" err="1">
                <a:solidFill>
                  <a:schemeClr val="bg1"/>
                </a:solidFill>
              </a:rPr>
              <a:t>từ</a:t>
            </a:r>
            <a:r>
              <a:rPr lang="en-US" sz="1400" b="1" dirty="0">
                <a:solidFill>
                  <a:schemeClr val="bg1"/>
                </a:solidFill>
              </a:rPr>
              <a:t> </a:t>
            </a:r>
            <a:r>
              <a:rPr lang="en-US" sz="1400" b="1" dirty="0" err="1">
                <a:solidFill>
                  <a:schemeClr val="bg1"/>
                </a:solidFill>
              </a:rPr>
              <a:t>nhà</a:t>
            </a:r>
            <a:r>
              <a:rPr lang="en-US" sz="1400" b="1" dirty="0">
                <a:solidFill>
                  <a:schemeClr val="bg1"/>
                </a:solidFill>
              </a:rPr>
              <a:t> </a:t>
            </a:r>
            <a:r>
              <a:rPr lang="en-US" sz="1400" b="1" dirty="0" err="1">
                <a:solidFill>
                  <a:schemeClr val="bg1"/>
                </a:solidFill>
              </a:rPr>
              <a:t>cung</a:t>
            </a:r>
            <a:r>
              <a:rPr lang="en-US" sz="1400" b="1" dirty="0">
                <a:solidFill>
                  <a:schemeClr val="bg1"/>
                </a:solidFill>
              </a:rPr>
              <a:t> </a:t>
            </a:r>
            <a:r>
              <a:rPr lang="en-US" sz="1400" b="1" dirty="0" err="1">
                <a:solidFill>
                  <a:schemeClr val="bg1"/>
                </a:solidFill>
              </a:rPr>
              <a:t>cấp</a:t>
            </a:r>
            <a:endParaRPr lang="en-US" sz="1400" b="1" dirty="0">
              <a:solidFill>
                <a:schemeClr val="bg1"/>
              </a:solidFill>
            </a:endParaRPr>
          </a:p>
          <a:p>
            <a:pPr marL="139700" indent="0">
              <a:buNone/>
            </a:pPr>
            <a:endParaRPr lang="en-US" sz="1400" b="1" dirty="0">
              <a:solidFill>
                <a:schemeClr val="bg1"/>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770" y="526746"/>
            <a:ext cx="6358459" cy="452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076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526092" y="141809"/>
            <a:ext cx="6645058"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016000" lvl="2"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Nhân</a:t>
            </a:r>
            <a:r>
              <a:rPr lang="en-US" sz="1400" b="1" dirty="0">
                <a:solidFill>
                  <a:schemeClr val="bg1"/>
                </a:solidFill>
              </a:rPr>
              <a:t> </a:t>
            </a:r>
            <a:r>
              <a:rPr lang="en-US" sz="1400" b="1" dirty="0" err="1">
                <a:solidFill>
                  <a:schemeClr val="bg1"/>
                </a:solidFill>
              </a:rPr>
              <a:t>viên</a:t>
            </a:r>
            <a:r>
              <a:rPr lang="en-US" sz="1400" b="1" dirty="0">
                <a:solidFill>
                  <a:schemeClr val="bg1"/>
                </a:solidFill>
              </a:rPr>
              <a:t> </a:t>
            </a:r>
            <a:r>
              <a:rPr lang="en-US" sz="1400" b="1" dirty="0" err="1">
                <a:solidFill>
                  <a:schemeClr val="bg1"/>
                </a:solidFill>
              </a:rPr>
              <a:t>quản</a:t>
            </a:r>
            <a:r>
              <a:rPr lang="en-US" sz="1400" b="1" dirty="0">
                <a:solidFill>
                  <a:schemeClr val="bg1"/>
                </a:solidFill>
              </a:rPr>
              <a:t> </a:t>
            </a:r>
            <a:r>
              <a:rPr lang="en-US" sz="1400" b="1" dirty="0" err="1">
                <a:solidFill>
                  <a:schemeClr val="bg1"/>
                </a:solidFill>
              </a:rPr>
              <a:t>lý</a:t>
            </a:r>
            <a:r>
              <a:rPr lang="en-US" sz="1400" b="1" dirty="0">
                <a:solidFill>
                  <a:schemeClr val="bg1"/>
                </a:solidFill>
              </a:rPr>
              <a:t> </a:t>
            </a:r>
            <a:r>
              <a:rPr lang="en-US" sz="1400" b="1" dirty="0" err="1">
                <a:solidFill>
                  <a:schemeClr val="bg1"/>
                </a:solidFill>
              </a:rPr>
              <a:t>kho</a:t>
            </a:r>
            <a:r>
              <a:rPr lang="en-US" sz="1400" b="1" dirty="0">
                <a:solidFill>
                  <a:schemeClr val="bg1"/>
                </a:solidFill>
              </a:rPr>
              <a:t> </a:t>
            </a:r>
            <a:r>
              <a:rPr lang="en-US" sz="1400" b="1" dirty="0" err="1">
                <a:solidFill>
                  <a:schemeClr val="bg1"/>
                </a:solidFill>
              </a:rPr>
              <a:t>thống</a:t>
            </a:r>
            <a:r>
              <a:rPr lang="en-US" sz="1400" b="1" dirty="0">
                <a:solidFill>
                  <a:schemeClr val="bg1"/>
                </a:solidFill>
              </a:rPr>
              <a:t> </a:t>
            </a:r>
            <a:r>
              <a:rPr lang="en-US" sz="1400" b="1" dirty="0" err="1">
                <a:solidFill>
                  <a:schemeClr val="bg1"/>
                </a:solidFill>
              </a:rPr>
              <a:t>kê</a:t>
            </a:r>
            <a:r>
              <a:rPr lang="en-US" sz="1400" b="1" dirty="0">
                <a:solidFill>
                  <a:schemeClr val="bg1"/>
                </a:solidFill>
              </a:rPr>
              <a:t> </a:t>
            </a:r>
            <a:r>
              <a:rPr lang="en-US" sz="1400" b="1" dirty="0" err="1">
                <a:solidFill>
                  <a:schemeClr val="bg1"/>
                </a:solidFill>
              </a:rPr>
              <a:t>số</a:t>
            </a:r>
            <a:r>
              <a:rPr lang="en-US" sz="1400" b="1" dirty="0">
                <a:solidFill>
                  <a:schemeClr val="bg1"/>
                </a:solidFill>
              </a:rPr>
              <a:t> </a:t>
            </a:r>
            <a:r>
              <a:rPr lang="en-US" sz="1400" b="1" dirty="0" err="1">
                <a:solidFill>
                  <a:schemeClr val="bg1"/>
                </a:solidFill>
              </a:rPr>
              <a:t>lượng</a:t>
            </a:r>
            <a:r>
              <a:rPr lang="en-US" sz="1400" b="1" dirty="0">
                <a:solidFill>
                  <a:schemeClr val="bg1"/>
                </a:solidFill>
              </a:rPr>
              <a:t> </a:t>
            </a:r>
            <a:r>
              <a:rPr lang="en-US" sz="1400" b="1" dirty="0" err="1">
                <a:solidFill>
                  <a:schemeClr val="bg1"/>
                </a:solidFill>
              </a:rPr>
              <a:t>và</a:t>
            </a:r>
            <a:r>
              <a:rPr lang="en-US" sz="1400" b="1" dirty="0">
                <a:solidFill>
                  <a:schemeClr val="bg1"/>
                </a:solidFill>
              </a:rPr>
              <a:t> </a:t>
            </a:r>
            <a:r>
              <a:rPr lang="en-US" sz="1400" b="1" dirty="0" err="1">
                <a:solidFill>
                  <a:schemeClr val="bg1"/>
                </a:solidFill>
              </a:rPr>
              <a:t>doanh</a:t>
            </a:r>
            <a:r>
              <a:rPr lang="en-US" sz="1400" b="1" dirty="0">
                <a:solidFill>
                  <a:schemeClr val="bg1"/>
                </a:solidFill>
              </a:rPr>
              <a:t> </a:t>
            </a:r>
            <a:r>
              <a:rPr lang="en-US" sz="1400" b="1" dirty="0" err="1">
                <a:solidFill>
                  <a:schemeClr val="bg1"/>
                </a:solidFill>
              </a:rPr>
              <a:t>thu</a:t>
            </a:r>
            <a:endParaRPr lang="en-US" sz="1400" b="1" dirty="0">
              <a:solidFill>
                <a:schemeClr val="bg1"/>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666" y="695074"/>
            <a:ext cx="6458667" cy="412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864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486613" y="108494"/>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016000" lvl="2"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đăng</a:t>
            </a:r>
            <a:r>
              <a:rPr lang="en-US" sz="1400" b="1" dirty="0">
                <a:solidFill>
                  <a:schemeClr val="bg1"/>
                </a:solidFill>
              </a:rPr>
              <a:t> </a:t>
            </a:r>
            <a:r>
              <a:rPr lang="en-US" sz="1400" b="1" dirty="0" err="1">
                <a:solidFill>
                  <a:schemeClr val="bg1"/>
                </a:solidFill>
              </a:rPr>
              <a:t>ký</a:t>
            </a:r>
            <a:r>
              <a:rPr lang="en-US" sz="1400" b="1" dirty="0">
                <a:solidFill>
                  <a:schemeClr val="bg1"/>
                </a:solidFill>
              </a:rPr>
              <a:t> </a:t>
            </a:r>
            <a:r>
              <a:rPr lang="en-US" sz="1400" b="1" dirty="0" err="1">
                <a:solidFill>
                  <a:schemeClr val="bg1"/>
                </a:solidFill>
              </a:rPr>
              <a:t>thành</a:t>
            </a:r>
            <a:r>
              <a:rPr lang="en-US" sz="1400" b="1" dirty="0">
                <a:solidFill>
                  <a:schemeClr val="bg1"/>
                </a:solidFill>
              </a:rPr>
              <a:t> </a:t>
            </a:r>
            <a:r>
              <a:rPr lang="en-US" sz="1400" b="1" dirty="0" err="1">
                <a:solidFill>
                  <a:schemeClr val="bg1"/>
                </a:solidFill>
              </a:rPr>
              <a:t>viên</a:t>
            </a:r>
            <a:endParaRPr lang="en-US" sz="1400" b="1" dirty="0">
              <a:solidFill>
                <a:schemeClr val="bg1"/>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68" y="718746"/>
            <a:ext cx="7492064" cy="41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988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486613" y="108494"/>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016000" lvl="2"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mua</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60" y="956741"/>
            <a:ext cx="7478680" cy="343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47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486613" y="108494"/>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016000" lvl="2"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thanh</a:t>
            </a:r>
            <a:r>
              <a:rPr lang="en-US" sz="1400" b="1" dirty="0">
                <a:solidFill>
                  <a:schemeClr val="bg1"/>
                </a:solidFill>
              </a:rPr>
              <a:t> </a:t>
            </a:r>
            <a:r>
              <a:rPr lang="en-US" sz="1400" b="1" dirty="0" err="1">
                <a:solidFill>
                  <a:schemeClr val="bg1"/>
                </a:solidFill>
              </a:rPr>
              <a:t>toán</a:t>
            </a:r>
            <a:endParaRPr lang="en-US" sz="1400" b="1" dirty="0">
              <a:solidFill>
                <a:schemeClr val="bg1"/>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615205"/>
            <a:ext cx="6853237" cy="432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238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6" name="Google Shape;555;p46"/>
          <p:cNvSpPr/>
          <p:nvPr/>
        </p:nvSpPr>
        <p:spPr>
          <a:xfrm>
            <a:off x="521732" y="615205"/>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p15"/>
          <p:cNvSpPr txBox="1">
            <a:spLocks/>
          </p:cNvSpPr>
          <p:nvPr/>
        </p:nvSpPr>
        <p:spPr>
          <a:xfrm>
            <a:off x="-486613" y="108494"/>
            <a:ext cx="6624366" cy="3083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1pPr>
            <a:lvl2pPr marL="914400" marR="0" lvl="1" indent="-317500" algn="l" rtl="0">
              <a:lnSpc>
                <a:spcPct val="114000"/>
              </a:lnSpc>
              <a:spcBef>
                <a:spcPts val="800"/>
              </a:spcBef>
              <a:spcAft>
                <a:spcPts val="0"/>
              </a:spcAft>
              <a:buClr>
                <a:schemeClr val="lt2"/>
              </a:buClr>
              <a:buSzPts val="14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2pPr>
            <a:lvl3pPr marL="1371600" marR="0" lvl="2" indent="-355600" algn="l" rtl="0">
              <a:lnSpc>
                <a:spcPct val="114000"/>
              </a:lnSpc>
              <a:spcBef>
                <a:spcPts val="800"/>
              </a:spcBef>
              <a:spcAft>
                <a:spcPts val="0"/>
              </a:spcAft>
              <a:buClr>
                <a:schemeClr val="lt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3pPr>
            <a:lvl4pPr marL="1828800" marR="0" lvl="3"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4pPr>
            <a:lvl5pPr marL="2286000" marR="0" lvl="4"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5pPr>
            <a:lvl6pPr marL="2743200" marR="0" lvl="5"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6pPr>
            <a:lvl7pPr marL="3200400" marR="0" lvl="6"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7pPr>
            <a:lvl8pPr marL="3657600" marR="0" lvl="7" indent="-355600" algn="l" rtl="0">
              <a:lnSpc>
                <a:spcPct val="114000"/>
              </a:lnSpc>
              <a:spcBef>
                <a:spcPts val="800"/>
              </a:spcBef>
              <a:spcAft>
                <a:spcPts val="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8pPr>
            <a:lvl9pPr marL="4114800" marR="0" lvl="8" indent="-355600" algn="l" rtl="0">
              <a:lnSpc>
                <a:spcPct val="114000"/>
              </a:lnSpc>
              <a:spcBef>
                <a:spcPts val="800"/>
              </a:spcBef>
              <a:spcAft>
                <a:spcPts val="800"/>
              </a:spcAft>
              <a:buClr>
                <a:schemeClr val="dk2"/>
              </a:buClr>
              <a:buSzPts val="2000"/>
              <a:buFont typeface="Frank Ruhl Libre Light"/>
              <a:buChar char="■"/>
              <a:defRPr sz="2000" b="0" i="0" u="none" strike="noStrike" cap="none">
                <a:solidFill>
                  <a:schemeClr val="dk2"/>
                </a:solidFill>
                <a:latin typeface="Frank Ruhl Libre Light"/>
                <a:ea typeface="Frank Ruhl Libre Light"/>
                <a:cs typeface="Frank Ruhl Libre Light"/>
                <a:sym typeface="Frank Ruhl Libre Light"/>
              </a:defRPr>
            </a:lvl9pPr>
          </a:lstStyle>
          <a:p>
            <a:pPr marL="1016000" lvl="2" indent="0">
              <a:buNone/>
            </a:pPr>
            <a:r>
              <a:rPr lang="en-US" sz="1400" b="1" dirty="0" err="1">
                <a:solidFill>
                  <a:schemeClr val="bg1"/>
                </a:solidFill>
              </a:rPr>
              <a:t>Sơ</a:t>
            </a:r>
            <a:r>
              <a:rPr lang="en-US" sz="1400" b="1" dirty="0">
                <a:solidFill>
                  <a:schemeClr val="bg1"/>
                </a:solidFill>
              </a:rPr>
              <a:t> </a:t>
            </a:r>
            <a:r>
              <a:rPr lang="en-US" sz="1400" b="1" dirty="0" err="1">
                <a:solidFill>
                  <a:schemeClr val="bg1"/>
                </a:solidFill>
              </a:rPr>
              <a:t>đồ</a:t>
            </a:r>
            <a:r>
              <a:rPr lang="en-US" sz="1400" b="1" dirty="0">
                <a:solidFill>
                  <a:schemeClr val="bg1"/>
                </a:solidFill>
              </a:rPr>
              <a:t> </a:t>
            </a:r>
            <a:r>
              <a:rPr lang="en-US" sz="1400" b="1" dirty="0" err="1">
                <a:solidFill>
                  <a:schemeClr val="bg1"/>
                </a:solidFill>
              </a:rPr>
              <a:t>tuần</a:t>
            </a:r>
            <a:r>
              <a:rPr lang="en-US" sz="1400" b="1" dirty="0">
                <a:solidFill>
                  <a:schemeClr val="bg1"/>
                </a:solidFill>
              </a:rPr>
              <a:t> </a:t>
            </a:r>
            <a:r>
              <a:rPr lang="en-US" sz="1400" b="1" dirty="0" err="1">
                <a:solidFill>
                  <a:schemeClr val="bg1"/>
                </a:solidFill>
              </a:rPr>
              <a:t>tự</a:t>
            </a:r>
            <a:r>
              <a:rPr lang="en-US" sz="1400" b="1" dirty="0">
                <a:solidFill>
                  <a:schemeClr val="bg1"/>
                </a:solidFill>
              </a:rPr>
              <a:t> </a:t>
            </a:r>
            <a:r>
              <a:rPr lang="en-US" sz="1400" b="1" dirty="0" err="1">
                <a:solidFill>
                  <a:schemeClr val="bg1"/>
                </a:solidFill>
              </a:rPr>
              <a:t>khách</a:t>
            </a:r>
            <a:r>
              <a:rPr lang="en-US" sz="1400" b="1" dirty="0">
                <a:solidFill>
                  <a:schemeClr val="bg1"/>
                </a:solidFill>
              </a:rPr>
              <a:t> </a:t>
            </a:r>
            <a:r>
              <a:rPr lang="en-US" sz="1400" b="1" dirty="0" err="1">
                <a:solidFill>
                  <a:schemeClr val="bg1"/>
                </a:solidFill>
              </a:rPr>
              <a:t>hàng</a:t>
            </a:r>
            <a:r>
              <a:rPr lang="en-US" sz="1400" b="1" dirty="0">
                <a:solidFill>
                  <a:schemeClr val="bg1"/>
                </a:solidFill>
              </a:rPr>
              <a:t> </a:t>
            </a:r>
            <a:r>
              <a:rPr lang="en-US" sz="1400" b="1" dirty="0" err="1">
                <a:solidFill>
                  <a:schemeClr val="bg1"/>
                </a:solidFill>
              </a:rPr>
              <a:t>đổi</a:t>
            </a:r>
            <a:r>
              <a:rPr lang="en-US" sz="1400" b="1" dirty="0">
                <a:solidFill>
                  <a:schemeClr val="bg1"/>
                </a:solidFill>
              </a:rPr>
              <a:t> </a:t>
            </a:r>
            <a:r>
              <a:rPr lang="en-US" sz="1400" b="1" dirty="0" err="1">
                <a:solidFill>
                  <a:schemeClr val="bg1"/>
                </a:solidFill>
              </a:rPr>
              <a:t>trả</a:t>
            </a:r>
            <a:r>
              <a:rPr lang="en-US" sz="1400" b="1" dirty="0">
                <a:solidFill>
                  <a:schemeClr val="bg1"/>
                </a:solidFill>
              </a:rPr>
              <a:t> </a:t>
            </a:r>
            <a:r>
              <a:rPr lang="en-US" sz="1400" b="1" dirty="0" err="1">
                <a:solidFill>
                  <a:schemeClr val="bg1"/>
                </a:solidFill>
              </a:rPr>
              <a:t>sản</a:t>
            </a:r>
            <a:r>
              <a:rPr lang="en-US" sz="1400" b="1" dirty="0">
                <a:solidFill>
                  <a:schemeClr val="bg1"/>
                </a:solidFill>
              </a:rPr>
              <a:t> </a:t>
            </a:r>
            <a:r>
              <a:rPr lang="en-US" sz="1400" b="1" dirty="0" err="1">
                <a:solidFill>
                  <a:schemeClr val="bg1"/>
                </a:solidFill>
              </a:rPr>
              <a:t>phẩm</a:t>
            </a:r>
            <a:endParaRPr lang="en-US" sz="1400" b="1" dirty="0">
              <a:solidFill>
                <a:schemeClr val="bg1"/>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93" y="615205"/>
            <a:ext cx="8071371" cy="409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690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260922" y="1871829"/>
            <a:ext cx="5089942" cy="120081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3200" b="1" dirty="0">
                <a:solidFill>
                  <a:schemeClr val="tx1"/>
                </a:solidFill>
                <a:latin typeface="Times New Roman" panose="02020603050405020304" pitchFamily="18" charset="0"/>
                <a:cs typeface="Times New Roman" panose="02020603050405020304" pitchFamily="18" charset="0"/>
              </a:rPr>
              <a:t>SƠ ĐỒ MỨC PHÂN TÍCH</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894013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47</a:t>
            </a:fld>
            <a:endParaRPr/>
          </a:p>
        </p:txBody>
      </p:sp>
      <p:pic>
        <p:nvPicPr>
          <p:cNvPr id="266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610" y="-29716"/>
            <a:ext cx="4746189" cy="272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905" y="2697451"/>
            <a:ext cx="4746189" cy="244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43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48</a:t>
            </a:fld>
            <a:endParaRPr/>
          </a:p>
        </p:txBody>
      </p:sp>
      <p:pic>
        <p:nvPicPr>
          <p:cNvPr id="266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350" y="-60"/>
            <a:ext cx="4790124" cy="259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350" y="2608262"/>
            <a:ext cx="4871543" cy="240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886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1286783" y="1971343"/>
            <a:ext cx="5414894" cy="120081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2800" b="1" dirty="0">
                <a:solidFill>
                  <a:schemeClr val="tx1"/>
                </a:solidFill>
                <a:latin typeface="Times New Roman" panose="02020603050405020304" pitchFamily="18" charset="0"/>
                <a:cs typeface="Times New Roman" panose="02020603050405020304" pitchFamily="18" charset="0"/>
              </a:rPr>
              <a:t>SƠ ĐỒ LỚP MỨC THIẾT KẾ</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7138502" y="-36573"/>
            <a:ext cx="718715"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400" b="1">
                <a:solidFill>
                  <a:schemeClr val="tx1"/>
                </a:solidFill>
                <a:latin typeface="Times New Roman" panose="02020603050405020304" pitchFamily="18" charset="0"/>
                <a:cs typeface="Times New Roman" panose="02020603050405020304" pitchFamily="18" charset="0"/>
              </a:rPr>
              <a:t>49</a:t>
            </a:fld>
            <a:endParaRPr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1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5"/>
          <p:cNvSpPr txBox="1">
            <a:spLocks noGrp="1"/>
          </p:cNvSpPr>
          <p:nvPr>
            <p:ph type="subTitle" idx="4294967295"/>
          </p:nvPr>
        </p:nvSpPr>
        <p:spPr>
          <a:xfrm>
            <a:off x="3475074" y="393641"/>
            <a:ext cx="5154575" cy="4625974"/>
          </a:xfrm>
          <a:prstGeom prst="rect">
            <a:avLst/>
          </a:prstGeom>
        </p:spPr>
        <p:txBody>
          <a:bodyPr spcFirstLastPara="1" wrap="square" lIns="0" tIns="0" rIns="0" bIns="0" anchor="t" anchorCtr="0">
            <a:noAutofit/>
          </a:bodyPr>
          <a:lstStyle/>
          <a:p>
            <a:pPr algn="just"/>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phẩm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được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tiêu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thụ</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khá</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phổ</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biến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thị</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trường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Tuy</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đất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nước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mở</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cửa</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hội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nhập</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sâu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rộng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vào</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nền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kinh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tế</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thế</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giới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cũng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phải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tham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gia</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vào</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cuộc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cạnh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tranh</a:t>
            </a:r>
            <a:r>
              <a:rPr lang="en-US" sz="1600" b="1" dirty="0">
                <a:solidFill>
                  <a:schemeClr val="bg1"/>
                </a:solidFill>
                <a:latin typeface="Times New Roman" panose="02020603050405020304" pitchFamily="18" charset="0"/>
                <a:cs typeface="Times New Roman" panose="02020603050405020304" pitchFamily="18" charset="0"/>
              </a:rPr>
              <a:t> gay </a:t>
            </a:r>
            <a:r>
              <a:rPr lang="en-US" sz="1600" b="1" dirty="0" err="1">
                <a:solidFill>
                  <a:schemeClr val="bg1"/>
                </a:solidFill>
                <a:latin typeface="Times New Roman" panose="02020603050405020304" pitchFamily="18" charset="0"/>
                <a:cs typeface="Times New Roman" panose="02020603050405020304" pitchFamily="18" charset="0"/>
              </a:rPr>
              <a:t>gắt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với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các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phẩm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khác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thị</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trường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khiến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không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ít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các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cơ</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sở</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xuất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có</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nguy</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cơ</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đình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trệ</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xuất</a:t>
            </a:r>
            <a:r>
              <a:rPr lang="en-US" sz="1600" b="1" dirty="0">
                <a:solidFill>
                  <a:schemeClr val="bg1"/>
                </a:solidFill>
                <a:latin typeface="Times New Roman" panose="02020603050405020304" pitchFamily="18" charset="0"/>
                <a:cs typeface="Times New Roman" panose="02020603050405020304" pitchFamily="18" charset="0"/>
              </a:rPr>
              <a:t>. </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dirty="0" err="1">
                <a:solidFill>
                  <a:schemeClr val="bg1"/>
                </a:solidFill>
                <a:latin typeface="Times New Roman" panose="02020603050405020304" pitchFamily="18" charset="0"/>
                <a:cs typeface="Times New Roman" panose="02020603050405020304" pitchFamily="18" charset="0"/>
              </a:rPr>
              <a:t>Vì</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thế</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nhóm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chúng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em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quyết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định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chọn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đề</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tài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Xây</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dựng</a:t>
            </a:r>
            <a:r>
              <a:rPr lang="en-US" sz="1600" b="1" dirty="0">
                <a:solidFill>
                  <a:schemeClr val="bg1"/>
                </a:solidFill>
                <a:latin typeface="Times New Roman" panose="02020603050405020304" pitchFamily="18" charset="0"/>
                <a:cs typeface="Times New Roman" panose="02020603050405020304" pitchFamily="18" charset="0"/>
              </a:rPr>
              <a:t> website </a:t>
            </a:r>
            <a:r>
              <a:rPr lang="en-US" sz="1600" b="1" dirty="0" err="1">
                <a:solidFill>
                  <a:schemeClr val="bg1"/>
                </a:solidFill>
                <a:latin typeface="Times New Roman" panose="02020603050405020304" pitchFamily="18" charset="0"/>
                <a:cs typeface="Times New Roman" panose="02020603050405020304" pitchFamily="18" charset="0"/>
              </a:rPr>
              <a:t>giới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thiệu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và</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Với</a:t>
            </a:r>
            <a:r>
              <a:rPr lang="en-US" sz="1600" b="1" dirty="0">
                <a:solidFill>
                  <a:schemeClr val="bg1"/>
                </a:solidFill>
                <a:latin typeface="Times New Roman" panose="02020603050405020304" pitchFamily="18" charset="0"/>
                <a:cs typeface="Times New Roman" panose="02020603050405020304" pitchFamily="18" charset="0"/>
              </a:rPr>
              <a:t> hi </a:t>
            </a:r>
            <a:r>
              <a:rPr lang="en-US" sz="1600" b="1" dirty="0" err="1">
                <a:solidFill>
                  <a:schemeClr val="bg1"/>
                </a:solidFill>
                <a:latin typeface="Times New Roman" panose="02020603050405020304" pitchFamily="18" charset="0"/>
                <a:cs typeface="Times New Roman" panose="02020603050405020304" pitchFamily="18" charset="0"/>
              </a:rPr>
              <a:t>vọng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có</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thể</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giới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thiệu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phẩm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từ</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đến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được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với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nhiều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người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tiêu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dùng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hơn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không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chỉ</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trong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nước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mà</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những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khách</a:t>
            </a:r>
            <a:r>
              <a:rPr lang="en-US" sz="1600" b="1" dirty="0">
                <a:solidFill>
                  <a:schemeClr val="bg1"/>
                </a:solidFill>
                <a:latin typeface="Times New Roman" panose="02020603050405020304" pitchFamily="18" charset="0"/>
                <a:cs typeface="Times New Roman" panose="02020603050405020304" pitchFamily="18" charset="0"/>
              </a:rPr>
              <a:t> du </a:t>
            </a:r>
            <a:r>
              <a:rPr lang="en-US" sz="1600" b="1" dirty="0" err="1">
                <a:solidFill>
                  <a:schemeClr val="bg1"/>
                </a:solidFill>
                <a:latin typeface="Times New Roman" panose="02020603050405020304" pitchFamily="18" charset="0"/>
                <a:cs typeface="Times New Roman" panose="02020603050405020304" pitchFamily="18" charset="0"/>
              </a:rPr>
              <a:t>lịch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từ</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nước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ngoài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đến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cũng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có</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thể</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tìm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mua</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dễ</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các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sản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phầm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gốm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sứ</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Tràng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chất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lượng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cao</a:t>
            </a:r>
            <a:r>
              <a:rPr lang="en-US" sz="1600" b="1" dirty="0">
                <a:solidFill>
                  <a:schemeClr val="bg1"/>
                </a:solidFill>
                <a:latin typeface="Times New Roman" panose="02020603050405020304" pitchFamily="18" charset="0"/>
                <a:cs typeface="Times New Roman" panose="02020603050405020304" pitchFamily="18" charset="0"/>
              </a:rPr>
              <a:t>. </a:t>
            </a:r>
          </a:p>
        </p:txBody>
      </p:sp>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https://battrangonline.vn/Shop/adminshop/Product/Large/lo-loc-binh-men-ran-lo-loc-binh-men-ran-co-binh-an-may-man-cao-175-cm-2318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7187"/>
            <a:ext cx="3260548" cy="326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53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50</a:t>
            </a:fld>
            <a:endParaRPr/>
          </a:p>
        </p:txBody>
      </p:sp>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361" y="-61"/>
            <a:ext cx="5791747" cy="268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360" y="2686832"/>
            <a:ext cx="5804869" cy="24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362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51</a:t>
            </a:fld>
            <a:endParaRPr/>
          </a:p>
        </p:txBody>
      </p:sp>
      <p:pic>
        <p:nvPicPr>
          <p:cNvPr id="286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50" y="-60"/>
            <a:ext cx="6414892" cy="260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279" y="2608263"/>
            <a:ext cx="6158109" cy="268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588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587153" y="2173266"/>
            <a:ext cx="4361925" cy="6968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a:latin typeface="Times New Roman" panose="02020603050405020304" pitchFamily="18" charset="0"/>
                <a:cs typeface="Times New Roman" panose="02020603050405020304" pitchFamily="18" charset="0"/>
              </a:rPr>
              <a:t>TỔNG KẾT</a:t>
            </a:r>
            <a:endParaRPr sz="44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chemeClr val="lt2"/>
                </a:solidFill>
                <a:latin typeface="Times New Roman" panose="02020603050405020304" pitchFamily="18" charset="0"/>
                <a:ea typeface="Frank Ruhl Libre Light"/>
                <a:cs typeface="Times New Roman" panose="02020603050405020304" pitchFamily="18" charset="0"/>
                <a:sym typeface="IBM Plex Sans Condensed"/>
              </a:rPr>
              <a:t>5</a:t>
            </a:r>
            <a:endParaRPr sz="6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extLst>
      <p:ext uri="{BB962C8B-B14F-4D97-AF65-F5344CB8AC3E}">
        <p14:creationId xmlns:p14="http://schemas.microsoft.com/office/powerpoint/2010/main" val="487090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0"/>
          <p:cNvSpPr txBox="1">
            <a:spLocks noGrp="1"/>
          </p:cNvSpPr>
          <p:nvPr>
            <p:ph type="title"/>
          </p:nvPr>
        </p:nvSpPr>
        <p:spPr>
          <a:xfrm>
            <a:off x="141875" y="806847"/>
            <a:ext cx="2323432" cy="3091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sz="2400" dirty="0">
              <a:latin typeface="Times New Roman" panose="02020603050405020304" pitchFamily="18" charset="0"/>
              <a:cs typeface="Times New Roman" panose="02020603050405020304" pitchFamily="18" charset="0"/>
            </a:endParaRPr>
          </a:p>
        </p:txBody>
      </p:sp>
      <p:sp>
        <p:nvSpPr>
          <p:cNvPr id="144" name="Google Shape;144;p20"/>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53</a:t>
            </a:fld>
            <a:endParaRPr>
              <a:latin typeface="Times New Roman" panose="02020603050405020304" pitchFamily="18" charset="0"/>
              <a:cs typeface="Times New Roman" panose="02020603050405020304" pitchFamily="18" charset="0"/>
            </a:endParaRPr>
          </a:p>
        </p:txBody>
      </p:sp>
      <p:sp>
        <p:nvSpPr>
          <p:cNvPr id="8" name="Text Placeholder 1"/>
          <p:cNvSpPr>
            <a:spLocks noGrp="1"/>
          </p:cNvSpPr>
          <p:nvPr>
            <p:ph type="body" idx="2"/>
          </p:nvPr>
        </p:nvSpPr>
        <p:spPr>
          <a:xfrm>
            <a:off x="1999270" y="1367153"/>
            <a:ext cx="5411445" cy="2658309"/>
          </a:xfrm>
        </p:spPr>
        <p:txBody>
          <a:bodyPr/>
          <a:lstStyle/>
          <a:p>
            <a:pPr lvl="0" algn="just"/>
            <a:r>
              <a:rPr lang="en-US" dirty="0" err="1">
                <a:solidFill>
                  <a:schemeClr val="tx1"/>
                </a:solidFill>
                <a:latin typeface="Times New Roman" panose="02020603050405020304" pitchFamily="18" charset="0"/>
                <a:cs typeface="Times New Roman" panose="02020603050405020304" pitchFamily="18" charset="0"/>
              </a:rPr>
              <a:t>Hiển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đủ</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riêng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biệt</a:t>
            </a:r>
            <a:r>
              <a:rPr lang="en-US" dirty="0">
                <a:solidFill>
                  <a:schemeClr val="tx1"/>
                </a:solidFill>
                <a:latin typeface="Times New Roman" panose="02020603050405020304" pitchFamily="18" charset="0"/>
                <a:cs typeface="Times New Roman" panose="02020603050405020304" pitchFamily="18" charset="0"/>
              </a:rPr>
              <a:t>.</a:t>
            </a:r>
          </a:p>
          <a:p>
            <a:pPr marL="114300" lv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nghiệp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website </a:t>
            </a:r>
            <a:r>
              <a:rPr lang="en-US" dirty="0" err="1">
                <a:solidFill>
                  <a:schemeClr val="tx1"/>
                </a:solidFill>
                <a:latin typeface="Times New Roman" panose="02020603050405020304" pitchFamily="18" charset="0"/>
                <a:cs typeface="Times New Roman" panose="02020603050405020304" pitchFamily="18" charset="0"/>
              </a:rPr>
              <a:t>giới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phẩm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gốm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sứ</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Tràng</a:t>
            </a:r>
            <a:r>
              <a:rPr lang="en-US" dirty="0">
                <a:solidFill>
                  <a:schemeClr val="tx1"/>
                </a:solidFill>
                <a:latin typeface="Times New Roman" panose="02020603050405020304" pitchFamily="18" charset="0"/>
                <a:cs typeface="Times New Roman" panose="02020603050405020304" pitchFamily="18" charset="0"/>
              </a:rPr>
              <a:t>.</a:t>
            </a:r>
          </a:p>
          <a:p>
            <a:pPr lvl="0" algn="just"/>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Flutter, </a:t>
            </a:r>
            <a:r>
              <a:rPr lang="en-US" dirty="0" err="1">
                <a:solidFill>
                  <a:schemeClr val="tx1"/>
                </a:solidFill>
                <a:latin typeface="Times New Roman" panose="02020603050405020304" pitchFamily="18" charset="0"/>
                <a:cs typeface="Times New Roman" panose="02020603050405020304" pitchFamily="18" charset="0"/>
              </a:rPr>
              <a:t>thanh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qua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VnPay,PayPal</a:t>
            </a:r>
            <a:r>
              <a:rPr lang="en-US" dirty="0">
                <a:solidFill>
                  <a:schemeClr val="tx1"/>
                </a:solidFill>
                <a:latin typeface="Times New Roman" panose="02020603050405020304" pitchFamily="18" charset="0"/>
                <a:cs typeface="Times New Roman" panose="02020603050405020304" pitchFamily="18" charset="0"/>
              </a:rPr>
              <a:t>.</a:t>
            </a:r>
          </a:p>
          <a:p>
            <a:pPr marL="114300" lv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94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0"/>
          <p:cNvSpPr txBox="1">
            <a:spLocks noGrp="1"/>
          </p:cNvSpPr>
          <p:nvPr>
            <p:ph type="title"/>
          </p:nvPr>
        </p:nvSpPr>
        <p:spPr>
          <a:xfrm>
            <a:off x="515970" y="1025940"/>
            <a:ext cx="1341900" cy="30915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endParaRPr sz="2800" dirty="0">
              <a:latin typeface="Times New Roman" panose="02020603050405020304" pitchFamily="18" charset="0"/>
              <a:cs typeface="Times New Roman" panose="02020603050405020304" pitchFamily="18" charset="0"/>
            </a:endParaRPr>
          </a:p>
        </p:txBody>
      </p:sp>
      <p:sp>
        <p:nvSpPr>
          <p:cNvPr id="144" name="Google Shape;144;p20"/>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54</a:t>
            </a:fld>
            <a:endParaRPr>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2"/>
          </p:nvPr>
        </p:nvSpPr>
        <p:spPr>
          <a:xfrm>
            <a:off x="2080905" y="1176087"/>
            <a:ext cx="5411445" cy="2791205"/>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Do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vẫn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còn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sót</a:t>
            </a:r>
            <a:r>
              <a:rPr lang="en-US" dirty="0">
                <a:solidFill>
                  <a:schemeClr val="tx1"/>
                </a:solidFill>
                <a:latin typeface="Times New Roman" panose="02020603050405020304" pitchFamily="18" charset="0"/>
                <a:cs typeface="Times New Roman" panose="02020603050405020304" pitchFamily="18" charset="0"/>
              </a:rPr>
              <a:t>.</a:t>
            </a:r>
          </a:p>
          <a:p>
            <a:pPr lvl="0" algn="just"/>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a:solidFill>
                  <a:schemeClr val="tx1"/>
                </a:solidFill>
                <a:latin typeface="Times New Roman" panose="02020603050405020304" pitchFamily="18" charset="0"/>
                <a:cs typeface="Times New Roman" panose="02020603050405020304" pitchFamily="18" charset="0"/>
              </a:rPr>
              <a:t>Code </a:t>
            </a:r>
            <a:r>
              <a:rPr lang="en-US" dirty="0" err="1">
                <a:solidFill>
                  <a:schemeClr val="tx1"/>
                </a:solidFill>
                <a:latin typeface="Times New Roman" panose="02020603050405020304" pitchFamily="18" charset="0"/>
                <a:cs typeface="Times New Roman" panose="02020603050405020304" pitchFamily="18" charset="0"/>
              </a:rPr>
              <a:t>còn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chưa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a:t>
            </a:r>
          </a:p>
          <a:p>
            <a:pPr marL="114300" lv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lâu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chưa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chưa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nhiều</a:t>
            </a:r>
            <a:r>
              <a:rPr lang="en-US" dirty="0">
                <a:solidFill>
                  <a:schemeClr val="tx1"/>
                </a:solidFill>
                <a:latin typeface="Times New Roman" panose="02020603050405020304" pitchFamily="18" charset="0"/>
                <a:cs typeface="Times New Roman" panose="02020603050405020304" pitchFamily="18" charset="0"/>
              </a:rPr>
              <a:t>.</a:t>
            </a:r>
          </a:p>
          <a:p>
            <a:pPr lvl="0" algn="just"/>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chưa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942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0"/>
          <p:cNvSpPr txBox="1">
            <a:spLocks noGrp="1"/>
          </p:cNvSpPr>
          <p:nvPr>
            <p:ph type="title"/>
          </p:nvPr>
        </p:nvSpPr>
        <p:spPr>
          <a:xfrm>
            <a:off x="-104408" y="926487"/>
            <a:ext cx="2448476" cy="3091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endParaRPr sz="2400" dirty="0">
              <a:latin typeface="Times New Roman" panose="02020603050405020304" pitchFamily="18" charset="0"/>
              <a:cs typeface="Times New Roman" panose="02020603050405020304" pitchFamily="18" charset="0"/>
            </a:endParaRPr>
          </a:p>
        </p:txBody>
      </p:sp>
      <p:sp>
        <p:nvSpPr>
          <p:cNvPr id="144" name="Google Shape;144;p20"/>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55</a:t>
            </a:fld>
            <a:endParaRPr dirty="0"/>
          </a:p>
        </p:txBody>
      </p:sp>
      <p:sp>
        <p:nvSpPr>
          <p:cNvPr id="2" name="Text Placeholder 1"/>
          <p:cNvSpPr>
            <a:spLocks noGrp="1"/>
          </p:cNvSpPr>
          <p:nvPr>
            <p:ph type="body" idx="2"/>
          </p:nvPr>
        </p:nvSpPr>
        <p:spPr>
          <a:xfrm>
            <a:off x="2080905" y="796644"/>
            <a:ext cx="5411445" cy="3659742"/>
          </a:xfrm>
        </p:spPr>
        <p:txBody>
          <a:bodyPr/>
          <a:lstStyle/>
          <a:p>
            <a:pPr lvl="0" algn="just"/>
            <a:r>
              <a:rPr lang="en-US" sz="1600" dirty="0" err="1">
                <a:solidFill>
                  <a:schemeClr val="tx1"/>
                </a:solidFill>
                <a:latin typeface="Times New Roman" panose="02020603050405020304" pitchFamily="18" charset="0"/>
                <a:cs typeface="Times New Roman" panose="02020603050405020304" pitchFamily="18" charset="0"/>
              </a:rPr>
              <a:t>Tối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ưu</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hóa</a:t>
            </a:r>
            <a:r>
              <a:rPr lang="en-US" sz="1600" dirty="0">
                <a:solidFill>
                  <a:schemeClr val="tx1"/>
                </a:solidFill>
                <a:latin typeface="Times New Roman" panose="02020603050405020304" pitchFamily="18" charset="0"/>
                <a:cs typeface="Times New Roman" panose="02020603050405020304" pitchFamily="18" charset="0"/>
              </a:rPr>
              <a:t> code </a:t>
            </a:r>
            <a:r>
              <a:rPr lang="en-US" sz="1600" dirty="0" err="1">
                <a:solidFill>
                  <a:schemeClr val="tx1"/>
                </a:solidFill>
                <a:latin typeface="Times New Roman" panose="02020603050405020304" pitchFamily="18" charset="0"/>
                <a:cs typeface="Times New Roman" panose="02020603050405020304" pitchFamily="18" charset="0"/>
              </a:rPr>
              <a:t>giúp</a:t>
            </a:r>
            <a:r>
              <a:rPr lang="en-US" sz="1600" dirty="0">
                <a:solidFill>
                  <a:schemeClr val="tx1"/>
                </a:solidFill>
                <a:latin typeface="Times New Roman" panose="02020603050405020304" pitchFamily="18" charset="0"/>
                <a:cs typeface="Times New Roman" panose="02020603050405020304" pitchFamily="18" charset="0"/>
              </a:rPr>
              <a:t> website </a:t>
            </a:r>
            <a:r>
              <a:rPr lang="en-US" sz="1600" dirty="0" err="1">
                <a:solidFill>
                  <a:schemeClr val="tx1"/>
                </a:solidFill>
                <a:latin typeface="Times New Roman" panose="02020603050405020304" pitchFamily="18" charset="0"/>
                <a:cs typeface="Times New Roman" panose="02020603050405020304" pitchFamily="18" charset="0"/>
              </a:rPr>
              <a:t>chạy</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mượt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và</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giảm</a:t>
            </a:r>
            <a:r>
              <a:rPr lang="en-US" sz="1600" dirty="0">
                <a:solidFill>
                  <a:schemeClr val="tx1"/>
                </a:solidFill>
                <a:latin typeface="Times New Roman" panose="02020603050405020304" pitchFamily="18" charset="0"/>
                <a:cs typeface="Times New Roman" panose="02020603050405020304" pitchFamily="18" charset="0"/>
              </a:rPr>
              <a:t> dung </a:t>
            </a:r>
            <a:r>
              <a:rPr lang="en-US" sz="1600" dirty="0" err="1">
                <a:solidFill>
                  <a:schemeClr val="tx1"/>
                </a:solidFill>
                <a:latin typeface="Times New Roman" panose="02020603050405020304" pitchFamily="18" charset="0"/>
                <a:cs typeface="Times New Roman" panose="02020603050405020304" pitchFamily="18" charset="0"/>
              </a:rPr>
              <a:t>lượng</a:t>
            </a:r>
            <a:r>
              <a:rPr lang="en-US" sz="1600" dirty="0">
                <a:solidFill>
                  <a:schemeClr val="tx1"/>
                </a:solidFill>
                <a:latin typeface="Times New Roman" panose="02020603050405020304" pitchFamily="18" charset="0"/>
                <a:cs typeface="Times New Roman" panose="02020603050405020304" pitchFamily="18" charset="0"/>
              </a:rPr>
              <a:t>.</a:t>
            </a:r>
          </a:p>
          <a:p>
            <a:pPr lvl="0" algn="just"/>
            <a:endParaRPr lang="en-US" sz="1600" dirty="0">
              <a:solidFill>
                <a:schemeClr val="tx1"/>
              </a:solidFill>
              <a:latin typeface="Times New Roman" panose="02020603050405020304" pitchFamily="18" charset="0"/>
              <a:cs typeface="Times New Roman" panose="02020603050405020304" pitchFamily="18" charset="0"/>
            </a:endParaRPr>
          </a:p>
          <a:p>
            <a:pPr lvl="0" algn="just"/>
            <a:r>
              <a:rPr lang="en-US" sz="1600" dirty="0" err="1">
                <a:solidFill>
                  <a:schemeClr val="tx1"/>
                </a:solidFill>
                <a:latin typeface="Times New Roman" panose="02020603050405020304" pitchFamily="18" charset="0"/>
                <a:cs typeface="Times New Roman" panose="02020603050405020304" pitchFamily="18" charset="0"/>
              </a:rPr>
              <a:t>Phát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triển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thêm</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các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chức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năng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mới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đồng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thời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hoàn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thiện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các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chức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năng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vẫn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còn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lỗi</a:t>
            </a:r>
            <a:r>
              <a:rPr lang="en-US" sz="1600" dirty="0">
                <a:solidFill>
                  <a:schemeClr val="tx1"/>
                </a:solidFill>
                <a:latin typeface="Times New Roman" panose="02020603050405020304" pitchFamily="18" charset="0"/>
                <a:cs typeface="Times New Roman" panose="02020603050405020304" pitchFamily="18" charset="0"/>
              </a:rPr>
              <a:t>.</a:t>
            </a:r>
          </a:p>
          <a:p>
            <a:pPr lvl="0" algn="just"/>
            <a:endParaRPr lang="en-US" sz="1600" dirty="0">
              <a:solidFill>
                <a:schemeClr val="tx1"/>
              </a:solidFill>
              <a:latin typeface="Times New Roman" panose="02020603050405020304" pitchFamily="18" charset="0"/>
              <a:cs typeface="Times New Roman" panose="02020603050405020304" pitchFamily="18" charset="0"/>
            </a:endParaRPr>
          </a:p>
          <a:p>
            <a:pPr lvl="0" algn="just"/>
            <a:r>
              <a:rPr lang="en-US" sz="1600" dirty="0" err="1">
                <a:solidFill>
                  <a:schemeClr val="tx1"/>
                </a:solidFill>
                <a:latin typeface="Times New Roman" panose="02020603050405020304" pitchFamily="18" charset="0"/>
                <a:cs typeface="Times New Roman" panose="02020603050405020304" pitchFamily="18" charset="0"/>
              </a:rPr>
              <a:t>Phát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triển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thêm</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giao</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diện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hoàn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chỉnh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hơn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tiếp</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cận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người</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dùng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nhanh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hơn</a:t>
            </a:r>
            <a:r>
              <a:rPr lang="en-US" sz="1600" dirty="0">
                <a:solidFill>
                  <a:schemeClr val="tx1"/>
                </a:solidFill>
                <a:latin typeface="Times New Roman" panose="02020603050405020304" pitchFamily="18" charset="0"/>
                <a:cs typeface="Times New Roman" panose="02020603050405020304" pitchFamily="18" charset="0"/>
              </a:rPr>
              <a:t>.</a:t>
            </a:r>
          </a:p>
          <a:p>
            <a:pPr lvl="0" algn="just"/>
            <a:endParaRPr lang="en-US" sz="1600" dirty="0">
              <a:solidFill>
                <a:schemeClr val="tx1"/>
              </a:solidFill>
              <a:latin typeface="Times New Roman" panose="02020603050405020304" pitchFamily="18" charset="0"/>
              <a:cs typeface="Times New Roman" panose="02020603050405020304" pitchFamily="18" charset="0"/>
            </a:endParaRPr>
          </a:p>
          <a:p>
            <a:pPr lvl="0" algn="just"/>
            <a:r>
              <a:rPr lang="en-US" sz="1600" dirty="0" err="1">
                <a:solidFill>
                  <a:schemeClr val="tx1"/>
                </a:solidFill>
                <a:latin typeface="Times New Roman" panose="02020603050405020304" pitchFamily="18" charset="0"/>
                <a:cs typeface="Times New Roman" panose="02020603050405020304" pitchFamily="18" charset="0"/>
              </a:rPr>
              <a:t>Củng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cố</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tính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bảo</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mật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thông</a:t>
            </a:r>
            <a:r>
              <a:rPr lang="en-US" sz="1600" dirty="0">
                <a:solidFill>
                  <a:schemeClr val="tx1"/>
                </a:solidFill>
                <a:latin typeface="Times New Roman" panose="02020603050405020304" pitchFamily="18" charset="0"/>
                <a:cs typeface="Times New Roman" panose="02020603050405020304" pitchFamily="18" charset="0"/>
              </a:rPr>
              <a:t> tin </a:t>
            </a:r>
            <a:r>
              <a:rPr lang="en-US" sz="1600" dirty="0" err="1">
                <a:solidFill>
                  <a:schemeClr val="tx1"/>
                </a:solidFill>
                <a:latin typeface="Times New Roman" panose="02020603050405020304" pitchFamily="18" charset="0"/>
                <a:cs typeface="Times New Roman" panose="02020603050405020304" pitchFamily="18" charset="0"/>
              </a:rPr>
              <a:t>và</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nâng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cấp</a:t>
            </a:r>
            <a:r>
              <a:rPr lang="en-US" sz="1600" dirty="0">
                <a:solidFill>
                  <a:schemeClr val="tx1"/>
                </a:solidFill>
                <a:latin typeface="Times New Roman" panose="02020603050405020304" pitchFamily="18" charset="0"/>
                <a:cs typeface="Times New Roman" panose="02020603050405020304" pitchFamily="18" charset="0"/>
              </a:rPr>
              <a:t> website </a:t>
            </a:r>
            <a:r>
              <a:rPr lang="en-US" sz="1600" dirty="0" err="1">
                <a:solidFill>
                  <a:schemeClr val="tx1"/>
                </a:solidFill>
                <a:latin typeface="Times New Roman" panose="02020603050405020304" pitchFamily="18" charset="0"/>
                <a:cs typeface="Times New Roman" panose="02020603050405020304" pitchFamily="18" charset="0"/>
              </a:rPr>
              <a:t>phát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triển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lâu</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dài</a:t>
            </a:r>
            <a:r>
              <a:rPr lang="en-US" sz="1600" dirty="0">
                <a:solidFill>
                  <a:schemeClr val="tx1"/>
                </a:solidFill>
                <a:latin typeface="Times New Roman" panose="02020603050405020304" pitchFamily="18" charset="0"/>
                <a:cs typeface="Times New Roman" panose="02020603050405020304" pitchFamily="18" charset="0"/>
              </a:rPr>
              <a:t>.</a:t>
            </a:r>
          </a:p>
          <a:p>
            <a:pPr lvl="0" algn="just"/>
            <a:endParaRPr lang="en-US" sz="1600" dirty="0">
              <a:solidFill>
                <a:schemeClr val="tx1"/>
              </a:solidFill>
              <a:latin typeface="Times New Roman" panose="02020603050405020304" pitchFamily="18" charset="0"/>
              <a:cs typeface="Times New Roman" panose="02020603050405020304" pitchFamily="18" charset="0"/>
            </a:endParaRPr>
          </a:p>
          <a:p>
            <a:pPr lvl="0" algn="just"/>
            <a:r>
              <a:rPr lang="en-US" sz="1600" dirty="0" err="1">
                <a:solidFill>
                  <a:schemeClr val="tx1"/>
                </a:solidFill>
                <a:latin typeface="Times New Roman" panose="02020603050405020304" pitchFamily="18" charset="0"/>
                <a:cs typeface="Times New Roman" panose="02020603050405020304" pitchFamily="18" charset="0"/>
              </a:rPr>
              <a:t>Đồng</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bộ</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được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dữ</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liệu</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giữa</a:t>
            </a:r>
            <a:r>
              <a:rPr lang="en-US" sz="1600" dirty="0">
                <a:solidFill>
                  <a:schemeClr val="tx1"/>
                </a:solidFill>
                <a:latin typeface="Times New Roman" panose="02020603050405020304" pitchFamily="18" charset="0"/>
                <a:cs typeface="Times New Roman" panose="02020603050405020304" pitchFamily="18" charset="0"/>
              </a:rPr>
              <a:t> web </a:t>
            </a:r>
            <a:r>
              <a:rPr lang="en-US" sz="1600" dirty="0" err="1">
                <a:solidFill>
                  <a:schemeClr val="tx1"/>
                </a:solidFill>
                <a:latin typeface="Times New Roman" panose="02020603050405020304" pitchFamily="18" charset="0"/>
                <a:cs typeface="Times New Roman" panose="02020603050405020304" pitchFamily="18" charset="0"/>
              </a:rPr>
              <a:t>và</a:t>
            </a:r>
            <a:r>
              <a:rPr lang="en-US" sz="1600" dirty="0">
                <a:solidFill>
                  <a:schemeClr val="tx1"/>
                </a:solidFill>
                <a:latin typeface="Times New Roman" panose="02020603050405020304" pitchFamily="18" charset="0"/>
                <a:cs typeface="Times New Roman" panose="02020603050405020304" pitchFamily="18" charset="0"/>
              </a:rPr>
              <a:t> app</a:t>
            </a:r>
          </a:p>
        </p:txBody>
      </p:sp>
    </p:spTree>
    <p:extLst>
      <p:ext uri="{BB962C8B-B14F-4D97-AF65-F5344CB8AC3E}">
        <p14:creationId xmlns:p14="http://schemas.microsoft.com/office/powerpoint/2010/main" val="623501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587152" y="2323894"/>
            <a:ext cx="2682567" cy="56873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dirty="0">
                <a:latin typeface="Times New Roman" panose="02020603050405020304" pitchFamily="18" charset="0"/>
                <a:cs typeface="Times New Roman" panose="02020603050405020304" pitchFamily="18" charset="0"/>
              </a:rPr>
              <a:t>DEMO</a:t>
            </a:r>
            <a:endParaRPr sz="48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2251678"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solidFill>
                  <a:schemeClr val="lt2"/>
                </a:solidFill>
                <a:latin typeface="Times New Roman" panose="02020603050405020304" pitchFamily="18" charset="0"/>
                <a:ea typeface="Frank Ruhl Libre Light"/>
                <a:cs typeface="Times New Roman" panose="02020603050405020304" pitchFamily="18" charset="0"/>
                <a:sym typeface="IBM Plex Sans Condensed"/>
              </a:rPr>
              <a:t>6</a:t>
            </a:r>
            <a:endParaRPr sz="8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extLst>
      <p:ext uri="{BB962C8B-B14F-4D97-AF65-F5344CB8AC3E}">
        <p14:creationId xmlns:p14="http://schemas.microsoft.com/office/powerpoint/2010/main" val="223911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idx="4294967295"/>
          </p:nvPr>
        </p:nvSpPr>
        <p:spPr>
          <a:xfrm>
            <a:off x="3225253" y="976116"/>
            <a:ext cx="5572415"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solidFill>
                  <a:schemeClr val="accent4"/>
                </a:solidFill>
                <a:latin typeface="Times New Roman" panose="02020603050405020304" pitchFamily="18" charset="0"/>
                <a:cs typeface="Times New Roman" panose="02020603050405020304" pitchFamily="18" charset="0"/>
              </a:rPr>
              <a:t>THANK YOU</a:t>
            </a:r>
            <a:endParaRPr sz="6600" dirty="0">
              <a:solidFill>
                <a:schemeClr val="accent4"/>
              </a:solidFill>
              <a:latin typeface="Times New Roman" panose="02020603050405020304" pitchFamily="18" charset="0"/>
              <a:cs typeface="Times New Roman" panose="02020603050405020304" pitchFamily="18" charset="0"/>
            </a:endParaRPr>
          </a:p>
        </p:txBody>
      </p:sp>
      <p:sp>
        <p:nvSpPr>
          <p:cNvPr id="123" name="Google Shape;123;p19"/>
          <p:cNvSpPr txBox="1">
            <a:spLocks noGrp="1"/>
          </p:cNvSpPr>
          <p:nvPr>
            <p:ph type="subTitle" idx="4294967295"/>
          </p:nvPr>
        </p:nvSpPr>
        <p:spPr>
          <a:xfrm>
            <a:off x="3722725" y="2750555"/>
            <a:ext cx="4699200" cy="7848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400" b="1" dirty="0">
                <a:solidFill>
                  <a:schemeClr val="lt1"/>
                </a:solidFill>
                <a:latin typeface="Times New Roman" panose="02020603050405020304" pitchFamily="18" charset="0"/>
                <a:cs typeface="Times New Roman" panose="02020603050405020304" pitchFamily="18" charset="0"/>
              </a:rPr>
              <a:t>Cảm ơn thầy cô đã lắng nghe bài thuyết trình của chúng em !</a:t>
            </a:r>
            <a:endParaRPr sz="2400" b="1" dirty="0">
              <a:solidFill>
                <a:schemeClr val="lt1"/>
              </a:solidFill>
              <a:latin typeface="Times New Roman" panose="02020603050405020304" pitchFamily="18" charset="0"/>
              <a:cs typeface="Times New Roman" panose="02020603050405020304" pitchFamily="18" charset="0"/>
            </a:endParaRPr>
          </a:p>
        </p:txBody>
      </p:sp>
      <p:grpSp>
        <p:nvGrpSpPr>
          <p:cNvPr id="124" name="Google Shape;124;p19"/>
          <p:cNvGrpSpPr/>
          <p:nvPr/>
        </p:nvGrpSpPr>
        <p:grpSpPr>
          <a:xfrm>
            <a:off x="1291544" y="1123522"/>
            <a:ext cx="1840997" cy="1840987"/>
            <a:chOff x="6643075" y="3664250"/>
            <a:chExt cx="407950" cy="407975"/>
          </a:xfrm>
        </p:grpSpPr>
        <p:sp>
          <p:nvSpPr>
            <p:cNvPr id="125" name="Google Shape;125;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26" name="Google Shape;126;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grpSp>
      <p:grpSp>
        <p:nvGrpSpPr>
          <p:cNvPr id="127" name="Google Shape;127;p19"/>
          <p:cNvGrpSpPr/>
          <p:nvPr/>
        </p:nvGrpSpPr>
        <p:grpSpPr>
          <a:xfrm rot="-587347">
            <a:off x="1183544" y="3204300"/>
            <a:ext cx="756889" cy="756846"/>
            <a:chOff x="576250" y="4319400"/>
            <a:chExt cx="442075" cy="442050"/>
          </a:xfrm>
        </p:grpSpPr>
        <p:sp>
          <p:nvSpPr>
            <p:cNvPr id="128" name="Google Shape;128;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29" name="Google Shape;129;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0" name="Google Shape;130;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1" name="Google Shape;131;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grpSp>
      <p:sp>
        <p:nvSpPr>
          <p:cNvPr id="132" name="Google Shape;132;p19"/>
          <p:cNvSpPr/>
          <p:nvPr/>
        </p:nvSpPr>
        <p:spPr>
          <a:xfrm>
            <a:off x="851504" y="1548807"/>
            <a:ext cx="287750" cy="2747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3" name="Google Shape;133;p19"/>
          <p:cNvSpPr/>
          <p:nvPr/>
        </p:nvSpPr>
        <p:spPr>
          <a:xfrm rot="2697479">
            <a:off x="2747802" y="2955516"/>
            <a:ext cx="436838" cy="41710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4" name="Google Shape;134;p19"/>
          <p:cNvSpPr/>
          <p:nvPr/>
        </p:nvSpPr>
        <p:spPr>
          <a:xfrm>
            <a:off x="3093385" y="2717391"/>
            <a:ext cx="174983" cy="1671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5" name="Google Shape;135;p19"/>
          <p:cNvSpPr/>
          <p:nvPr/>
        </p:nvSpPr>
        <p:spPr>
          <a:xfrm rot="1280255">
            <a:off x="652129" y="2377597"/>
            <a:ext cx="174931" cy="16712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latin typeface="Times New Roman" panose="02020603050405020304" pitchFamily="18" charset="0"/>
              <a:cs typeface="Times New Roman" panose="02020603050405020304" pitchFamily="18" charset="0"/>
            </a:endParaRPr>
          </a:p>
        </p:txBody>
      </p:sp>
      <p:sp>
        <p:nvSpPr>
          <p:cNvPr id="136" name="Google Shape;136;p19"/>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b="1">
                <a:latin typeface="Times New Roman" panose="02020603050405020304" pitchFamily="18" charset="0"/>
                <a:cs typeface="Times New Roman" panose="02020603050405020304" pitchFamily="18" charset="0"/>
              </a:rPr>
              <a:t>57</a:t>
            </a:fld>
            <a:endParaRPr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664234" y="1171339"/>
            <a:ext cx="4812136" cy="2327511"/>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3600" dirty="0">
                <a:latin typeface="Times New Roman" panose="02020603050405020304" pitchFamily="18" charset="0"/>
                <a:cs typeface="Times New Roman" panose="02020603050405020304" pitchFamily="18" charset="0"/>
              </a:rPr>
              <a:t>MÔI TRƯỜNG LẬP TRÌNH VÀ CÁC CÔNG NGHỆ ĐƯỢC ÁP DỤNG</a:t>
            </a:r>
            <a:endParaRPr sz="36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chemeClr val="lt2"/>
                </a:solidFill>
                <a:latin typeface="Times New Roman" panose="02020603050405020304" pitchFamily="18" charset="0"/>
                <a:ea typeface="Frank Ruhl Libre Light"/>
                <a:cs typeface="Times New Roman" panose="02020603050405020304" pitchFamily="18" charset="0"/>
                <a:sym typeface="IBM Plex Sans Condensed"/>
              </a:rPr>
              <a:t>2</a:t>
            </a:r>
            <a:endParaRPr sz="6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extLst>
      <p:ext uri="{BB962C8B-B14F-4D97-AF65-F5344CB8AC3E}">
        <p14:creationId xmlns:p14="http://schemas.microsoft.com/office/powerpoint/2010/main" val="138020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41875" y="934043"/>
            <a:ext cx="1771650" cy="3091500"/>
          </a:xfrm>
          <a:prstGeom prst="rect">
            <a:avLst/>
          </a:prstGeom>
        </p:spPr>
        <p:txBody>
          <a:bodyPr spcFirstLastPara="1" wrap="square" lIns="0" tIns="0" rIns="0" bIns="0" anchor="t" anchorCtr="0">
            <a:noAutofit/>
          </a:bodyPr>
          <a:lstStyle/>
          <a:p>
            <a:pPr algn="l"/>
            <a:r>
              <a:rPr lang="da-DK" sz="2800" dirty="0">
                <a:latin typeface="Times New Roman" panose="02020603050405020304" pitchFamily="18" charset="0"/>
                <a:cs typeface="Times New Roman" panose="02020603050405020304" pitchFamily="18" charset="0"/>
              </a:rPr>
              <a:t>Môi trường lập trình</a:t>
            </a:r>
            <a:br>
              <a:rPr lang="en-US" sz="24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sp>
        <p:nvSpPr>
          <p:cNvPr id="116" name="Google Shape;116;p18"/>
          <p:cNvSpPr txBox="1">
            <a:spLocks noGrp="1"/>
          </p:cNvSpPr>
          <p:nvPr>
            <p:ph type="body" idx="1"/>
          </p:nvPr>
        </p:nvSpPr>
        <p:spPr>
          <a:xfrm>
            <a:off x="2462080" y="1528465"/>
            <a:ext cx="3968948" cy="1622813"/>
          </a:xfrm>
          <a:prstGeom prst="rect">
            <a:avLst/>
          </a:prstGeom>
        </p:spPr>
        <p:txBody>
          <a:bodyPr spcFirstLastPara="1" wrap="square" lIns="0" tIns="0" rIns="0" bIns="0" anchor="t" anchorCtr="0">
            <a:noAutofit/>
          </a:bodyPr>
          <a:lstStyle/>
          <a:p>
            <a:pPr lvl="0" algn="just"/>
            <a:r>
              <a:rPr lang="en-US" sz="2800" dirty="0">
                <a:solidFill>
                  <a:schemeClr val="tx1"/>
                </a:solidFill>
                <a:latin typeface="Times New Roman" panose="02020603050405020304" pitchFamily="18" charset="0"/>
                <a:cs typeface="Times New Roman" panose="02020603050405020304" pitchFamily="18" charset="0"/>
              </a:rPr>
              <a:t>Visual Studio</a:t>
            </a:r>
            <a:endParaRPr lang="en-US" sz="2800" dirty="0">
              <a:solidFill>
                <a:schemeClr val="bg2"/>
              </a:solidFill>
              <a:latin typeface="Times New Roman" panose="02020603050405020304" pitchFamily="18" charset="0"/>
              <a:cs typeface="Times New Roman" panose="02020603050405020304" pitchFamily="18" charset="0"/>
            </a:endParaRPr>
          </a:p>
          <a:p>
            <a:pPr lvl="0" algn="just"/>
            <a:r>
              <a:rPr lang="en-US" sz="2800" dirty="0">
                <a:solidFill>
                  <a:schemeClr val="tx1"/>
                </a:solidFill>
                <a:latin typeface="Times New Roman" panose="02020603050405020304" pitchFamily="18" charset="0"/>
                <a:cs typeface="Times New Roman" panose="02020603050405020304" pitchFamily="18" charset="0"/>
              </a:rPr>
              <a:t>Android Studio</a:t>
            </a:r>
            <a:endParaRPr lang="en-US" sz="2800" dirty="0">
              <a:solidFill>
                <a:schemeClr val="bg2"/>
              </a:solidFill>
              <a:latin typeface="Times New Roman" panose="02020603050405020304" pitchFamily="18" charset="0"/>
              <a:cs typeface="Times New Roman" panose="02020603050405020304" pitchFamily="18" charset="0"/>
            </a:endParaRPr>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66675" y="1062513"/>
            <a:ext cx="1771650" cy="3091500"/>
          </a:xfrm>
          <a:prstGeom prst="rect">
            <a:avLst/>
          </a:prstGeom>
        </p:spPr>
        <p:txBody>
          <a:bodyPr spcFirstLastPara="1" wrap="square" lIns="0" tIns="0" rIns="0" bIns="0" anchor="t" anchorCtr="0">
            <a:noAutofit/>
          </a:bodyPr>
          <a:lstStyle/>
          <a:p>
            <a:r>
              <a:rPr lang="da-DK" sz="2800" dirty="0">
                <a:latin typeface="Times New Roman" panose="02020603050405020304" pitchFamily="18" charset="0"/>
                <a:cs typeface="Times New Roman" panose="02020603050405020304" pitchFamily="18" charset="0"/>
              </a:rPr>
              <a:t>Công nghệ</a:t>
            </a: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116" name="Google Shape;116;p18"/>
          <p:cNvSpPr txBox="1">
            <a:spLocks noGrp="1"/>
          </p:cNvSpPr>
          <p:nvPr>
            <p:ph type="body" idx="1"/>
          </p:nvPr>
        </p:nvSpPr>
        <p:spPr>
          <a:xfrm>
            <a:off x="2334075" y="1447728"/>
            <a:ext cx="3131304" cy="1873541"/>
          </a:xfrm>
          <a:prstGeom prst="rect">
            <a:avLst/>
          </a:prstGeom>
        </p:spPr>
        <p:txBody>
          <a:bodyPr spcFirstLastPara="1" wrap="square" lIns="0" tIns="0" rIns="0" bIns="0" anchor="t" anchorCtr="0">
            <a:noAutofit/>
          </a:bodyPr>
          <a:lstStyle/>
          <a:p>
            <a:pPr lvl="0" algn="just"/>
            <a:r>
              <a:rPr lang="en-US" sz="2800" dirty="0" err="1">
                <a:solidFill>
                  <a:schemeClr val="tx1"/>
                </a:solidFill>
                <a:latin typeface="Times New Roman" panose="02020603050405020304" pitchFamily="18" charset="0"/>
                <a:cs typeface="Times New Roman" panose="02020603050405020304" pitchFamily="18" charset="0"/>
              </a:rPr>
              <a:t>Ngôn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ngữ</a:t>
            </a:r>
            <a:r>
              <a:rPr lang="en-US" sz="2800" dirty="0">
                <a:solidFill>
                  <a:schemeClr val="tx1"/>
                </a:solidFill>
                <a:latin typeface="Times New Roman" panose="02020603050405020304" pitchFamily="18" charset="0"/>
                <a:cs typeface="Times New Roman" panose="02020603050405020304" pitchFamily="18" charset="0"/>
              </a:rPr>
              <a:t> C#</a:t>
            </a:r>
            <a:endParaRPr lang="en-US" sz="2800" dirty="0">
              <a:latin typeface="Times New Roman" panose="02020603050405020304" pitchFamily="18" charset="0"/>
              <a:cs typeface="Times New Roman" panose="02020603050405020304" pitchFamily="18" charset="0"/>
            </a:endParaRPr>
          </a:p>
          <a:p>
            <a:pPr algn="just"/>
            <a:r>
              <a:rPr lang="en-US" sz="2800" dirty="0">
                <a:solidFill>
                  <a:schemeClr val="tx1"/>
                </a:solidFill>
                <a:latin typeface="Times New Roman" panose="02020603050405020304" pitchFamily="18" charset="0"/>
                <a:cs typeface="Times New Roman" panose="02020603050405020304" pitchFamily="18" charset="0"/>
              </a:rPr>
              <a:t>SQL Server</a:t>
            </a:r>
          </a:p>
          <a:p>
            <a:pPr lvl="0" algn="just"/>
            <a:r>
              <a:rPr lang="en-US" sz="2800" dirty="0">
                <a:solidFill>
                  <a:schemeClr val="tx1"/>
                </a:solidFill>
                <a:latin typeface="Times New Roman" panose="02020603050405020304" pitchFamily="18" charset="0"/>
                <a:cs typeface="Times New Roman" panose="02020603050405020304" pitchFamily="18" charset="0"/>
              </a:rPr>
              <a:t>Flutter</a:t>
            </a:r>
            <a:endParaRPr lang="en-US" sz="2800" dirty="0">
              <a:latin typeface="Times New Roman" panose="02020603050405020304" pitchFamily="18" charset="0"/>
              <a:cs typeface="Times New Roman" panose="02020603050405020304" pitchFamily="18" charset="0"/>
            </a:endParaRPr>
          </a:p>
          <a:p>
            <a:pPr algn="just"/>
            <a:r>
              <a:rPr lang="en-US" sz="2800" dirty="0">
                <a:solidFill>
                  <a:schemeClr val="tx1"/>
                </a:solidFill>
                <a:latin typeface="Times New Roman" panose="02020603050405020304" pitchFamily="18" charset="0"/>
                <a:cs typeface="Times New Roman" panose="02020603050405020304" pitchFamily="18" charset="0"/>
              </a:rPr>
              <a:t>Firebase</a:t>
            </a:r>
            <a:endParaRPr lang="en-US" sz="28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3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981724" y="2153704"/>
            <a:ext cx="4812041" cy="12985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TỔNG QUAN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HỆ THỐNG</a:t>
            </a:r>
            <a:endParaRPr sz="3600" dirty="0">
              <a:latin typeface="Times New Roman" panose="02020603050405020304" pitchFamily="18" charset="0"/>
              <a:cs typeface="Times New Roman" panose="020206030504050203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solidFill>
                  <a:schemeClr val="lt2"/>
                </a:solidFill>
                <a:latin typeface="Times New Roman" panose="02020603050405020304" pitchFamily="18" charset="0"/>
                <a:ea typeface="Frank Ruhl Libre Light"/>
                <a:cs typeface="Times New Roman" panose="02020603050405020304" pitchFamily="18" charset="0"/>
                <a:sym typeface="IBM Plex Sans Condensed"/>
              </a:rPr>
              <a:t>3</a:t>
            </a:r>
            <a:endParaRPr sz="6000" dirty="0">
              <a:solidFill>
                <a:schemeClr val="lt2"/>
              </a:solidFill>
              <a:latin typeface="Times New Roman" panose="02020603050405020304" pitchFamily="18" charset="0"/>
              <a:ea typeface="Frank Ruhl Libre Light"/>
              <a:cs typeface="Times New Roman" panose="02020603050405020304" pitchFamily="18" charset="0"/>
              <a:sym typeface="Frank Ruhl Libre Light"/>
            </a:endParaRPr>
          </a:p>
        </p:txBody>
      </p:sp>
    </p:spTree>
    <p:extLst>
      <p:ext uri="{BB962C8B-B14F-4D97-AF65-F5344CB8AC3E}">
        <p14:creationId xmlns:p14="http://schemas.microsoft.com/office/powerpoint/2010/main" val="787036789"/>
      </p:ext>
    </p:extLst>
  </p:cSld>
  <p:clrMapOvr>
    <a:masterClrMapping/>
  </p:clrMapOvr>
</p:sld>
</file>

<file path=ppt/theme/theme1.xml><?xml version="1.0" encoding="utf-8"?>
<a:theme xmlns:a="http://schemas.openxmlformats.org/drawingml/2006/main" name="Octavia template">
  <a:themeElements>
    <a:clrScheme name="Custom 347">
      <a:dk1>
        <a:srgbClr val="000000"/>
      </a:dk1>
      <a:lt1>
        <a:srgbClr val="FFFFFF"/>
      </a:lt1>
      <a:dk2>
        <a:srgbClr val="6B6E81"/>
      </a:dk2>
      <a:lt2>
        <a:srgbClr val="D9DCE6"/>
      </a:lt2>
      <a:accent1>
        <a:srgbClr val="1D3E7C"/>
      </a:accent1>
      <a:accent2>
        <a:srgbClr val="5A7EC2"/>
      </a:accent2>
      <a:accent3>
        <a:srgbClr val="A3D4F3"/>
      </a:accent3>
      <a:accent4>
        <a:srgbClr val="FDF6DA"/>
      </a:accent4>
      <a:accent5>
        <a:srgbClr val="FAE388"/>
      </a:accent5>
      <a:accent6>
        <a:srgbClr val="F8C03E"/>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1335</Words>
  <Application>Microsoft Office PowerPoint</Application>
  <PresentationFormat>On-screen Show (16:9)</PresentationFormat>
  <Paragraphs>185</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Frank Ruhl Libre Light</vt:lpstr>
      <vt:lpstr>Times New Roman</vt:lpstr>
      <vt:lpstr>Arial</vt:lpstr>
      <vt:lpstr>IBM Plex Sans Condensed</vt:lpstr>
      <vt:lpstr>Octavia template</vt:lpstr>
      <vt:lpstr>Xây dựng Website giới thiệu và bán các sản phẩm gốm sứ Bát Tràng</vt:lpstr>
      <vt:lpstr>Nội dung:</vt:lpstr>
      <vt:lpstr>GIỚI THIỆU ĐỀ TÀI</vt:lpstr>
      <vt:lpstr>PowerPoint Presentation</vt:lpstr>
      <vt:lpstr>PowerPoint Presentation</vt:lpstr>
      <vt:lpstr>MÔI TRƯỜNG LẬP TRÌNH VÀ CÁC CÔNG NGHỆ ĐƯỢC ÁP DỤNG</vt:lpstr>
      <vt:lpstr>Môi trường lập trình </vt:lpstr>
      <vt:lpstr>Công nghệ </vt:lpstr>
      <vt:lpstr>TỔNG QUAN  HỆ THỐNG</vt:lpstr>
      <vt:lpstr>PowerPoint Presentation</vt:lpstr>
      <vt:lpstr>PowerPoint Presentation</vt:lpstr>
      <vt:lpstr>PowerPoint Presentation</vt:lpstr>
      <vt:lpstr>PHÂN TÍCH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vt:lpstr>
      <vt:lpstr>Kết quả đạt được</vt:lpstr>
      <vt:lpstr>Hạn chế</vt:lpstr>
      <vt:lpstr>Hướng phát triển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Giới Thiệu Và Bán Các Sản phẩm Gốm Sứ Bát Tràng</dc:title>
  <cp:lastModifiedBy>Đinh Thành Long</cp:lastModifiedBy>
  <cp:revision>33</cp:revision>
  <dcterms:modified xsi:type="dcterms:W3CDTF">2023-02-15T12:48:44Z</dcterms:modified>
</cp:coreProperties>
</file>