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6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4789" y="936692"/>
            <a:ext cx="745842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A79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4119" y="2387946"/>
            <a:ext cx="15859761" cy="5484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A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55681" y="940866"/>
            <a:ext cx="18288000" cy="9653905"/>
            <a:chOff x="0" y="625825"/>
            <a:chExt cx="18288000" cy="9653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5825"/>
              <a:ext cx="18287999" cy="96536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8860" y="4526254"/>
              <a:ext cx="3266440" cy="2673350"/>
            </a:xfrm>
            <a:custGeom>
              <a:avLst/>
              <a:gdLst/>
              <a:ahLst/>
              <a:cxnLst/>
              <a:rect l="l" t="t" r="r" b="b"/>
              <a:pathLst>
                <a:path w="3266440" h="2673350">
                  <a:moveTo>
                    <a:pt x="1349629" y="2630741"/>
                  </a:moveTo>
                  <a:lnTo>
                    <a:pt x="941514" y="144843"/>
                  </a:lnTo>
                  <a:lnTo>
                    <a:pt x="221208" y="187350"/>
                  </a:lnTo>
                  <a:lnTo>
                    <a:pt x="187159" y="225285"/>
                  </a:lnTo>
                  <a:lnTo>
                    <a:pt x="111988" y="344411"/>
                  </a:lnTo>
                  <a:lnTo>
                    <a:pt x="36131" y="552691"/>
                  </a:lnTo>
                  <a:lnTo>
                    <a:pt x="0" y="858075"/>
                  </a:lnTo>
                  <a:lnTo>
                    <a:pt x="28206" y="1335646"/>
                  </a:lnTo>
                  <a:lnTo>
                    <a:pt x="93827" y="1922716"/>
                  </a:lnTo>
                  <a:lnTo>
                    <a:pt x="160147" y="2420632"/>
                  </a:lnTo>
                  <a:lnTo>
                    <a:pt x="190411" y="2630741"/>
                  </a:lnTo>
                  <a:lnTo>
                    <a:pt x="1349629" y="2630741"/>
                  </a:lnTo>
                  <a:close/>
                </a:path>
                <a:path w="3266440" h="2673350">
                  <a:moveTo>
                    <a:pt x="3265919" y="900506"/>
                  </a:moveTo>
                  <a:lnTo>
                    <a:pt x="3229800" y="595122"/>
                  </a:lnTo>
                  <a:lnTo>
                    <a:pt x="3153943" y="386854"/>
                  </a:lnTo>
                  <a:lnTo>
                    <a:pt x="3078784" y="267716"/>
                  </a:lnTo>
                  <a:lnTo>
                    <a:pt x="3044748" y="229781"/>
                  </a:lnTo>
                  <a:lnTo>
                    <a:pt x="3021711" y="201193"/>
                  </a:lnTo>
                  <a:lnTo>
                    <a:pt x="2945523" y="136004"/>
                  </a:lnTo>
                  <a:lnTo>
                    <a:pt x="2805544" y="65036"/>
                  </a:lnTo>
                  <a:lnTo>
                    <a:pt x="2591155" y="19138"/>
                  </a:lnTo>
                  <a:lnTo>
                    <a:pt x="2402294" y="8077"/>
                  </a:lnTo>
                  <a:lnTo>
                    <a:pt x="2192667" y="2387"/>
                  </a:lnTo>
                  <a:lnTo>
                    <a:pt x="2022614" y="304"/>
                  </a:lnTo>
                  <a:lnTo>
                    <a:pt x="1952510" y="0"/>
                  </a:lnTo>
                  <a:lnTo>
                    <a:pt x="1916290" y="2673172"/>
                  </a:lnTo>
                  <a:lnTo>
                    <a:pt x="3075495" y="2673172"/>
                  </a:lnTo>
                  <a:lnTo>
                    <a:pt x="3105772" y="2463063"/>
                  </a:lnTo>
                  <a:lnTo>
                    <a:pt x="3172091" y="1965147"/>
                  </a:lnTo>
                  <a:lnTo>
                    <a:pt x="3237738" y="1378077"/>
                  </a:lnTo>
                  <a:lnTo>
                    <a:pt x="3265919" y="900506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9354" y="1177860"/>
              <a:ext cx="13005468" cy="84801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3494" y="7677937"/>
              <a:ext cx="7825740" cy="1550670"/>
            </a:xfrm>
            <a:custGeom>
              <a:avLst/>
              <a:gdLst/>
              <a:ahLst/>
              <a:cxnLst/>
              <a:rect l="l" t="t" r="r" b="b"/>
              <a:pathLst>
                <a:path w="7825740" h="1550670">
                  <a:moveTo>
                    <a:pt x="5616524" y="1550060"/>
                  </a:moveTo>
                  <a:lnTo>
                    <a:pt x="5377827" y="957529"/>
                  </a:lnTo>
                  <a:lnTo>
                    <a:pt x="2424912" y="957529"/>
                  </a:lnTo>
                  <a:lnTo>
                    <a:pt x="2248090" y="1550060"/>
                  </a:lnTo>
                  <a:lnTo>
                    <a:pt x="5616524" y="1550060"/>
                  </a:lnTo>
                  <a:close/>
                </a:path>
                <a:path w="7825740" h="1550670">
                  <a:moveTo>
                    <a:pt x="7825143" y="591515"/>
                  </a:moveTo>
                  <a:lnTo>
                    <a:pt x="7778382" y="537502"/>
                  </a:lnTo>
                  <a:lnTo>
                    <a:pt x="7665783" y="408978"/>
                  </a:lnTo>
                  <a:lnTo>
                    <a:pt x="7528941" y="256171"/>
                  </a:lnTo>
                  <a:lnTo>
                    <a:pt x="7409421" y="129374"/>
                  </a:lnTo>
                  <a:lnTo>
                    <a:pt x="7291337" y="54597"/>
                  </a:lnTo>
                  <a:lnTo>
                    <a:pt x="7157656" y="16192"/>
                  </a:lnTo>
                  <a:lnTo>
                    <a:pt x="7048246" y="2019"/>
                  </a:lnTo>
                  <a:lnTo>
                    <a:pt x="7002920" y="0"/>
                  </a:lnTo>
                  <a:lnTo>
                    <a:pt x="776033" y="0"/>
                  </a:lnTo>
                  <a:lnTo>
                    <a:pt x="614362" y="15875"/>
                  </a:lnTo>
                  <a:lnTo>
                    <a:pt x="528904" y="50812"/>
                  </a:lnTo>
                  <a:lnTo>
                    <a:pt x="495427" y="85750"/>
                  </a:lnTo>
                  <a:lnTo>
                    <a:pt x="489648" y="101638"/>
                  </a:lnTo>
                  <a:lnTo>
                    <a:pt x="0" y="628472"/>
                  </a:lnTo>
                  <a:lnTo>
                    <a:pt x="7825143" y="591515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9271" y="4187189"/>
              <a:ext cx="497840" cy="795655"/>
            </a:xfrm>
            <a:custGeom>
              <a:avLst/>
              <a:gdLst/>
              <a:ahLst/>
              <a:cxnLst/>
              <a:rect l="l" t="t" r="r" b="b"/>
              <a:pathLst>
                <a:path w="497840" h="795654">
                  <a:moveTo>
                    <a:pt x="422414" y="300075"/>
                  </a:moveTo>
                  <a:lnTo>
                    <a:pt x="419747" y="286893"/>
                  </a:lnTo>
                  <a:lnTo>
                    <a:pt x="412483" y="276136"/>
                  </a:lnTo>
                  <a:lnTo>
                    <a:pt x="401726" y="268884"/>
                  </a:lnTo>
                  <a:lnTo>
                    <a:pt x="392163" y="266966"/>
                  </a:lnTo>
                  <a:lnTo>
                    <a:pt x="392315" y="247078"/>
                  </a:lnTo>
                  <a:lnTo>
                    <a:pt x="389928" y="174358"/>
                  </a:lnTo>
                  <a:lnTo>
                    <a:pt x="382117" y="117703"/>
                  </a:lnTo>
                  <a:lnTo>
                    <a:pt x="365518" y="73037"/>
                  </a:lnTo>
                  <a:lnTo>
                    <a:pt x="341922" y="39624"/>
                  </a:lnTo>
                  <a:lnTo>
                    <a:pt x="280962" y="3810"/>
                  </a:lnTo>
                  <a:lnTo>
                    <a:pt x="247180" y="0"/>
                  </a:lnTo>
                  <a:lnTo>
                    <a:pt x="213614" y="4648"/>
                  </a:lnTo>
                  <a:lnTo>
                    <a:pt x="182041" y="17056"/>
                  </a:lnTo>
                  <a:lnTo>
                    <a:pt x="154266" y="36525"/>
                  </a:lnTo>
                  <a:lnTo>
                    <a:pt x="110502" y="109842"/>
                  </a:lnTo>
                  <a:lnTo>
                    <a:pt x="96672" y="196875"/>
                  </a:lnTo>
                  <a:lnTo>
                    <a:pt x="98628" y="266534"/>
                  </a:lnTo>
                  <a:lnTo>
                    <a:pt x="86969" y="268884"/>
                  </a:lnTo>
                  <a:lnTo>
                    <a:pt x="76212" y="276136"/>
                  </a:lnTo>
                  <a:lnTo>
                    <a:pt x="68973" y="286893"/>
                  </a:lnTo>
                  <a:lnTo>
                    <a:pt x="66319" y="300075"/>
                  </a:lnTo>
                  <a:lnTo>
                    <a:pt x="68973" y="313258"/>
                  </a:lnTo>
                  <a:lnTo>
                    <a:pt x="76212" y="324027"/>
                  </a:lnTo>
                  <a:lnTo>
                    <a:pt x="86956" y="331292"/>
                  </a:lnTo>
                  <a:lnTo>
                    <a:pt x="90538" y="332028"/>
                  </a:lnTo>
                  <a:lnTo>
                    <a:pt x="90487" y="332562"/>
                  </a:lnTo>
                  <a:lnTo>
                    <a:pt x="92710" y="442620"/>
                  </a:lnTo>
                  <a:lnTo>
                    <a:pt x="101168" y="499325"/>
                  </a:lnTo>
                  <a:lnTo>
                    <a:pt x="119367" y="544182"/>
                  </a:lnTo>
                  <a:lnTo>
                    <a:pt x="145237" y="577837"/>
                  </a:lnTo>
                  <a:lnTo>
                    <a:pt x="176695" y="600951"/>
                  </a:lnTo>
                  <a:lnTo>
                    <a:pt x="248005" y="618159"/>
                  </a:lnTo>
                  <a:lnTo>
                    <a:pt x="283667" y="613587"/>
                  </a:lnTo>
                  <a:lnTo>
                    <a:pt x="344601" y="581342"/>
                  </a:lnTo>
                  <a:lnTo>
                    <a:pt x="380885" y="512445"/>
                  </a:lnTo>
                  <a:lnTo>
                    <a:pt x="394119" y="422757"/>
                  </a:lnTo>
                  <a:lnTo>
                    <a:pt x="394563" y="344957"/>
                  </a:lnTo>
                  <a:lnTo>
                    <a:pt x="393776" y="332905"/>
                  </a:lnTo>
                  <a:lnTo>
                    <a:pt x="401726" y="331292"/>
                  </a:lnTo>
                  <a:lnTo>
                    <a:pt x="412483" y="324027"/>
                  </a:lnTo>
                  <a:lnTo>
                    <a:pt x="419747" y="313258"/>
                  </a:lnTo>
                  <a:lnTo>
                    <a:pt x="422414" y="300075"/>
                  </a:lnTo>
                  <a:close/>
                </a:path>
                <a:path w="497840" h="795654">
                  <a:moveTo>
                    <a:pt x="497357" y="498487"/>
                  </a:moveTo>
                  <a:lnTo>
                    <a:pt x="496785" y="452920"/>
                  </a:lnTo>
                  <a:lnTo>
                    <a:pt x="496900" y="378777"/>
                  </a:lnTo>
                  <a:lnTo>
                    <a:pt x="494258" y="364782"/>
                  </a:lnTo>
                  <a:lnTo>
                    <a:pt x="486727" y="353275"/>
                  </a:lnTo>
                  <a:lnTo>
                    <a:pt x="475437" y="345440"/>
                  </a:lnTo>
                  <a:lnTo>
                    <a:pt x="461352" y="342430"/>
                  </a:lnTo>
                  <a:lnTo>
                    <a:pt x="447230" y="345198"/>
                  </a:lnTo>
                  <a:lnTo>
                    <a:pt x="435902" y="352767"/>
                  </a:lnTo>
                  <a:lnTo>
                    <a:pt x="428180" y="364007"/>
                  </a:lnTo>
                  <a:lnTo>
                    <a:pt x="425221" y="377825"/>
                  </a:lnTo>
                  <a:lnTo>
                    <a:pt x="425691" y="499821"/>
                  </a:lnTo>
                  <a:lnTo>
                    <a:pt x="424967" y="516318"/>
                  </a:lnTo>
                  <a:lnTo>
                    <a:pt x="408736" y="570560"/>
                  </a:lnTo>
                  <a:lnTo>
                    <a:pt x="362331" y="617829"/>
                  </a:lnTo>
                  <a:lnTo>
                    <a:pt x="295910" y="637552"/>
                  </a:lnTo>
                  <a:lnTo>
                    <a:pt x="254533" y="638644"/>
                  </a:lnTo>
                  <a:lnTo>
                    <a:pt x="248678" y="639673"/>
                  </a:lnTo>
                  <a:lnTo>
                    <a:pt x="242824" y="638644"/>
                  </a:lnTo>
                  <a:lnTo>
                    <a:pt x="201396" y="637540"/>
                  </a:lnTo>
                  <a:lnTo>
                    <a:pt x="165417" y="630593"/>
                  </a:lnTo>
                  <a:lnTo>
                    <a:pt x="110210" y="599249"/>
                  </a:lnTo>
                  <a:lnTo>
                    <a:pt x="77038" y="541401"/>
                  </a:lnTo>
                  <a:lnTo>
                    <a:pt x="71666" y="499808"/>
                  </a:lnTo>
                  <a:lnTo>
                    <a:pt x="72174" y="452170"/>
                  </a:lnTo>
                  <a:lnTo>
                    <a:pt x="71640" y="370332"/>
                  </a:lnTo>
                  <a:lnTo>
                    <a:pt x="68529" y="356489"/>
                  </a:lnTo>
                  <a:lnTo>
                    <a:pt x="60591" y="345338"/>
                  </a:lnTo>
                  <a:lnTo>
                    <a:pt x="49047" y="337883"/>
                  </a:lnTo>
                  <a:lnTo>
                    <a:pt x="35128" y="335178"/>
                  </a:lnTo>
                  <a:lnTo>
                    <a:pt x="21234" y="338277"/>
                  </a:lnTo>
                  <a:lnTo>
                    <a:pt x="9994" y="346189"/>
                  </a:lnTo>
                  <a:lnTo>
                    <a:pt x="2540" y="357746"/>
                  </a:lnTo>
                  <a:lnTo>
                    <a:pt x="0" y="371754"/>
                  </a:lnTo>
                  <a:lnTo>
                    <a:pt x="469" y="411416"/>
                  </a:lnTo>
                  <a:lnTo>
                    <a:pt x="38" y="498487"/>
                  </a:lnTo>
                  <a:lnTo>
                    <a:pt x="3530" y="541147"/>
                  </a:lnTo>
                  <a:lnTo>
                    <a:pt x="15163" y="581863"/>
                  </a:lnTo>
                  <a:lnTo>
                    <a:pt x="34264" y="618896"/>
                  </a:lnTo>
                  <a:lnTo>
                    <a:pt x="60147" y="650532"/>
                  </a:lnTo>
                  <a:lnTo>
                    <a:pt x="93738" y="676757"/>
                  </a:lnTo>
                  <a:lnTo>
                    <a:pt x="133197" y="695553"/>
                  </a:lnTo>
                  <a:lnTo>
                    <a:pt x="178384" y="706856"/>
                  </a:lnTo>
                  <a:lnTo>
                    <a:pt x="223875" y="710260"/>
                  </a:lnTo>
                  <a:lnTo>
                    <a:pt x="217119" y="795337"/>
                  </a:lnTo>
                  <a:lnTo>
                    <a:pt x="290830" y="795337"/>
                  </a:lnTo>
                  <a:lnTo>
                    <a:pt x="277228" y="709980"/>
                  </a:lnTo>
                  <a:lnTo>
                    <a:pt x="318985" y="706856"/>
                  </a:lnTo>
                  <a:lnTo>
                    <a:pt x="364159" y="695553"/>
                  </a:lnTo>
                  <a:lnTo>
                    <a:pt x="403618" y="676757"/>
                  </a:lnTo>
                  <a:lnTo>
                    <a:pt x="437235" y="650532"/>
                  </a:lnTo>
                  <a:lnTo>
                    <a:pt x="463105" y="618896"/>
                  </a:lnTo>
                  <a:lnTo>
                    <a:pt x="482206" y="581863"/>
                  </a:lnTo>
                  <a:lnTo>
                    <a:pt x="493852" y="541159"/>
                  </a:lnTo>
                  <a:lnTo>
                    <a:pt x="497357" y="498487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53432" y="4819342"/>
              <a:ext cx="108756" cy="725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80855" y="3714165"/>
              <a:ext cx="12795250" cy="5661025"/>
            </a:xfrm>
            <a:custGeom>
              <a:avLst/>
              <a:gdLst/>
              <a:ahLst/>
              <a:cxnLst/>
              <a:rect l="l" t="t" r="r" b="b"/>
              <a:pathLst>
                <a:path w="12795250" h="5661025">
                  <a:moveTo>
                    <a:pt x="3509175" y="3929799"/>
                  </a:moveTo>
                  <a:lnTo>
                    <a:pt x="3446462" y="3886174"/>
                  </a:lnTo>
                  <a:lnTo>
                    <a:pt x="2826918" y="4777625"/>
                  </a:lnTo>
                  <a:lnTo>
                    <a:pt x="2889618" y="4821237"/>
                  </a:lnTo>
                  <a:lnTo>
                    <a:pt x="3509175" y="3929799"/>
                  </a:lnTo>
                  <a:close/>
                </a:path>
                <a:path w="12795250" h="5661025">
                  <a:moveTo>
                    <a:pt x="3962247" y="3953967"/>
                  </a:moveTo>
                  <a:lnTo>
                    <a:pt x="3899522" y="3910317"/>
                  </a:lnTo>
                  <a:lnTo>
                    <a:pt x="3279749" y="4801603"/>
                  </a:lnTo>
                  <a:lnTo>
                    <a:pt x="3342462" y="4845253"/>
                  </a:lnTo>
                  <a:lnTo>
                    <a:pt x="3962247" y="3953967"/>
                  </a:lnTo>
                  <a:close/>
                </a:path>
                <a:path w="12795250" h="5661025">
                  <a:moveTo>
                    <a:pt x="4390872" y="3922598"/>
                  </a:moveTo>
                  <a:lnTo>
                    <a:pt x="4320756" y="3892321"/>
                  </a:lnTo>
                  <a:lnTo>
                    <a:pt x="3977246" y="4688344"/>
                  </a:lnTo>
                  <a:lnTo>
                    <a:pt x="4047363" y="4718621"/>
                  </a:lnTo>
                  <a:lnTo>
                    <a:pt x="4390872" y="3922598"/>
                  </a:lnTo>
                  <a:close/>
                </a:path>
                <a:path w="12795250" h="5661025">
                  <a:moveTo>
                    <a:pt x="4939017" y="3921595"/>
                  </a:moveTo>
                  <a:lnTo>
                    <a:pt x="4867770" y="3894074"/>
                  </a:lnTo>
                  <a:lnTo>
                    <a:pt x="4523664" y="4785411"/>
                  </a:lnTo>
                  <a:lnTo>
                    <a:pt x="4594911" y="4812931"/>
                  </a:lnTo>
                  <a:lnTo>
                    <a:pt x="4939017" y="3921595"/>
                  </a:lnTo>
                  <a:close/>
                </a:path>
                <a:path w="12795250" h="5661025">
                  <a:moveTo>
                    <a:pt x="5188420" y="5615635"/>
                  </a:moveTo>
                  <a:lnTo>
                    <a:pt x="4951628" y="5604472"/>
                  </a:lnTo>
                  <a:lnTo>
                    <a:pt x="4644453" y="5599049"/>
                  </a:lnTo>
                  <a:lnTo>
                    <a:pt x="3808196" y="5589359"/>
                  </a:lnTo>
                  <a:lnTo>
                    <a:pt x="2573782" y="5584622"/>
                  </a:lnTo>
                  <a:lnTo>
                    <a:pt x="1567967" y="5587987"/>
                  </a:lnTo>
                  <a:lnTo>
                    <a:pt x="785329" y="5595518"/>
                  </a:lnTo>
                  <a:lnTo>
                    <a:pt x="725665" y="5595315"/>
                  </a:lnTo>
                  <a:lnTo>
                    <a:pt x="667804" y="5594413"/>
                  </a:lnTo>
                  <a:lnTo>
                    <a:pt x="611822" y="5592737"/>
                  </a:lnTo>
                  <a:lnTo>
                    <a:pt x="557822" y="5590210"/>
                  </a:lnTo>
                  <a:lnTo>
                    <a:pt x="505853" y="5586742"/>
                  </a:lnTo>
                  <a:lnTo>
                    <a:pt x="456018" y="5582234"/>
                  </a:lnTo>
                  <a:lnTo>
                    <a:pt x="399249" y="5575274"/>
                  </a:lnTo>
                  <a:lnTo>
                    <a:pt x="345948" y="5566778"/>
                  </a:lnTo>
                  <a:lnTo>
                    <a:pt x="296291" y="5556910"/>
                  </a:lnTo>
                  <a:lnTo>
                    <a:pt x="250456" y="5545823"/>
                  </a:lnTo>
                  <a:lnTo>
                    <a:pt x="208597" y="5533695"/>
                  </a:lnTo>
                  <a:lnTo>
                    <a:pt x="162191" y="5517273"/>
                  </a:lnTo>
                  <a:lnTo>
                    <a:pt x="122529" y="5500141"/>
                  </a:lnTo>
                  <a:lnTo>
                    <a:pt x="64528" y="5466118"/>
                  </a:lnTo>
                  <a:lnTo>
                    <a:pt x="31318" y="5435866"/>
                  </a:lnTo>
                  <a:lnTo>
                    <a:pt x="23761" y="5423420"/>
                  </a:lnTo>
                  <a:lnTo>
                    <a:pt x="16573" y="5420563"/>
                  </a:lnTo>
                  <a:lnTo>
                    <a:pt x="3352" y="5425795"/>
                  </a:lnTo>
                  <a:lnTo>
                    <a:pt x="0" y="5433530"/>
                  </a:lnTo>
                  <a:lnTo>
                    <a:pt x="3657" y="5442534"/>
                  </a:lnTo>
                  <a:lnTo>
                    <a:pt x="46532" y="5489410"/>
                  </a:lnTo>
                  <a:lnTo>
                    <a:pt x="107670" y="5529211"/>
                  </a:lnTo>
                  <a:lnTo>
                    <a:pt x="148882" y="5549163"/>
                  </a:lnTo>
                  <a:lnTo>
                    <a:pt x="196964" y="5568048"/>
                  </a:lnTo>
                  <a:lnTo>
                    <a:pt x="240093" y="5582170"/>
                  </a:lnTo>
                  <a:lnTo>
                    <a:pt x="287185" y="5595264"/>
                  </a:lnTo>
                  <a:lnTo>
                    <a:pt x="338061" y="5607189"/>
                  </a:lnTo>
                  <a:lnTo>
                    <a:pt x="392544" y="5617781"/>
                  </a:lnTo>
                  <a:lnTo>
                    <a:pt x="450456" y="5626887"/>
                  </a:lnTo>
                  <a:lnTo>
                    <a:pt x="493814" y="5632399"/>
                  </a:lnTo>
                  <a:lnTo>
                    <a:pt x="538772" y="5637174"/>
                  </a:lnTo>
                  <a:lnTo>
                    <a:pt x="585266" y="5641200"/>
                  </a:lnTo>
                  <a:lnTo>
                    <a:pt x="633222" y="5644489"/>
                  </a:lnTo>
                  <a:lnTo>
                    <a:pt x="682599" y="5647042"/>
                  </a:lnTo>
                  <a:lnTo>
                    <a:pt x="733323" y="5648858"/>
                  </a:lnTo>
                  <a:lnTo>
                    <a:pt x="785329" y="5649938"/>
                  </a:lnTo>
                  <a:lnTo>
                    <a:pt x="1418590" y="5656478"/>
                  </a:lnTo>
                  <a:lnTo>
                    <a:pt x="2573782" y="5660796"/>
                  </a:lnTo>
                  <a:lnTo>
                    <a:pt x="3642296" y="5657253"/>
                  </a:lnTo>
                  <a:lnTo>
                    <a:pt x="4480699" y="5648858"/>
                  </a:lnTo>
                  <a:lnTo>
                    <a:pt x="5182286" y="5635942"/>
                  </a:lnTo>
                  <a:lnTo>
                    <a:pt x="5188089" y="5630164"/>
                  </a:lnTo>
                  <a:lnTo>
                    <a:pt x="5188420" y="5615635"/>
                  </a:lnTo>
                  <a:close/>
                </a:path>
                <a:path w="12795250" h="5661025">
                  <a:moveTo>
                    <a:pt x="5409692" y="3923030"/>
                  </a:moveTo>
                  <a:lnTo>
                    <a:pt x="5339994" y="3891788"/>
                  </a:lnTo>
                  <a:lnTo>
                    <a:pt x="4983569" y="4687684"/>
                  </a:lnTo>
                  <a:lnTo>
                    <a:pt x="5053266" y="4718926"/>
                  </a:lnTo>
                  <a:lnTo>
                    <a:pt x="5409692" y="3923030"/>
                  </a:lnTo>
                  <a:close/>
                </a:path>
                <a:path w="12795250" h="5661025">
                  <a:moveTo>
                    <a:pt x="5824105" y="3919944"/>
                  </a:moveTo>
                  <a:lnTo>
                    <a:pt x="5751703" y="3895610"/>
                  </a:lnTo>
                  <a:lnTo>
                    <a:pt x="5484495" y="4691545"/>
                  </a:lnTo>
                  <a:lnTo>
                    <a:pt x="5556897" y="4715878"/>
                  </a:lnTo>
                  <a:lnTo>
                    <a:pt x="5824105" y="3919944"/>
                  </a:lnTo>
                  <a:close/>
                </a:path>
                <a:path w="12795250" h="5661025">
                  <a:moveTo>
                    <a:pt x="6392773" y="3916527"/>
                  </a:moveTo>
                  <a:lnTo>
                    <a:pt x="6318529" y="3898608"/>
                  </a:lnTo>
                  <a:lnTo>
                    <a:pt x="6126581" y="4694415"/>
                  </a:lnTo>
                  <a:lnTo>
                    <a:pt x="6200826" y="4712335"/>
                  </a:lnTo>
                  <a:lnTo>
                    <a:pt x="6392773" y="3916527"/>
                  </a:lnTo>
                  <a:close/>
                </a:path>
                <a:path w="12795250" h="5661025">
                  <a:moveTo>
                    <a:pt x="6832346" y="3909872"/>
                  </a:moveTo>
                  <a:lnTo>
                    <a:pt x="6756120" y="3904996"/>
                  </a:lnTo>
                  <a:lnTo>
                    <a:pt x="6705346" y="4700892"/>
                  </a:lnTo>
                  <a:lnTo>
                    <a:pt x="6781559" y="4705756"/>
                  </a:lnTo>
                  <a:lnTo>
                    <a:pt x="6832346" y="3909872"/>
                  </a:lnTo>
                  <a:close/>
                </a:path>
                <a:path w="12795250" h="5661025">
                  <a:moveTo>
                    <a:pt x="7277938" y="4701083"/>
                  </a:moveTo>
                  <a:lnTo>
                    <a:pt x="7233475" y="3905161"/>
                  </a:lnTo>
                  <a:lnTo>
                    <a:pt x="7157212" y="3909428"/>
                  </a:lnTo>
                  <a:lnTo>
                    <a:pt x="7201675" y="4705350"/>
                  </a:lnTo>
                  <a:lnTo>
                    <a:pt x="7277938" y="4701083"/>
                  </a:lnTo>
                  <a:close/>
                </a:path>
                <a:path w="12795250" h="5661025">
                  <a:moveTo>
                    <a:pt x="7837360" y="4660341"/>
                  </a:moveTo>
                  <a:lnTo>
                    <a:pt x="7681214" y="3877170"/>
                  </a:lnTo>
                  <a:lnTo>
                    <a:pt x="7606309" y="3892118"/>
                  </a:lnTo>
                  <a:lnTo>
                    <a:pt x="7762456" y="4675289"/>
                  </a:lnTo>
                  <a:lnTo>
                    <a:pt x="7837360" y="4660341"/>
                  </a:lnTo>
                  <a:close/>
                </a:path>
                <a:path w="12795250" h="5661025">
                  <a:moveTo>
                    <a:pt x="8395297" y="4690491"/>
                  </a:moveTo>
                  <a:lnTo>
                    <a:pt x="8108899" y="3894594"/>
                  </a:lnTo>
                  <a:lnTo>
                    <a:pt x="8037042" y="3920477"/>
                  </a:lnTo>
                  <a:lnTo>
                    <a:pt x="8323427" y="4716373"/>
                  </a:lnTo>
                  <a:lnTo>
                    <a:pt x="8395297" y="4690491"/>
                  </a:lnTo>
                  <a:close/>
                </a:path>
                <a:path w="12795250" h="5661025">
                  <a:moveTo>
                    <a:pt x="8646274" y="3129623"/>
                  </a:moveTo>
                  <a:lnTo>
                    <a:pt x="4222534" y="3129623"/>
                  </a:lnTo>
                  <a:lnTo>
                    <a:pt x="4222534" y="3464039"/>
                  </a:lnTo>
                  <a:lnTo>
                    <a:pt x="8646274" y="3464039"/>
                  </a:lnTo>
                  <a:lnTo>
                    <a:pt x="8646274" y="3129623"/>
                  </a:lnTo>
                  <a:close/>
                </a:path>
                <a:path w="12795250" h="5661025">
                  <a:moveTo>
                    <a:pt x="8871737" y="4650283"/>
                  </a:moveTo>
                  <a:lnTo>
                    <a:pt x="8489836" y="3890416"/>
                  </a:lnTo>
                  <a:lnTo>
                    <a:pt x="8421611" y="3924744"/>
                  </a:lnTo>
                  <a:lnTo>
                    <a:pt x="8803500" y="4684598"/>
                  </a:lnTo>
                  <a:lnTo>
                    <a:pt x="8871737" y="4650283"/>
                  </a:lnTo>
                  <a:close/>
                </a:path>
                <a:path w="12795250" h="5661025">
                  <a:moveTo>
                    <a:pt x="9495752" y="4644974"/>
                  </a:moveTo>
                  <a:lnTo>
                    <a:pt x="8944889" y="3885107"/>
                  </a:lnTo>
                  <a:lnTo>
                    <a:pt x="8883040" y="3929977"/>
                  </a:lnTo>
                  <a:lnTo>
                    <a:pt x="9433903" y="4689843"/>
                  </a:lnTo>
                  <a:lnTo>
                    <a:pt x="9495752" y="4644974"/>
                  </a:lnTo>
                  <a:close/>
                </a:path>
                <a:path w="12795250" h="5661025">
                  <a:moveTo>
                    <a:pt x="9908045" y="406171"/>
                  </a:moveTo>
                  <a:lnTo>
                    <a:pt x="9724695" y="148704"/>
                  </a:lnTo>
                  <a:lnTo>
                    <a:pt x="9699384" y="134073"/>
                  </a:lnTo>
                  <a:lnTo>
                    <a:pt x="9684766" y="134962"/>
                  </a:lnTo>
                  <a:lnTo>
                    <a:pt x="9671152" y="141630"/>
                  </a:lnTo>
                  <a:lnTo>
                    <a:pt x="9661182" y="153073"/>
                  </a:lnTo>
                  <a:lnTo>
                    <a:pt x="9656534" y="166966"/>
                  </a:lnTo>
                  <a:lnTo>
                    <a:pt x="9657423" y="181584"/>
                  </a:lnTo>
                  <a:lnTo>
                    <a:pt x="9839884" y="424459"/>
                  </a:lnTo>
                  <a:lnTo>
                    <a:pt x="9870211" y="439407"/>
                  </a:lnTo>
                  <a:lnTo>
                    <a:pt x="9878327" y="439407"/>
                  </a:lnTo>
                  <a:lnTo>
                    <a:pt x="9886493" y="436841"/>
                  </a:lnTo>
                  <a:lnTo>
                    <a:pt x="9893427" y="431520"/>
                  </a:lnTo>
                  <a:lnTo>
                    <a:pt x="9903396" y="420065"/>
                  </a:lnTo>
                  <a:lnTo>
                    <a:pt x="9908045" y="406171"/>
                  </a:lnTo>
                  <a:close/>
                </a:path>
                <a:path w="12795250" h="5661025">
                  <a:moveTo>
                    <a:pt x="10042601" y="4641837"/>
                  </a:moveTo>
                  <a:lnTo>
                    <a:pt x="9342425" y="3881945"/>
                  </a:lnTo>
                  <a:lnTo>
                    <a:pt x="9286265" y="3933736"/>
                  </a:lnTo>
                  <a:lnTo>
                    <a:pt x="9986454" y="4693628"/>
                  </a:lnTo>
                  <a:lnTo>
                    <a:pt x="10042601" y="4641837"/>
                  </a:lnTo>
                  <a:close/>
                </a:path>
                <a:path w="12795250" h="5661025">
                  <a:moveTo>
                    <a:pt x="10059264" y="38188"/>
                  </a:moveTo>
                  <a:lnTo>
                    <a:pt x="10056266" y="23329"/>
                  </a:lnTo>
                  <a:lnTo>
                    <a:pt x="10048075" y="11188"/>
                  </a:lnTo>
                  <a:lnTo>
                    <a:pt x="10035934" y="2997"/>
                  </a:lnTo>
                  <a:lnTo>
                    <a:pt x="10021075" y="0"/>
                  </a:lnTo>
                  <a:lnTo>
                    <a:pt x="10006203" y="2997"/>
                  </a:lnTo>
                  <a:lnTo>
                    <a:pt x="9994062" y="11188"/>
                  </a:lnTo>
                  <a:lnTo>
                    <a:pt x="9985883" y="23329"/>
                  </a:lnTo>
                  <a:lnTo>
                    <a:pt x="9982873" y="38188"/>
                  </a:lnTo>
                  <a:lnTo>
                    <a:pt x="9982873" y="334302"/>
                  </a:lnTo>
                  <a:lnTo>
                    <a:pt x="9985883" y="349173"/>
                  </a:lnTo>
                  <a:lnTo>
                    <a:pt x="9994062" y="361315"/>
                  </a:lnTo>
                  <a:lnTo>
                    <a:pt x="10006203" y="369493"/>
                  </a:lnTo>
                  <a:lnTo>
                    <a:pt x="10021075" y="372491"/>
                  </a:lnTo>
                  <a:lnTo>
                    <a:pt x="10035934" y="369493"/>
                  </a:lnTo>
                  <a:lnTo>
                    <a:pt x="10048075" y="361315"/>
                  </a:lnTo>
                  <a:lnTo>
                    <a:pt x="10056266" y="349173"/>
                  </a:lnTo>
                  <a:lnTo>
                    <a:pt x="10059264" y="334302"/>
                  </a:lnTo>
                  <a:lnTo>
                    <a:pt x="10059264" y="38188"/>
                  </a:lnTo>
                  <a:close/>
                </a:path>
                <a:path w="12795250" h="5661025">
                  <a:moveTo>
                    <a:pt x="10191890" y="2296071"/>
                  </a:moveTo>
                  <a:lnTo>
                    <a:pt x="10187394" y="2255342"/>
                  </a:lnTo>
                  <a:lnTo>
                    <a:pt x="10160533" y="2194102"/>
                  </a:lnTo>
                  <a:lnTo>
                    <a:pt x="10107104" y="2170963"/>
                  </a:lnTo>
                  <a:lnTo>
                    <a:pt x="10069436" y="2177834"/>
                  </a:lnTo>
                  <a:lnTo>
                    <a:pt x="10052875" y="2191410"/>
                  </a:lnTo>
                  <a:lnTo>
                    <a:pt x="10017303" y="2225992"/>
                  </a:lnTo>
                  <a:lnTo>
                    <a:pt x="9983914" y="2272347"/>
                  </a:lnTo>
                  <a:lnTo>
                    <a:pt x="9973869" y="2321217"/>
                  </a:lnTo>
                  <a:lnTo>
                    <a:pt x="9981184" y="2343378"/>
                  </a:lnTo>
                  <a:lnTo>
                    <a:pt x="10006559" y="2396096"/>
                  </a:lnTo>
                  <a:lnTo>
                    <a:pt x="10017976" y="2427186"/>
                  </a:lnTo>
                  <a:lnTo>
                    <a:pt x="10024085" y="2461793"/>
                  </a:lnTo>
                  <a:lnTo>
                    <a:pt x="10021595" y="2500198"/>
                  </a:lnTo>
                  <a:lnTo>
                    <a:pt x="10007155" y="2542654"/>
                  </a:lnTo>
                  <a:lnTo>
                    <a:pt x="9977437" y="2589441"/>
                  </a:lnTo>
                  <a:lnTo>
                    <a:pt x="9929127" y="2640825"/>
                  </a:lnTo>
                  <a:lnTo>
                    <a:pt x="9899028" y="2657703"/>
                  </a:lnTo>
                  <a:lnTo>
                    <a:pt x="9866389" y="2659621"/>
                  </a:lnTo>
                  <a:lnTo>
                    <a:pt x="9832340" y="2651658"/>
                  </a:lnTo>
                  <a:lnTo>
                    <a:pt x="9764649" y="2626322"/>
                  </a:lnTo>
                  <a:lnTo>
                    <a:pt x="9733293" y="2619095"/>
                  </a:lnTo>
                  <a:lnTo>
                    <a:pt x="9681312" y="2640825"/>
                  </a:lnTo>
                  <a:lnTo>
                    <a:pt x="9649206" y="2705773"/>
                  </a:lnTo>
                  <a:lnTo>
                    <a:pt x="9643935" y="2741371"/>
                  </a:lnTo>
                  <a:lnTo>
                    <a:pt x="9648457" y="2775864"/>
                  </a:lnTo>
                  <a:lnTo>
                    <a:pt x="9664738" y="2806865"/>
                  </a:lnTo>
                  <a:lnTo>
                    <a:pt x="9694735" y="2831973"/>
                  </a:lnTo>
                  <a:lnTo>
                    <a:pt x="9740405" y="2848787"/>
                  </a:lnTo>
                  <a:lnTo>
                    <a:pt x="9803701" y="2854934"/>
                  </a:lnTo>
                  <a:lnTo>
                    <a:pt x="9853600" y="2851226"/>
                  </a:lnTo>
                  <a:lnTo>
                    <a:pt x="9897834" y="2840532"/>
                  </a:lnTo>
                  <a:lnTo>
                    <a:pt x="9937013" y="2823489"/>
                  </a:lnTo>
                  <a:lnTo>
                    <a:pt x="9971722" y="2800731"/>
                  </a:lnTo>
                  <a:lnTo>
                    <a:pt x="10002596" y="2772880"/>
                  </a:lnTo>
                  <a:lnTo>
                    <a:pt x="10030219" y="2740571"/>
                  </a:lnTo>
                  <a:lnTo>
                    <a:pt x="10055212" y="2704427"/>
                  </a:lnTo>
                  <a:lnTo>
                    <a:pt x="10078174" y="2665107"/>
                  </a:lnTo>
                  <a:lnTo>
                    <a:pt x="10099713" y="2623210"/>
                  </a:lnTo>
                  <a:lnTo>
                    <a:pt x="10120427" y="2579395"/>
                  </a:lnTo>
                  <a:lnTo>
                    <a:pt x="10140937" y="2534285"/>
                  </a:lnTo>
                  <a:lnTo>
                    <a:pt x="10159568" y="2487587"/>
                  </a:lnTo>
                  <a:lnTo>
                    <a:pt x="10174376" y="2438755"/>
                  </a:lnTo>
                  <a:lnTo>
                    <a:pt x="10184968" y="2389441"/>
                  </a:lnTo>
                  <a:lnTo>
                    <a:pt x="10190937" y="2341334"/>
                  </a:lnTo>
                  <a:lnTo>
                    <a:pt x="10191890" y="2296071"/>
                  </a:lnTo>
                  <a:close/>
                </a:path>
                <a:path w="12795250" h="5661025">
                  <a:moveTo>
                    <a:pt x="10200830" y="1284693"/>
                  </a:moveTo>
                  <a:lnTo>
                    <a:pt x="10198214" y="1271752"/>
                  </a:lnTo>
                  <a:lnTo>
                    <a:pt x="10191077" y="1261198"/>
                  </a:lnTo>
                  <a:lnTo>
                    <a:pt x="10180510" y="1254086"/>
                  </a:lnTo>
                  <a:lnTo>
                    <a:pt x="10167556" y="1251470"/>
                  </a:lnTo>
                  <a:lnTo>
                    <a:pt x="9907905" y="1251470"/>
                  </a:lnTo>
                  <a:lnTo>
                    <a:pt x="9894964" y="1254086"/>
                  </a:lnTo>
                  <a:lnTo>
                    <a:pt x="9884397" y="1261198"/>
                  </a:lnTo>
                  <a:lnTo>
                    <a:pt x="9877273" y="1271752"/>
                  </a:lnTo>
                  <a:lnTo>
                    <a:pt x="9874669" y="1284693"/>
                  </a:lnTo>
                  <a:lnTo>
                    <a:pt x="9877273" y="1297635"/>
                  </a:lnTo>
                  <a:lnTo>
                    <a:pt x="9884397" y="1308201"/>
                  </a:lnTo>
                  <a:lnTo>
                    <a:pt x="9894964" y="1315326"/>
                  </a:lnTo>
                  <a:lnTo>
                    <a:pt x="9907905" y="1317942"/>
                  </a:lnTo>
                  <a:lnTo>
                    <a:pt x="10167556" y="1317942"/>
                  </a:lnTo>
                  <a:lnTo>
                    <a:pt x="10180510" y="1315326"/>
                  </a:lnTo>
                  <a:lnTo>
                    <a:pt x="10191077" y="1308201"/>
                  </a:lnTo>
                  <a:lnTo>
                    <a:pt x="10198214" y="1297635"/>
                  </a:lnTo>
                  <a:lnTo>
                    <a:pt x="10200830" y="1284693"/>
                  </a:lnTo>
                  <a:close/>
                </a:path>
                <a:path w="12795250" h="5661025">
                  <a:moveTo>
                    <a:pt x="10396093" y="166966"/>
                  </a:moveTo>
                  <a:lnTo>
                    <a:pt x="10391432" y="153073"/>
                  </a:lnTo>
                  <a:lnTo>
                    <a:pt x="10381450" y="141643"/>
                  </a:lnTo>
                  <a:lnTo>
                    <a:pt x="10367848" y="134975"/>
                  </a:lnTo>
                  <a:lnTo>
                    <a:pt x="10353230" y="134073"/>
                  </a:lnTo>
                  <a:lnTo>
                    <a:pt x="10339349" y="138722"/>
                  </a:lnTo>
                  <a:lnTo>
                    <a:pt x="10327919" y="148704"/>
                  </a:lnTo>
                  <a:lnTo>
                    <a:pt x="10152139" y="377926"/>
                  </a:lnTo>
                  <a:lnTo>
                    <a:pt x="10145471" y="391553"/>
                  </a:lnTo>
                  <a:lnTo>
                    <a:pt x="10144569" y="406171"/>
                  </a:lnTo>
                  <a:lnTo>
                    <a:pt x="10149218" y="420065"/>
                  </a:lnTo>
                  <a:lnTo>
                    <a:pt x="10159187" y="431520"/>
                  </a:lnTo>
                  <a:lnTo>
                    <a:pt x="10166134" y="436841"/>
                  </a:lnTo>
                  <a:lnTo>
                    <a:pt x="10174300" y="439407"/>
                  </a:lnTo>
                  <a:lnTo>
                    <a:pt x="10182428" y="439407"/>
                  </a:lnTo>
                  <a:lnTo>
                    <a:pt x="10388524" y="195211"/>
                  </a:lnTo>
                  <a:lnTo>
                    <a:pt x="10396093" y="166966"/>
                  </a:lnTo>
                  <a:close/>
                </a:path>
                <a:path w="12795250" h="5661025">
                  <a:moveTo>
                    <a:pt x="10499992" y="1874266"/>
                  </a:moveTo>
                  <a:lnTo>
                    <a:pt x="10499979" y="1663331"/>
                  </a:lnTo>
                  <a:lnTo>
                    <a:pt x="10497668" y="1641932"/>
                  </a:lnTo>
                  <a:lnTo>
                    <a:pt x="10489870" y="1623072"/>
                  </a:lnTo>
                  <a:lnTo>
                    <a:pt x="10475303" y="1611642"/>
                  </a:lnTo>
                  <a:lnTo>
                    <a:pt x="10452671" y="1612493"/>
                  </a:lnTo>
                  <a:lnTo>
                    <a:pt x="10278656" y="1679613"/>
                  </a:lnTo>
                  <a:lnTo>
                    <a:pt x="10278656" y="1629587"/>
                  </a:lnTo>
                  <a:lnTo>
                    <a:pt x="10273030" y="1599653"/>
                  </a:lnTo>
                  <a:lnTo>
                    <a:pt x="10257714" y="1575231"/>
                  </a:lnTo>
                  <a:lnTo>
                    <a:pt x="10234981" y="1558772"/>
                  </a:lnTo>
                  <a:lnTo>
                    <a:pt x="10207142" y="1552740"/>
                  </a:lnTo>
                  <a:lnTo>
                    <a:pt x="9688690" y="1552740"/>
                  </a:lnTo>
                  <a:lnTo>
                    <a:pt x="9660865" y="1558772"/>
                  </a:lnTo>
                  <a:lnTo>
                    <a:pt x="9638144" y="1575231"/>
                  </a:lnTo>
                  <a:lnTo>
                    <a:pt x="9622815" y="1599653"/>
                  </a:lnTo>
                  <a:lnTo>
                    <a:pt x="9617202" y="1629587"/>
                  </a:lnTo>
                  <a:lnTo>
                    <a:pt x="9617202" y="1948395"/>
                  </a:lnTo>
                  <a:lnTo>
                    <a:pt x="9622815" y="1978304"/>
                  </a:lnTo>
                  <a:lnTo>
                    <a:pt x="9638144" y="2002739"/>
                  </a:lnTo>
                  <a:lnTo>
                    <a:pt x="9660865" y="2019223"/>
                  </a:lnTo>
                  <a:lnTo>
                    <a:pt x="9688690" y="2025269"/>
                  </a:lnTo>
                  <a:lnTo>
                    <a:pt x="10207142" y="2025269"/>
                  </a:lnTo>
                  <a:lnTo>
                    <a:pt x="10234981" y="2019223"/>
                  </a:lnTo>
                  <a:lnTo>
                    <a:pt x="10257701" y="2002739"/>
                  </a:lnTo>
                  <a:lnTo>
                    <a:pt x="10273030" y="1978304"/>
                  </a:lnTo>
                  <a:lnTo>
                    <a:pt x="10278656" y="1948395"/>
                  </a:lnTo>
                  <a:lnTo>
                    <a:pt x="10278656" y="1875243"/>
                  </a:lnTo>
                  <a:lnTo>
                    <a:pt x="10452684" y="1925142"/>
                  </a:lnTo>
                  <a:lnTo>
                    <a:pt x="10476116" y="1924558"/>
                  </a:lnTo>
                  <a:lnTo>
                    <a:pt x="10490594" y="1913293"/>
                  </a:lnTo>
                  <a:lnTo>
                    <a:pt x="10497947" y="1895221"/>
                  </a:lnTo>
                  <a:lnTo>
                    <a:pt x="10499992" y="1874266"/>
                  </a:lnTo>
                  <a:close/>
                </a:path>
                <a:path w="12795250" h="5661025">
                  <a:moveTo>
                    <a:pt x="12794818" y="5418556"/>
                  </a:moveTo>
                  <a:lnTo>
                    <a:pt x="12792189" y="5411305"/>
                  </a:lnTo>
                  <a:lnTo>
                    <a:pt x="12779540" y="5404866"/>
                  </a:lnTo>
                  <a:lnTo>
                    <a:pt x="12771539" y="5407406"/>
                  </a:lnTo>
                  <a:lnTo>
                    <a:pt x="12768212" y="5413768"/>
                  </a:lnTo>
                  <a:lnTo>
                    <a:pt x="12763729" y="5420436"/>
                  </a:lnTo>
                  <a:lnTo>
                    <a:pt x="12730531" y="5450687"/>
                  </a:lnTo>
                  <a:lnTo>
                    <a:pt x="12672517" y="5484698"/>
                  </a:lnTo>
                  <a:lnTo>
                    <a:pt x="12632855" y="5501818"/>
                  </a:lnTo>
                  <a:lnTo>
                    <a:pt x="12586437" y="5518239"/>
                  </a:lnTo>
                  <a:lnTo>
                    <a:pt x="12544603" y="5530380"/>
                  </a:lnTo>
                  <a:lnTo>
                    <a:pt x="12498769" y="5541467"/>
                  </a:lnTo>
                  <a:lnTo>
                    <a:pt x="12449112" y="5551335"/>
                  </a:lnTo>
                  <a:lnTo>
                    <a:pt x="12395810" y="5559844"/>
                  </a:lnTo>
                  <a:lnTo>
                    <a:pt x="12339041" y="5566803"/>
                  </a:lnTo>
                  <a:lnTo>
                    <a:pt x="12289206" y="5571312"/>
                  </a:lnTo>
                  <a:lnTo>
                    <a:pt x="12237237" y="5574779"/>
                  </a:lnTo>
                  <a:lnTo>
                    <a:pt x="12183224" y="5577306"/>
                  </a:lnTo>
                  <a:lnTo>
                    <a:pt x="12127243" y="5578970"/>
                  </a:lnTo>
                  <a:lnTo>
                    <a:pt x="12069382" y="5579872"/>
                  </a:lnTo>
                  <a:lnTo>
                    <a:pt x="12009717" y="5580062"/>
                  </a:lnTo>
                  <a:lnTo>
                    <a:pt x="11376457" y="5573496"/>
                  </a:lnTo>
                  <a:lnTo>
                    <a:pt x="10221265" y="5569166"/>
                  </a:lnTo>
                  <a:lnTo>
                    <a:pt x="9152738" y="5572722"/>
                  </a:lnTo>
                  <a:lnTo>
                    <a:pt x="8314347" y="5581142"/>
                  </a:lnTo>
                  <a:lnTo>
                    <a:pt x="7612799" y="5594070"/>
                  </a:lnTo>
                  <a:lnTo>
                    <a:pt x="7606639" y="5614365"/>
                  </a:lnTo>
                  <a:lnTo>
                    <a:pt x="7612507" y="5620512"/>
                  </a:lnTo>
                  <a:lnTo>
                    <a:pt x="7843444" y="5625490"/>
                  </a:lnTo>
                  <a:lnTo>
                    <a:pt x="8150606" y="5630938"/>
                  </a:lnTo>
                  <a:lnTo>
                    <a:pt x="8986850" y="5640603"/>
                  </a:lnTo>
                  <a:lnTo>
                    <a:pt x="10221265" y="5645391"/>
                  </a:lnTo>
                  <a:lnTo>
                    <a:pt x="11277295" y="5641784"/>
                  </a:lnTo>
                  <a:lnTo>
                    <a:pt x="12061736" y="5633415"/>
                  </a:lnTo>
                  <a:lnTo>
                    <a:pt x="12112447" y="5631599"/>
                  </a:lnTo>
                  <a:lnTo>
                    <a:pt x="12161812" y="5629059"/>
                  </a:lnTo>
                  <a:lnTo>
                    <a:pt x="12209780" y="5625770"/>
                  </a:lnTo>
                  <a:lnTo>
                    <a:pt x="12256262" y="5621744"/>
                  </a:lnTo>
                  <a:lnTo>
                    <a:pt x="12301220" y="5616968"/>
                  </a:lnTo>
                  <a:lnTo>
                    <a:pt x="12344603" y="5611457"/>
                  </a:lnTo>
                  <a:lnTo>
                    <a:pt x="12402515" y="5602338"/>
                  </a:lnTo>
                  <a:lnTo>
                    <a:pt x="12456986" y="5591746"/>
                  </a:lnTo>
                  <a:lnTo>
                    <a:pt x="12507862" y="5579808"/>
                  </a:lnTo>
                  <a:lnTo>
                    <a:pt x="12554953" y="5566715"/>
                  </a:lnTo>
                  <a:lnTo>
                    <a:pt x="12598095" y="5552592"/>
                  </a:lnTo>
                  <a:lnTo>
                    <a:pt x="12646165" y="5533695"/>
                  </a:lnTo>
                  <a:lnTo>
                    <a:pt x="12687376" y="5513743"/>
                  </a:lnTo>
                  <a:lnTo>
                    <a:pt x="12721552" y="5493550"/>
                  </a:lnTo>
                  <a:lnTo>
                    <a:pt x="12768415" y="5456034"/>
                  </a:lnTo>
                  <a:lnTo>
                    <a:pt x="12791529" y="5426989"/>
                  </a:lnTo>
                  <a:lnTo>
                    <a:pt x="12794818" y="5418556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813" y="3087810"/>
              <a:ext cx="2136308" cy="49015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68050" y="1088250"/>
              <a:ext cx="8753475" cy="5857875"/>
            </a:xfrm>
            <a:custGeom>
              <a:avLst/>
              <a:gdLst/>
              <a:ahLst/>
              <a:cxnLst/>
              <a:rect l="l" t="t" r="r" b="b"/>
              <a:pathLst>
                <a:path w="8753475" h="5857875">
                  <a:moveTo>
                    <a:pt x="7956214" y="5857845"/>
                  </a:moveTo>
                  <a:lnTo>
                    <a:pt x="797259" y="5857845"/>
                  </a:lnTo>
                  <a:lnTo>
                    <a:pt x="748796" y="5856387"/>
                  </a:lnTo>
                  <a:lnTo>
                    <a:pt x="701087" y="5852069"/>
                  </a:lnTo>
                  <a:lnTo>
                    <a:pt x="654216" y="5844977"/>
                  </a:lnTo>
                  <a:lnTo>
                    <a:pt x="608268" y="5835193"/>
                  </a:lnTo>
                  <a:lnTo>
                    <a:pt x="563326" y="5822802"/>
                  </a:lnTo>
                  <a:lnTo>
                    <a:pt x="519476" y="5807889"/>
                  </a:lnTo>
                  <a:lnTo>
                    <a:pt x="476801" y="5790537"/>
                  </a:lnTo>
                  <a:lnTo>
                    <a:pt x="435386" y="5770831"/>
                  </a:lnTo>
                  <a:lnTo>
                    <a:pt x="395315" y="5748856"/>
                  </a:lnTo>
                  <a:lnTo>
                    <a:pt x="356672" y="5724695"/>
                  </a:lnTo>
                  <a:lnTo>
                    <a:pt x="319543" y="5698432"/>
                  </a:lnTo>
                  <a:lnTo>
                    <a:pt x="284010" y="5670153"/>
                  </a:lnTo>
                  <a:lnTo>
                    <a:pt x="250158" y="5639940"/>
                  </a:lnTo>
                  <a:lnTo>
                    <a:pt x="218073" y="5607879"/>
                  </a:lnTo>
                  <a:lnTo>
                    <a:pt x="187837" y="5574054"/>
                  </a:lnTo>
                  <a:lnTo>
                    <a:pt x="159535" y="5538548"/>
                  </a:lnTo>
                  <a:lnTo>
                    <a:pt x="133253" y="5501447"/>
                  </a:lnTo>
                  <a:lnTo>
                    <a:pt x="109073" y="5462834"/>
                  </a:lnTo>
                  <a:lnTo>
                    <a:pt x="87080" y="5422794"/>
                  </a:lnTo>
                  <a:lnTo>
                    <a:pt x="67359" y="5381411"/>
                  </a:lnTo>
                  <a:lnTo>
                    <a:pt x="49994" y="5338769"/>
                  </a:lnTo>
                  <a:lnTo>
                    <a:pt x="35069" y="5294953"/>
                  </a:lnTo>
                  <a:lnTo>
                    <a:pt x="22669" y="5250046"/>
                  </a:lnTo>
                  <a:lnTo>
                    <a:pt x="12878" y="5204133"/>
                  </a:lnTo>
                  <a:lnTo>
                    <a:pt x="5779" y="5157298"/>
                  </a:lnTo>
                  <a:lnTo>
                    <a:pt x="1459" y="5109626"/>
                  </a:lnTo>
                  <a:lnTo>
                    <a:pt x="0" y="5061200"/>
                  </a:lnTo>
                  <a:lnTo>
                    <a:pt x="0" y="796644"/>
                  </a:lnTo>
                  <a:lnTo>
                    <a:pt x="1459" y="748219"/>
                  </a:lnTo>
                  <a:lnTo>
                    <a:pt x="5779" y="700547"/>
                  </a:lnTo>
                  <a:lnTo>
                    <a:pt x="12878" y="653712"/>
                  </a:lnTo>
                  <a:lnTo>
                    <a:pt x="22669" y="607799"/>
                  </a:lnTo>
                  <a:lnTo>
                    <a:pt x="35069" y="562892"/>
                  </a:lnTo>
                  <a:lnTo>
                    <a:pt x="49994" y="519075"/>
                  </a:lnTo>
                  <a:lnTo>
                    <a:pt x="67359" y="476433"/>
                  </a:lnTo>
                  <a:lnTo>
                    <a:pt x="87080" y="435050"/>
                  </a:lnTo>
                  <a:lnTo>
                    <a:pt x="109073" y="395010"/>
                  </a:lnTo>
                  <a:lnTo>
                    <a:pt x="133253" y="356397"/>
                  </a:lnTo>
                  <a:lnTo>
                    <a:pt x="159535" y="319296"/>
                  </a:lnTo>
                  <a:lnTo>
                    <a:pt x="187837" y="283791"/>
                  </a:lnTo>
                  <a:lnTo>
                    <a:pt x="218073" y="249965"/>
                  </a:lnTo>
                  <a:lnTo>
                    <a:pt x="250158" y="217904"/>
                  </a:lnTo>
                  <a:lnTo>
                    <a:pt x="284010" y="187692"/>
                  </a:lnTo>
                  <a:lnTo>
                    <a:pt x="319543" y="159412"/>
                  </a:lnTo>
                  <a:lnTo>
                    <a:pt x="356672" y="133150"/>
                  </a:lnTo>
                  <a:lnTo>
                    <a:pt x="395315" y="108989"/>
                  </a:lnTo>
                  <a:lnTo>
                    <a:pt x="435386" y="87013"/>
                  </a:lnTo>
                  <a:lnTo>
                    <a:pt x="476801" y="67307"/>
                  </a:lnTo>
                  <a:lnTo>
                    <a:pt x="519476" y="49956"/>
                  </a:lnTo>
                  <a:lnTo>
                    <a:pt x="563326" y="35042"/>
                  </a:lnTo>
                  <a:lnTo>
                    <a:pt x="608268" y="22652"/>
                  </a:lnTo>
                  <a:lnTo>
                    <a:pt x="654216" y="12868"/>
                  </a:lnTo>
                  <a:lnTo>
                    <a:pt x="701087" y="5775"/>
                  </a:lnTo>
                  <a:lnTo>
                    <a:pt x="748796" y="1457"/>
                  </a:lnTo>
                  <a:lnTo>
                    <a:pt x="797259" y="0"/>
                  </a:lnTo>
                  <a:lnTo>
                    <a:pt x="7956214" y="0"/>
                  </a:lnTo>
                  <a:lnTo>
                    <a:pt x="8004677" y="1457"/>
                  </a:lnTo>
                  <a:lnTo>
                    <a:pt x="8052386" y="5775"/>
                  </a:lnTo>
                  <a:lnTo>
                    <a:pt x="8099257" y="12868"/>
                  </a:lnTo>
                  <a:lnTo>
                    <a:pt x="8145206" y="22652"/>
                  </a:lnTo>
                  <a:lnTo>
                    <a:pt x="8190147" y="35042"/>
                  </a:lnTo>
                  <a:lnTo>
                    <a:pt x="8233997" y="49956"/>
                  </a:lnTo>
                  <a:lnTo>
                    <a:pt x="8276672" y="67307"/>
                  </a:lnTo>
                  <a:lnTo>
                    <a:pt x="8318088" y="87013"/>
                  </a:lnTo>
                  <a:lnTo>
                    <a:pt x="8358159" y="108989"/>
                  </a:lnTo>
                  <a:lnTo>
                    <a:pt x="8396801" y="133150"/>
                  </a:lnTo>
                  <a:lnTo>
                    <a:pt x="8433931" y="159412"/>
                  </a:lnTo>
                  <a:lnTo>
                    <a:pt x="8469464" y="187692"/>
                  </a:lnTo>
                  <a:lnTo>
                    <a:pt x="8503315" y="217904"/>
                  </a:lnTo>
                  <a:lnTo>
                    <a:pt x="8535401" y="249965"/>
                  </a:lnTo>
                  <a:lnTo>
                    <a:pt x="8565637" y="283791"/>
                  </a:lnTo>
                  <a:lnTo>
                    <a:pt x="8593938" y="319296"/>
                  </a:lnTo>
                  <a:lnTo>
                    <a:pt x="8620221" y="356397"/>
                  </a:lnTo>
                  <a:lnTo>
                    <a:pt x="8644401" y="395010"/>
                  </a:lnTo>
                  <a:lnTo>
                    <a:pt x="8666393" y="435050"/>
                  </a:lnTo>
                  <a:lnTo>
                    <a:pt x="8686114" y="476433"/>
                  </a:lnTo>
                  <a:lnTo>
                    <a:pt x="8703479" y="519075"/>
                  </a:lnTo>
                  <a:lnTo>
                    <a:pt x="8718404" y="562892"/>
                  </a:lnTo>
                  <a:lnTo>
                    <a:pt x="8730805" y="607799"/>
                  </a:lnTo>
                  <a:lnTo>
                    <a:pt x="8740596" y="653712"/>
                  </a:lnTo>
                  <a:lnTo>
                    <a:pt x="8747694" y="700547"/>
                  </a:lnTo>
                  <a:lnTo>
                    <a:pt x="8752015" y="748219"/>
                  </a:lnTo>
                  <a:lnTo>
                    <a:pt x="8753474" y="796644"/>
                  </a:lnTo>
                  <a:lnTo>
                    <a:pt x="8753474" y="5061200"/>
                  </a:lnTo>
                  <a:lnTo>
                    <a:pt x="8752015" y="5109626"/>
                  </a:lnTo>
                  <a:lnTo>
                    <a:pt x="8747694" y="5157298"/>
                  </a:lnTo>
                  <a:lnTo>
                    <a:pt x="8740596" y="5204133"/>
                  </a:lnTo>
                  <a:lnTo>
                    <a:pt x="8730805" y="5250046"/>
                  </a:lnTo>
                  <a:lnTo>
                    <a:pt x="8718404" y="5294953"/>
                  </a:lnTo>
                  <a:lnTo>
                    <a:pt x="8703479" y="5338769"/>
                  </a:lnTo>
                  <a:lnTo>
                    <a:pt x="8686114" y="5381411"/>
                  </a:lnTo>
                  <a:lnTo>
                    <a:pt x="8666393" y="5422794"/>
                  </a:lnTo>
                  <a:lnTo>
                    <a:pt x="8644401" y="5462834"/>
                  </a:lnTo>
                  <a:lnTo>
                    <a:pt x="8620221" y="5501447"/>
                  </a:lnTo>
                  <a:lnTo>
                    <a:pt x="8593938" y="5538548"/>
                  </a:lnTo>
                  <a:lnTo>
                    <a:pt x="8565637" y="5574054"/>
                  </a:lnTo>
                  <a:lnTo>
                    <a:pt x="8535401" y="5607879"/>
                  </a:lnTo>
                  <a:lnTo>
                    <a:pt x="8503315" y="5639940"/>
                  </a:lnTo>
                  <a:lnTo>
                    <a:pt x="8469464" y="5670153"/>
                  </a:lnTo>
                  <a:lnTo>
                    <a:pt x="8433931" y="5698432"/>
                  </a:lnTo>
                  <a:lnTo>
                    <a:pt x="8396801" y="5724695"/>
                  </a:lnTo>
                  <a:lnTo>
                    <a:pt x="8358159" y="5748856"/>
                  </a:lnTo>
                  <a:lnTo>
                    <a:pt x="8318088" y="5770831"/>
                  </a:lnTo>
                  <a:lnTo>
                    <a:pt x="8276672" y="5790537"/>
                  </a:lnTo>
                  <a:lnTo>
                    <a:pt x="8233997" y="5807889"/>
                  </a:lnTo>
                  <a:lnTo>
                    <a:pt x="8190147" y="5822802"/>
                  </a:lnTo>
                  <a:lnTo>
                    <a:pt x="8145206" y="5835193"/>
                  </a:lnTo>
                  <a:lnTo>
                    <a:pt x="8099257" y="5844977"/>
                  </a:lnTo>
                  <a:lnTo>
                    <a:pt x="8052386" y="5852069"/>
                  </a:lnTo>
                  <a:lnTo>
                    <a:pt x="8004677" y="5856387"/>
                  </a:lnTo>
                  <a:lnTo>
                    <a:pt x="7956214" y="5857845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96412" y="1875146"/>
            <a:ext cx="12253188" cy="1044517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19935" marR="5080" indent="-2007870" algn="l">
              <a:lnSpc>
                <a:spcPts val="7940"/>
              </a:lnSpc>
              <a:spcBef>
                <a:spcPts val="245"/>
              </a:spcBef>
            </a:pPr>
            <a:r>
              <a:rPr lang="en-US" sz="6650" b="1" spc="95" dirty="0">
                <a:solidFill>
                  <a:srgbClr val="2529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CÔNG NGHỆ WEB</a:t>
            </a:r>
            <a:endParaRPr sz="6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10533" y="960519"/>
            <a:ext cx="15177769" cy="6801484"/>
            <a:chOff x="3110533" y="960519"/>
            <a:chExt cx="15177769" cy="6801484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82739" y="3345560"/>
              <a:ext cx="2605259" cy="44161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147978" y="960525"/>
              <a:ext cx="870585" cy="1011555"/>
            </a:xfrm>
            <a:custGeom>
              <a:avLst/>
              <a:gdLst/>
              <a:ahLst/>
              <a:cxnLst/>
              <a:rect l="l" t="t" r="r" b="b"/>
              <a:pathLst>
                <a:path w="870584" h="1011555">
                  <a:moveTo>
                    <a:pt x="465924" y="450773"/>
                  </a:moveTo>
                  <a:lnTo>
                    <a:pt x="462864" y="432231"/>
                  </a:lnTo>
                  <a:lnTo>
                    <a:pt x="448132" y="419519"/>
                  </a:lnTo>
                  <a:lnTo>
                    <a:pt x="421957" y="408660"/>
                  </a:lnTo>
                  <a:lnTo>
                    <a:pt x="397103" y="395770"/>
                  </a:lnTo>
                  <a:lnTo>
                    <a:pt x="351904" y="364223"/>
                  </a:lnTo>
                  <a:lnTo>
                    <a:pt x="300990" y="309841"/>
                  </a:lnTo>
                  <a:lnTo>
                    <a:pt x="275310" y="267258"/>
                  </a:lnTo>
                  <a:lnTo>
                    <a:pt x="256959" y="220383"/>
                  </a:lnTo>
                  <a:lnTo>
                    <a:pt x="246583" y="169786"/>
                  </a:lnTo>
                  <a:lnTo>
                    <a:pt x="234276" y="146227"/>
                  </a:lnTo>
                  <a:lnTo>
                    <a:pt x="212140" y="139750"/>
                  </a:lnTo>
                  <a:lnTo>
                    <a:pt x="190525" y="149288"/>
                  </a:lnTo>
                  <a:lnTo>
                    <a:pt x="179819" y="173761"/>
                  </a:lnTo>
                  <a:lnTo>
                    <a:pt x="173799" y="221068"/>
                  </a:lnTo>
                  <a:lnTo>
                    <a:pt x="161277" y="266103"/>
                  </a:lnTo>
                  <a:lnTo>
                    <a:pt x="142646" y="308444"/>
                  </a:lnTo>
                  <a:lnTo>
                    <a:pt x="118275" y="347624"/>
                  </a:lnTo>
                  <a:lnTo>
                    <a:pt x="88557" y="383222"/>
                  </a:lnTo>
                  <a:lnTo>
                    <a:pt x="53873" y="414794"/>
                  </a:lnTo>
                  <a:lnTo>
                    <a:pt x="14617" y="441883"/>
                  </a:lnTo>
                  <a:lnTo>
                    <a:pt x="3429" y="454647"/>
                  </a:lnTo>
                  <a:lnTo>
                    <a:pt x="0" y="471741"/>
                  </a:lnTo>
                  <a:lnTo>
                    <a:pt x="4737" y="488200"/>
                  </a:lnTo>
                  <a:lnTo>
                    <a:pt x="18021" y="499059"/>
                  </a:lnTo>
                  <a:lnTo>
                    <a:pt x="66268" y="521182"/>
                  </a:lnTo>
                  <a:lnTo>
                    <a:pt x="108673" y="550456"/>
                  </a:lnTo>
                  <a:lnTo>
                    <a:pt x="144462" y="586308"/>
                  </a:lnTo>
                  <a:lnTo>
                    <a:pt x="172847" y="628129"/>
                  </a:lnTo>
                  <a:lnTo>
                    <a:pt x="193090" y="675360"/>
                  </a:lnTo>
                  <a:lnTo>
                    <a:pt x="204406" y="727392"/>
                  </a:lnTo>
                  <a:lnTo>
                    <a:pt x="217119" y="750646"/>
                  </a:lnTo>
                  <a:lnTo>
                    <a:pt x="239991" y="757364"/>
                  </a:lnTo>
                  <a:lnTo>
                    <a:pt x="261759" y="748093"/>
                  </a:lnTo>
                  <a:lnTo>
                    <a:pt x="271157" y="723417"/>
                  </a:lnTo>
                  <a:lnTo>
                    <a:pt x="273608" y="684428"/>
                  </a:lnTo>
                  <a:lnTo>
                    <a:pt x="281686" y="647700"/>
                  </a:lnTo>
                  <a:lnTo>
                    <a:pt x="312318" y="577634"/>
                  </a:lnTo>
                  <a:lnTo>
                    <a:pt x="339928" y="546112"/>
                  </a:lnTo>
                  <a:lnTo>
                    <a:pt x="370573" y="519150"/>
                  </a:lnTo>
                  <a:lnTo>
                    <a:pt x="404952" y="497166"/>
                  </a:lnTo>
                  <a:lnTo>
                    <a:pt x="443801" y="480606"/>
                  </a:lnTo>
                  <a:lnTo>
                    <a:pt x="459003" y="468972"/>
                  </a:lnTo>
                  <a:lnTo>
                    <a:pt x="465924" y="450773"/>
                  </a:lnTo>
                  <a:close/>
                </a:path>
                <a:path w="870584" h="1011555">
                  <a:moveTo>
                    <a:pt x="794829" y="165049"/>
                  </a:moveTo>
                  <a:lnTo>
                    <a:pt x="792505" y="151117"/>
                  </a:lnTo>
                  <a:lnTo>
                    <a:pt x="781469" y="141592"/>
                  </a:lnTo>
                  <a:lnTo>
                    <a:pt x="745096" y="122758"/>
                  </a:lnTo>
                  <a:lnTo>
                    <a:pt x="715708" y="95834"/>
                  </a:lnTo>
                  <a:lnTo>
                    <a:pt x="694893" y="62014"/>
                  </a:lnTo>
                  <a:lnTo>
                    <a:pt x="684301" y="22491"/>
                  </a:lnTo>
                  <a:lnTo>
                    <a:pt x="675144" y="4851"/>
                  </a:lnTo>
                  <a:lnTo>
                    <a:pt x="658533" y="0"/>
                  </a:lnTo>
                  <a:lnTo>
                    <a:pt x="642289" y="7137"/>
                  </a:lnTo>
                  <a:lnTo>
                    <a:pt x="634238" y="25476"/>
                  </a:lnTo>
                  <a:lnTo>
                    <a:pt x="627024" y="64312"/>
                  </a:lnTo>
                  <a:lnTo>
                    <a:pt x="610565" y="99301"/>
                  </a:lnTo>
                  <a:lnTo>
                    <a:pt x="586041" y="129374"/>
                  </a:lnTo>
                  <a:lnTo>
                    <a:pt x="554634" y="153479"/>
                  </a:lnTo>
                  <a:lnTo>
                    <a:pt x="546214" y="163080"/>
                  </a:lnTo>
                  <a:lnTo>
                    <a:pt x="543636" y="175920"/>
                  </a:lnTo>
                  <a:lnTo>
                    <a:pt x="547204" y="188239"/>
                  </a:lnTo>
                  <a:lnTo>
                    <a:pt x="557187" y="196303"/>
                  </a:lnTo>
                  <a:lnTo>
                    <a:pt x="590804" y="213245"/>
                  </a:lnTo>
                  <a:lnTo>
                    <a:pt x="617829" y="237477"/>
                  </a:lnTo>
                  <a:lnTo>
                    <a:pt x="636917" y="268224"/>
                  </a:lnTo>
                  <a:lnTo>
                    <a:pt x="646772" y="304711"/>
                  </a:lnTo>
                  <a:lnTo>
                    <a:pt x="656310" y="322097"/>
                  </a:lnTo>
                  <a:lnTo>
                    <a:pt x="673455" y="327139"/>
                  </a:lnTo>
                  <a:lnTo>
                    <a:pt x="689775" y="320217"/>
                  </a:lnTo>
                  <a:lnTo>
                    <a:pt x="696836" y="301726"/>
                  </a:lnTo>
                  <a:lnTo>
                    <a:pt x="697953" y="283413"/>
                  </a:lnTo>
                  <a:lnTo>
                    <a:pt x="701789" y="266179"/>
                  </a:lnTo>
                  <a:lnTo>
                    <a:pt x="729322" y="218338"/>
                  </a:lnTo>
                  <a:lnTo>
                    <a:pt x="759942" y="195224"/>
                  </a:lnTo>
                  <a:lnTo>
                    <a:pt x="778268" y="187401"/>
                  </a:lnTo>
                  <a:lnTo>
                    <a:pt x="789673" y="178714"/>
                  </a:lnTo>
                  <a:lnTo>
                    <a:pt x="794829" y="165049"/>
                  </a:lnTo>
                  <a:close/>
                </a:path>
                <a:path w="870584" h="1011555">
                  <a:moveTo>
                    <a:pt x="870280" y="783983"/>
                  </a:moveTo>
                  <a:lnTo>
                    <a:pt x="867956" y="770039"/>
                  </a:lnTo>
                  <a:lnTo>
                    <a:pt x="856907" y="760526"/>
                  </a:lnTo>
                  <a:lnTo>
                    <a:pt x="811377" y="738212"/>
                  </a:lnTo>
                  <a:lnTo>
                    <a:pt x="772553" y="707580"/>
                  </a:lnTo>
                  <a:lnTo>
                    <a:pt x="741603" y="669658"/>
                  </a:lnTo>
                  <a:lnTo>
                    <a:pt x="719721" y="625513"/>
                  </a:lnTo>
                  <a:lnTo>
                    <a:pt x="708063" y="576173"/>
                  </a:lnTo>
                  <a:lnTo>
                    <a:pt x="698906" y="558533"/>
                  </a:lnTo>
                  <a:lnTo>
                    <a:pt x="682294" y="553681"/>
                  </a:lnTo>
                  <a:lnTo>
                    <a:pt x="666051" y="560832"/>
                  </a:lnTo>
                  <a:lnTo>
                    <a:pt x="657999" y="579158"/>
                  </a:lnTo>
                  <a:lnTo>
                    <a:pt x="650367" y="627608"/>
                  </a:lnTo>
                  <a:lnTo>
                    <a:pt x="633539" y="672553"/>
                  </a:lnTo>
                  <a:lnTo>
                    <a:pt x="608330" y="713066"/>
                  </a:lnTo>
                  <a:lnTo>
                    <a:pt x="575487" y="748245"/>
                  </a:lnTo>
                  <a:lnTo>
                    <a:pt x="535800" y="777201"/>
                  </a:lnTo>
                  <a:lnTo>
                    <a:pt x="527380" y="786701"/>
                  </a:lnTo>
                  <a:lnTo>
                    <a:pt x="524802" y="799503"/>
                  </a:lnTo>
                  <a:lnTo>
                    <a:pt x="528358" y="811860"/>
                  </a:lnTo>
                  <a:lnTo>
                    <a:pt x="538353" y="820039"/>
                  </a:lnTo>
                  <a:lnTo>
                    <a:pt x="580669" y="840219"/>
                  </a:lnTo>
                  <a:lnTo>
                    <a:pt x="616585" y="867943"/>
                  </a:lnTo>
                  <a:lnTo>
                    <a:pt x="645096" y="902436"/>
                  </a:lnTo>
                  <a:lnTo>
                    <a:pt x="665238" y="942911"/>
                  </a:lnTo>
                  <a:lnTo>
                    <a:pt x="676046" y="988631"/>
                  </a:lnTo>
                  <a:lnTo>
                    <a:pt x="685596" y="1006017"/>
                  </a:lnTo>
                  <a:lnTo>
                    <a:pt x="702729" y="1011059"/>
                  </a:lnTo>
                  <a:lnTo>
                    <a:pt x="719048" y="1004138"/>
                  </a:lnTo>
                  <a:lnTo>
                    <a:pt x="726109" y="985647"/>
                  </a:lnTo>
                  <a:lnTo>
                    <a:pt x="727938" y="956919"/>
                  </a:lnTo>
                  <a:lnTo>
                    <a:pt x="733894" y="929855"/>
                  </a:lnTo>
                  <a:lnTo>
                    <a:pt x="756475" y="878205"/>
                  </a:lnTo>
                  <a:lnTo>
                    <a:pt x="799680" y="834910"/>
                  </a:lnTo>
                  <a:lnTo>
                    <a:pt x="853719" y="806335"/>
                  </a:lnTo>
                  <a:lnTo>
                    <a:pt x="865124" y="797636"/>
                  </a:lnTo>
                  <a:lnTo>
                    <a:pt x="870280" y="783983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10960" y="993668"/>
              <a:ext cx="739775" cy="889000"/>
            </a:xfrm>
            <a:custGeom>
              <a:avLst/>
              <a:gdLst/>
              <a:ahLst/>
              <a:cxnLst/>
              <a:rect l="l" t="t" r="r" b="b"/>
              <a:pathLst>
                <a:path w="739775" h="889000">
                  <a:moveTo>
                    <a:pt x="255181" y="362001"/>
                  </a:moveTo>
                  <a:lnTo>
                    <a:pt x="214274" y="329395"/>
                  </a:lnTo>
                  <a:lnTo>
                    <a:pt x="187550" y="293902"/>
                  </a:lnTo>
                  <a:lnTo>
                    <a:pt x="166952" y="254600"/>
                  </a:lnTo>
                  <a:lnTo>
                    <a:pt x="151843" y="212480"/>
                  </a:lnTo>
                  <a:lnTo>
                    <a:pt x="141587" y="168534"/>
                  </a:lnTo>
                  <a:lnTo>
                    <a:pt x="143339" y="161615"/>
                  </a:lnTo>
                  <a:lnTo>
                    <a:pt x="149446" y="159019"/>
                  </a:lnTo>
                  <a:lnTo>
                    <a:pt x="156355" y="160898"/>
                  </a:lnTo>
                  <a:lnTo>
                    <a:pt x="160515" y="167407"/>
                  </a:lnTo>
                  <a:lnTo>
                    <a:pt x="173278" y="218453"/>
                  </a:lnTo>
                  <a:lnTo>
                    <a:pt x="193494" y="266357"/>
                  </a:lnTo>
                  <a:lnTo>
                    <a:pt x="222192" y="309422"/>
                  </a:lnTo>
                  <a:lnTo>
                    <a:pt x="260401" y="345953"/>
                  </a:lnTo>
                  <a:lnTo>
                    <a:pt x="263927" y="352282"/>
                  </a:lnTo>
                  <a:lnTo>
                    <a:pt x="261378" y="358515"/>
                  </a:lnTo>
                  <a:lnTo>
                    <a:pt x="255181" y="362001"/>
                  </a:lnTo>
                  <a:close/>
                </a:path>
                <a:path w="739775" h="889000">
                  <a:moveTo>
                    <a:pt x="309455" y="401422"/>
                  </a:moveTo>
                  <a:lnTo>
                    <a:pt x="304821" y="399062"/>
                  </a:lnTo>
                  <a:lnTo>
                    <a:pt x="297876" y="395623"/>
                  </a:lnTo>
                  <a:lnTo>
                    <a:pt x="291493" y="391340"/>
                  </a:lnTo>
                  <a:lnTo>
                    <a:pt x="281422" y="383425"/>
                  </a:lnTo>
                  <a:lnTo>
                    <a:pt x="281444" y="376936"/>
                  </a:lnTo>
                  <a:lnTo>
                    <a:pt x="288147" y="369441"/>
                  </a:lnTo>
                  <a:lnTo>
                    <a:pt x="294061" y="369292"/>
                  </a:lnTo>
                  <a:lnTo>
                    <a:pt x="298133" y="372496"/>
                  </a:lnTo>
                  <a:lnTo>
                    <a:pt x="303067" y="376460"/>
                  </a:lnTo>
                  <a:lnTo>
                    <a:pt x="307725" y="379224"/>
                  </a:lnTo>
                  <a:lnTo>
                    <a:pt x="313412" y="382129"/>
                  </a:lnTo>
                  <a:lnTo>
                    <a:pt x="318034" y="384287"/>
                  </a:lnTo>
                  <a:lnTo>
                    <a:pt x="319820" y="390262"/>
                  </a:lnTo>
                  <a:lnTo>
                    <a:pt x="317642" y="394852"/>
                  </a:lnTo>
                  <a:lnTo>
                    <a:pt x="315261" y="399454"/>
                  </a:lnTo>
                  <a:lnTo>
                    <a:pt x="309455" y="401422"/>
                  </a:lnTo>
                  <a:close/>
                </a:path>
                <a:path w="739775" h="889000">
                  <a:moveTo>
                    <a:pt x="124616" y="552090"/>
                  </a:moveTo>
                  <a:lnTo>
                    <a:pt x="118820" y="547794"/>
                  </a:lnTo>
                  <a:lnTo>
                    <a:pt x="96955" y="516686"/>
                  </a:lnTo>
                  <a:lnTo>
                    <a:pt x="70487" y="490280"/>
                  </a:lnTo>
                  <a:lnTo>
                    <a:pt x="39759" y="468880"/>
                  </a:lnTo>
                  <a:lnTo>
                    <a:pt x="5116" y="452788"/>
                  </a:lnTo>
                  <a:lnTo>
                    <a:pt x="0" y="447789"/>
                  </a:lnTo>
                  <a:lnTo>
                    <a:pt x="800" y="441184"/>
                  </a:lnTo>
                  <a:lnTo>
                    <a:pt x="5906" y="436148"/>
                  </a:lnTo>
                  <a:lnTo>
                    <a:pt x="13708" y="435854"/>
                  </a:lnTo>
                  <a:lnTo>
                    <a:pt x="50446" y="453042"/>
                  </a:lnTo>
                  <a:lnTo>
                    <a:pt x="83220" y="476015"/>
                  </a:lnTo>
                  <a:lnTo>
                    <a:pt x="111445" y="504277"/>
                  </a:lnTo>
                  <a:lnTo>
                    <a:pt x="134537" y="537330"/>
                  </a:lnTo>
                  <a:lnTo>
                    <a:pt x="135418" y="544839"/>
                  </a:lnTo>
                  <a:lnTo>
                    <a:pt x="131130" y="550432"/>
                  </a:lnTo>
                  <a:lnTo>
                    <a:pt x="124616" y="552090"/>
                  </a:lnTo>
                  <a:close/>
                </a:path>
                <a:path w="739775" h="889000">
                  <a:moveTo>
                    <a:pt x="147856" y="603238"/>
                  </a:moveTo>
                  <a:lnTo>
                    <a:pt x="133804" y="573055"/>
                  </a:lnTo>
                  <a:lnTo>
                    <a:pt x="135742" y="567871"/>
                  </a:lnTo>
                  <a:lnTo>
                    <a:pt x="145355" y="564664"/>
                  </a:lnTo>
                  <a:lnTo>
                    <a:pt x="151833" y="567116"/>
                  </a:lnTo>
                  <a:lnTo>
                    <a:pt x="152948" y="572118"/>
                  </a:lnTo>
                  <a:lnTo>
                    <a:pt x="154326" y="578118"/>
                  </a:lnTo>
                  <a:lnTo>
                    <a:pt x="156507" y="583868"/>
                  </a:lnTo>
                  <a:lnTo>
                    <a:pt x="159094" y="589593"/>
                  </a:lnTo>
                  <a:lnTo>
                    <a:pt x="161203" y="594131"/>
                  </a:lnTo>
                  <a:lnTo>
                    <a:pt x="157469" y="600030"/>
                  </a:lnTo>
                  <a:lnTo>
                    <a:pt x="147856" y="603238"/>
                  </a:lnTo>
                  <a:close/>
                </a:path>
                <a:path w="739775" h="889000">
                  <a:moveTo>
                    <a:pt x="688916" y="722190"/>
                  </a:moveTo>
                  <a:lnTo>
                    <a:pt x="656495" y="698179"/>
                  </a:lnTo>
                  <a:lnTo>
                    <a:pt x="622441" y="635742"/>
                  </a:lnTo>
                  <a:lnTo>
                    <a:pt x="612723" y="603138"/>
                  </a:lnTo>
                  <a:lnTo>
                    <a:pt x="613994" y="595542"/>
                  </a:lnTo>
                  <a:lnTo>
                    <a:pt x="619673" y="591219"/>
                  </a:lnTo>
                  <a:lnTo>
                    <a:pt x="626381" y="591320"/>
                  </a:lnTo>
                  <a:lnTo>
                    <a:pt x="630740" y="596997"/>
                  </a:lnTo>
                  <a:lnTo>
                    <a:pt x="639091" y="625827"/>
                  </a:lnTo>
                  <a:lnTo>
                    <a:pt x="651484" y="655975"/>
                  </a:lnTo>
                  <a:lnTo>
                    <a:pt x="668427" y="683420"/>
                  </a:lnTo>
                  <a:lnTo>
                    <a:pt x="690427" y="704139"/>
                  </a:lnTo>
                  <a:lnTo>
                    <a:pt x="694823" y="710549"/>
                  </a:lnTo>
                  <a:lnTo>
                    <a:pt x="693783" y="717624"/>
                  </a:lnTo>
                  <a:lnTo>
                    <a:pt x="688916" y="722190"/>
                  </a:lnTo>
                  <a:close/>
                </a:path>
                <a:path w="739775" h="889000">
                  <a:moveTo>
                    <a:pt x="729337" y="747034"/>
                  </a:moveTo>
                  <a:lnTo>
                    <a:pt x="724523" y="745090"/>
                  </a:lnTo>
                  <a:lnTo>
                    <a:pt x="721805" y="744035"/>
                  </a:lnTo>
                  <a:lnTo>
                    <a:pt x="719075" y="742779"/>
                  </a:lnTo>
                  <a:lnTo>
                    <a:pt x="716357" y="741724"/>
                  </a:lnTo>
                  <a:lnTo>
                    <a:pt x="711544" y="739780"/>
                  </a:lnTo>
                  <a:lnTo>
                    <a:pt x="709926" y="733186"/>
                  </a:lnTo>
                  <a:lnTo>
                    <a:pt x="712128" y="729001"/>
                  </a:lnTo>
                  <a:lnTo>
                    <a:pt x="714700" y="724184"/>
                  </a:lnTo>
                  <a:lnTo>
                    <a:pt x="720135" y="722847"/>
                  </a:lnTo>
                  <a:lnTo>
                    <a:pt x="724949" y="724791"/>
                  </a:lnTo>
                  <a:lnTo>
                    <a:pt x="727667" y="725845"/>
                  </a:lnTo>
                  <a:lnTo>
                    <a:pt x="730397" y="727102"/>
                  </a:lnTo>
                  <a:lnTo>
                    <a:pt x="733115" y="728157"/>
                  </a:lnTo>
                  <a:lnTo>
                    <a:pt x="737725" y="730112"/>
                  </a:lnTo>
                  <a:lnTo>
                    <a:pt x="739343" y="736706"/>
                  </a:lnTo>
                  <a:lnTo>
                    <a:pt x="737345" y="740880"/>
                  </a:lnTo>
                  <a:lnTo>
                    <a:pt x="734772" y="745696"/>
                  </a:lnTo>
                  <a:lnTo>
                    <a:pt x="729337" y="747034"/>
                  </a:lnTo>
                  <a:close/>
                </a:path>
                <a:path w="739775" h="889000">
                  <a:moveTo>
                    <a:pt x="593616" y="843919"/>
                  </a:moveTo>
                  <a:lnTo>
                    <a:pt x="587787" y="839596"/>
                  </a:lnTo>
                  <a:lnTo>
                    <a:pt x="573943" y="819497"/>
                  </a:lnTo>
                  <a:lnTo>
                    <a:pt x="557163" y="802519"/>
                  </a:lnTo>
                  <a:lnTo>
                    <a:pt x="537628" y="788783"/>
                  </a:lnTo>
                  <a:lnTo>
                    <a:pt x="515517" y="778414"/>
                  </a:lnTo>
                  <a:lnTo>
                    <a:pt x="510424" y="773328"/>
                  </a:lnTo>
                  <a:lnTo>
                    <a:pt x="511272" y="766730"/>
                  </a:lnTo>
                  <a:lnTo>
                    <a:pt x="516391" y="761740"/>
                  </a:lnTo>
                  <a:lnTo>
                    <a:pt x="524109" y="761480"/>
                  </a:lnTo>
                  <a:lnTo>
                    <a:pt x="548320" y="772973"/>
                  </a:lnTo>
                  <a:lnTo>
                    <a:pt x="569927" y="788328"/>
                  </a:lnTo>
                  <a:lnTo>
                    <a:pt x="588524" y="807168"/>
                  </a:lnTo>
                  <a:lnTo>
                    <a:pt x="603707" y="829120"/>
                  </a:lnTo>
                  <a:lnTo>
                    <a:pt x="604562" y="836716"/>
                  </a:lnTo>
                  <a:lnTo>
                    <a:pt x="600203" y="842304"/>
                  </a:lnTo>
                  <a:lnTo>
                    <a:pt x="593616" y="843919"/>
                  </a:lnTo>
                  <a:close/>
                </a:path>
                <a:path w="739775" h="889000">
                  <a:moveTo>
                    <a:pt x="625441" y="888850"/>
                  </a:moveTo>
                  <a:lnTo>
                    <a:pt x="619969" y="886135"/>
                  </a:lnTo>
                  <a:lnTo>
                    <a:pt x="618256" y="881371"/>
                  </a:lnTo>
                  <a:lnTo>
                    <a:pt x="617261" y="878389"/>
                  </a:lnTo>
                  <a:lnTo>
                    <a:pt x="616279" y="875610"/>
                  </a:lnTo>
                  <a:lnTo>
                    <a:pt x="615284" y="872628"/>
                  </a:lnTo>
                  <a:lnTo>
                    <a:pt x="613775" y="867852"/>
                  </a:lnTo>
                  <a:lnTo>
                    <a:pt x="616515" y="862418"/>
                  </a:lnTo>
                  <a:lnTo>
                    <a:pt x="621315" y="860713"/>
                  </a:lnTo>
                  <a:lnTo>
                    <a:pt x="626128" y="859210"/>
                  </a:lnTo>
                  <a:lnTo>
                    <a:pt x="631600" y="861925"/>
                  </a:lnTo>
                  <a:lnTo>
                    <a:pt x="634296" y="869469"/>
                  </a:lnTo>
                  <a:lnTo>
                    <a:pt x="636285" y="875432"/>
                  </a:lnTo>
                  <a:lnTo>
                    <a:pt x="637795" y="880208"/>
                  </a:lnTo>
                  <a:lnTo>
                    <a:pt x="635054" y="885643"/>
                  </a:lnTo>
                  <a:lnTo>
                    <a:pt x="630254" y="887348"/>
                  </a:lnTo>
                  <a:lnTo>
                    <a:pt x="625441" y="888850"/>
                  </a:lnTo>
                  <a:close/>
                </a:path>
                <a:path w="739775" h="889000">
                  <a:moveTo>
                    <a:pt x="583877" y="207873"/>
                  </a:moveTo>
                  <a:lnTo>
                    <a:pt x="577717" y="203799"/>
                  </a:lnTo>
                  <a:lnTo>
                    <a:pt x="567702" y="187495"/>
                  </a:lnTo>
                  <a:lnTo>
                    <a:pt x="556061" y="170242"/>
                  </a:lnTo>
                  <a:lnTo>
                    <a:pt x="542047" y="155602"/>
                  </a:lnTo>
                  <a:lnTo>
                    <a:pt x="524916" y="147134"/>
                  </a:lnTo>
                  <a:lnTo>
                    <a:pt x="518791" y="142794"/>
                  </a:lnTo>
                  <a:lnTo>
                    <a:pt x="517916" y="135919"/>
                  </a:lnTo>
                  <a:lnTo>
                    <a:pt x="521542" y="130029"/>
                  </a:lnTo>
                  <a:lnTo>
                    <a:pt x="528921" y="128649"/>
                  </a:lnTo>
                  <a:lnTo>
                    <a:pt x="550063" y="138269"/>
                  </a:lnTo>
                  <a:lnTo>
                    <a:pt x="567092" y="154406"/>
                  </a:lnTo>
                  <a:lnTo>
                    <a:pt x="581215" y="173832"/>
                  </a:lnTo>
                  <a:lnTo>
                    <a:pt x="593638" y="193322"/>
                  </a:lnTo>
                  <a:lnTo>
                    <a:pt x="594822" y="200671"/>
                  </a:lnTo>
                  <a:lnTo>
                    <a:pt x="590573" y="206176"/>
                  </a:lnTo>
                  <a:lnTo>
                    <a:pt x="583877" y="207873"/>
                  </a:lnTo>
                  <a:close/>
                </a:path>
                <a:path w="739775" h="889000">
                  <a:moveTo>
                    <a:pt x="595542" y="239028"/>
                  </a:moveTo>
                  <a:lnTo>
                    <a:pt x="590979" y="234434"/>
                  </a:lnTo>
                  <a:lnTo>
                    <a:pt x="590065" y="219080"/>
                  </a:lnTo>
                  <a:lnTo>
                    <a:pt x="594110" y="214987"/>
                  </a:lnTo>
                  <a:lnTo>
                    <a:pt x="599378" y="214268"/>
                  </a:lnTo>
                  <a:lnTo>
                    <a:pt x="604658" y="213751"/>
                  </a:lnTo>
                  <a:lnTo>
                    <a:pt x="609221" y="218345"/>
                  </a:lnTo>
                  <a:lnTo>
                    <a:pt x="610135" y="233699"/>
                  </a:lnTo>
                  <a:lnTo>
                    <a:pt x="605897" y="238006"/>
                  </a:lnTo>
                  <a:lnTo>
                    <a:pt x="595542" y="239028"/>
                  </a:lnTo>
                  <a:close/>
                </a:path>
                <a:path w="739775" h="889000">
                  <a:moveTo>
                    <a:pt x="657700" y="119463"/>
                  </a:moveTo>
                  <a:lnTo>
                    <a:pt x="625478" y="96434"/>
                  </a:lnTo>
                  <a:lnTo>
                    <a:pt x="593512" y="41526"/>
                  </a:lnTo>
                  <a:lnTo>
                    <a:pt x="586992" y="9631"/>
                  </a:lnTo>
                  <a:lnTo>
                    <a:pt x="589229" y="2656"/>
                  </a:lnTo>
                  <a:lnTo>
                    <a:pt x="595534" y="0"/>
                  </a:lnTo>
                  <a:lnTo>
                    <a:pt x="602299" y="1878"/>
                  </a:lnTo>
                  <a:lnTo>
                    <a:pt x="605920" y="8504"/>
                  </a:lnTo>
                  <a:lnTo>
                    <a:pt x="611792" y="36808"/>
                  </a:lnTo>
                  <a:lnTo>
                    <a:pt x="623479" y="62427"/>
                  </a:lnTo>
                  <a:lnTo>
                    <a:pt x="640568" y="84873"/>
                  </a:lnTo>
                  <a:lnTo>
                    <a:pt x="662647" y="103659"/>
                  </a:lnTo>
                  <a:lnTo>
                    <a:pt x="666307" y="109751"/>
                  </a:lnTo>
                  <a:lnTo>
                    <a:pt x="663861" y="115903"/>
                  </a:lnTo>
                  <a:lnTo>
                    <a:pt x="657700" y="119463"/>
                  </a:lnTo>
                  <a:close/>
                </a:path>
                <a:path w="739775" h="889000">
                  <a:moveTo>
                    <a:pt x="696908" y="133652"/>
                  </a:moveTo>
                  <a:lnTo>
                    <a:pt x="687319" y="133817"/>
                  </a:lnTo>
                  <a:lnTo>
                    <a:pt x="683391" y="133037"/>
                  </a:lnTo>
                  <a:lnTo>
                    <a:pt x="678997" y="131272"/>
                  </a:lnTo>
                  <a:lnTo>
                    <a:pt x="674196" y="129530"/>
                  </a:lnTo>
                  <a:lnTo>
                    <a:pt x="672781" y="122924"/>
                  </a:lnTo>
                  <a:lnTo>
                    <a:pt x="674767" y="118548"/>
                  </a:lnTo>
                  <a:lnTo>
                    <a:pt x="677340" y="113732"/>
                  </a:lnTo>
                  <a:lnTo>
                    <a:pt x="682775" y="112395"/>
                  </a:lnTo>
                  <a:lnTo>
                    <a:pt x="687589" y="114338"/>
                  </a:lnTo>
                  <a:lnTo>
                    <a:pt x="688037" y="114312"/>
                  </a:lnTo>
                  <a:lnTo>
                    <a:pt x="689037" y="114657"/>
                  </a:lnTo>
                  <a:lnTo>
                    <a:pt x="689241" y="114645"/>
                  </a:lnTo>
                  <a:lnTo>
                    <a:pt x="689457" y="114835"/>
                  </a:lnTo>
                  <a:lnTo>
                    <a:pt x="690881" y="114750"/>
                  </a:lnTo>
                  <a:lnTo>
                    <a:pt x="696185" y="114637"/>
                  </a:lnTo>
                  <a:lnTo>
                    <a:pt x="700496" y="118436"/>
                  </a:lnTo>
                  <a:lnTo>
                    <a:pt x="701516" y="128715"/>
                  </a:lnTo>
                  <a:lnTo>
                    <a:pt x="696908" y="133652"/>
                  </a:lnTo>
                  <a:close/>
                </a:path>
                <a:path w="739775" h="889000">
                  <a:moveTo>
                    <a:pt x="688037" y="114312"/>
                  </a:moveTo>
                  <a:lnTo>
                    <a:pt x="687589" y="114338"/>
                  </a:lnTo>
                  <a:lnTo>
                    <a:pt x="686535" y="113793"/>
                  </a:lnTo>
                  <a:lnTo>
                    <a:pt x="688037" y="11431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0522" y="4454841"/>
              <a:ext cx="883919" cy="1020444"/>
            </a:xfrm>
            <a:custGeom>
              <a:avLst/>
              <a:gdLst/>
              <a:ahLst/>
              <a:cxnLst/>
              <a:rect l="l" t="t" r="r" b="b"/>
              <a:pathLst>
                <a:path w="883920" h="1020445">
                  <a:moveTo>
                    <a:pt x="251853" y="161912"/>
                  </a:moveTo>
                  <a:lnTo>
                    <a:pt x="251091" y="148640"/>
                  </a:lnTo>
                  <a:lnTo>
                    <a:pt x="244182" y="136956"/>
                  </a:lnTo>
                  <a:lnTo>
                    <a:pt x="232689" y="130416"/>
                  </a:lnTo>
                  <a:lnTo>
                    <a:pt x="193827" y="117563"/>
                  </a:lnTo>
                  <a:lnTo>
                    <a:pt x="159613" y="96507"/>
                  </a:lnTo>
                  <a:lnTo>
                    <a:pt x="131597" y="67881"/>
                  </a:lnTo>
                  <a:lnTo>
                    <a:pt x="111264" y="32308"/>
                  </a:lnTo>
                  <a:lnTo>
                    <a:pt x="97142" y="17132"/>
                  </a:lnTo>
                  <a:lnTo>
                    <a:pt x="78854" y="15684"/>
                  </a:lnTo>
                  <a:lnTo>
                    <a:pt x="64325" y="26098"/>
                  </a:lnTo>
                  <a:lnTo>
                    <a:pt x="61442" y="46494"/>
                  </a:lnTo>
                  <a:lnTo>
                    <a:pt x="64643" y="88811"/>
                  </a:lnTo>
                  <a:lnTo>
                    <a:pt x="55943" y="129019"/>
                  </a:lnTo>
                  <a:lnTo>
                    <a:pt x="36512" y="165417"/>
                  </a:lnTo>
                  <a:lnTo>
                    <a:pt x="7505" y="196265"/>
                  </a:lnTo>
                  <a:lnTo>
                    <a:pt x="0" y="209359"/>
                  </a:lnTo>
                  <a:lnTo>
                    <a:pt x="2514" y="223799"/>
                  </a:lnTo>
                  <a:lnTo>
                    <a:pt x="12217" y="235407"/>
                  </a:lnTo>
                  <a:lnTo>
                    <a:pt x="26314" y="240017"/>
                  </a:lnTo>
                  <a:lnTo>
                    <a:pt x="46850" y="241414"/>
                  </a:lnTo>
                  <a:lnTo>
                    <a:pt x="66179" y="246037"/>
                  </a:lnTo>
                  <a:lnTo>
                    <a:pt x="102476" y="263728"/>
                  </a:lnTo>
                  <a:lnTo>
                    <a:pt x="137490" y="306565"/>
                  </a:lnTo>
                  <a:lnTo>
                    <a:pt x="144843" y="324104"/>
                  </a:lnTo>
                  <a:lnTo>
                    <a:pt x="158064" y="339801"/>
                  </a:lnTo>
                  <a:lnTo>
                    <a:pt x="176339" y="341007"/>
                  </a:lnTo>
                  <a:lnTo>
                    <a:pt x="191325" y="330212"/>
                  </a:lnTo>
                  <a:lnTo>
                    <a:pt x="194678" y="309930"/>
                  </a:lnTo>
                  <a:lnTo>
                    <a:pt x="191770" y="270852"/>
                  </a:lnTo>
                  <a:lnTo>
                    <a:pt x="199859" y="234226"/>
                  </a:lnTo>
                  <a:lnTo>
                    <a:pt x="217906" y="201282"/>
                  </a:lnTo>
                  <a:lnTo>
                    <a:pt x="244868" y="173215"/>
                  </a:lnTo>
                  <a:lnTo>
                    <a:pt x="251853" y="161912"/>
                  </a:lnTo>
                  <a:close/>
                </a:path>
                <a:path w="883920" h="1020445">
                  <a:moveTo>
                    <a:pt x="483781" y="765898"/>
                  </a:moveTo>
                  <a:lnTo>
                    <a:pt x="483019" y="752589"/>
                  </a:lnTo>
                  <a:lnTo>
                    <a:pt x="476123" y="740943"/>
                  </a:lnTo>
                  <a:lnTo>
                    <a:pt x="464654" y="734529"/>
                  </a:lnTo>
                  <a:lnTo>
                    <a:pt x="416064" y="719734"/>
                  </a:lnTo>
                  <a:lnTo>
                    <a:pt x="371995" y="696506"/>
                  </a:lnTo>
                  <a:lnTo>
                    <a:pt x="333540" y="665467"/>
                  </a:lnTo>
                  <a:lnTo>
                    <a:pt x="301752" y="627227"/>
                  </a:lnTo>
                  <a:lnTo>
                    <a:pt x="277710" y="582396"/>
                  </a:lnTo>
                  <a:lnTo>
                    <a:pt x="263588" y="567220"/>
                  </a:lnTo>
                  <a:lnTo>
                    <a:pt x="245313" y="565772"/>
                  </a:lnTo>
                  <a:lnTo>
                    <a:pt x="230771" y="576186"/>
                  </a:lnTo>
                  <a:lnTo>
                    <a:pt x="227888" y="596582"/>
                  </a:lnTo>
                  <a:lnTo>
                    <a:pt x="233426" y="648855"/>
                  </a:lnTo>
                  <a:lnTo>
                    <a:pt x="227215" y="699554"/>
                  </a:lnTo>
                  <a:lnTo>
                    <a:pt x="210032" y="747242"/>
                  </a:lnTo>
                  <a:lnTo>
                    <a:pt x="182664" y="790486"/>
                  </a:lnTo>
                  <a:lnTo>
                    <a:pt x="145923" y="827874"/>
                  </a:lnTo>
                  <a:lnTo>
                    <a:pt x="138417" y="840968"/>
                  </a:lnTo>
                  <a:lnTo>
                    <a:pt x="140931" y="855408"/>
                  </a:lnTo>
                  <a:lnTo>
                    <a:pt x="150634" y="867016"/>
                  </a:lnTo>
                  <a:lnTo>
                    <a:pt x="164731" y="871626"/>
                  </a:lnTo>
                  <a:lnTo>
                    <a:pt x="196875" y="873861"/>
                  </a:lnTo>
                  <a:lnTo>
                    <a:pt x="227190" y="881151"/>
                  </a:lnTo>
                  <a:lnTo>
                    <a:pt x="284137" y="908773"/>
                  </a:lnTo>
                  <a:lnTo>
                    <a:pt x="323837" y="951611"/>
                  </a:lnTo>
                  <a:lnTo>
                    <a:pt x="350532" y="1003554"/>
                  </a:lnTo>
                  <a:lnTo>
                    <a:pt x="363753" y="1019251"/>
                  </a:lnTo>
                  <a:lnTo>
                    <a:pt x="382028" y="1020445"/>
                  </a:lnTo>
                  <a:lnTo>
                    <a:pt x="397002" y="1009662"/>
                  </a:lnTo>
                  <a:lnTo>
                    <a:pt x="400354" y="989368"/>
                  </a:lnTo>
                  <a:lnTo>
                    <a:pt x="395224" y="940943"/>
                  </a:lnTo>
                  <a:lnTo>
                    <a:pt x="401002" y="894435"/>
                  </a:lnTo>
                  <a:lnTo>
                    <a:pt x="416991" y="850938"/>
                  </a:lnTo>
                  <a:lnTo>
                    <a:pt x="442493" y="811530"/>
                  </a:lnTo>
                  <a:lnTo>
                    <a:pt x="476846" y="777316"/>
                  </a:lnTo>
                  <a:lnTo>
                    <a:pt x="483781" y="765898"/>
                  </a:lnTo>
                  <a:close/>
                </a:path>
                <a:path w="883920" h="1020445">
                  <a:moveTo>
                    <a:pt x="883373" y="270230"/>
                  </a:moveTo>
                  <a:lnTo>
                    <a:pt x="882345" y="252514"/>
                  </a:lnTo>
                  <a:lnTo>
                    <a:pt x="873163" y="236943"/>
                  </a:lnTo>
                  <a:lnTo>
                    <a:pt x="857885" y="228269"/>
                  </a:lnTo>
                  <a:lnTo>
                    <a:pt x="810323" y="215163"/>
                  </a:lnTo>
                  <a:lnTo>
                    <a:pt x="765708" y="196113"/>
                  </a:lnTo>
                  <a:lnTo>
                    <a:pt x="724547" y="171424"/>
                  </a:lnTo>
                  <a:lnTo>
                    <a:pt x="687374" y="141389"/>
                  </a:lnTo>
                  <a:lnTo>
                    <a:pt x="654710" y="106311"/>
                  </a:lnTo>
                  <a:lnTo>
                    <a:pt x="627075" y="66497"/>
                  </a:lnTo>
                  <a:lnTo>
                    <a:pt x="605015" y="22250"/>
                  </a:lnTo>
                  <a:lnTo>
                    <a:pt x="586193" y="1955"/>
                  </a:lnTo>
                  <a:lnTo>
                    <a:pt x="561860" y="0"/>
                  </a:lnTo>
                  <a:lnTo>
                    <a:pt x="542493" y="13906"/>
                  </a:lnTo>
                  <a:lnTo>
                    <a:pt x="538568" y="41160"/>
                  </a:lnTo>
                  <a:lnTo>
                    <a:pt x="545782" y="94234"/>
                  </a:lnTo>
                  <a:lnTo>
                    <a:pt x="543953" y="146392"/>
                  </a:lnTo>
                  <a:lnTo>
                    <a:pt x="533501" y="196837"/>
                  </a:lnTo>
                  <a:lnTo>
                    <a:pt x="514858" y="244741"/>
                  </a:lnTo>
                  <a:lnTo>
                    <a:pt x="486956" y="291261"/>
                  </a:lnTo>
                  <a:lnTo>
                    <a:pt x="449414" y="334899"/>
                  </a:lnTo>
                  <a:lnTo>
                    <a:pt x="427634" y="354457"/>
                  </a:lnTo>
                  <a:lnTo>
                    <a:pt x="417614" y="371932"/>
                  </a:lnTo>
                  <a:lnTo>
                    <a:pt x="420992" y="391134"/>
                  </a:lnTo>
                  <a:lnTo>
                    <a:pt x="433959" y="406577"/>
                  </a:lnTo>
                  <a:lnTo>
                    <a:pt x="452767" y="412775"/>
                  </a:lnTo>
                  <a:lnTo>
                    <a:pt x="496303" y="415721"/>
                  </a:lnTo>
                  <a:lnTo>
                    <a:pt x="537349" y="425488"/>
                  </a:lnTo>
                  <a:lnTo>
                    <a:pt x="576453" y="441413"/>
                  </a:lnTo>
                  <a:lnTo>
                    <a:pt x="614159" y="462838"/>
                  </a:lnTo>
                  <a:lnTo>
                    <a:pt x="643153" y="490880"/>
                  </a:lnTo>
                  <a:lnTo>
                    <a:pt x="668020" y="520966"/>
                  </a:lnTo>
                  <a:lnTo>
                    <a:pt x="688467" y="554151"/>
                  </a:lnTo>
                  <a:lnTo>
                    <a:pt x="704215" y="591477"/>
                  </a:lnTo>
                  <a:lnTo>
                    <a:pt x="721829" y="612432"/>
                  </a:lnTo>
                  <a:lnTo>
                    <a:pt x="746213" y="614057"/>
                  </a:lnTo>
                  <a:lnTo>
                    <a:pt x="766216" y="599668"/>
                  </a:lnTo>
                  <a:lnTo>
                    <a:pt x="770648" y="572566"/>
                  </a:lnTo>
                  <a:lnTo>
                    <a:pt x="764184" y="525513"/>
                  </a:lnTo>
                  <a:lnTo>
                    <a:pt x="765378" y="479602"/>
                  </a:lnTo>
                  <a:lnTo>
                    <a:pt x="773874" y="435330"/>
                  </a:lnTo>
                  <a:lnTo>
                    <a:pt x="789355" y="393255"/>
                  </a:lnTo>
                  <a:lnTo>
                    <a:pt x="811453" y="353898"/>
                  </a:lnTo>
                  <a:lnTo>
                    <a:pt x="839825" y="317766"/>
                  </a:lnTo>
                  <a:lnTo>
                    <a:pt x="874141" y="285394"/>
                  </a:lnTo>
                  <a:lnTo>
                    <a:pt x="883373" y="270230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8999" y="4502959"/>
              <a:ext cx="795655" cy="880744"/>
            </a:xfrm>
            <a:custGeom>
              <a:avLst/>
              <a:gdLst/>
              <a:ahLst/>
              <a:cxnLst/>
              <a:rect l="l" t="t" r="r" b="b"/>
              <a:pathLst>
                <a:path w="795654" h="880745">
                  <a:moveTo>
                    <a:pt x="517507" y="238087"/>
                  </a:moveTo>
                  <a:lnTo>
                    <a:pt x="546216" y="192198"/>
                  </a:lnTo>
                  <a:lnTo>
                    <a:pt x="560112" y="148328"/>
                  </a:lnTo>
                  <a:lnTo>
                    <a:pt x="566731" y="102822"/>
                  </a:lnTo>
                  <a:lnTo>
                    <a:pt x="567034" y="56433"/>
                  </a:lnTo>
                  <a:lnTo>
                    <a:pt x="561982" y="9912"/>
                  </a:lnTo>
                  <a:lnTo>
                    <a:pt x="557905" y="3739"/>
                  </a:lnTo>
                  <a:lnTo>
                    <a:pt x="551063" y="3283"/>
                  </a:lnTo>
                  <a:lnTo>
                    <a:pt x="544971" y="7482"/>
                  </a:lnTo>
                  <a:lnTo>
                    <a:pt x="543145" y="15275"/>
                  </a:lnTo>
                  <a:lnTo>
                    <a:pt x="548185" y="69601"/>
                  </a:lnTo>
                  <a:lnTo>
                    <a:pt x="544884" y="123396"/>
                  </a:lnTo>
                  <a:lnTo>
                    <a:pt x="531658" y="175353"/>
                  </a:lnTo>
                  <a:lnTo>
                    <a:pt x="506922" y="224162"/>
                  </a:lnTo>
                  <a:lnTo>
                    <a:pt x="505652" y="231561"/>
                  </a:lnTo>
                  <a:lnTo>
                    <a:pt x="510272" y="236792"/>
                  </a:lnTo>
                  <a:lnTo>
                    <a:pt x="517507" y="238087"/>
                  </a:lnTo>
                  <a:close/>
                </a:path>
                <a:path w="795654" h="880745">
                  <a:moveTo>
                    <a:pt x="478101" y="295212"/>
                  </a:moveTo>
                  <a:lnTo>
                    <a:pt x="481810" y="291319"/>
                  </a:lnTo>
                  <a:lnTo>
                    <a:pt x="487402" y="285581"/>
                  </a:lnTo>
                  <a:lnTo>
                    <a:pt x="492157" y="279209"/>
                  </a:lnTo>
                  <a:lnTo>
                    <a:pt x="499263" y="268021"/>
                  </a:lnTo>
                  <a:lnTo>
                    <a:pt x="497019" y="261677"/>
                  </a:lnTo>
                  <a:lnTo>
                    <a:pt x="487919" y="256630"/>
                  </a:lnTo>
                  <a:lnTo>
                    <a:pt x="482102" y="258504"/>
                  </a:lnTo>
                  <a:lnTo>
                    <a:pt x="479231" y="263031"/>
                  </a:lnTo>
                  <a:lnTo>
                    <a:pt x="475779" y="268596"/>
                  </a:lnTo>
                  <a:lnTo>
                    <a:pt x="472185" y="272893"/>
                  </a:lnTo>
                  <a:lnTo>
                    <a:pt x="467635" y="277679"/>
                  </a:lnTo>
                  <a:lnTo>
                    <a:pt x="463869" y="281370"/>
                  </a:lnTo>
                  <a:lnTo>
                    <a:pt x="464175" y="287829"/>
                  </a:lnTo>
                  <a:lnTo>
                    <a:pt x="467870" y="291578"/>
                  </a:lnTo>
                  <a:lnTo>
                    <a:pt x="471767" y="295269"/>
                  </a:lnTo>
                  <a:lnTo>
                    <a:pt x="478101" y="295212"/>
                  </a:lnTo>
                  <a:close/>
                </a:path>
                <a:path w="795654" h="880745">
                  <a:moveTo>
                    <a:pt x="709880" y="379557"/>
                  </a:moveTo>
                  <a:lnTo>
                    <a:pt x="714059" y="373372"/>
                  </a:lnTo>
                  <a:lnTo>
                    <a:pt x="724720" y="335453"/>
                  </a:lnTo>
                  <a:lnTo>
                    <a:pt x="741478" y="300566"/>
                  </a:lnTo>
                  <a:lnTo>
                    <a:pt x="764102" y="269123"/>
                  </a:lnTo>
                  <a:lnTo>
                    <a:pt x="792361" y="241538"/>
                  </a:lnTo>
                  <a:lnTo>
                    <a:pt x="795637" y="234897"/>
                  </a:lnTo>
                  <a:lnTo>
                    <a:pt x="792595" y="228706"/>
                  </a:lnTo>
                  <a:lnTo>
                    <a:pt x="785892" y="225520"/>
                  </a:lnTo>
                  <a:lnTo>
                    <a:pt x="778187" y="227897"/>
                  </a:lnTo>
                  <a:lnTo>
                    <a:pt x="748261" y="257270"/>
                  </a:lnTo>
                  <a:lnTo>
                    <a:pt x="724180" y="290952"/>
                  </a:lnTo>
                  <a:lnTo>
                    <a:pt x="706344" y="328256"/>
                  </a:lnTo>
                  <a:lnTo>
                    <a:pt x="695154" y="368497"/>
                  </a:lnTo>
                  <a:lnTo>
                    <a:pt x="696867" y="376149"/>
                  </a:lnTo>
                  <a:lnTo>
                    <a:pt x="702963" y="380159"/>
                  </a:lnTo>
                  <a:lnTo>
                    <a:pt x="709880" y="379557"/>
                  </a:lnTo>
                  <a:close/>
                </a:path>
                <a:path w="795654" h="880745">
                  <a:moveTo>
                    <a:pt x="704743" y="437561"/>
                  </a:moveTo>
                  <a:lnTo>
                    <a:pt x="708019" y="432918"/>
                  </a:lnTo>
                  <a:lnTo>
                    <a:pt x="708752" y="427472"/>
                  </a:lnTo>
                  <a:lnTo>
                    <a:pt x="709545" y="421355"/>
                  </a:lnTo>
                  <a:lnTo>
                    <a:pt x="709441" y="414838"/>
                  </a:lnTo>
                  <a:lnTo>
                    <a:pt x="708730" y="408494"/>
                  </a:lnTo>
                  <a:lnTo>
                    <a:pt x="708104" y="403217"/>
                  </a:lnTo>
                  <a:lnTo>
                    <a:pt x="704439" y="398805"/>
                  </a:lnTo>
                  <a:lnTo>
                    <a:pt x="693970" y="398948"/>
                  </a:lnTo>
                  <a:lnTo>
                    <a:pt x="688495" y="403562"/>
                  </a:lnTo>
                  <a:lnTo>
                    <a:pt x="689121" y="408839"/>
                  </a:lnTo>
                  <a:lnTo>
                    <a:pt x="689833" y="415183"/>
                  </a:lnTo>
                  <a:lnTo>
                    <a:pt x="689676" y="421556"/>
                  </a:lnTo>
                  <a:lnTo>
                    <a:pt x="689114" y="428044"/>
                  </a:lnTo>
                  <a:lnTo>
                    <a:pt x="688613" y="433205"/>
                  </a:lnTo>
                  <a:lnTo>
                    <a:pt x="694273" y="437704"/>
                  </a:lnTo>
                  <a:lnTo>
                    <a:pt x="704743" y="437561"/>
                  </a:lnTo>
                  <a:close/>
                </a:path>
                <a:path w="795654" h="880745">
                  <a:moveTo>
                    <a:pt x="218053" y="738807"/>
                  </a:moveTo>
                  <a:lnTo>
                    <a:pt x="224573" y="735294"/>
                  </a:lnTo>
                  <a:lnTo>
                    <a:pt x="241434" y="704230"/>
                  </a:lnTo>
                  <a:lnTo>
                    <a:pt x="250433" y="668551"/>
                  </a:lnTo>
                  <a:lnTo>
                    <a:pt x="253248" y="631482"/>
                  </a:lnTo>
                  <a:lnTo>
                    <a:pt x="251555" y="596248"/>
                  </a:lnTo>
                  <a:lnTo>
                    <a:pt x="247715" y="589247"/>
                  </a:lnTo>
                  <a:lnTo>
                    <a:pt x="240699" y="586955"/>
                  </a:lnTo>
                  <a:lnTo>
                    <a:pt x="234194" y="589345"/>
                  </a:lnTo>
                  <a:lnTo>
                    <a:pt x="231889" y="596391"/>
                  </a:lnTo>
                  <a:lnTo>
                    <a:pt x="233622" y="627464"/>
                  </a:lnTo>
                  <a:lnTo>
                    <a:pt x="231866" y="661207"/>
                  </a:lnTo>
                  <a:lnTo>
                    <a:pt x="224749" y="693859"/>
                  </a:lnTo>
                  <a:lnTo>
                    <a:pt x="210399" y="721654"/>
                  </a:lnTo>
                  <a:lnTo>
                    <a:pt x="208308" y="729430"/>
                  </a:lnTo>
                  <a:lnTo>
                    <a:pt x="211746" y="736000"/>
                  </a:lnTo>
                  <a:lnTo>
                    <a:pt x="218053" y="738807"/>
                  </a:lnTo>
                  <a:close/>
                </a:path>
                <a:path w="795654" h="880745">
                  <a:moveTo>
                    <a:pt x="187159" y="776931"/>
                  </a:moveTo>
                  <a:lnTo>
                    <a:pt x="191186" y="773385"/>
                  </a:lnTo>
                  <a:lnTo>
                    <a:pt x="193474" y="771424"/>
                  </a:lnTo>
                  <a:lnTo>
                    <a:pt x="195705" y="769262"/>
                  </a:lnTo>
                  <a:lnTo>
                    <a:pt x="197994" y="767301"/>
                  </a:lnTo>
                  <a:lnTo>
                    <a:pt x="202020" y="763754"/>
                  </a:lnTo>
                  <a:lnTo>
                    <a:pt x="201339" y="756747"/>
                  </a:lnTo>
                  <a:lnTo>
                    <a:pt x="197759" y="753402"/>
                  </a:lnTo>
                  <a:lnTo>
                    <a:pt x="193602" y="749566"/>
                  </a:lnTo>
                  <a:lnTo>
                    <a:pt x="187846" y="750114"/>
                  </a:lnTo>
                  <a:lnTo>
                    <a:pt x="183819" y="753660"/>
                  </a:lnTo>
                  <a:lnTo>
                    <a:pt x="181531" y="755621"/>
                  </a:lnTo>
                  <a:lnTo>
                    <a:pt x="179300" y="757784"/>
                  </a:lnTo>
                  <a:lnTo>
                    <a:pt x="177012" y="759744"/>
                  </a:lnTo>
                  <a:lnTo>
                    <a:pt x="173188" y="763233"/>
                  </a:lnTo>
                  <a:lnTo>
                    <a:pt x="173869" y="770241"/>
                  </a:lnTo>
                  <a:lnTo>
                    <a:pt x="177246" y="773644"/>
                  </a:lnTo>
                  <a:lnTo>
                    <a:pt x="181403" y="777479"/>
                  </a:lnTo>
                  <a:lnTo>
                    <a:pt x="187159" y="776931"/>
                  </a:lnTo>
                  <a:close/>
                </a:path>
                <a:path w="795654" h="880745">
                  <a:moveTo>
                    <a:pt x="352640" y="825408"/>
                  </a:moveTo>
                  <a:lnTo>
                    <a:pt x="356842" y="819186"/>
                  </a:lnTo>
                  <a:lnTo>
                    <a:pt x="363454" y="794784"/>
                  </a:lnTo>
                  <a:lnTo>
                    <a:pt x="373996" y="772433"/>
                  </a:lnTo>
                  <a:lnTo>
                    <a:pt x="388335" y="752316"/>
                  </a:lnTo>
                  <a:lnTo>
                    <a:pt x="406338" y="734613"/>
                  </a:lnTo>
                  <a:lnTo>
                    <a:pt x="409561" y="727896"/>
                  </a:lnTo>
                  <a:lnTo>
                    <a:pt x="406474" y="721727"/>
                  </a:lnTo>
                  <a:lnTo>
                    <a:pt x="399775" y="718591"/>
                  </a:lnTo>
                  <a:lnTo>
                    <a:pt x="392164" y="720972"/>
                  </a:lnTo>
                  <a:lnTo>
                    <a:pt x="372498" y="740492"/>
                  </a:lnTo>
                  <a:lnTo>
                    <a:pt x="356694" y="762902"/>
                  </a:lnTo>
                  <a:lnTo>
                    <a:pt x="345017" y="787696"/>
                  </a:lnTo>
                  <a:lnTo>
                    <a:pt x="337735" y="814369"/>
                  </a:lnTo>
                  <a:lnTo>
                    <a:pt x="339503" y="822097"/>
                  </a:lnTo>
                  <a:lnTo>
                    <a:pt x="345666" y="826077"/>
                  </a:lnTo>
                  <a:lnTo>
                    <a:pt x="352640" y="825408"/>
                  </a:lnTo>
                  <a:close/>
                </a:path>
                <a:path w="795654" h="880745">
                  <a:moveTo>
                    <a:pt x="337004" y="880260"/>
                  </a:moveTo>
                  <a:lnTo>
                    <a:pt x="341409" y="875733"/>
                  </a:lnTo>
                  <a:lnTo>
                    <a:pt x="341447" y="870485"/>
                  </a:lnTo>
                  <a:lnTo>
                    <a:pt x="341396" y="867226"/>
                  </a:lnTo>
                  <a:lnTo>
                    <a:pt x="341401" y="864170"/>
                  </a:lnTo>
                  <a:lnTo>
                    <a:pt x="341350" y="860911"/>
                  </a:lnTo>
                  <a:lnTo>
                    <a:pt x="341186" y="855721"/>
                  </a:lnTo>
                  <a:lnTo>
                    <a:pt x="336654" y="851337"/>
                  </a:lnTo>
                  <a:lnTo>
                    <a:pt x="331390" y="851308"/>
                  </a:lnTo>
                  <a:lnTo>
                    <a:pt x="326184" y="851481"/>
                  </a:lnTo>
                  <a:lnTo>
                    <a:pt x="321780" y="856008"/>
                  </a:lnTo>
                  <a:lnTo>
                    <a:pt x="321735" y="864313"/>
                  </a:lnTo>
                  <a:lnTo>
                    <a:pt x="321839" y="870830"/>
                  </a:lnTo>
                  <a:lnTo>
                    <a:pt x="322003" y="876020"/>
                  </a:lnTo>
                  <a:lnTo>
                    <a:pt x="326535" y="880404"/>
                  </a:lnTo>
                  <a:lnTo>
                    <a:pt x="331798" y="880433"/>
                  </a:lnTo>
                  <a:lnTo>
                    <a:pt x="337004" y="880260"/>
                  </a:lnTo>
                  <a:close/>
                </a:path>
                <a:path w="795654" h="880745">
                  <a:moveTo>
                    <a:pt x="144310" y="199494"/>
                  </a:moveTo>
                  <a:lnTo>
                    <a:pt x="148919" y="193401"/>
                  </a:lnTo>
                  <a:lnTo>
                    <a:pt x="153098" y="174021"/>
                  </a:lnTo>
                  <a:lnTo>
                    <a:pt x="158538" y="153157"/>
                  </a:lnTo>
                  <a:lnTo>
                    <a:pt x="167184" y="134040"/>
                  </a:lnTo>
                  <a:lnTo>
                    <a:pt x="180984" y="119900"/>
                  </a:lnTo>
                  <a:lnTo>
                    <a:pt x="185468" y="113560"/>
                  </a:lnTo>
                  <a:lnTo>
                    <a:pt x="183966" y="106531"/>
                  </a:lnTo>
                  <a:lnTo>
                    <a:pt x="178415" y="102005"/>
                  </a:lnTo>
                  <a:lnTo>
                    <a:pt x="170749" y="103174"/>
                  </a:lnTo>
                  <a:lnTo>
                    <a:pt x="153434" y="119812"/>
                  </a:lnTo>
                  <a:lnTo>
                    <a:pt x="142361" y="141424"/>
                  </a:lnTo>
                  <a:lnTo>
                    <a:pt x="135246" y="165264"/>
                  </a:lnTo>
                  <a:lnTo>
                    <a:pt x="129811" y="188585"/>
                  </a:lnTo>
                  <a:lnTo>
                    <a:pt x="131174" y="196182"/>
                  </a:lnTo>
                  <a:lnTo>
                    <a:pt x="137201" y="200119"/>
                  </a:lnTo>
                  <a:lnTo>
                    <a:pt x="144310" y="199494"/>
                  </a:lnTo>
                  <a:close/>
                </a:path>
                <a:path w="795654" h="880745">
                  <a:moveTo>
                    <a:pt x="143608" y="233973"/>
                  </a:moveTo>
                  <a:lnTo>
                    <a:pt x="146483" y="227918"/>
                  </a:lnTo>
                  <a:lnTo>
                    <a:pt x="142115" y="212577"/>
                  </a:lnTo>
                  <a:lnTo>
                    <a:pt x="136770" y="209953"/>
                  </a:lnTo>
                  <a:lnTo>
                    <a:pt x="131389" y="211048"/>
                  </a:lnTo>
                  <a:lnTo>
                    <a:pt x="126065" y="212345"/>
                  </a:lnTo>
                  <a:lnTo>
                    <a:pt x="123191" y="218401"/>
                  </a:lnTo>
                  <a:lnTo>
                    <a:pt x="127558" y="233742"/>
                  </a:lnTo>
                  <a:lnTo>
                    <a:pt x="133163" y="236510"/>
                  </a:lnTo>
                  <a:lnTo>
                    <a:pt x="143608" y="233973"/>
                  </a:lnTo>
                  <a:close/>
                </a:path>
                <a:path w="795654" h="880745">
                  <a:moveTo>
                    <a:pt x="42069" y="138169"/>
                  </a:moveTo>
                  <a:lnTo>
                    <a:pt x="48792" y="133964"/>
                  </a:lnTo>
                  <a:lnTo>
                    <a:pt x="65593" y="104622"/>
                  </a:lnTo>
                  <a:lnTo>
                    <a:pt x="75332" y="72974"/>
                  </a:lnTo>
                  <a:lnTo>
                    <a:pt x="77949" y="39957"/>
                  </a:lnTo>
                  <a:lnTo>
                    <a:pt x="73381" y="6510"/>
                  </a:lnTo>
                  <a:lnTo>
                    <a:pt x="68812" y="446"/>
                  </a:lnTo>
                  <a:lnTo>
                    <a:pt x="61757" y="0"/>
                  </a:lnTo>
                  <a:lnTo>
                    <a:pt x="55805" y="4149"/>
                  </a:lnTo>
                  <a:lnTo>
                    <a:pt x="54544" y="11872"/>
                  </a:lnTo>
                  <a:lnTo>
                    <a:pt x="58513" y="41582"/>
                  </a:lnTo>
                  <a:lnTo>
                    <a:pt x="55895" y="70651"/>
                  </a:lnTo>
                  <a:lnTo>
                    <a:pt x="46924" y="98460"/>
                  </a:lnTo>
                  <a:lnTo>
                    <a:pt x="31834" y="124390"/>
                  </a:lnTo>
                  <a:lnTo>
                    <a:pt x="30353" y="131603"/>
                  </a:lnTo>
                  <a:lnTo>
                    <a:pt x="34844" y="136789"/>
                  </a:lnTo>
                  <a:lnTo>
                    <a:pt x="42069" y="138169"/>
                  </a:lnTo>
                  <a:close/>
                </a:path>
                <a:path w="795654" h="880745">
                  <a:moveTo>
                    <a:pt x="8708" y="165451"/>
                  </a:moveTo>
                  <a:lnTo>
                    <a:pt x="18113" y="162337"/>
                  </a:lnTo>
                  <a:lnTo>
                    <a:pt x="21674" y="160232"/>
                  </a:lnTo>
                  <a:lnTo>
                    <a:pt x="25353" y="157003"/>
                  </a:lnTo>
                  <a:lnTo>
                    <a:pt x="29437" y="153658"/>
                  </a:lnTo>
                  <a:lnTo>
                    <a:pt x="28553" y="146709"/>
                  </a:lnTo>
                  <a:lnTo>
                    <a:pt x="25118" y="143104"/>
                  </a:lnTo>
                  <a:lnTo>
                    <a:pt x="20961" y="139268"/>
                  </a:lnTo>
                  <a:lnTo>
                    <a:pt x="15205" y="139816"/>
                  </a:lnTo>
                  <a:lnTo>
                    <a:pt x="11178" y="143363"/>
                  </a:lnTo>
                  <a:lnTo>
                    <a:pt x="10733" y="143489"/>
                  </a:lnTo>
                  <a:lnTo>
                    <a:pt x="9876" y="144170"/>
                  </a:lnTo>
                  <a:lnTo>
                    <a:pt x="9673" y="144228"/>
                  </a:lnTo>
                  <a:lnTo>
                    <a:pt x="9528" y="144487"/>
                  </a:lnTo>
                  <a:lnTo>
                    <a:pt x="8110" y="144891"/>
                  </a:lnTo>
                  <a:lnTo>
                    <a:pt x="2901" y="146592"/>
                  </a:lnTo>
                  <a:lnTo>
                    <a:pt x="0" y="151782"/>
                  </a:lnTo>
                  <a:lnTo>
                    <a:pt x="2525" y="162192"/>
                  </a:lnTo>
                  <a:lnTo>
                    <a:pt x="8708" y="165451"/>
                  </a:lnTo>
                  <a:close/>
                </a:path>
                <a:path w="795654" h="880745">
                  <a:moveTo>
                    <a:pt x="10733" y="143489"/>
                  </a:moveTo>
                  <a:lnTo>
                    <a:pt x="11178" y="143363"/>
                  </a:lnTo>
                  <a:lnTo>
                    <a:pt x="12019" y="142469"/>
                  </a:lnTo>
                  <a:lnTo>
                    <a:pt x="10733" y="143489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38E0539-D863-4573-AEB9-80DE7A725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" y="200720"/>
            <a:ext cx="3376317" cy="31448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1F8189-E63A-4DFC-97E1-ECD0DC05A771}"/>
              </a:ext>
            </a:extLst>
          </p:cNvPr>
          <p:cNvSpPr txBox="1"/>
          <p:nvPr/>
        </p:nvSpPr>
        <p:spPr>
          <a:xfrm>
            <a:off x="4953000" y="3518043"/>
            <a:ext cx="774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E52DC-FF4C-4F59-AF5C-3844269E2A04}"/>
              </a:ext>
            </a:extLst>
          </p:cNvPr>
          <p:cNvSpPr txBox="1"/>
          <p:nvPr/>
        </p:nvSpPr>
        <p:spPr>
          <a:xfrm>
            <a:off x="4765444" y="5206908"/>
            <a:ext cx="7941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NGUYỄN HẢI YẾN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7458421" cy="830997"/>
          </a:xfrm>
        </p:spPr>
        <p:txBody>
          <a:bodyPr/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D3F11-A53B-448A-8BB6-DE2F9198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09636"/>
            <a:ext cx="12159551" cy="76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4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7458421" cy="830997"/>
          </a:xfrm>
        </p:spPr>
        <p:txBody>
          <a:bodyPr/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DF6B23-C61C-46AB-B091-7955F1EF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28"/>
            <a:ext cx="16459200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9296400" cy="83099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85F67-B3ED-4F13-8B74-C4B31F71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13331"/>
            <a:ext cx="14226860" cy="8393545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24EA7624-7F54-41C3-A4F6-45967C7E7B2B}"/>
              </a:ext>
            </a:extLst>
          </p:cNvPr>
          <p:cNvSpPr txBox="1">
            <a:spLocks/>
          </p:cNvSpPr>
          <p:nvPr/>
        </p:nvSpPr>
        <p:spPr>
          <a:xfrm>
            <a:off x="566669" y="5143500"/>
            <a:ext cx="301473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A794A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35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9296400" cy="83099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24EA7624-7F54-41C3-A4F6-45967C7E7B2B}"/>
              </a:ext>
            </a:extLst>
          </p:cNvPr>
          <p:cNvSpPr txBox="1">
            <a:spLocks/>
          </p:cNvSpPr>
          <p:nvPr/>
        </p:nvSpPr>
        <p:spPr>
          <a:xfrm>
            <a:off x="566669" y="5143500"/>
            <a:ext cx="301473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A794A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45CDEB-1021-44B7-9631-3C79B87D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81" y="1408075"/>
            <a:ext cx="14198053" cy="80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9296400" cy="83099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24EA7624-7F54-41C3-A4F6-45967C7E7B2B}"/>
              </a:ext>
            </a:extLst>
          </p:cNvPr>
          <p:cNvSpPr txBox="1">
            <a:spLocks/>
          </p:cNvSpPr>
          <p:nvPr/>
        </p:nvSpPr>
        <p:spPr>
          <a:xfrm>
            <a:off x="566669" y="5143500"/>
            <a:ext cx="301473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A794A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A0F26-F545-4963-88CD-FC45B8FC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53" y="1774449"/>
            <a:ext cx="14896407" cy="78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3601" y="2857500"/>
            <a:ext cx="13182600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" sz="5400" dirty="0"/>
            </a:br>
            <a:r>
              <a:rPr lang="e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sz="48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5345" y="3181639"/>
            <a:ext cx="889508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sz="7200" spc="-215" dirty="0">
                <a:solidFill>
                  <a:srgbClr val="53A272"/>
                </a:solidFill>
              </a:rPr>
              <a:t>C</a:t>
            </a:r>
            <a:r>
              <a:rPr sz="7200" spc="195" dirty="0">
                <a:solidFill>
                  <a:srgbClr val="53A272"/>
                </a:solidFill>
              </a:rPr>
              <a:t>Ả</a:t>
            </a:r>
            <a:r>
              <a:rPr sz="7200" spc="190" dirty="0">
                <a:solidFill>
                  <a:srgbClr val="53A272"/>
                </a:solidFill>
              </a:rPr>
              <a:t>M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110" dirty="0">
                <a:solidFill>
                  <a:srgbClr val="53A272"/>
                </a:solidFill>
              </a:rPr>
              <a:t>Ơ</a:t>
            </a:r>
            <a:r>
              <a:rPr sz="7200" spc="80" dirty="0">
                <a:solidFill>
                  <a:srgbClr val="53A272"/>
                </a:solidFill>
              </a:rPr>
              <a:t>N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-204" dirty="0">
                <a:solidFill>
                  <a:srgbClr val="53A272"/>
                </a:solidFill>
              </a:rPr>
              <a:t>T</a:t>
            </a:r>
            <a:r>
              <a:rPr sz="7200" spc="-25" dirty="0">
                <a:solidFill>
                  <a:srgbClr val="53A272"/>
                </a:solidFill>
              </a:rPr>
              <a:t>H</a:t>
            </a:r>
            <a:r>
              <a:rPr sz="7200" spc="195" dirty="0">
                <a:solidFill>
                  <a:srgbClr val="53A272"/>
                </a:solidFill>
              </a:rPr>
              <a:t>Ầ</a:t>
            </a:r>
            <a:r>
              <a:rPr sz="7200" spc="-20" dirty="0">
                <a:solidFill>
                  <a:srgbClr val="53A272"/>
                </a:solidFill>
              </a:rPr>
              <a:t>Y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265" dirty="0">
                <a:solidFill>
                  <a:srgbClr val="53A272"/>
                </a:solidFill>
              </a:rPr>
              <a:t>V</a:t>
            </a:r>
            <a:r>
              <a:rPr sz="7200" spc="195" dirty="0">
                <a:solidFill>
                  <a:srgbClr val="53A272"/>
                </a:solidFill>
              </a:rPr>
              <a:t>À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-215" dirty="0">
                <a:solidFill>
                  <a:srgbClr val="53A272"/>
                </a:solidFill>
              </a:rPr>
              <a:t>C</a:t>
            </a:r>
            <a:r>
              <a:rPr sz="7200" spc="195" dirty="0">
                <a:solidFill>
                  <a:srgbClr val="53A272"/>
                </a:solidFill>
              </a:rPr>
              <a:t>Á</a:t>
            </a:r>
            <a:r>
              <a:rPr sz="7200" spc="-145" dirty="0">
                <a:solidFill>
                  <a:srgbClr val="53A272"/>
                </a:solidFill>
              </a:rPr>
              <a:t>C  </a:t>
            </a:r>
            <a:r>
              <a:rPr sz="7200" spc="210" dirty="0">
                <a:solidFill>
                  <a:srgbClr val="53A272"/>
                </a:solidFill>
              </a:rPr>
              <a:t>B</a:t>
            </a:r>
            <a:r>
              <a:rPr sz="7200" spc="195" dirty="0">
                <a:solidFill>
                  <a:srgbClr val="53A272"/>
                </a:solidFill>
              </a:rPr>
              <a:t>Ạ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15" dirty="0">
                <a:solidFill>
                  <a:srgbClr val="53A272"/>
                </a:solidFill>
              </a:rPr>
              <a:t>Đ</a:t>
            </a:r>
            <a:r>
              <a:rPr sz="7200" spc="195" dirty="0">
                <a:solidFill>
                  <a:srgbClr val="53A272"/>
                </a:solidFill>
              </a:rPr>
              <a:t>Ã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110" dirty="0">
                <a:solidFill>
                  <a:srgbClr val="53A272"/>
                </a:solidFill>
              </a:rPr>
              <a:t>L</a:t>
            </a:r>
            <a:r>
              <a:rPr sz="7200" spc="195" dirty="0">
                <a:solidFill>
                  <a:srgbClr val="53A272"/>
                </a:solidFill>
              </a:rPr>
              <a:t>Ắ</a:t>
            </a:r>
            <a:r>
              <a:rPr sz="7200" spc="80" dirty="0">
                <a:solidFill>
                  <a:srgbClr val="53A272"/>
                </a:solidFill>
              </a:rPr>
              <a:t>N</a:t>
            </a:r>
            <a:r>
              <a:rPr sz="7200" spc="-25" dirty="0">
                <a:solidFill>
                  <a:srgbClr val="53A272"/>
                </a:solidFill>
              </a:rPr>
              <a:t>G</a:t>
            </a:r>
            <a:r>
              <a:rPr sz="7200" spc="-810" dirty="0">
                <a:solidFill>
                  <a:srgbClr val="53A272"/>
                </a:solidFill>
              </a:rPr>
              <a:t> </a:t>
            </a:r>
            <a:r>
              <a:rPr sz="7200" spc="80" dirty="0">
                <a:solidFill>
                  <a:srgbClr val="53A272"/>
                </a:solidFill>
              </a:rPr>
              <a:t>N</a:t>
            </a:r>
            <a:r>
              <a:rPr sz="7200" spc="-25" dirty="0">
                <a:solidFill>
                  <a:srgbClr val="53A272"/>
                </a:solidFill>
              </a:rPr>
              <a:t>GH</a:t>
            </a:r>
            <a:r>
              <a:rPr sz="7200" spc="-95" dirty="0">
                <a:solidFill>
                  <a:srgbClr val="53A272"/>
                </a:solidFill>
              </a:rPr>
              <a:t>E</a:t>
            </a:r>
            <a:r>
              <a:rPr sz="7200" spc="-470" dirty="0">
                <a:solidFill>
                  <a:srgbClr val="53A272"/>
                </a:solidFill>
              </a:rPr>
              <a:t>.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4543399" y="2608172"/>
            <a:ext cx="758825" cy="788035"/>
          </a:xfrm>
          <a:custGeom>
            <a:avLst/>
            <a:gdLst/>
            <a:ahLst/>
            <a:cxnLst/>
            <a:rect l="l" t="t" r="r" b="b"/>
            <a:pathLst>
              <a:path w="758825" h="788035">
                <a:moveTo>
                  <a:pt x="59486" y="538302"/>
                </a:moveTo>
                <a:lnTo>
                  <a:pt x="59461" y="537794"/>
                </a:lnTo>
                <a:lnTo>
                  <a:pt x="59118" y="538708"/>
                </a:lnTo>
                <a:lnTo>
                  <a:pt x="59486" y="538302"/>
                </a:lnTo>
                <a:close/>
              </a:path>
              <a:path w="758825" h="788035">
                <a:moveTo>
                  <a:pt x="60134" y="535952"/>
                </a:moveTo>
                <a:lnTo>
                  <a:pt x="59410" y="536765"/>
                </a:lnTo>
                <a:lnTo>
                  <a:pt x="59461" y="537794"/>
                </a:lnTo>
                <a:lnTo>
                  <a:pt x="60134" y="535952"/>
                </a:lnTo>
                <a:close/>
              </a:path>
              <a:path w="758825" h="788035">
                <a:moveTo>
                  <a:pt x="163055" y="33058"/>
                </a:moveTo>
                <a:lnTo>
                  <a:pt x="161188" y="26949"/>
                </a:lnTo>
                <a:lnTo>
                  <a:pt x="159092" y="16205"/>
                </a:lnTo>
                <a:lnTo>
                  <a:pt x="155765" y="11722"/>
                </a:lnTo>
                <a:lnTo>
                  <a:pt x="150888" y="7327"/>
                </a:lnTo>
                <a:lnTo>
                  <a:pt x="153085" y="4889"/>
                </a:lnTo>
                <a:lnTo>
                  <a:pt x="150723" y="4229"/>
                </a:lnTo>
                <a:lnTo>
                  <a:pt x="149098" y="2768"/>
                </a:lnTo>
                <a:lnTo>
                  <a:pt x="142011" y="508"/>
                </a:lnTo>
                <a:lnTo>
                  <a:pt x="135001" y="0"/>
                </a:lnTo>
                <a:lnTo>
                  <a:pt x="128092" y="1219"/>
                </a:lnTo>
                <a:lnTo>
                  <a:pt x="102133" y="32512"/>
                </a:lnTo>
                <a:lnTo>
                  <a:pt x="94970" y="48996"/>
                </a:lnTo>
                <a:lnTo>
                  <a:pt x="91414" y="56870"/>
                </a:lnTo>
                <a:lnTo>
                  <a:pt x="83934" y="75285"/>
                </a:lnTo>
                <a:lnTo>
                  <a:pt x="77114" y="93738"/>
                </a:lnTo>
                <a:lnTo>
                  <a:pt x="71031" y="112306"/>
                </a:lnTo>
                <a:lnTo>
                  <a:pt x="65760" y="131038"/>
                </a:lnTo>
                <a:lnTo>
                  <a:pt x="60464" y="149491"/>
                </a:lnTo>
                <a:lnTo>
                  <a:pt x="51092" y="187490"/>
                </a:lnTo>
                <a:lnTo>
                  <a:pt x="42265" y="234683"/>
                </a:lnTo>
                <a:lnTo>
                  <a:pt x="40538" y="243954"/>
                </a:lnTo>
                <a:lnTo>
                  <a:pt x="38557" y="253238"/>
                </a:lnTo>
                <a:lnTo>
                  <a:pt x="34315" y="271526"/>
                </a:lnTo>
                <a:lnTo>
                  <a:pt x="28130" y="300456"/>
                </a:lnTo>
                <a:lnTo>
                  <a:pt x="20066" y="340499"/>
                </a:lnTo>
                <a:lnTo>
                  <a:pt x="13487" y="380022"/>
                </a:lnTo>
                <a:lnTo>
                  <a:pt x="9359" y="418833"/>
                </a:lnTo>
                <a:lnTo>
                  <a:pt x="7874" y="438632"/>
                </a:lnTo>
                <a:lnTo>
                  <a:pt x="6642" y="451015"/>
                </a:lnTo>
                <a:lnTo>
                  <a:pt x="1638" y="501929"/>
                </a:lnTo>
                <a:lnTo>
                  <a:pt x="0" y="542124"/>
                </a:lnTo>
                <a:lnTo>
                  <a:pt x="2476" y="552450"/>
                </a:lnTo>
                <a:lnTo>
                  <a:pt x="8991" y="560755"/>
                </a:lnTo>
                <a:lnTo>
                  <a:pt x="18122" y="566153"/>
                </a:lnTo>
                <a:lnTo>
                  <a:pt x="28435" y="567804"/>
                </a:lnTo>
                <a:lnTo>
                  <a:pt x="33083" y="567563"/>
                </a:lnTo>
                <a:lnTo>
                  <a:pt x="37642" y="565772"/>
                </a:lnTo>
                <a:lnTo>
                  <a:pt x="41389" y="563257"/>
                </a:lnTo>
                <a:lnTo>
                  <a:pt x="46672" y="560666"/>
                </a:lnTo>
                <a:lnTo>
                  <a:pt x="51892" y="556526"/>
                </a:lnTo>
                <a:lnTo>
                  <a:pt x="55981" y="545465"/>
                </a:lnTo>
                <a:lnTo>
                  <a:pt x="58102" y="541477"/>
                </a:lnTo>
                <a:lnTo>
                  <a:pt x="58915" y="539267"/>
                </a:lnTo>
                <a:lnTo>
                  <a:pt x="59118" y="538708"/>
                </a:lnTo>
                <a:lnTo>
                  <a:pt x="58750" y="539115"/>
                </a:lnTo>
                <a:lnTo>
                  <a:pt x="60058" y="534403"/>
                </a:lnTo>
                <a:lnTo>
                  <a:pt x="60528" y="533349"/>
                </a:lnTo>
                <a:lnTo>
                  <a:pt x="61442" y="531228"/>
                </a:lnTo>
                <a:lnTo>
                  <a:pt x="62763" y="526516"/>
                </a:lnTo>
                <a:lnTo>
                  <a:pt x="59982" y="532853"/>
                </a:lnTo>
                <a:lnTo>
                  <a:pt x="62915" y="524446"/>
                </a:lnTo>
                <a:lnTo>
                  <a:pt x="68491" y="507352"/>
                </a:lnTo>
                <a:lnTo>
                  <a:pt x="71424" y="498944"/>
                </a:lnTo>
                <a:lnTo>
                  <a:pt x="71348" y="497395"/>
                </a:lnTo>
                <a:lnTo>
                  <a:pt x="72809" y="495769"/>
                </a:lnTo>
                <a:lnTo>
                  <a:pt x="72732" y="494220"/>
                </a:lnTo>
                <a:lnTo>
                  <a:pt x="71996" y="495033"/>
                </a:lnTo>
                <a:lnTo>
                  <a:pt x="74041" y="489508"/>
                </a:lnTo>
                <a:lnTo>
                  <a:pt x="75272" y="483247"/>
                </a:lnTo>
                <a:lnTo>
                  <a:pt x="76631" y="479552"/>
                </a:lnTo>
                <a:lnTo>
                  <a:pt x="76657" y="480072"/>
                </a:lnTo>
                <a:lnTo>
                  <a:pt x="77304" y="477710"/>
                </a:lnTo>
                <a:lnTo>
                  <a:pt x="78701" y="474535"/>
                </a:lnTo>
                <a:lnTo>
                  <a:pt x="79349" y="472186"/>
                </a:lnTo>
                <a:lnTo>
                  <a:pt x="89522" y="441871"/>
                </a:lnTo>
                <a:lnTo>
                  <a:pt x="106057" y="380568"/>
                </a:lnTo>
                <a:lnTo>
                  <a:pt x="113538" y="340080"/>
                </a:lnTo>
                <a:lnTo>
                  <a:pt x="117576" y="310553"/>
                </a:lnTo>
                <a:lnTo>
                  <a:pt x="119189" y="300710"/>
                </a:lnTo>
                <a:lnTo>
                  <a:pt x="123278" y="281266"/>
                </a:lnTo>
                <a:lnTo>
                  <a:pt x="124879" y="271424"/>
                </a:lnTo>
                <a:lnTo>
                  <a:pt x="127266" y="261429"/>
                </a:lnTo>
                <a:lnTo>
                  <a:pt x="129578" y="251510"/>
                </a:lnTo>
                <a:lnTo>
                  <a:pt x="131749" y="241744"/>
                </a:lnTo>
                <a:lnTo>
                  <a:pt x="133718" y="232219"/>
                </a:lnTo>
                <a:lnTo>
                  <a:pt x="135851" y="222224"/>
                </a:lnTo>
                <a:lnTo>
                  <a:pt x="137541" y="212255"/>
                </a:lnTo>
                <a:lnTo>
                  <a:pt x="138950" y="202298"/>
                </a:lnTo>
                <a:lnTo>
                  <a:pt x="140208" y="192354"/>
                </a:lnTo>
                <a:lnTo>
                  <a:pt x="141998" y="182041"/>
                </a:lnTo>
                <a:lnTo>
                  <a:pt x="145630" y="161988"/>
                </a:lnTo>
                <a:lnTo>
                  <a:pt x="147421" y="151676"/>
                </a:lnTo>
                <a:lnTo>
                  <a:pt x="148793" y="141617"/>
                </a:lnTo>
                <a:lnTo>
                  <a:pt x="150368" y="131470"/>
                </a:lnTo>
                <a:lnTo>
                  <a:pt x="152095" y="121462"/>
                </a:lnTo>
                <a:lnTo>
                  <a:pt x="153911" y="111810"/>
                </a:lnTo>
                <a:lnTo>
                  <a:pt x="155727" y="102412"/>
                </a:lnTo>
                <a:lnTo>
                  <a:pt x="157403" y="93027"/>
                </a:lnTo>
                <a:lnTo>
                  <a:pt x="158762" y="83858"/>
                </a:lnTo>
                <a:lnTo>
                  <a:pt x="159740" y="74307"/>
                </a:lnTo>
                <a:lnTo>
                  <a:pt x="160578" y="68199"/>
                </a:lnTo>
                <a:lnTo>
                  <a:pt x="161328" y="61722"/>
                </a:lnTo>
                <a:lnTo>
                  <a:pt x="161925" y="55118"/>
                </a:lnTo>
                <a:lnTo>
                  <a:pt x="162293" y="48602"/>
                </a:lnTo>
                <a:lnTo>
                  <a:pt x="162140" y="45504"/>
                </a:lnTo>
                <a:lnTo>
                  <a:pt x="162712" y="41605"/>
                </a:lnTo>
                <a:lnTo>
                  <a:pt x="162560" y="38506"/>
                </a:lnTo>
                <a:lnTo>
                  <a:pt x="163055" y="33058"/>
                </a:lnTo>
                <a:close/>
              </a:path>
              <a:path w="758825" h="788035">
                <a:moveTo>
                  <a:pt x="510997" y="136652"/>
                </a:moveTo>
                <a:lnTo>
                  <a:pt x="509816" y="129273"/>
                </a:lnTo>
                <a:lnTo>
                  <a:pt x="508025" y="124714"/>
                </a:lnTo>
                <a:lnTo>
                  <a:pt x="504698" y="120243"/>
                </a:lnTo>
                <a:lnTo>
                  <a:pt x="501446" y="117309"/>
                </a:lnTo>
                <a:lnTo>
                  <a:pt x="497306" y="112090"/>
                </a:lnTo>
                <a:lnTo>
                  <a:pt x="493318" y="109969"/>
                </a:lnTo>
                <a:lnTo>
                  <a:pt x="488607" y="108661"/>
                </a:lnTo>
                <a:lnTo>
                  <a:pt x="483069" y="106616"/>
                </a:lnTo>
                <a:lnTo>
                  <a:pt x="476161" y="107746"/>
                </a:lnTo>
                <a:lnTo>
                  <a:pt x="463943" y="111467"/>
                </a:lnTo>
                <a:lnTo>
                  <a:pt x="458736" y="115608"/>
                </a:lnTo>
                <a:lnTo>
                  <a:pt x="452704" y="119024"/>
                </a:lnTo>
                <a:lnTo>
                  <a:pt x="445211" y="124053"/>
                </a:lnTo>
                <a:lnTo>
                  <a:pt x="439267" y="129006"/>
                </a:lnTo>
                <a:lnTo>
                  <a:pt x="433400" y="135509"/>
                </a:lnTo>
                <a:lnTo>
                  <a:pt x="419239" y="149047"/>
                </a:lnTo>
                <a:lnTo>
                  <a:pt x="392125" y="176644"/>
                </a:lnTo>
                <a:lnTo>
                  <a:pt x="365048" y="206540"/>
                </a:lnTo>
                <a:lnTo>
                  <a:pt x="351815" y="222618"/>
                </a:lnTo>
                <a:lnTo>
                  <a:pt x="344792" y="230682"/>
                </a:lnTo>
                <a:lnTo>
                  <a:pt x="337934" y="239026"/>
                </a:lnTo>
                <a:lnTo>
                  <a:pt x="331076" y="247662"/>
                </a:lnTo>
                <a:lnTo>
                  <a:pt x="324942" y="255511"/>
                </a:lnTo>
                <a:lnTo>
                  <a:pt x="317550" y="264820"/>
                </a:lnTo>
                <a:lnTo>
                  <a:pt x="273151" y="321208"/>
                </a:lnTo>
                <a:lnTo>
                  <a:pt x="245732" y="359130"/>
                </a:lnTo>
                <a:lnTo>
                  <a:pt x="218935" y="397611"/>
                </a:lnTo>
                <a:lnTo>
                  <a:pt x="211785" y="407720"/>
                </a:lnTo>
                <a:lnTo>
                  <a:pt x="197459" y="427380"/>
                </a:lnTo>
                <a:lnTo>
                  <a:pt x="190715" y="437032"/>
                </a:lnTo>
                <a:lnTo>
                  <a:pt x="184670" y="446189"/>
                </a:lnTo>
                <a:lnTo>
                  <a:pt x="172300" y="464794"/>
                </a:lnTo>
                <a:lnTo>
                  <a:pt x="166255" y="473938"/>
                </a:lnTo>
                <a:lnTo>
                  <a:pt x="156400" y="488289"/>
                </a:lnTo>
                <a:lnTo>
                  <a:pt x="136512" y="516407"/>
                </a:lnTo>
                <a:lnTo>
                  <a:pt x="126225" y="531215"/>
                </a:lnTo>
                <a:lnTo>
                  <a:pt x="102819" y="567093"/>
                </a:lnTo>
                <a:lnTo>
                  <a:pt x="102323" y="572554"/>
                </a:lnTo>
                <a:lnTo>
                  <a:pt x="103378" y="577926"/>
                </a:lnTo>
                <a:lnTo>
                  <a:pt x="102641" y="578739"/>
                </a:lnTo>
                <a:lnTo>
                  <a:pt x="103454" y="579462"/>
                </a:lnTo>
                <a:lnTo>
                  <a:pt x="101244" y="581901"/>
                </a:lnTo>
                <a:lnTo>
                  <a:pt x="101333" y="583450"/>
                </a:lnTo>
                <a:lnTo>
                  <a:pt x="100596" y="584263"/>
                </a:lnTo>
                <a:lnTo>
                  <a:pt x="99212" y="587438"/>
                </a:lnTo>
                <a:lnTo>
                  <a:pt x="99364" y="590524"/>
                </a:lnTo>
                <a:lnTo>
                  <a:pt x="98793" y="594436"/>
                </a:lnTo>
                <a:lnTo>
                  <a:pt x="127520" y="620966"/>
                </a:lnTo>
                <a:lnTo>
                  <a:pt x="134962" y="619709"/>
                </a:lnTo>
                <a:lnTo>
                  <a:pt x="141071" y="617855"/>
                </a:lnTo>
                <a:lnTo>
                  <a:pt x="144741" y="613791"/>
                </a:lnTo>
                <a:lnTo>
                  <a:pt x="149225" y="610463"/>
                </a:lnTo>
                <a:lnTo>
                  <a:pt x="154432" y="606310"/>
                </a:lnTo>
                <a:lnTo>
                  <a:pt x="166458" y="592836"/>
                </a:lnTo>
                <a:lnTo>
                  <a:pt x="168490" y="590486"/>
                </a:lnTo>
                <a:lnTo>
                  <a:pt x="178435" y="578345"/>
                </a:lnTo>
                <a:lnTo>
                  <a:pt x="183692" y="572262"/>
                </a:lnTo>
                <a:lnTo>
                  <a:pt x="189484" y="565213"/>
                </a:lnTo>
                <a:lnTo>
                  <a:pt x="196596" y="557364"/>
                </a:lnTo>
                <a:lnTo>
                  <a:pt x="203390" y="550227"/>
                </a:lnTo>
                <a:lnTo>
                  <a:pt x="210096" y="543013"/>
                </a:lnTo>
                <a:lnTo>
                  <a:pt x="247103" y="501332"/>
                </a:lnTo>
                <a:lnTo>
                  <a:pt x="282854" y="457708"/>
                </a:lnTo>
                <a:lnTo>
                  <a:pt x="294652" y="443344"/>
                </a:lnTo>
                <a:lnTo>
                  <a:pt x="306603" y="429564"/>
                </a:lnTo>
                <a:lnTo>
                  <a:pt x="314299" y="421017"/>
                </a:lnTo>
                <a:lnTo>
                  <a:pt x="333286" y="399808"/>
                </a:lnTo>
                <a:lnTo>
                  <a:pt x="346494" y="384683"/>
                </a:lnTo>
                <a:lnTo>
                  <a:pt x="359346" y="369506"/>
                </a:lnTo>
                <a:lnTo>
                  <a:pt x="371475" y="355396"/>
                </a:lnTo>
                <a:lnTo>
                  <a:pt x="378421" y="347510"/>
                </a:lnTo>
                <a:lnTo>
                  <a:pt x="386346" y="338569"/>
                </a:lnTo>
                <a:lnTo>
                  <a:pt x="399796" y="323075"/>
                </a:lnTo>
                <a:lnTo>
                  <a:pt x="426148" y="290449"/>
                </a:lnTo>
                <a:lnTo>
                  <a:pt x="451434" y="256489"/>
                </a:lnTo>
                <a:lnTo>
                  <a:pt x="476440" y="219735"/>
                </a:lnTo>
                <a:lnTo>
                  <a:pt x="498106" y="180162"/>
                </a:lnTo>
                <a:lnTo>
                  <a:pt x="510565" y="143967"/>
                </a:lnTo>
                <a:lnTo>
                  <a:pt x="510997" y="136652"/>
                </a:lnTo>
                <a:close/>
              </a:path>
              <a:path w="758825" h="788035">
                <a:moveTo>
                  <a:pt x="697395" y="392785"/>
                </a:moveTo>
                <a:lnTo>
                  <a:pt x="693280" y="381889"/>
                </a:lnTo>
                <a:lnTo>
                  <a:pt x="692391" y="379615"/>
                </a:lnTo>
                <a:lnTo>
                  <a:pt x="688327" y="375945"/>
                </a:lnTo>
                <a:lnTo>
                  <a:pt x="684187" y="370738"/>
                </a:lnTo>
                <a:lnTo>
                  <a:pt x="675563" y="368846"/>
                </a:lnTo>
                <a:lnTo>
                  <a:pt x="665556" y="370128"/>
                </a:lnTo>
                <a:lnTo>
                  <a:pt x="658634" y="371259"/>
                </a:lnTo>
                <a:lnTo>
                  <a:pt x="653262" y="372313"/>
                </a:lnTo>
                <a:lnTo>
                  <a:pt x="646341" y="373443"/>
                </a:lnTo>
                <a:lnTo>
                  <a:pt x="627240" y="379056"/>
                </a:lnTo>
                <a:lnTo>
                  <a:pt x="608723" y="386308"/>
                </a:lnTo>
                <a:lnTo>
                  <a:pt x="590397" y="394284"/>
                </a:lnTo>
                <a:lnTo>
                  <a:pt x="571842" y="402056"/>
                </a:lnTo>
                <a:lnTo>
                  <a:pt x="528612" y="420535"/>
                </a:lnTo>
                <a:lnTo>
                  <a:pt x="493102" y="438632"/>
                </a:lnTo>
                <a:lnTo>
                  <a:pt x="457454" y="459536"/>
                </a:lnTo>
                <a:lnTo>
                  <a:pt x="404926" y="491744"/>
                </a:lnTo>
                <a:lnTo>
                  <a:pt x="387362" y="502272"/>
                </a:lnTo>
                <a:lnTo>
                  <a:pt x="369620" y="512368"/>
                </a:lnTo>
                <a:lnTo>
                  <a:pt x="351637" y="521830"/>
                </a:lnTo>
                <a:lnTo>
                  <a:pt x="333413" y="530809"/>
                </a:lnTo>
                <a:lnTo>
                  <a:pt x="315264" y="539864"/>
                </a:lnTo>
                <a:lnTo>
                  <a:pt x="280708" y="559562"/>
                </a:lnTo>
                <a:lnTo>
                  <a:pt x="241236" y="586968"/>
                </a:lnTo>
                <a:lnTo>
                  <a:pt x="216344" y="605421"/>
                </a:lnTo>
                <a:lnTo>
                  <a:pt x="203962" y="614146"/>
                </a:lnTo>
                <a:lnTo>
                  <a:pt x="171462" y="639013"/>
                </a:lnTo>
                <a:lnTo>
                  <a:pt x="166852" y="658634"/>
                </a:lnTo>
                <a:lnTo>
                  <a:pt x="170789" y="668261"/>
                </a:lnTo>
                <a:lnTo>
                  <a:pt x="172491" y="671283"/>
                </a:lnTo>
                <a:lnTo>
                  <a:pt x="177368" y="675678"/>
                </a:lnTo>
                <a:lnTo>
                  <a:pt x="182943" y="681913"/>
                </a:lnTo>
                <a:lnTo>
                  <a:pt x="190284" y="685876"/>
                </a:lnTo>
                <a:lnTo>
                  <a:pt x="198678" y="687451"/>
                </a:lnTo>
                <a:lnTo>
                  <a:pt x="207378" y="686549"/>
                </a:lnTo>
                <a:lnTo>
                  <a:pt x="209651" y="685660"/>
                </a:lnTo>
                <a:lnTo>
                  <a:pt x="211201" y="685584"/>
                </a:lnTo>
                <a:lnTo>
                  <a:pt x="212674" y="683958"/>
                </a:lnTo>
                <a:lnTo>
                  <a:pt x="233184" y="675932"/>
                </a:lnTo>
                <a:lnTo>
                  <a:pt x="235419" y="674992"/>
                </a:lnTo>
                <a:lnTo>
                  <a:pt x="236537" y="674535"/>
                </a:lnTo>
                <a:lnTo>
                  <a:pt x="242417" y="672084"/>
                </a:lnTo>
                <a:lnTo>
                  <a:pt x="261175" y="664692"/>
                </a:lnTo>
                <a:lnTo>
                  <a:pt x="270395" y="660844"/>
                </a:lnTo>
                <a:lnTo>
                  <a:pt x="302882" y="646137"/>
                </a:lnTo>
                <a:lnTo>
                  <a:pt x="335368" y="631558"/>
                </a:lnTo>
                <a:lnTo>
                  <a:pt x="399059" y="600011"/>
                </a:lnTo>
                <a:lnTo>
                  <a:pt x="443826" y="574078"/>
                </a:lnTo>
                <a:lnTo>
                  <a:pt x="458508" y="565200"/>
                </a:lnTo>
                <a:lnTo>
                  <a:pt x="530821" y="524294"/>
                </a:lnTo>
                <a:lnTo>
                  <a:pt x="548246" y="514946"/>
                </a:lnTo>
                <a:lnTo>
                  <a:pt x="565721" y="505650"/>
                </a:lnTo>
                <a:lnTo>
                  <a:pt x="582790" y="496138"/>
                </a:lnTo>
                <a:lnTo>
                  <a:pt x="608863" y="480060"/>
                </a:lnTo>
                <a:lnTo>
                  <a:pt x="618261" y="474002"/>
                </a:lnTo>
                <a:lnTo>
                  <a:pt x="627786" y="467779"/>
                </a:lnTo>
                <a:lnTo>
                  <a:pt x="637679" y="461479"/>
                </a:lnTo>
                <a:lnTo>
                  <a:pt x="645642" y="456272"/>
                </a:lnTo>
                <a:lnTo>
                  <a:pt x="653592" y="450773"/>
                </a:lnTo>
                <a:lnTo>
                  <a:pt x="661250" y="445008"/>
                </a:lnTo>
                <a:lnTo>
                  <a:pt x="667677" y="439521"/>
                </a:lnTo>
                <a:lnTo>
                  <a:pt x="680199" y="429069"/>
                </a:lnTo>
                <a:lnTo>
                  <a:pt x="685330" y="423379"/>
                </a:lnTo>
                <a:lnTo>
                  <a:pt x="692213" y="414108"/>
                </a:lnTo>
                <a:lnTo>
                  <a:pt x="696633" y="403720"/>
                </a:lnTo>
                <a:lnTo>
                  <a:pt x="697395" y="392785"/>
                </a:lnTo>
                <a:close/>
              </a:path>
              <a:path w="758825" h="788035">
                <a:moveTo>
                  <a:pt x="758456" y="702856"/>
                </a:moveTo>
                <a:lnTo>
                  <a:pt x="757047" y="695769"/>
                </a:lnTo>
                <a:lnTo>
                  <a:pt x="753960" y="688848"/>
                </a:lnTo>
                <a:lnTo>
                  <a:pt x="753071" y="686562"/>
                </a:lnTo>
                <a:lnTo>
                  <a:pt x="749007" y="682891"/>
                </a:lnTo>
                <a:lnTo>
                  <a:pt x="741934" y="680935"/>
                </a:lnTo>
                <a:lnTo>
                  <a:pt x="737133" y="678078"/>
                </a:lnTo>
                <a:lnTo>
                  <a:pt x="730872" y="676846"/>
                </a:lnTo>
                <a:lnTo>
                  <a:pt x="728510" y="676198"/>
                </a:lnTo>
                <a:lnTo>
                  <a:pt x="725424" y="676351"/>
                </a:lnTo>
                <a:lnTo>
                  <a:pt x="721512" y="675779"/>
                </a:lnTo>
                <a:lnTo>
                  <a:pt x="705154" y="674281"/>
                </a:lnTo>
                <a:lnTo>
                  <a:pt x="694969" y="673087"/>
                </a:lnTo>
                <a:lnTo>
                  <a:pt x="684504" y="672045"/>
                </a:lnTo>
                <a:lnTo>
                  <a:pt x="674052" y="671296"/>
                </a:lnTo>
                <a:lnTo>
                  <a:pt x="663905" y="670966"/>
                </a:lnTo>
                <a:lnTo>
                  <a:pt x="643420" y="670941"/>
                </a:lnTo>
                <a:lnTo>
                  <a:pt x="622782" y="672007"/>
                </a:lnTo>
                <a:lnTo>
                  <a:pt x="602030" y="673798"/>
                </a:lnTo>
                <a:lnTo>
                  <a:pt x="581228" y="675970"/>
                </a:lnTo>
                <a:lnTo>
                  <a:pt x="561428" y="677760"/>
                </a:lnTo>
                <a:lnTo>
                  <a:pt x="541464" y="678967"/>
                </a:lnTo>
                <a:lnTo>
                  <a:pt x="501637" y="680808"/>
                </a:lnTo>
                <a:lnTo>
                  <a:pt x="480644" y="682053"/>
                </a:lnTo>
                <a:lnTo>
                  <a:pt x="438454" y="686003"/>
                </a:lnTo>
                <a:lnTo>
                  <a:pt x="395668" y="692683"/>
                </a:lnTo>
                <a:lnTo>
                  <a:pt x="352234" y="700938"/>
                </a:lnTo>
                <a:lnTo>
                  <a:pt x="330796" y="705040"/>
                </a:lnTo>
                <a:lnTo>
                  <a:pt x="292125" y="712355"/>
                </a:lnTo>
                <a:lnTo>
                  <a:pt x="254114" y="721372"/>
                </a:lnTo>
                <a:lnTo>
                  <a:pt x="235915" y="742683"/>
                </a:lnTo>
                <a:lnTo>
                  <a:pt x="236334" y="752500"/>
                </a:lnTo>
                <a:lnTo>
                  <a:pt x="235686" y="754862"/>
                </a:lnTo>
                <a:lnTo>
                  <a:pt x="255739" y="783297"/>
                </a:lnTo>
                <a:lnTo>
                  <a:pt x="260375" y="783056"/>
                </a:lnTo>
                <a:lnTo>
                  <a:pt x="265836" y="783551"/>
                </a:lnTo>
                <a:lnTo>
                  <a:pt x="268185" y="784212"/>
                </a:lnTo>
                <a:lnTo>
                  <a:pt x="270471" y="783310"/>
                </a:lnTo>
                <a:lnTo>
                  <a:pt x="278206" y="782916"/>
                </a:lnTo>
                <a:lnTo>
                  <a:pt x="282105" y="783501"/>
                </a:lnTo>
                <a:lnTo>
                  <a:pt x="286740" y="783259"/>
                </a:lnTo>
                <a:lnTo>
                  <a:pt x="291465" y="784567"/>
                </a:lnTo>
                <a:lnTo>
                  <a:pt x="299186" y="784174"/>
                </a:lnTo>
                <a:lnTo>
                  <a:pt x="301548" y="784821"/>
                </a:lnTo>
                <a:lnTo>
                  <a:pt x="296913" y="785063"/>
                </a:lnTo>
                <a:lnTo>
                  <a:pt x="302158" y="785380"/>
                </a:lnTo>
                <a:lnTo>
                  <a:pt x="310908" y="785901"/>
                </a:lnTo>
                <a:lnTo>
                  <a:pt x="318719" y="787057"/>
                </a:lnTo>
                <a:lnTo>
                  <a:pt x="317169" y="787133"/>
                </a:lnTo>
                <a:lnTo>
                  <a:pt x="318871" y="787196"/>
                </a:lnTo>
                <a:lnTo>
                  <a:pt x="323596" y="787374"/>
                </a:lnTo>
                <a:lnTo>
                  <a:pt x="330085" y="787539"/>
                </a:lnTo>
                <a:lnTo>
                  <a:pt x="336702" y="787552"/>
                </a:lnTo>
                <a:lnTo>
                  <a:pt x="343535" y="787336"/>
                </a:lnTo>
                <a:lnTo>
                  <a:pt x="352806" y="786866"/>
                </a:lnTo>
                <a:lnTo>
                  <a:pt x="362000" y="786485"/>
                </a:lnTo>
                <a:lnTo>
                  <a:pt x="371055" y="786257"/>
                </a:lnTo>
                <a:lnTo>
                  <a:pt x="379907" y="786244"/>
                </a:lnTo>
                <a:lnTo>
                  <a:pt x="388645" y="786371"/>
                </a:lnTo>
                <a:lnTo>
                  <a:pt x="397459" y="786422"/>
                </a:lnTo>
                <a:lnTo>
                  <a:pt x="406400" y="786307"/>
                </a:lnTo>
                <a:lnTo>
                  <a:pt x="415556" y="785977"/>
                </a:lnTo>
                <a:lnTo>
                  <a:pt x="424942" y="785380"/>
                </a:lnTo>
                <a:lnTo>
                  <a:pt x="444004" y="783869"/>
                </a:lnTo>
                <a:lnTo>
                  <a:pt x="453402" y="783272"/>
                </a:lnTo>
                <a:lnTo>
                  <a:pt x="472478" y="781456"/>
                </a:lnTo>
                <a:lnTo>
                  <a:pt x="491464" y="779284"/>
                </a:lnTo>
                <a:lnTo>
                  <a:pt x="528929" y="774763"/>
                </a:lnTo>
                <a:lnTo>
                  <a:pt x="548601" y="772820"/>
                </a:lnTo>
                <a:lnTo>
                  <a:pt x="588264" y="769213"/>
                </a:lnTo>
                <a:lnTo>
                  <a:pt x="631418" y="763130"/>
                </a:lnTo>
                <a:lnTo>
                  <a:pt x="654431" y="758266"/>
                </a:lnTo>
                <a:lnTo>
                  <a:pt x="665213" y="755840"/>
                </a:lnTo>
                <a:lnTo>
                  <a:pt x="705535" y="744651"/>
                </a:lnTo>
                <a:lnTo>
                  <a:pt x="745375" y="727367"/>
                </a:lnTo>
                <a:lnTo>
                  <a:pt x="757986" y="709891"/>
                </a:lnTo>
                <a:lnTo>
                  <a:pt x="758456" y="702856"/>
                </a:lnTo>
                <a:close/>
              </a:path>
            </a:pathLst>
          </a:custGeom>
          <a:solidFill>
            <a:srgbClr val="FA79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011" y="7555610"/>
            <a:ext cx="713105" cy="857885"/>
          </a:xfrm>
          <a:custGeom>
            <a:avLst/>
            <a:gdLst/>
            <a:ahLst/>
            <a:cxnLst/>
            <a:rect l="l" t="t" r="r" b="b"/>
            <a:pathLst>
              <a:path w="713105" h="857884">
                <a:moveTo>
                  <a:pt x="533222" y="89509"/>
                </a:moveTo>
                <a:lnTo>
                  <a:pt x="514832" y="66306"/>
                </a:lnTo>
                <a:lnTo>
                  <a:pt x="509638" y="64566"/>
                </a:lnTo>
                <a:lnTo>
                  <a:pt x="507492" y="63398"/>
                </a:lnTo>
                <a:lnTo>
                  <a:pt x="505066" y="63741"/>
                </a:lnTo>
                <a:lnTo>
                  <a:pt x="497459" y="62357"/>
                </a:lnTo>
                <a:lnTo>
                  <a:pt x="493788" y="60896"/>
                </a:lnTo>
                <a:lnTo>
                  <a:pt x="489216" y="60058"/>
                </a:lnTo>
                <a:lnTo>
                  <a:pt x="484924" y="57708"/>
                </a:lnTo>
                <a:lnTo>
                  <a:pt x="477304" y="56324"/>
                </a:lnTo>
                <a:lnTo>
                  <a:pt x="475157" y="55143"/>
                </a:lnTo>
                <a:lnTo>
                  <a:pt x="479729" y="55981"/>
                </a:lnTo>
                <a:lnTo>
                  <a:pt x="474700" y="54470"/>
                </a:lnTo>
                <a:lnTo>
                  <a:pt x="466305" y="51955"/>
                </a:lnTo>
                <a:lnTo>
                  <a:pt x="458965" y="49047"/>
                </a:lnTo>
                <a:lnTo>
                  <a:pt x="460489" y="49326"/>
                </a:lnTo>
                <a:lnTo>
                  <a:pt x="458838" y="48869"/>
                </a:lnTo>
                <a:lnTo>
                  <a:pt x="425742" y="41402"/>
                </a:lnTo>
                <a:lnTo>
                  <a:pt x="416699" y="39674"/>
                </a:lnTo>
                <a:lnTo>
                  <a:pt x="407835" y="37820"/>
                </a:lnTo>
                <a:lnTo>
                  <a:pt x="399211" y="35801"/>
                </a:lnTo>
                <a:lnTo>
                  <a:pt x="390740" y="33680"/>
                </a:lnTo>
                <a:lnTo>
                  <a:pt x="382168" y="31610"/>
                </a:lnTo>
                <a:lnTo>
                  <a:pt x="373443" y="29667"/>
                </a:lnTo>
                <a:lnTo>
                  <a:pt x="364464" y="27889"/>
                </a:lnTo>
                <a:lnTo>
                  <a:pt x="355180" y="26327"/>
                </a:lnTo>
                <a:lnTo>
                  <a:pt x="336283" y="23418"/>
                </a:lnTo>
                <a:lnTo>
                  <a:pt x="326999" y="21856"/>
                </a:lnTo>
                <a:lnTo>
                  <a:pt x="308013" y="19240"/>
                </a:lnTo>
                <a:lnTo>
                  <a:pt x="289039" y="17005"/>
                </a:lnTo>
                <a:lnTo>
                  <a:pt x="251536" y="12827"/>
                </a:lnTo>
                <a:lnTo>
                  <a:pt x="231940" y="10198"/>
                </a:lnTo>
                <a:lnTo>
                  <a:pt x="192506" y="4610"/>
                </a:lnTo>
                <a:lnTo>
                  <a:pt x="149098" y="647"/>
                </a:lnTo>
                <a:lnTo>
                  <a:pt x="125590" y="101"/>
                </a:lnTo>
                <a:lnTo>
                  <a:pt x="114541" y="0"/>
                </a:lnTo>
                <a:lnTo>
                  <a:pt x="72720" y="1638"/>
                </a:lnTo>
                <a:lnTo>
                  <a:pt x="29984" y="9334"/>
                </a:lnTo>
                <a:lnTo>
                  <a:pt x="11391" y="37414"/>
                </a:lnTo>
                <a:lnTo>
                  <a:pt x="12801" y="44856"/>
                </a:lnTo>
                <a:lnTo>
                  <a:pt x="13144" y="47282"/>
                </a:lnTo>
                <a:lnTo>
                  <a:pt x="16256" y="51790"/>
                </a:lnTo>
                <a:lnTo>
                  <a:pt x="22694" y="55321"/>
                </a:lnTo>
                <a:lnTo>
                  <a:pt x="26708" y="59194"/>
                </a:lnTo>
                <a:lnTo>
                  <a:pt x="32524" y="61836"/>
                </a:lnTo>
                <a:lnTo>
                  <a:pt x="34671" y="63017"/>
                </a:lnTo>
                <a:lnTo>
                  <a:pt x="37719" y="63563"/>
                </a:lnTo>
                <a:lnTo>
                  <a:pt x="41389" y="65024"/>
                </a:lnTo>
                <a:lnTo>
                  <a:pt x="56959" y="70218"/>
                </a:lnTo>
                <a:lnTo>
                  <a:pt x="66598" y="73723"/>
                </a:lnTo>
                <a:lnTo>
                  <a:pt x="116281" y="87630"/>
                </a:lnTo>
                <a:lnTo>
                  <a:pt x="157238" y="94335"/>
                </a:lnTo>
                <a:lnTo>
                  <a:pt x="177977" y="96989"/>
                </a:lnTo>
                <a:lnTo>
                  <a:pt x="197662" y="99796"/>
                </a:lnTo>
                <a:lnTo>
                  <a:pt x="217373" y="103187"/>
                </a:lnTo>
                <a:lnTo>
                  <a:pt x="256565" y="110528"/>
                </a:lnTo>
                <a:lnTo>
                  <a:pt x="277279" y="114122"/>
                </a:lnTo>
                <a:lnTo>
                  <a:pt x="319239" y="119951"/>
                </a:lnTo>
                <a:lnTo>
                  <a:pt x="362419" y="123253"/>
                </a:lnTo>
                <a:lnTo>
                  <a:pt x="406603" y="125183"/>
                </a:lnTo>
                <a:lnTo>
                  <a:pt x="428409" y="126098"/>
                </a:lnTo>
                <a:lnTo>
                  <a:pt x="448144" y="127177"/>
                </a:lnTo>
                <a:lnTo>
                  <a:pt x="467728" y="127850"/>
                </a:lnTo>
                <a:lnTo>
                  <a:pt x="487248" y="128079"/>
                </a:lnTo>
                <a:lnTo>
                  <a:pt x="506780" y="127787"/>
                </a:lnTo>
                <a:lnTo>
                  <a:pt x="516610" y="125336"/>
                </a:lnTo>
                <a:lnTo>
                  <a:pt x="524332" y="119481"/>
                </a:lnTo>
                <a:lnTo>
                  <a:pt x="529386" y="111213"/>
                </a:lnTo>
                <a:lnTo>
                  <a:pt x="531228" y="101549"/>
                </a:lnTo>
                <a:lnTo>
                  <a:pt x="532409" y="99402"/>
                </a:lnTo>
                <a:lnTo>
                  <a:pt x="532968" y="96367"/>
                </a:lnTo>
                <a:lnTo>
                  <a:pt x="533222" y="89509"/>
                </a:lnTo>
                <a:close/>
              </a:path>
              <a:path w="713105" h="857884">
                <a:moveTo>
                  <a:pt x="577342" y="208851"/>
                </a:moveTo>
                <a:lnTo>
                  <a:pt x="575729" y="198577"/>
                </a:lnTo>
                <a:lnTo>
                  <a:pt x="574763" y="195249"/>
                </a:lnTo>
                <a:lnTo>
                  <a:pt x="571017" y="189852"/>
                </a:lnTo>
                <a:lnTo>
                  <a:pt x="567016" y="182511"/>
                </a:lnTo>
                <a:lnTo>
                  <a:pt x="560781" y="176974"/>
                </a:lnTo>
                <a:lnTo>
                  <a:pt x="552970" y="173507"/>
                </a:lnTo>
                <a:lnTo>
                  <a:pt x="544296" y="172389"/>
                </a:lnTo>
                <a:lnTo>
                  <a:pt x="541870" y="172732"/>
                </a:lnTo>
                <a:lnTo>
                  <a:pt x="540346" y="172466"/>
                </a:lnTo>
                <a:lnTo>
                  <a:pt x="538556" y="173710"/>
                </a:lnTo>
                <a:lnTo>
                  <a:pt x="516737" y="176809"/>
                </a:lnTo>
                <a:lnTo>
                  <a:pt x="514350" y="177203"/>
                </a:lnTo>
                <a:lnTo>
                  <a:pt x="513156" y="177406"/>
                </a:lnTo>
                <a:lnTo>
                  <a:pt x="506882" y="178435"/>
                </a:lnTo>
                <a:lnTo>
                  <a:pt x="486930" y="181343"/>
                </a:lnTo>
                <a:lnTo>
                  <a:pt x="477062" y="182956"/>
                </a:lnTo>
                <a:lnTo>
                  <a:pt x="442074" y="189839"/>
                </a:lnTo>
                <a:lnTo>
                  <a:pt x="407111" y="196570"/>
                </a:lnTo>
                <a:lnTo>
                  <a:pt x="372338" y="203936"/>
                </a:lnTo>
                <a:lnTo>
                  <a:pt x="321221" y="217449"/>
                </a:lnTo>
                <a:lnTo>
                  <a:pt x="272046" y="232943"/>
                </a:lnTo>
                <a:lnTo>
                  <a:pt x="192278" y="256184"/>
                </a:lnTo>
                <a:lnTo>
                  <a:pt x="173177" y="261289"/>
                </a:lnTo>
                <a:lnTo>
                  <a:pt x="154038" y="266331"/>
                </a:lnTo>
                <a:lnTo>
                  <a:pt x="135229" y="271678"/>
                </a:lnTo>
                <a:lnTo>
                  <a:pt x="106159" y="281343"/>
                </a:lnTo>
                <a:lnTo>
                  <a:pt x="95631" y="285102"/>
                </a:lnTo>
                <a:lnTo>
                  <a:pt x="84937" y="288963"/>
                </a:lnTo>
                <a:lnTo>
                  <a:pt x="73863" y="292836"/>
                </a:lnTo>
                <a:lnTo>
                  <a:pt x="64922" y="296075"/>
                </a:lnTo>
                <a:lnTo>
                  <a:pt x="55918" y="299593"/>
                </a:lnTo>
                <a:lnTo>
                  <a:pt x="47142" y="303453"/>
                </a:lnTo>
                <a:lnTo>
                  <a:pt x="39636" y="307327"/>
                </a:lnTo>
                <a:lnTo>
                  <a:pt x="25044" y="314629"/>
                </a:lnTo>
                <a:lnTo>
                  <a:pt x="18745" y="318985"/>
                </a:lnTo>
                <a:lnTo>
                  <a:pt x="9931" y="326440"/>
                </a:lnTo>
                <a:lnTo>
                  <a:pt x="3238" y="335534"/>
                </a:lnTo>
                <a:lnTo>
                  <a:pt x="0" y="345998"/>
                </a:lnTo>
                <a:lnTo>
                  <a:pt x="1498" y="357543"/>
                </a:lnTo>
                <a:lnTo>
                  <a:pt x="1841" y="359968"/>
                </a:lnTo>
                <a:lnTo>
                  <a:pt x="4953" y="364477"/>
                </a:lnTo>
                <a:lnTo>
                  <a:pt x="7797" y="370497"/>
                </a:lnTo>
                <a:lnTo>
                  <a:pt x="15748" y="374307"/>
                </a:lnTo>
                <a:lnTo>
                  <a:pt x="25793" y="375348"/>
                </a:lnTo>
                <a:lnTo>
                  <a:pt x="32791" y="375843"/>
                </a:lnTo>
                <a:lnTo>
                  <a:pt x="38252" y="376047"/>
                </a:lnTo>
                <a:lnTo>
                  <a:pt x="45250" y="376542"/>
                </a:lnTo>
                <a:lnTo>
                  <a:pt x="65125" y="375450"/>
                </a:lnTo>
                <a:lnTo>
                  <a:pt x="84810" y="372630"/>
                </a:lnTo>
                <a:lnTo>
                  <a:pt x="104482" y="369074"/>
                </a:lnTo>
                <a:lnTo>
                  <a:pt x="124320" y="365760"/>
                </a:lnTo>
                <a:lnTo>
                  <a:pt x="170637" y="357682"/>
                </a:lnTo>
                <a:lnTo>
                  <a:pt x="209346" y="348208"/>
                </a:lnTo>
                <a:lnTo>
                  <a:pt x="248843" y="336029"/>
                </a:lnTo>
                <a:lnTo>
                  <a:pt x="307352" y="316725"/>
                </a:lnTo>
                <a:lnTo>
                  <a:pt x="326859" y="310502"/>
                </a:lnTo>
                <a:lnTo>
                  <a:pt x="346443" y="304749"/>
                </a:lnTo>
                <a:lnTo>
                  <a:pt x="366115" y="299656"/>
                </a:lnTo>
                <a:lnTo>
                  <a:pt x="385914" y="295097"/>
                </a:lnTo>
                <a:lnTo>
                  <a:pt x="405663" y="290436"/>
                </a:lnTo>
                <a:lnTo>
                  <a:pt x="443801" y="279196"/>
                </a:lnTo>
                <a:lnTo>
                  <a:pt x="488518" y="261556"/>
                </a:lnTo>
                <a:lnTo>
                  <a:pt x="516978" y="249313"/>
                </a:lnTo>
                <a:lnTo>
                  <a:pt x="531025" y="243649"/>
                </a:lnTo>
                <a:lnTo>
                  <a:pt x="545198" y="238150"/>
                </a:lnTo>
                <a:lnTo>
                  <a:pt x="559308" y="232562"/>
                </a:lnTo>
                <a:lnTo>
                  <a:pt x="568363" y="226885"/>
                </a:lnTo>
                <a:lnTo>
                  <a:pt x="574636" y="218643"/>
                </a:lnTo>
                <a:lnTo>
                  <a:pt x="577342" y="208851"/>
                </a:lnTo>
                <a:close/>
              </a:path>
              <a:path w="713105" h="857884">
                <a:moveTo>
                  <a:pt x="630262" y="279336"/>
                </a:moveTo>
                <a:lnTo>
                  <a:pt x="599465" y="254050"/>
                </a:lnTo>
                <a:lnTo>
                  <a:pt x="593090" y="254457"/>
                </a:lnTo>
                <a:lnTo>
                  <a:pt x="588594" y="257581"/>
                </a:lnTo>
                <a:lnTo>
                  <a:pt x="583463" y="259791"/>
                </a:lnTo>
                <a:lnTo>
                  <a:pt x="577443" y="262623"/>
                </a:lnTo>
                <a:lnTo>
                  <a:pt x="562648" y="272986"/>
                </a:lnTo>
                <a:lnTo>
                  <a:pt x="560120" y="274815"/>
                </a:lnTo>
                <a:lnTo>
                  <a:pt x="547662" y="284353"/>
                </a:lnTo>
                <a:lnTo>
                  <a:pt x="541147" y="289064"/>
                </a:lnTo>
                <a:lnTo>
                  <a:pt x="533895" y="294601"/>
                </a:lnTo>
                <a:lnTo>
                  <a:pt x="525183" y="300609"/>
                </a:lnTo>
                <a:lnTo>
                  <a:pt x="516928" y="306006"/>
                </a:lnTo>
                <a:lnTo>
                  <a:pt x="508749" y="311480"/>
                </a:lnTo>
                <a:lnTo>
                  <a:pt x="463181" y="343573"/>
                </a:lnTo>
                <a:lnTo>
                  <a:pt x="418376" y="377837"/>
                </a:lnTo>
                <a:lnTo>
                  <a:pt x="403606" y="389115"/>
                </a:lnTo>
                <a:lnTo>
                  <a:pt x="388797" y="399796"/>
                </a:lnTo>
                <a:lnTo>
                  <a:pt x="379349" y="406336"/>
                </a:lnTo>
                <a:lnTo>
                  <a:pt x="356019" y="422630"/>
                </a:lnTo>
                <a:lnTo>
                  <a:pt x="339686" y="434327"/>
                </a:lnTo>
                <a:lnTo>
                  <a:pt x="323710" y="446151"/>
                </a:lnTo>
                <a:lnTo>
                  <a:pt x="308660" y="457111"/>
                </a:lnTo>
                <a:lnTo>
                  <a:pt x="300088" y="463194"/>
                </a:lnTo>
                <a:lnTo>
                  <a:pt x="290334" y="470077"/>
                </a:lnTo>
                <a:lnTo>
                  <a:pt x="273672" y="482079"/>
                </a:lnTo>
                <a:lnTo>
                  <a:pt x="240563" y="507796"/>
                </a:lnTo>
                <a:lnTo>
                  <a:pt x="208165" y="535051"/>
                </a:lnTo>
                <a:lnTo>
                  <a:pt x="175387" y="565099"/>
                </a:lnTo>
                <a:lnTo>
                  <a:pt x="145237" y="598652"/>
                </a:lnTo>
                <a:lnTo>
                  <a:pt x="124802" y="631024"/>
                </a:lnTo>
                <a:lnTo>
                  <a:pt x="122174" y="645490"/>
                </a:lnTo>
                <a:lnTo>
                  <a:pt x="122859" y="650341"/>
                </a:lnTo>
                <a:lnTo>
                  <a:pt x="125069" y="655472"/>
                </a:lnTo>
                <a:lnTo>
                  <a:pt x="127571" y="659066"/>
                </a:lnTo>
                <a:lnTo>
                  <a:pt x="130403" y="665099"/>
                </a:lnTo>
                <a:lnTo>
                  <a:pt x="133794" y="668070"/>
                </a:lnTo>
                <a:lnTo>
                  <a:pt x="138087" y="670433"/>
                </a:lnTo>
                <a:lnTo>
                  <a:pt x="143002" y="673684"/>
                </a:lnTo>
                <a:lnTo>
                  <a:pt x="149999" y="674166"/>
                </a:lnTo>
                <a:lnTo>
                  <a:pt x="162737" y="673341"/>
                </a:lnTo>
                <a:lnTo>
                  <a:pt x="168757" y="670509"/>
                </a:lnTo>
                <a:lnTo>
                  <a:pt x="175412" y="668566"/>
                </a:lnTo>
                <a:lnTo>
                  <a:pt x="183857" y="665391"/>
                </a:lnTo>
                <a:lnTo>
                  <a:pt x="190779" y="661936"/>
                </a:lnTo>
                <a:lnTo>
                  <a:pt x="197980" y="656945"/>
                </a:lnTo>
                <a:lnTo>
                  <a:pt x="214858" y="647014"/>
                </a:lnTo>
                <a:lnTo>
                  <a:pt x="247586" y="626376"/>
                </a:lnTo>
                <a:lnTo>
                  <a:pt x="280797" y="603478"/>
                </a:lnTo>
                <a:lnTo>
                  <a:pt x="297357" y="590854"/>
                </a:lnTo>
                <a:lnTo>
                  <a:pt x="306044" y="584619"/>
                </a:lnTo>
                <a:lnTo>
                  <a:pt x="314629" y="578078"/>
                </a:lnTo>
                <a:lnTo>
                  <a:pt x="323278" y="571246"/>
                </a:lnTo>
                <a:lnTo>
                  <a:pt x="331050" y="565010"/>
                </a:lnTo>
                <a:lnTo>
                  <a:pt x="340385" y="557631"/>
                </a:lnTo>
                <a:lnTo>
                  <a:pt x="396519" y="512927"/>
                </a:lnTo>
                <a:lnTo>
                  <a:pt x="431901" y="482295"/>
                </a:lnTo>
                <a:lnTo>
                  <a:pt x="466813" y="450989"/>
                </a:lnTo>
                <a:lnTo>
                  <a:pt x="476097" y="442785"/>
                </a:lnTo>
                <a:lnTo>
                  <a:pt x="494538" y="426935"/>
                </a:lnTo>
                <a:lnTo>
                  <a:pt x="503313" y="419087"/>
                </a:lnTo>
                <a:lnTo>
                  <a:pt x="511302" y="411556"/>
                </a:lnTo>
                <a:lnTo>
                  <a:pt x="527608" y="396290"/>
                </a:lnTo>
                <a:lnTo>
                  <a:pt x="535584" y="388772"/>
                </a:lnTo>
                <a:lnTo>
                  <a:pt x="548474" y="377063"/>
                </a:lnTo>
                <a:lnTo>
                  <a:pt x="574268" y="354253"/>
                </a:lnTo>
                <a:lnTo>
                  <a:pt x="587679" y="342188"/>
                </a:lnTo>
                <a:lnTo>
                  <a:pt x="618693" y="312635"/>
                </a:lnTo>
                <a:lnTo>
                  <a:pt x="620636" y="301967"/>
                </a:lnTo>
                <a:lnTo>
                  <a:pt x="621538" y="301345"/>
                </a:lnTo>
                <a:lnTo>
                  <a:pt x="620915" y="300443"/>
                </a:lnTo>
                <a:lnTo>
                  <a:pt x="623608" y="298577"/>
                </a:lnTo>
                <a:lnTo>
                  <a:pt x="623887" y="297053"/>
                </a:lnTo>
                <a:lnTo>
                  <a:pt x="624789" y="296430"/>
                </a:lnTo>
                <a:lnTo>
                  <a:pt x="626872" y="293662"/>
                </a:lnTo>
                <a:lnTo>
                  <a:pt x="627418" y="290614"/>
                </a:lnTo>
                <a:lnTo>
                  <a:pt x="628878" y="286943"/>
                </a:lnTo>
                <a:lnTo>
                  <a:pt x="630262" y="279336"/>
                </a:lnTo>
                <a:close/>
              </a:path>
              <a:path w="713105" h="857884">
                <a:moveTo>
                  <a:pt x="654723" y="350278"/>
                </a:moveTo>
                <a:lnTo>
                  <a:pt x="654265" y="350583"/>
                </a:lnTo>
                <a:lnTo>
                  <a:pt x="654177" y="351091"/>
                </a:lnTo>
                <a:lnTo>
                  <a:pt x="654723" y="350278"/>
                </a:lnTo>
                <a:close/>
              </a:path>
              <a:path w="713105" h="857884">
                <a:moveTo>
                  <a:pt x="713054" y="360514"/>
                </a:moveTo>
                <a:lnTo>
                  <a:pt x="691248" y="329006"/>
                </a:lnTo>
                <a:lnTo>
                  <a:pt x="686676" y="328168"/>
                </a:lnTo>
                <a:lnTo>
                  <a:pt x="681837" y="328853"/>
                </a:lnTo>
                <a:lnTo>
                  <a:pt x="677608" y="330454"/>
                </a:lnTo>
                <a:lnTo>
                  <a:pt x="671868" y="331762"/>
                </a:lnTo>
                <a:lnTo>
                  <a:pt x="665835" y="334594"/>
                </a:lnTo>
                <a:lnTo>
                  <a:pt x="659333" y="344424"/>
                </a:lnTo>
                <a:lnTo>
                  <a:pt x="656348" y="347814"/>
                </a:lnTo>
                <a:lnTo>
                  <a:pt x="655040" y="349783"/>
                </a:lnTo>
                <a:lnTo>
                  <a:pt x="654723" y="350278"/>
                </a:lnTo>
                <a:lnTo>
                  <a:pt x="655167" y="349961"/>
                </a:lnTo>
                <a:lnTo>
                  <a:pt x="653999" y="352094"/>
                </a:lnTo>
                <a:lnTo>
                  <a:pt x="654177" y="351091"/>
                </a:lnTo>
                <a:lnTo>
                  <a:pt x="653097" y="352729"/>
                </a:lnTo>
                <a:lnTo>
                  <a:pt x="653986" y="352120"/>
                </a:lnTo>
                <a:lnTo>
                  <a:pt x="652818" y="354253"/>
                </a:lnTo>
                <a:lnTo>
                  <a:pt x="652119" y="355180"/>
                </a:lnTo>
                <a:lnTo>
                  <a:pt x="650735" y="357022"/>
                </a:lnTo>
                <a:lnTo>
                  <a:pt x="648385" y="361315"/>
                </a:lnTo>
                <a:lnTo>
                  <a:pt x="652538" y="355777"/>
                </a:lnTo>
                <a:lnTo>
                  <a:pt x="647750" y="363296"/>
                </a:lnTo>
                <a:lnTo>
                  <a:pt x="638416" y="378663"/>
                </a:lnTo>
                <a:lnTo>
                  <a:pt x="633628" y="386168"/>
                </a:lnTo>
                <a:lnTo>
                  <a:pt x="633349" y="387692"/>
                </a:lnTo>
                <a:lnTo>
                  <a:pt x="631545" y="388937"/>
                </a:lnTo>
                <a:lnTo>
                  <a:pt x="631278" y="390461"/>
                </a:lnTo>
                <a:lnTo>
                  <a:pt x="632167" y="389839"/>
                </a:lnTo>
                <a:lnTo>
                  <a:pt x="628916" y="394754"/>
                </a:lnTo>
                <a:lnTo>
                  <a:pt x="626287" y="400570"/>
                </a:lnTo>
                <a:lnTo>
                  <a:pt x="624116" y="403847"/>
                </a:lnTo>
                <a:lnTo>
                  <a:pt x="624205" y="403339"/>
                </a:lnTo>
                <a:lnTo>
                  <a:pt x="623023" y="405485"/>
                </a:lnTo>
                <a:lnTo>
                  <a:pt x="620953" y="408254"/>
                </a:lnTo>
                <a:lnTo>
                  <a:pt x="619772" y="410400"/>
                </a:lnTo>
                <a:lnTo>
                  <a:pt x="602919" y="437578"/>
                </a:lnTo>
                <a:lnTo>
                  <a:pt x="572782" y="493458"/>
                </a:lnTo>
                <a:lnTo>
                  <a:pt x="556221" y="531152"/>
                </a:lnTo>
                <a:lnTo>
                  <a:pt x="545515" y="558965"/>
                </a:lnTo>
                <a:lnTo>
                  <a:pt x="541693" y="568172"/>
                </a:lnTo>
                <a:lnTo>
                  <a:pt x="533260" y="586168"/>
                </a:lnTo>
                <a:lnTo>
                  <a:pt x="529437" y="595376"/>
                </a:lnTo>
                <a:lnTo>
                  <a:pt x="524827" y="604558"/>
                </a:lnTo>
                <a:lnTo>
                  <a:pt x="520306" y="613676"/>
                </a:lnTo>
                <a:lnTo>
                  <a:pt x="515950" y="622681"/>
                </a:lnTo>
                <a:lnTo>
                  <a:pt x="511848" y="631520"/>
                </a:lnTo>
                <a:lnTo>
                  <a:pt x="507479" y="640753"/>
                </a:lnTo>
                <a:lnTo>
                  <a:pt x="503542" y="650062"/>
                </a:lnTo>
                <a:lnTo>
                  <a:pt x="499897" y="659434"/>
                </a:lnTo>
                <a:lnTo>
                  <a:pt x="496392" y="668832"/>
                </a:lnTo>
                <a:lnTo>
                  <a:pt x="492277" y="678459"/>
                </a:lnTo>
                <a:lnTo>
                  <a:pt x="484162" y="697141"/>
                </a:lnTo>
                <a:lnTo>
                  <a:pt x="480047" y="706767"/>
                </a:lnTo>
                <a:lnTo>
                  <a:pt x="476415" y="716254"/>
                </a:lnTo>
                <a:lnTo>
                  <a:pt x="472554" y="725766"/>
                </a:lnTo>
                <a:lnTo>
                  <a:pt x="468579" y="735101"/>
                </a:lnTo>
                <a:lnTo>
                  <a:pt x="464591" y="744080"/>
                </a:lnTo>
                <a:lnTo>
                  <a:pt x="460667" y="752805"/>
                </a:lnTo>
                <a:lnTo>
                  <a:pt x="456882" y="761568"/>
                </a:lnTo>
                <a:lnTo>
                  <a:pt x="453466" y="770178"/>
                </a:lnTo>
                <a:lnTo>
                  <a:pt x="450316" y="779246"/>
                </a:lnTo>
                <a:lnTo>
                  <a:pt x="448106" y="785012"/>
                </a:lnTo>
                <a:lnTo>
                  <a:pt x="445897" y="791133"/>
                </a:lnTo>
                <a:lnTo>
                  <a:pt x="443801" y="797433"/>
                </a:lnTo>
                <a:lnTo>
                  <a:pt x="441934" y="803694"/>
                </a:lnTo>
                <a:lnTo>
                  <a:pt x="441375" y="806742"/>
                </a:lnTo>
                <a:lnTo>
                  <a:pt x="439928" y="810399"/>
                </a:lnTo>
                <a:lnTo>
                  <a:pt x="439369" y="813447"/>
                </a:lnTo>
                <a:lnTo>
                  <a:pt x="437642" y="818642"/>
                </a:lnTo>
                <a:lnTo>
                  <a:pt x="438048" y="825017"/>
                </a:lnTo>
                <a:lnTo>
                  <a:pt x="437629" y="835952"/>
                </a:lnTo>
                <a:lnTo>
                  <a:pt x="439851" y="841082"/>
                </a:lnTo>
                <a:lnTo>
                  <a:pt x="443585" y="846480"/>
                </a:lnTo>
                <a:lnTo>
                  <a:pt x="440880" y="848347"/>
                </a:lnTo>
                <a:lnTo>
                  <a:pt x="443026" y="849528"/>
                </a:lnTo>
                <a:lnTo>
                  <a:pt x="444284" y="851331"/>
                </a:lnTo>
                <a:lnTo>
                  <a:pt x="450659" y="855141"/>
                </a:lnTo>
                <a:lnTo>
                  <a:pt x="457365" y="857250"/>
                </a:lnTo>
                <a:lnTo>
                  <a:pt x="464375" y="857643"/>
                </a:lnTo>
                <a:lnTo>
                  <a:pt x="471690" y="856322"/>
                </a:lnTo>
                <a:lnTo>
                  <a:pt x="502335" y="825804"/>
                </a:lnTo>
                <a:lnTo>
                  <a:pt x="507568" y="818730"/>
                </a:lnTo>
                <a:lnTo>
                  <a:pt x="512838" y="811885"/>
                </a:lnTo>
                <a:lnTo>
                  <a:pt x="524332" y="795680"/>
                </a:lnTo>
                <a:lnTo>
                  <a:pt x="535203" y="779272"/>
                </a:lnTo>
                <a:lnTo>
                  <a:pt x="545376" y="762596"/>
                </a:lnTo>
                <a:lnTo>
                  <a:pt x="554812" y="745566"/>
                </a:lnTo>
                <a:lnTo>
                  <a:pt x="564184" y="728827"/>
                </a:lnTo>
                <a:lnTo>
                  <a:pt x="582015" y="693978"/>
                </a:lnTo>
                <a:lnTo>
                  <a:pt x="601433" y="650074"/>
                </a:lnTo>
                <a:lnTo>
                  <a:pt x="605243" y="641451"/>
                </a:lnTo>
                <a:lnTo>
                  <a:pt x="609282" y="632866"/>
                </a:lnTo>
                <a:lnTo>
                  <a:pt x="617613" y="616038"/>
                </a:lnTo>
                <a:lnTo>
                  <a:pt x="630262" y="589292"/>
                </a:lnTo>
                <a:lnTo>
                  <a:pt x="647306" y="552170"/>
                </a:lnTo>
                <a:lnTo>
                  <a:pt x="662762" y="515200"/>
                </a:lnTo>
                <a:lnTo>
                  <a:pt x="675678" y="478383"/>
                </a:lnTo>
                <a:lnTo>
                  <a:pt x="681659" y="459447"/>
                </a:lnTo>
                <a:lnTo>
                  <a:pt x="685698" y="447662"/>
                </a:lnTo>
                <a:lnTo>
                  <a:pt x="702233" y="399262"/>
                </a:lnTo>
                <a:lnTo>
                  <a:pt x="709828" y="373494"/>
                </a:lnTo>
                <a:lnTo>
                  <a:pt x="713054" y="360514"/>
                </a:lnTo>
                <a:close/>
              </a:path>
            </a:pathLst>
          </a:custGeom>
          <a:solidFill>
            <a:srgbClr val="FA79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6867" y="3231981"/>
            <a:ext cx="3819525" cy="3810000"/>
            <a:chOff x="516867" y="3231981"/>
            <a:chExt cx="3819525" cy="3810000"/>
          </a:xfrm>
        </p:grpSpPr>
        <p:sp>
          <p:nvSpPr>
            <p:cNvPr id="7" name="object 7"/>
            <p:cNvSpPr/>
            <p:nvPr/>
          </p:nvSpPr>
          <p:spPr>
            <a:xfrm>
              <a:off x="1701076" y="3867784"/>
              <a:ext cx="1419225" cy="2549525"/>
            </a:xfrm>
            <a:custGeom>
              <a:avLst/>
              <a:gdLst/>
              <a:ahLst/>
              <a:cxnLst/>
              <a:rect l="l" t="t" r="r" b="b"/>
              <a:pathLst>
                <a:path w="1419225" h="2549525">
                  <a:moveTo>
                    <a:pt x="1234655" y="905332"/>
                  </a:moveTo>
                  <a:lnTo>
                    <a:pt x="1226616" y="865568"/>
                  </a:lnTo>
                  <a:lnTo>
                    <a:pt x="1204696" y="833107"/>
                  </a:lnTo>
                  <a:lnTo>
                    <a:pt x="1172171" y="811225"/>
                  </a:lnTo>
                  <a:lnTo>
                    <a:pt x="1143266" y="805408"/>
                  </a:lnTo>
                  <a:lnTo>
                    <a:pt x="1143698" y="745401"/>
                  </a:lnTo>
                  <a:lnTo>
                    <a:pt x="1136497" y="525995"/>
                  </a:lnTo>
                  <a:lnTo>
                    <a:pt x="1131658" y="462622"/>
                  </a:lnTo>
                  <a:lnTo>
                    <a:pt x="1123226" y="403733"/>
                  </a:lnTo>
                  <a:lnTo>
                    <a:pt x="1111402" y="349262"/>
                  </a:lnTo>
                  <a:lnTo>
                    <a:pt x="1096416" y="299097"/>
                  </a:lnTo>
                  <a:lnTo>
                    <a:pt x="1078496" y="253174"/>
                  </a:lnTo>
                  <a:lnTo>
                    <a:pt x="1057871" y="211391"/>
                  </a:lnTo>
                  <a:lnTo>
                    <a:pt x="1034757" y="173659"/>
                  </a:lnTo>
                  <a:lnTo>
                    <a:pt x="1009396" y="139890"/>
                  </a:lnTo>
                  <a:lnTo>
                    <a:pt x="981989" y="110007"/>
                  </a:lnTo>
                  <a:lnTo>
                    <a:pt x="952792" y="83908"/>
                  </a:lnTo>
                  <a:lnTo>
                    <a:pt x="889863" y="42735"/>
                  </a:lnTo>
                  <a:lnTo>
                    <a:pt x="822426" y="15671"/>
                  </a:lnTo>
                  <a:lnTo>
                    <a:pt x="752271" y="2019"/>
                  </a:lnTo>
                  <a:lnTo>
                    <a:pt x="716749" y="0"/>
                  </a:lnTo>
                  <a:lnTo>
                    <a:pt x="681215" y="1066"/>
                  </a:lnTo>
                  <a:lnTo>
                    <a:pt x="611047" y="12103"/>
                  </a:lnTo>
                  <a:lnTo>
                    <a:pt x="543572" y="34442"/>
                  </a:lnTo>
                  <a:lnTo>
                    <a:pt x="480606" y="67373"/>
                  </a:lnTo>
                  <a:lnTo>
                    <a:pt x="423951" y="110185"/>
                  </a:lnTo>
                  <a:lnTo>
                    <a:pt x="291592" y="331368"/>
                  </a:lnTo>
                  <a:lnTo>
                    <a:pt x="249796" y="593928"/>
                  </a:lnTo>
                  <a:lnTo>
                    <a:pt x="255701" y="804113"/>
                  </a:lnTo>
                  <a:lnTo>
                    <a:pt x="220408" y="811225"/>
                  </a:lnTo>
                  <a:lnTo>
                    <a:pt x="187896" y="833107"/>
                  </a:lnTo>
                  <a:lnTo>
                    <a:pt x="165963" y="865568"/>
                  </a:lnTo>
                  <a:lnTo>
                    <a:pt x="157924" y="905332"/>
                  </a:lnTo>
                  <a:lnTo>
                    <a:pt x="165963" y="945083"/>
                  </a:lnTo>
                  <a:lnTo>
                    <a:pt x="187896" y="977544"/>
                  </a:lnTo>
                  <a:lnTo>
                    <a:pt x="220408" y="999426"/>
                  </a:lnTo>
                  <a:lnTo>
                    <a:pt x="231216" y="1001610"/>
                  </a:lnTo>
                  <a:lnTo>
                    <a:pt x="231063" y="1003287"/>
                  </a:lnTo>
                  <a:lnTo>
                    <a:pt x="230365" y="1115898"/>
                  </a:lnTo>
                  <a:lnTo>
                    <a:pt x="237744" y="1335303"/>
                  </a:lnTo>
                  <a:lnTo>
                    <a:pt x="242595" y="1396441"/>
                  </a:lnTo>
                  <a:lnTo>
                    <a:pt x="251193" y="1453451"/>
                  </a:lnTo>
                  <a:lnTo>
                    <a:pt x="263309" y="1506410"/>
                  </a:lnTo>
                  <a:lnTo>
                    <a:pt x="278688" y="1555407"/>
                  </a:lnTo>
                  <a:lnTo>
                    <a:pt x="297129" y="1600492"/>
                  </a:lnTo>
                  <a:lnTo>
                    <a:pt x="318363" y="1641754"/>
                  </a:lnTo>
                  <a:lnTo>
                    <a:pt x="342188" y="1679257"/>
                  </a:lnTo>
                  <a:lnTo>
                    <a:pt x="368350" y="1713077"/>
                  </a:lnTo>
                  <a:lnTo>
                    <a:pt x="396621" y="1743290"/>
                  </a:lnTo>
                  <a:lnTo>
                    <a:pt x="426770" y="1769973"/>
                  </a:lnTo>
                  <a:lnTo>
                    <a:pt x="458558" y="1793189"/>
                  </a:lnTo>
                  <a:lnTo>
                    <a:pt x="491744" y="1813026"/>
                  </a:lnTo>
                  <a:lnTo>
                    <a:pt x="526110" y="1829549"/>
                  </a:lnTo>
                  <a:lnTo>
                    <a:pt x="597433" y="1852930"/>
                  </a:lnTo>
                  <a:lnTo>
                    <a:pt x="670636" y="1863953"/>
                  </a:lnTo>
                  <a:lnTo>
                    <a:pt x="707364" y="1864995"/>
                  </a:lnTo>
                  <a:lnTo>
                    <a:pt x="743864" y="1863178"/>
                  </a:lnTo>
                  <a:lnTo>
                    <a:pt x="815225" y="1851202"/>
                  </a:lnTo>
                  <a:lnTo>
                    <a:pt x="882865" y="1828622"/>
                  </a:lnTo>
                  <a:lnTo>
                    <a:pt x="944905" y="1796008"/>
                  </a:lnTo>
                  <a:lnTo>
                    <a:pt x="999477" y="1753958"/>
                  </a:lnTo>
                  <a:lnTo>
                    <a:pt x="1109167" y="1546098"/>
                  </a:lnTo>
                  <a:lnTo>
                    <a:pt x="1149197" y="1275473"/>
                  </a:lnTo>
                  <a:lnTo>
                    <a:pt x="1150518" y="1040752"/>
                  </a:lnTo>
                  <a:lnTo>
                    <a:pt x="1148168" y="1004265"/>
                  </a:lnTo>
                  <a:lnTo>
                    <a:pt x="1172171" y="999426"/>
                  </a:lnTo>
                  <a:lnTo>
                    <a:pt x="1204696" y="977544"/>
                  </a:lnTo>
                  <a:lnTo>
                    <a:pt x="1226616" y="945083"/>
                  </a:lnTo>
                  <a:lnTo>
                    <a:pt x="1234655" y="905332"/>
                  </a:lnTo>
                  <a:close/>
                </a:path>
                <a:path w="1419225" h="2549525">
                  <a:moveTo>
                    <a:pt x="1418742" y="1504721"/>
                  </a:moveTo>
                  <a:lnTo>
                    <a:pt x="1417535" y="1423784"/>
                  </a:lnTo>
                  <a:lnTo>
                    <a:pt x="1416900" y="1348473"/>
                  </a:lnTo>
                  <a:lnTo>
                    <a:pt x="1416685" y="1281264"/>
                  </a:lnTo>
                  <a:lnTo>
                    <a:pt x="1416761" y="1224572"/>
                  </a:lnTo>
                  <a:lnTo>
                    <a:pt x="1416977" y="1180858"/>
                  </a:lnTo>
                  <a:lnTo>
                    <a:pt x="1417345" y="1142098"/>
                  </a:lnTo>
                  <a:lnTo>
                    <a:pt x="1412506" y="1116469"/>
                  </a:lnTo>
                  <a:lnTo>
                    <a:pt x="1398689" y="1095413"/>
                  </a:lnTo>
                  <a:lnTo>
                    <a:pt x="1377962" y="1081074"/>
                  </a:lnTo>
                  <a:lnTo>
                    <a:pt x="1352435" y="1075575"/>
                  </a:lnTo>
                  <a:lnTo>
                    <a:pt x="1327023" y="1080376"/>
                  </a:lnTo>
                  <a:lnTo>
                    <a:pt x="1291386" y="1114869"/>
                  </a:lnTo>
                  <a:lnTo>
                    <a:pt x="1285201" y="1223797"/>
                  </a:lnTo>
                  <a:lnTo>
                    <a:pt x="1285138" y="1281150"/>
                  </a:lnTo>
                  <a:lnTo>
                    <a:pt x="1285354" y="1349133"/>
                  </a:lnTo>
                  <a:lnTo>
                    <a:pt x="1286014" y="1425295"/>
                  </a:lnTo>
                  <a:lnTo>
                    <a:pt x="1287233" y="1507159"/>
                  </a:lnTo>
                  <a:lnTo>
                    <a:pt x="1286992" y="1530007"/>
                  </a:lnTo>
                  <a:lnTo>
                    <a:pt x="1279245" y="1600949"/>
                  </a:lnTo>
                  <a:lnTo>
                    <a:pt x="1269187" y="1645297"/>
                  </a:lnTo>
                  <a:lnTo>
                    <a:pt x="1253299" y="1693075"/>
                  </a:lnTo>
                  <a:lnTo>
                    <a:pt x="1230312" y="1742414"/>
                  </a:lnTo>
                  <a:lnTo>
                    <a:pt x="1198918" y="1791449"/>
                  </a:lnTo>
                  <a:lnTo>
                    <a:pt x="1157871" y="1838312"/>
                  </a:lnTo>
                  <a:lnTo>
                    <a:pt x="1123657" y="1868043"/>
                  </a:lnTo>
                  <a:lnTo>
                    <a:pt x="1085913" y="1894014"/>
                  </a:lnTo>
                  <a:lnTo>
                    <a:pt x="1044651" y="1916188"/>
                  </a:lnTo>
                  <a:lnTo>
                    <a:pt x="999909" y="1934565"/>
                  </a:lnTo>
                  <a:lnTo>
                    <a:pt x="951738" y="1949145"/>
                  </a:lnTo>
                  <a:lnTo>
                    <a:pt x="900163" y="1959914"/>
                  </a:lnTo>
                  <a:lnTo>
                    <a:pt x="858812" y="1965134"/>
                  </a:lnTo>
                  <a:lnTo>
                    <a:pt x="841298" y="1939201"/>
                  </a:lnTo>
                  <a:lnTo>
                    <a:pt x="806450" y="1915756"/>
                  </a:lnTo>
                  <a:lnTo>
                    <a:pt x="763790" y="1907159"/>
                  </a:lnTo>
                  <a:lnTo>
                    <a:pt x="654164" y="1907159"/>
                  </a:lnTo>
                  <a:lnTo>
                    <a:pt x="611492" y="1915756"/>
                  </a:lnTo>
                  <a:lnTo>
                    <a:pt x="576643" y="1939201"/>
                  </a:lnTo>
                  <a:lnTo>
                    <a:pt x="559181" y="1965045"/>
                  </a:lnTo>
                  <a:lnTo>
                    <a:pt x="518642" y="1959927"/>
                  </a:lnTo>
                  <a:lnTo>
                    <a:pt x="467067" y="1949157"/>
                  </a:lnTo>
                  <a:lnTo>
                    <a:pt x="418896" y="1934578"/>
                  </a:lnTo>
                  <a:lnTo>
                    <a:pt x="374167" y="1916188"/>
                  </a:lnTo>
                  <a:lnTo>
                    <a:pt x="332917" y="1894014"/>
                  </a:lnTo>
                  <a:lnTo>
                    <a:pt x="295173" y="1868055"/>
                  </a:lnTo>
                  <a:lnTo>
                    <a:pt x="260972" y="1838312"/>
                  </a:lnTo>
                  <a:lnTo>
                    <a:pt x="219913" y="1791449"/>
                  </a:lnTo>
                  <a:lnTo>
                    <a:pt x="188531" y="1742414"/>
                  </a:lnTo>
                  <a:lnTo>
                    <a:pt x="165531" y="1693075"/>
                  </a:lnTo>
                  <a:lnTo>
                    <a:pt x="149644" y="1645297"/>
                  </a:lnTo>
                  <a:lnTo>
                    <a:pt x="139585" y="1600949"/>
                  </a:lnTo>
                  <a:lnTo>
                    <a:pt x="134086" y="1561896"/>
                  </a:lnTo>
                  <a:lnTo>
                    <a:pt x="131597" y="1507159"/>
                  </a:lnTo>
                  <a:lnTo>
                    <a:pt x="132651" y="1434249"/>
                  </a:lnTo>
                  <a:lnTo>
                    <a:pt x="133134" y="1363954"/>
                  </a:lnTo>
                  <a:lnTo>
                    <a:pt x="133184" y="1298422"/>
                  </a:lnTo>
                  <a:lnTo>
                    <a:pt x="132943" y="1239824"/>
                  </a:lnTo>
                  <a:lnTo>
                    <a:pt x="132524" y="1190332"/>
                  </a:lnTo>
                  <a:lnTo>
                    <a:pt x="131521" y="1118031"/>
                  </a:lnTo>
                  <a:lnTo>
                    <a:pt x="111785" y="1072426"/>
                  </a:lnTo>
                  <a:lnTo>
                    <a:pt x="65798" y="1053668"/>
                  </a:lnTo>
                  <a:lnTo>
                    <a:pt x="64909" y="1053668"/>
                  </a:lnTo>
                  <a:lnTo>
                    <a:pt x="38976" y="1059345"/>
                  </a:lnTo>
                  <a:lnTo>
                    <a:pt x="18351" y="1073823"/>
                  </a:lnTo>
                  <a:lnTo>
                    <a:pt x="4660" y="1094968"/>
                  </a:lnTo>
                  <a:lnTo>
                    <a:pt x="0" y="1120622"/>
                  </a:lnTo>
                  <a:lnTo>
                    <a:pt x="533" y="1154252"/>
                  </a:lnTo>
                  <a:lnTo>
                    <a:pt x="1397" y="1240878"/>
                  </a:lnTo>
                  <a:lnTo>
                    <a:pt x="1638" y="1298727"/>
                  </a:lnTo>
                  <a:lnTo>
                    <a:pt x="1587" y="1363408"/>
                  </a:lnTo>
                  <a:lnTo>
                    <a:pt x="1117" y="1432788"/>
                  </a:lnTo>
                  <a:lnTo>
                    <a:pt x="88" y="1504734"/>
                  </a:lnTo>
                  <a:lnTo>
                    <a:pt x="190" y="1527175"/>
                  </a:lnTo>
                  <a:lnTo>
                    <a:pt x="5613" y="1594065"/>
                  </a:lnTo>
                  <a:lnTo>
                    <a:pt x="12649" y="1636102"/>
                  </a:lnTo>
                  <a:lnTo>
                    <a:pt x="23685" y="1682254"/>
                  </a:lnTo>
                  <a:lnTo>
                    <a:pt x="39598" y="1731302"/>
                  </a:lnTo>
                  <a:lnTo>
                    <a:pt x="61239" y="1782038"/>
                  </a:lnTo>
                  <a:lnTo>
                    <a:pt x="89458" y="1833245"/>
                  </a:lnTo>
                  <a:lnTo>
                    <a:pt x="125120" y="1883714"/>
                  </a:lnTo>
                  <a:lnTo>
                    <a:pt x="169062" y="1932254"/>
                  </a:lnTo>
                  <a:lnTo>
                    <a:pt x="201650" y="1961515"/>
                  </a:lnTo>
                  <a:lnTo>
                    <a:pt x="236524" y="1988032"/>
                  </a:lnTo>
                  <a:lnTo>
                    <a:pt x="273672" y="2011781"/>
                  </a:lnTo>
                  <a:lnTo>
                    <a:pt x="313080" y="2032749"/>
                  </a:lnTo>
                  <a:lnTo>
                    <a:pt x="354711" y="2050935"/>
                  </a:lnTo>
                  <a:lnTo>
                    <a:pt x="398564" y="2066353"/>
                  </a:lnTo>
                  <a:lnTo>
                    <a:pt x="444614" y="2078977"/>
                  </a:lnTo>
                  <a:lnTo>
                    <a:pt x="492848" y="2088794"/>
                  </a:lnTo>
                  <a:lnTo>
                    <a:pt x="543255" y="2095830"/>
                  </a:lnTo>
                  <a:lnTo>
                    <a:pt x="584327" y="2099132"/>
                  </a:lnTo>
                  <a:lnTo>
                    <a:pt x="611492" y="2117407"/>
                  </a:lnTo>
                  <a:lnTo>
                    <a:pt x="636041" y="2122360"/>
                  </a:lnTo>
                  <a:lnTo>
                    <a:pt x="618032" y="2348496"/>
                  </a:lnTo>
                  <a:lnTo>
                    <a:pt x="348996" y="2348496"/>
                  </a:lnTo>
                  <a:lnTo>
                    <a:pt x="309880" y="2356383"/>
                  </a:lnTo>
                  <a:lnTo>
                    <a:pt x="277939" y="2377871"/>
                  </a:lnTo>
                  <a:lnTo>
                    <a:pt x="256413" y="2409761"/>
                  </a:lnTo>
                  <a:lnTo>
                    <a:pt x="248513" y="2448801"/>
                  </a:lnTo>
                  <a:lnTo>
                    <a:pt x="256413" y="2487841"/>
                  </a:lnTo>
                  <a:lnTo>
                    <a:pt x="277939" y="2519730"/>
                  </a:lnTo>
                  <a:lnTo>
                    <a:pt x="309880" y="2541219"/>
                  </a:lnTo>
                  <a:lnTo>
                    <a:pt x="348996" y="2549106"/>
                  </a:lnTo>
                  <a:lnTo>
                    <a:pt x="1134173" y="2549106"/>
                  </a:lnTo>
                  <a:lnTo>
                    <a:pt x="1173289" y="2541219"/>
                  </a:lnTo>
                  <a:lnTo>
                    <a:pt x="1205230" y="2519730"/>
                  </a:lnTo>
                  <a:lnTo>
                    <a:pt x="1226769" y="2487841"/>
                  </a:lnTo>
                  <a:lnTo>
                    <a:pt x="1234655" y="2448801"/>
                  </a:lnTo>
                  <a:lnTo>
                    <a:pt x="1226769" y="2409761"/>
                  </a:lnTo>
                  <a:lnTo>
                    <a:pt x="1205230" y="2377871"/>
                  </a:lnTo>
                  <a:lnTo>
                    <a:pt x="1173289" y="2356383"/>
                  </a:lnTo>
                  <a:lnTo>
                    <a:pt x="1134173" y="2348496"/>
                  </a:lnTo>
                  <a:lnTo>
                    <a:pt x="828713" y="2348496"/>
                  </a:lnTo>
                  <a:lnTo>
                    <a:pt x="792327" y="2120252"/>
                  </a:lnTo>
                  <a:lnTo>
                    <a:pt x="806450" y="2117407"/>
                  </a:lnTo>
                  <a:lnTo>
                    <a:pt x="833488" y="2099208"/>
                  </a:lnTo>
                  <a:lnTo>
                    <a:pt x="875576" y="2095817"/>
                  </a:lnTo>
                  <a:lnTo>
                    <a:pt x="925969" y="2088794"/>
                  </a:lnTo>
                  <a:lnTo>
                    <a:pt x="974217" y="2078964"/>
                  </a:lnTo>
                  <a:lnTo>
                    <a:pt x="1020267" y="2066340"/>
                  </a:lnTo>
                  <a:lnTo>
                    <a:pt x="1064120" y="2050935"/>
                  </a:lnTo>
                  <a:lnTo>
                    <a:pt x="1105763" y="2032736"/>
                  </a:lnTo>
                  <a:lnTo>
                    <a:pt x="1145171" y="2011768"/>
                  </a:lnTo>
                  <a:lnTo>
                    <a:pt x="1182319" y="1988019"/>
                  </a:lnTo>
                  <a:lnTo>
                    <a:pt x="1217193" y="1961515"/>
                  </a:lnTo>
                  <a:lnTo>
                    <a:pt x="1249781" y="1932254"/>
                  </a:lnTo>
                  <a:lnTo>
                    <a:pt x="1293723" y="1883714"/>
                  </a:lnTo>
                  <a:lnTo>
                    <a:pt x="1329372" y="1833245"/>
                  </a:lnTo>
                  <a:lnTo>
                    <a:pt x="1357591" y="1782038"/>
                  </a:lnTo>
                  <a:lnTo>
                    <a:pt x="1379232" y="1731302"/>
                  </a:lnTo>
                  <a:lnTo>
                    <a:pt x="1395145" y="1682254"/>
                  </a:lnTo>
                  <a:lnTo>
                    <a:pt x="1406194" y="1636102"/>
                  </a:lnTo>
                  <a:lnTo>
                    <a:pt x="1413217" y="1594065"/>
                  </a:lnTo>
                  <a:lnTo>
                    <a:pt x="1418640" y="1527175"/>
                  </a:lnTo>
                  <a:lnTo>
                    <a:pt x="1418742" y="1504721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308" y="4488204"/>
              <a:ext cx="123581" cy="1235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864" y="3231984"/>
              <a:ext cx="3819525" cy="3810000"/>
            </a:xfrm>
            <a:custGeom>
              <a:avLst/>
              <a:gdLst/>
              <a:ahLst/>
              <a:cxnLst/>
              <a:rect l="l" t="t" r="r" b="b"/>
              <a:pathLst>
                <a:path w="3819525" h="3810000">
                  <a:moveTo>
                    <a:pt x="3819258" y="1879600"/>
                  </a:moveTo>
                  <a:lnTo>
                    <a:pt x="3818648" y="1828800"/>
                  </a:lnTo>
                  <a:lnTo>
                    <a:pt x="3816845" y="1765300"/>
                  </a:lnTo>
                  <a:lnTo>
                    <a:pt x="3813848" y="1714500"/>
                  </a:lnTo>
                  <a:lnTo>
                    <a:pt x="3809657" y="1663700"/>
                  </a:lnTo>
                  <a:lnTo>
                    <a:pt x="3804297" y="1612900"/>
                  </a:lnTo>
                  <a:lnTo>
                    <a:pt x="3797744" y="1562100"/>
                  </a:lnTo>
                  <a:lnTo>
                    <a:pt x="3790023" y="1524000"/>
                  </a:lnTo>
                  <a:lnTo>
                    <a:pt x="3781120" y="1473200"/>
                  </a:lnTo>
                  <a:lnTo>
                    <a:pt x="3771061" y="1422400"/>
                  </a:lnTo>
                  <a:lnTo>
                    <a:pt x="3759835" y="1371600"/>
                  </a:lnTo>
                  <a:lnTo>
                    <a:pt x="3747452" y="1333500"/>
                  </a:lnTo>
                  <a:lnTo>
                    <a:pt x="3733901" y="1282700"/>
                  </a:lnTo>
                  <a:lnTo>
                    <a:pt x="3719207" y="1231900"/>
                  </a:lnTo>
                  <a:lnTo>
                    <a:pt x="3703370" y="1193800"/>
                  </a:lnTo>
                  <a:lnTo>
                    <a:pt x="3686391" y="1143000"/>
                  </a:lnTo>
                  <a:lnTo>
                    <a:pt x="3668268" y="1104900"/>
                  </a:lnTo>
                  <a:lnTo>
                    <a:pt x="3649002" y="1054100"/>
                  </a:lnTo>
                  <a:lnTo>
                    <a:pt x="3628618" y="1016000"/>
                  </a:lnTo>
                  <a:lnTo>
                    <a:pt x="3607104" y="977900"/>
                  </a:lnTo>
                  <a:lnTo>
                    <a:pt x="3584460" y="927100"/>
                  </a:lnTo>
                  <a:lnTo>
                    <a:pt x="3560699" y="889000"/>
                  </a:lnTo>
                  <a:lnTo>
                    <a:pt x="3535832" y="850900"/>
                  </a:lnTo>
                  <a:lnTo>
                    <a:pt x="3512312" y="816419"/>
                  </a:lnTo>
                  <a:lnTo>
                    <a:pt x="3512312" y="1879600"/>
                  </a:lnTo>
                  <a:lnTo>
                    <a:pt x="3511613" y="1930400"/>
                  </a:lnTo>
                  <a:lnTo>
                    <a:pt x="3509492" y="1981200"/>
                  </a:lnTo>
                  <a:lnTo>
                    <a:pt x="3505949" y="2032000"/>
                  </a:lnTo>
                  <a:lnTo>
                    <a:pt x="3500996" y="2082800"/>
                  </a:lnTo>
                  <a:lnTo>
                    <a:pt x="3494659" y="2133600"/>
                  </a:lnTo>
                  <a:lnTo>
                    <a:pt x="3486924" y="2184400"/>
                  </a:lnTo>
                  <a:lnTo>
                    <a:pt x="3477818" y="2235200"/>
                  </a:lnTo>
                  <a:lnTo>
                    <a:pt x="3467341" y="2286000"/>
                  </a:lnTo>
                  <a:lnTo>
                    <a:pt x="3455505" y="2336800"/>
                  </a:lnTo>
                  <a:lnTo>
                    <a:pt x="3442335" y="2387600"/>
                  </a:lnTo>
                  <a:lnTo>
                    <a:pt x="3427819" y="2438400"/>
                  </a:lnTo>
                  <a:lnTo>
                    <a:pt x="3411982" y="2489200"/>
                  </a:lnTo>
                  <a:lnTo>
                    <a:pt x="3394824" y="2527300"/>
                  </a:lnTo>
                  <a:lnTo>
                    <a:pt x="3376371" y="2578100"/>
                  </a:lnTo>
                  <a:lnTo>
                    <a:pt x="3356610" y="2616200"/>
                  </a:lnTo>
                  <a:lnTo>
                    <a:pt x="3335578" y="2667000"/>
                  </a:lnTo>
                  <a:lnTo>
                    <a:pt x="3313265" y="2705100"/>
                  </a:lnTo>
                  <a:lnTo>
                    <a:pt x="3289681" y="2755900"/>
                  </a:lnTo>
                  <a:lnTo>
                    <a:pt x="3264852" y="2794000"/>
                  </a:lnTo>
                  <a:lnTo>
                    <a:pt x="3238779" y="2832100"/>
                  </a:lnTo>
                  <a:lnTo>
                    <a:pt x="3211461" y="2870200"/>
                  </a:lnTo>
                  <a:lnTo>
                    <a:pt x="3182924" y="2908300"/>
                  </a:lnTo>
                  <a:lnTo>
                    <a:pt x="3153181" y="2946400"/>
                  </a:lnTo>
                  <a:lnTo>
                    <a:pt x="3122231" y="2984500"/>
                  </a:lnTo>
                  <a:lnTo>
                    <a:pt x="3090087" y="3022600"/>
                  </a:lnTo>
                  <a:lnTo>
                    <a:pt x="3056750" y="3060700"/>
                  </a:lnTo>
                  <a:lnTo>
                    <a:pt x="3020923" y="3098800"/>
                  </a:lnTo>
                  <a:lnTo>
                    <a:pt x="2984081" y="3124200"/>
                  </a:lnTo>
                  <a:lnTo>
                    <a:pt x="2946235" y="3162300"/>
                  </a:lnTo>
                  <a:lnTo>
                    <a:pt x="2907449" y="3187700"/>
                  </a:lnTo>
                  <a:lnTo>
                    <a:pt x="2867736" y="3225800"/>
                  </a:lnTo>
                  <a:lnTo>
                    <a:pt x="2827121" y="3251200"/>
                  </a:lnTo>
                  <a:lnTo>
                    <a:pt x="2785643" y="3276600"/>
                  </a:lnTo>
                  <a:lnTo>
                    <a:pt x="2743327" y="3302000"/>
                  </a:lnTo>
                  <a:lnTo>
                    <a:pt x="2700210" y="3327400"/>
                  </a:lnTo>
                  <a:lnTo>
                    <a:pt x="2656319" y="3352800"/>
                  </a:lnTo>
                  <a:lnTo>
                    <a:pt x="2611691" y="3365500"/>
                  </a:lnTo>
                  <a:lnTo>
                    <a:pt x="2566352" y="3390900"/>
                  </a:lnTo>
                  <a:lnTo>
                    <a:pt x="2520327" y="3403600"/>
                  </a:lnTo>
                  <a:lnTo>
                    <a:pt x="2473655" y="3429000"/>
                  </a:lnTo>
                  <a:lnTo>
                    <a:pt x="2281085" y="3479800"/>
                  </a:lnTo>
                  <a:lnTo>
                    <a:pt x="2231618" y="3479800"/>
                  </a:lnTo>
                  <a:lnTo>
                    <a:pt x="2131326" y="3505200"/>
                  </a:lnTo>
                  <a:lnTo>
                    <a:pt x="1809254" y="3505200"/>
                  </a:lnTo>
                  <a:lnTo>
                    <a:pt x="1757260" y="3492500"/>
                  </a:lnTo>
                  <a:lnTo>
                    <a:pt x="1706054" y="3492500"/>
                  </a:lnTo>
                  <a:lnTo>
                    <a:pt x="1606067" y="3467100"/>
                  </a:lnTo>
                  <a:lnTo>
                    <a:pt x="1557299" y="3467100"/>
                  </a:lnTo>
                  <a:lnTo>
                    <a:pt x="1370495" y="3416300"/>
                  </a:lnTo>
                  <a:lnTo>
                    <a:pt x="1239304" y="3378200"/>
                  </a:lnTo>
                  <a:lnTo>
                    <a:pt x="1197305" y="3352800"/>
                  </a:lnTo>
                  <a:lnTo>
                    <a:pt x="1156182" y="3340100"/>
                  </a:lnTo>
                  <a:lnTo>
                    <a:pt x="1115949" y="3314700"/>
                  </a:lnTo>
                  <a:lnTo>
                    <a:pt x="1076604" y="3302000"/>
                  </a:lnTo>
                  <a:lnTo>
                    <a:pt x="1038148" y="3276600"/>
                  </a:lnTo>
                  <a:lnTo>
                    <a:pt x="1000594" y="3251200"/>
                  </a:lnTo>
                  <a:lnTo>
                    <a:pt x="963955" y="3238500"/>
                  </a:lnTo>
                  <a:lnTo>
                    <a:pt x="928243" y="3213100"/>
                  </a:lnTo>
                  <a:lnTo>
                    <a:pt x="893445" y="3187700"/>
                  </a:lnTo>
                  <a:lnTo>
                    <a:pt x="859574" y="3162300"/>
                  </a:lnTo>
                  <a:lnTo>
                    <a:pt x="826643" y="3136900"/>
                  </a:lnTo>
                  <a:lnTo>
                    <a:pt x="794651" y="3098800"/>
                  </a:lnTo>
                  <a:lnTo>
                    <a:pt x="763625" y="3073400"/>
                  </a:lnTo>
                  <a:lnTo>
                    <a:pt x="733539" y="3048000"/>
                  </a:lnTo>
                  <a:lnTo>
                    <a:pt x="704418" y="3022600"/>
                  </a:lnTo>
                  <a:lnTo>
                    <a:pt x="698373" y="3014434"/>
                  </a:lnTo>
                  <a:lnTo>
                    <a:pt x="744816" y="2975343"/>
                  </a:lnTo>
                  <a:lnTo>
                    <a:pt x="799553" y="2928734"/>
                  </a:lnTo>
                  <a:lnTo>
                    <a:pt x="854125" y="2881757"/>
                  </a:lnTo>
                  <a:lnTo>
                    <a:pt x="908507" y="2834436"/>
                  </a:lnTo>
                  <a:lnTo>
                    <a:pt x="962672" y="2786799"/>
                  </a:lnTo>
                  <a:lnTo>
                    <a:pt x="1016609" y="2738894"/>
                  </a:lnTo>
                  <a:lnTo>
                    <a:pt x="1070292" y="2690736"/>
                  </a:lnTo>
                  <a:lnTo>
                    <a:pt x="1123708" y="2642374"/>
                  </a:lnTo>
                  <a:lnTo>
                    <a:pt x="1176832" y="2593835"/>
                  </a:lnTo>
                  <a:lnTo>
                    <a:pt x="1229652" y="2545143"/>
                  </a:lnTo>
                  <a:lnTo>
                    <a:pt x="1282128" y="2496337"/>
                  </a:lnTo>
                  <a:lnTo>
                    <a:pt x="1334274" y="2447455"/>
                  </a:lnTo>
                  <a:lnTo>
                    <a:pt x="1386039" y="2398522"/>
                  </a:lnTo>
                  <a:lnTo>
                    <a:pt x="1437411" y="2349563"/>
                  </a:lnTo>
                  <a:lnTo>
                    <a:pt x="1488389" y="2300630"/>
                  </a:lnTo>
                  <a:lnTo>
                    <a:pt x="1538922" y="2251748"/>
                  </a:lnTo>
                  <a:lnTo>
                    <a:pt x="1589024" y="2202942"/>
                  </a:lnTo>
                  <a:lnTo>
                    <a:pt x="1638655" y="2154250"/>
                  </a:lnTo>
                  <a:lnTo>
                    <a:pt x="1687791" y="2105710"/>
                  </a:lnTo>
                  <a:lnTo>
                    <a:pt x="1736432" y="2057349"/>
                  </a:lnTo>
                  <a:lnTo>
                    <a:pt x="1784540" y="2009190"/>
                  </a:lnTo>
                  <a:lnTo>
                    <a:pt x="1832102" y="1961286"/>
                  </a:lnTo>
                  <a:lnTo>
                    <a:pt x="1879104" y="1913648"/>
                  </a:lnTo>
                  <a:lnTo>
                    <a:pt x="1925523" y="1866328"/>
                  </a:lnTo>
                  <a:lnTo>
                    <a:pt x="1971332" y="1819351"/>
                  </a:lnTo>
                  <a:lnTo>
                    <a:pt x="2016518" y="1772742"/>
                  </a:lnTo>
                  <a:lnTo>
                    <a:pt x="2061057" y="1726539"/>
                  </a:lnTo>
                  <a:lnTo>
                    <a:pt x="2104936" y="1680781"/>
                  </a:lnTo>
                  <a:lnTo>
                    <a:pt x="2148128" y="1635493"/>
                  </a:lnTo>
                  <a:lnTo>
                    <a:pt x="2232393" y="1546453"/>
                  </a:lnTo>
                  <a:lnTo>
                    <a:pt x="2313698" y="1459699"/>
                  </a:lnTo>
                  <a:lnTo>
                    <a:pt x="2391867" y="1375486"/>
                  </a:lnTo>
                  <a:lnTo>
                    <a:pt x="2466759" y="1294066"/>
                  </a:lnTo>
                  <a:lnTo>
                    <a:pt x="2538222" y="1215694"/>
                  </a:lnTo>
                  <a:lnTo>
                    <a:pt x="2606078" y="1140663"/>
                  </a:lnTo>
                  <a:lnTo>
                    <a:pt x="2670175" y="1069200"/>
                  </a:lnTo>
                  <a:lnTo>
                    <a:pt x="2730373" y="1001572"/>
                  </a:lnTo>
                  <a:lnTo>
                    <a:pt x="2812999" y="907910"/>
                  </a:lnTo>
                  <a:lnTo>
                    <a:pt x="2885935" y="824344"/>
                  </a:lnTo>
                  <a:lnTo>
                    <a:pt x="2948660" y="751763"/>
                  </a:lnTo>
                  <a:lnTo>
                    <a:pt x="2998241" y="693699"/>
                  </a:lnTo>
                  <a:lnTo>
                    <a:pt x="3020987" y="711200"/>
                  </a:lnTo>
                  <a:lnTo>
                    <a:pt x="3053194" y="736600"/>
                  </a:lnTo>
                  <a:lnTo>
                    <a:pt x="3084576" y="774700"/>
                  </a:lnTo>
                  <a:lnTo>
                    <a:pt x="3115119" y="800100"/>
                  </a:lnTo>
                  <a:lnTo>
                    <a:pt x="3144774" y="838200"/>
                  </a:lnTo>
                  <a:lnTo>
                    <a:pt x="3173514" y="863600"/>
                  </a:lnTo>
                  <a:lnTo>
                    <a:pt x="3201314" y="901700"/>
                  </a:lnTo>
                  <a:lnTo>
                    <a:pt x="3228149" y="939800"/>
                  </a:lnTo>
                  <a:lnTo>
                    <a:pt x="3253968" y="977900"/>
                  </a:lnTo>
                  <a:lnTo>
                    <a:pt x="3278759" y="1016000"/>
                  </a:lnTo>
                  <a:lnTo>
                    <a:pt x="3302482" y="1054100"/>
                  </a:lnTo>
                  <a:lnTo>
                    <a:pt x="3325101" y="1092200"/>
                  </a:lnTo>
                  <a:lnTo>
                    <a:pt x="3346589" y="1130300"/>
                  </a:lnTo>
                  <a:lnTo>
                    <a:pt x="3366922" y="1168400"/>
                  </a:lnTo>
                  <a:lnTo>
                    <a:pt x="3386061" y="1219200"/>
                  </a:lnTo>
                  <a:lnTo>
                    <a:pt x="3403981" y="1257300"/>
                  </a:lnTo>
                  <a:lnTo>
                    <a:pt x="3420656" y="1308100"/>
                  </a:lnTo>
                  <a:lnTo>
                    <a:pt x="3436035" y="1346200"/>
                  </a:lnTo>
                  <a:lnTo>
                    <a:pt x="3450094" y="1397000"/>
                  </a:lnTo>
                  <a:lnTo>
                    <a:pt x="3462807" y="1447800"/>
                  </a:lnTo>
                  <a:lnTo>
                    <a:pt x="3474148" y="1498600"/>
                  </a:lnTo>
                  <a:lnTo>
                    <a:pt x="3484080" y="1549400"/>
                  </a:lnTo>
                  <a:lnTo>
                    <a:pt x="3492563" y="1600200"/>
                  </a:lnTo>
                  <a:lnTo>
                    <a:pt x="3499586" y="1651000"/>
                  </a:lnTo>
                  <a:lnTo>
                    <a:pt x="3505098" y="1701800"/>
                  </a:lnTo>
                  <a:lnTo>
                    <a:pt x="3509073" y="1765300"/>
                  </a:lnTo>
                  <a:lnTo>
                    <a:pt x="3511486" y="1816100"/>
                  </a:lnTo>
                  <a:lnTo>
                    <a:pt x="3512312" y="1879600"/>
                  </a:lnTo>
                  <a:lnTo>
                    <a:pt x="3512312" y="816419"/>
                  </a:lnTo>
                  <a:lnTo>
                    <a:pt x="3482759" y="774700"/>
                  </a:lnTo>
                  <a:lnTo>
                    <a:pt x="3454565" y="736600"/>
                  </a:lnTo>
                  <a:lnTo>
                    <a:pt x="3425266" y="698500"/>
                  </a:lnTo>
                  <a:lnTo>
                    <a:pt x="3394887" y="660400"/>
                  </a:lnTo>
                  <a:lnTo>
                    <a:pt x="3363404" y="622300"/>
                  </a:lnTo>
                  <a:lnTo>
                    <a:pt x="3330841" y="584200"/>
                  </a:lnTo>
                  <a:lnTo>
                    <a:pt x="3297199" y="558800"/>
                  </a:lnTo>
                  <a:lnTo>
                    <a:pt x="3262477" y="520700"/>
                  </a:lnTo>
                  <a:lnTo>
                    <a:pt x="3226676" y="482600"/>
                  </a:lnTo>
                  <a:lnTo>
                    <a:pt x="3190735" y="457200"/>
                  </a:lnTo>
                  <a:lnTo>
                    <a:pt x="3153956" y="419100"/>
                  </a:lnTo>
                  <a:lnTo>
                    <a:pt x="3116389" y="393700"/>
                  </a:lnTo>
                  <a:lnTo>
                    <a:pt x="3078035" y="368300"/>
                  </a:lnTo>
                  <a:lnTo>
                    <a:pt x="3038932" y="342900"/>
                  </a:lnTo>
                  <a:lnTo>
                    <a:pt x="2999067" y="317500"/>
                  </a:lnTo>
                  <a:lnTo>
                    <a:pt x="2958490" y="292100"/>
                  </a:lnTo>
                  <a:lnTo>
                    <a:pt x="2917215" y="266700"/>
                  </a:lnTo>
                  <a:lnTo>
                    <a:pt x="2875242" y="241300"/>
                  </a:lnTo>
                  <a:lnTo>
                    <a:pt x="2789351" y="190500"/>
                  </a:lnTo>
                  <a:lnTo>
                    <a:pt x="2747797" y="178485"/>
                  </a:lnTo>
                  <a:lnTo>
                    <a:pt x="2747797" y="514870"/>
                  </a:lnTo>
                  <a:lnTo>
                    <a:pt x="2746387" y="516547"/>
                  </a:lnTo>
                  <a:lnTo>
                    <a:pt x="2669019" y="606425"/>
                  </a:lnTo>
                  <a:lnTo>
                    <a:pt x="2598712" y="687184"/>
                  </a:lnTo>
                  <a:lnTo>
                    <a:pt x="2518486" y="778383"/>
                  </a:lnTo>
                  <a:lnTo>
                    <a:pt x="2459748" y="844537"/>
                  </a:lnTo>
                  <a:lnTo>
                    <a:pt x="2397010" y="914654"/>
                  </a:lnTo>
                  <a:lnTo>
                    <a:pt x="2330424" y="988479"/>
                  </a:lnTo>
                  <a:lnTo>
                    <a:pt x="2260155" y="1065745"/>
                  </a:lnTo>
                  <a:lnTo>
                    <a:pt x="2186368" y="1146175"/>
                  </a:lnTo>
                  <a:lnTo>
                    <a:pt x="2109216" y="1229499"/>
                  </a:lnTo>
                  <a:lnTo>
                    <a:pt x="2028875" y="1315466"/>
                  </a:lnTo>
                  <a:lnTo>
                    <a:pt x="1945487" y="1403781"/>
                  </a:lnTo>
                  <a:lnTo>
                    <a:pt x="1902714" y="1448752"/>
                  </a:lnTo>
                  <a:lnTo>
                    <a:pt x="1859229" y="1494205"/>
                  </a:lnTo>
                  <a:lnTo>
                    <a:pt x="1815071" y="1540116"/>
                  </a:lnTo>
                  <a:lnTo>
                    <a:pt x="1770265" y="1586458"/>
                  </a:lnTo>
                  <a:lnTo>
                    <a:pt x="1724812" y="1633181"/>
                  </a:lnTo>
                  <a:lnTo>
                    <a:pt x="1678736" y="1680273"/>
                  </a:lnTo>
                  <a:lnTo>
                    <a:pt x="1632077" y="1727669"/>
                  </a:lnTo>
                  <a:lnTo>
                    <a:pt x="1584833" y="1775371"/>
                  </a:lnTo>
                  <a:lnTo>
                    <a:pt x="1537030" y="1823326"/>
                  </a:lnTo>
                  <a:lnTo>
                    <a:pt x="1488694" y="1871497"/>
                  </a:lnTo>
                  <a:lnTo>
                    <a:pt x="1439837" y="1919871"/>
                  </a:lnTo>
                  <a:lnTo>
                    <a:pt x="1390484" y="1968385"/>
                  </a:lnTo>
                  <a:lnTo>
                    <a:pt x="1340662" y="2017026"/>
                  </a:lnTo>
                  <a:lnTo>
                    <a:pt x="1290383" y="2065769"/>
                  </a:lnTo>
                  <a:lnTo>
                    <a:pt x="1239659" y="2114550"/>
                  </a:lnTo>
                  <a:lnTo>
                    <a:pt x="1188529" y="2163356"/>
                  </a:lnTo>
                  <a:lnTo>
                    <a:pt x="1137005" y="2212162"/>
                  </a:lnTo>
                  <a:lnTo>
                    <a:pt x="1085100" y="2260917"/>
                  </a:lnTo>
                  <a:lnTo>
                    <a:pt x="1032840" y="2309584"/>
                  </a:lnTo>
                  <a:lnTo>
                    <a:pt x="980249" y="2358148"/>
                  </a:lnTo>
                  <a:lnTo>
                    <a:pt x="927341" y="2406573"/>
                  </a:lnTo>
                  <a:lnTo>
                    <a:pt x="874141" y="2454808"/>
                  </a:lnTo>
                  <a:lnTo>
                    <a:pt x="820674" y="2502839"/>
                  </a:lnTo>
                  <a:lnTo>
                    <a:pt x="766940" y="2550617"/>
                  </a:lnTo>
                  <a:lnTo>
                    <a:pt x="712978" y="2598128"/>
                  </a:lnTo>
                  <a:lnTo>
                    <a:pt x="658812" y="2645308"/>
                  </a:lnTo>
                  <a:lnTo>
                    <a:pt x="604443" y="2692158"/>
                  </a:lnTo>
                  <a:lnTo>
                    <a:pt x="549897" y="2738615"/>
                  </a:lnTo>
                  <a:lnTo>
                    <a:pt x="518922" y="2764701"/>
                  </a:lnTo>
                  <a:lnTo>
                    <a:pt x="506984" y="2743200"/>
                  </a:lnTo>
                  <a:lnTo>
                    <a:pt x="486841" y="2705100"/>
                  </a:lnTo>
                  <a:lnTo>
                    <a:pt x="467728" y="2667000"/>
                  </a:lnTo>
                  <a:lnTo>
                    <a:pt x="449656" y="2628900"/>
                  </a:lnTo>
                  <a:lnTo>
                    <a:pt x="432625" y="2590800"/>
                  </a:lnTo>
                  <a:lnTo>
                    <a:pt x="416636" y="2552700"/>
                  </a:lnTo>
                  <a:lnTo>
                    <a:pt x="401713" y="2501900"/>
                  </a:lnTo>
                  <a:lnTo>
                    <a:pt x="387858" y="2463800"/>
                  </a:lnTo>
                  <a:lnTo>
                    <a:pt x="375069" y="2413000"/>
                  </a:lnTo>
                  <a:lnTo>
                    <a:pt x="363359" y="2374900"/>
                  </a:lnTo>
                  <a:lnTo>
                    <a:pt x="352729" y="2324100"/>
                  </a:lnTo>
                  <a:lnTo>
                    <a:pt x="343192" y="2286000"/>
                  </a:lnTo>
                  <a:lnTo>
                    <a:pt x="334746" y="2235200"/>
                  </a:lnTo>
                  <a:lnTo>
                    <a:pt x="327406" y="2184400"/>
                  </a:lnTo>
                  <a:lnTo>
                    <a:pt x="321183" y="2146300"/>
                  </a:lnTo>
                  <a:lnTo>
                    <a:pt x="316064" y="2095500"/>
                  </a:lnTo>
                  <a:lnTo>
                    <a:pt x="312089" y="2044700"/>
                  </a:lnTo>
                  <a:lnTo>
                    <a:pt x="309232" y="1993900"/>
                  </a:lnTo>
                  <a:lnTo>
                    <a:pt x="307517" y="1943100"/>
                  </a:lnTo>
                  <a:lnTo>
                    <a:pt x="306933" y="1892300"/>
                  </a:lnTo>
                  <a:lnTo>
                    <a:pt x="307657" y="1841500"/>
                  </a:lnTo>
                  <a:lnTo>
                    <a:pt x="309791" y="1790700"/>
                  </a:lnTo>
                  <a:lnTo>
                    <a:pt x="313347" y="1739900"/>
                  </a:lnTo>
                  <a:lnTo>
                    <a:pt x="318262" y="1701800"/>
                  </a:lnTo>
                  <a:lnTo>
                    <a:pt x="324561" y="1651000"/>
                  </a:lnTo>
                  <a:lnTo>
                    <a:pt x="332181" y="1600200"/>
                  </a:lnTo>
                  <a:lnTo>
                    <a:pt x="341134" y="1562100"/>
                  </a:lnTo>
                  <a:lnTo>
                    <a:pt x="351383" y="1511300"/>
                  </a:lnTo>
                  <a:lnTo>
                    <a:pt x="362902" y="1473200"/>
                  </a:lnTo>
                  <a:lnTo>
                    <a:pt x="375691" y="1422400"/>
                  </a:lnTo>
                  <a:lnTo>
                    <a:pt x="389712" y="1384300"/>
                  </a:lnTo>
                  <a:lnTo>
                    <a:pt x="404952" y="1333500"/>
                  </a:lnTo>
                  <a:lnTo>
                    <a:pt x="421386" y="1295400"/>
                  </a:lnTo>
                  <a:lnTo>
                    <a:pt x="439000" y="1244600"/>
                  </a:lnTo>
                  <a:lnTo>
                    <a:pt x="457771" y="1206500"/>
                  </a:lnTo>
                  <a:lnTo>
                    <a:pt x="477672" y="1168400"/>
                  </a:lnTo>
                  <a:lnTo>
                    <a:pt x="498690" y="1130300"/>
                  </a:lnTo>
                  <a:lnTo>
                    <a:pt x="520801" y="1092200"/>
                  </a:lnTo>
                  <a:lnTo>
                    <a:pt x="543979" y="1054100"/>
                  </a:lnTo>
                  <a:lnTo>
                    <a:pt x="568210" y="1016000"/>
                  </a:lnTo>
                  <a:lnTo>
                    <a:pt x="593483" y="977900"/>
                  </a:lnTo>
                  <a:lnTo>
                    <a:pt x="619760" y="939800"/>
                  </a:lnTo>
                  <a:lnTo>
                    <a:pt x="647026" y="901700"/>
                  </a:lnTo>
                  <a:lnTo>
                    <a:pt x="675259" y="863600"/>
                  </a:lnTo>
                  <a:lnTo>
                    <a:pt x="704456" y="825500"/>
                  </a:lnTo>
                  <a:lnTo>
                    <a:pt x="734568" y="800100"/>
                  </a:lnTo>
                  <a:lnTo>
                    <a:pt x="765594" y="762000"/>
                  </a:lnTo>
                  <a:lnTo>
                    <a:pt x="797496" y="736600"/>
                  </a:lnTo>
                  <a:lnTo>
                    <a:pt x="830275" y="698500"/>
                  </a:lnTo>
                  <a:lnTo>
                    <a:pt x="863904" y="673100"/>
                  </a:lnTo>
                  <a:lnTo>
                    <a:pt x="898347" y="647700"/>
                  </a:lnTo>
                  <a:lnTo>
                    <a:pt x="933602" y="622300"/>
                  </a:lnTo>
                  <a:lnTo>
                    <a:pt x="969632" y="596900"/>
                  </a:lnTo>
                  <a:lnTo>
                    <a:pt x="1006436" y="571500"/>
                  </a:lnTo>
                  <a:lnTo>
                    <a:pt x="1043978" y="546100"/>
                  </a:lnTo>
                  <a:lnTo>
                    <a:pt x="1082255" y="520700"/>
                  </a:lnTo>
                  <a:lnTo>
                    <a:pt x="1121219" y="495300"/>
                  </a:lnTo>
                  <a:lnTo>
                    <a:pt x="1160868" y="469900"/>
                  </a:lnTo>
                  <a:lnTo>
                    <a:pt x="1201178" y="457200"/>
                  </a:lnTo>
                  <a:lnTo>
                    <a:pt x="1242136" y="431800"/>
                  </a:lnTo>
                  <a:lnTo>
                    <a:pt x="1283703" y="419100"/>
                  </a:lnTo>
                  <a:lnTo>
                    <a:pt x="1325867" y="393700"/>
                  </a:lnTo>
                  <a:lnTo>
                    <a:pt x="1544967" y="330200"/>
                  </a:lnTo>
                  <a:lnTo>
                    <a:pt x="1590306" y="330200"/>
                  </a:lnTo>
                  <a:lnTo>
                    <a:pt x="1636090" y="317500"/>
                  </a:lnTo>
                  <a:lnTo>
                    <a:pt x="1682305" y="317500"/>
                  </a:lnTo>
                  <a:lnTo>
                    <a:pt x="1728927" y="304800"/>
                  </a:lnTo>
                  <a:lnTo>
                    <a:pt x="2041042" y="304800"/>
                  </a:lnTo>
                  <a:lnTo>
                    <a:pt x="2083587" y="317500"/>
                  </a:lnTo>
                  <a:lnTo>
                    <a:pt x="2168512" y="317500"/>
                  </a:lnTo>
                  <a:lnTo>
                    <a:pt x="2253043" y="342900"/>
                  </a:lnTo>
                  <a:lnTo>
                    <a:pt x="2295067" y="342900"/>
                  </a:lnTo>
                  <a:lnTo>
                    <a:pt x="2542057" y="419100"/>
                  </a:lnTo>
                  <a:lnTo>
                    <a:pt x="2582062" y="444500"/>
                  </a:lnTo>
                  <a:lnTo>
                    <a:pt x="2660802" y="469900"/>
                  </a:lnTo>
                  <a:lnTo>
                    <a:pt x="2699474" y="495300"/>
                  </a:lnTo>
                  <a:lnTo>
                    <a:pt x="2737637" y="508000"/>
                  </a:lnTo>
                  <a:lnTo>
                    <a:pt x="2747797" y="514870"/>
                  </a:lnTo>
                  <a:lnTo>
                    <a:pt x="2747797" y="178485"/>
                  </a:lnTo>
                  <a:lnTo>
                    <a:pt x="2745448" y="177800"/>
                  </a:lnTo>
                  <a:lnTo>
                    <a:pt x="2700947" y="152400"/>
                  </a:lnTo>
                  <a:lnTo>
                    <a:pt x="2610218" y="127000"/>
                  </a:lnTo>
                  <a:lnTo>
                    <a:pt x="2564028" y="101600"/>
                  </a:lnTo>
                  <a:lnTo>
                    <a:pt x="2276513" y="25400"/>
                  </a:lnTo>
                  <a:lnTo>
                    <a:pt x="2227059" y="25400"/>
                  </a:lnTo>
                  <a:lnTo>
                    <a:pt x="2177211" y="12700"/>
                  </a:lnTo>
                  <a:lnTo>
                    <a:pt x="2126996" y="12700"/>
                  </a:lnTo>
                  <a:lnTo>
                    <a:pt x="2076437" y="0"/>
                  </a:lnTo>
                  <a:lnTo>
                    <a:pt x="1673326" y="0"/>
                  </a:lnTo>
                  <a:lnTo>
                    <a:pt x="1624495" y="12700"/>
                  </a:lnTo>
                  <a:lnTo>
                    <a:pt x="1575955" y="12700"/>
                  </a:lnTo>
                  <a:lnTo>
                    <a:pt x="1200251" y="114300"/>
                  </a:lnTo>
                  <a:lnTo>
                    <a:pt x="1155153" y="139700"/>
                  </a:lnTo>
                  <a:lnTo>
                    <a:pt x="1110526" y="152400"/>
                  </a:lnTo>
                  <a:lnTo>
                    <a:pt x="1022794" y="203200"/>
                  </a:lnTo>
                  <a:lnTo>
                    <a:pt x="937209" y="254000"/>
                  </a:lnTo>
                  <a:lnTo>
                    <a:pt x="853922" y="304800"/>
                  </a:lnTo>
                  <a:lnTo>
                    <a:pt x="773087" y="355600"/>
                  </a:lnTo>
                  <a:lnTo>
                    <a:pt x="733640" y="393700"/>
                  </a:lnTo>
                  <a:lnTo>
                    <a:pt x="694855" y="419100"/>
                  </a:lnTo>
                  <a:lnTo>
                    <a:pt x="656767" y="457200"/>
                  </a:lnTo>
                  <a:lnTo>
                    <a:pt x="619391" y="482600"/>
                  </a:lnTo>
                  <a:lnTo>
                    <a:pt x="582739" y="520700"/>
                  </a:lnTo>
                  <a:lnTo>
                    <a:pt x="546836" y="558800"/>
                  </a:lnTo>
                  <a:lnTo>
                    <a:pt x="512102" y="596900"/>
                  </a:lnTo>
                  <a:lnTo>
                    <a:pt x="478434" y="635000"/>
                  </a:lnTo>
                  <a:lnTo>
                    <a:pt x="445833" y="673100"/>
                  </a:lnTo>
                  <a:lnTo>
                    <a:pt x="414324" y="711200"/>
                  </a:lnTo>
                  <a:lnTo>
                    <a:pt x="383895" y="749300"/>
                  </a:lnTo>
                  <a:lnTo>
                    <a:pt x="354558" y="787400"/>
                  </a:lnTo>
                  <a:lnTo>
                    <a:pt x="326326" y="825500"/>
                  </a:lnTo>
                  <a:lnTo>
                    <a:pt x="299212" y="863600"/>
                  </a:lnTo>
                  <a:lnTo>
                    <a:pt x="273215" y="914400"/>
                  </a:lnTo>
                  <a:lnTo>
                    <a:pt x="248335" y="952500"/>
                  </a:lnTo>
                  <a:lnTo>
                    <a:pt x="224599" y="990600"/>
                  </a:lnTo>
                  <a:lnTo>
                    <a:pt x="202018" y="1041400"/>
                  </a:lnTo>
                  <a:lnTo>
                    <a:pt x="180568" y="1079500"/>
                  </a:lnTo>
                  <a:lnTo>
                    <a:pt x="160299" y="1130300"/>
                  </a:lnTo>
                  <a:lnTo>
                    <a:pt x="141185" y="1168400"/>
                  </a:lnTo>
                  <a:lnTo>
                    <a:pt x="123240" y="1219200"/>
                  </a:lnTo>
                  <a:lnTo>
                    <a:pt x="106489" y="1257300"/>
                  </a:lnTo>
                  <a:lnTo>
                    <a:pt x="90932" y="1308100"/>
                  </a:lnTo>
                  <a:lnTo>
                    <a:pt x="76568" y="1358900"/>
                  </a:lnTo>
                  <a:lnTo>
                    <a:pt x="63411" y="1397000"/>
                  </a:lnTo>
                  <a:lnTo>
                    <a:pt x="51473" y="1447800"/>
                  </a:lnTo>
                  <a:lnTo>
                    <a:pt x="40754" y="1498600"/>
                  </a:lnTo>
                  <a:lnTo>
                    <a:pt x="31267" y="1549400"/>
                  </a:lnTo>
                  <a:lnTo>
                    <a:pt x="23012" y="1587500"/>
                  </a:lnTo>
                  <a:lnTo>
                    <a:pt x="16014" y="1638300"/>
                  </a:lnTo>
                  <a:lnTo>
                    <a:pt x="10274" y="1689100"/>
                  </a:lnTo>
                  <a:lnTo>
                    <a:pt x="5791" y="1739900"/>
                  </a:lnTo>
                  <a:lnTo>
                    <a:pt x="2578" y="1790700"/>
                  </a:lnTo>
                  <a:lnTo>
                    <a:pt x="647" y="1841500"/>
                  </a:lnTo>
                  <a:lnTo>
                    <a:pt x="0" y="1892300"/>
                  </a:lnTo>
                  <a:lnTo>
                    <a:pt x="571" y="1943100"/>
                  </a:lnTo>
                  <a:lnTo>
                    <a:pt x="2311" y="1993900"/>
                  </a:lnTo>
                  <a:lnTo>
                    <a:pt x="5194" y="2057400"/>
                  </a:lnTo>
                  <a:lnTo>
                    <a:pt x="9232" y="2108200"/>
                  </a:lnTo>
                  <a:lnTo>
                    <a:pt x="14414" y="2159000"/>
                  </a:lnTo>
                  <a:lnTo>
                    <a:pt x="20726" y="2209800"/>
                  </a:lnTo>
                  <a:lnTo>
                    <a:pt x="28181" y="2260600"/>
                  </a:lnTo>
                  <a:lnTo>
                    <a:pt x="36766" y="2311400"/>
                  </a:lnTo>
                  <a:lnTo>
                    <a:pt x="46469" y="2362200"/>
                  </a:lnTo>
                  <a:lnTo>
                    <a:pt x="57289" y="2413000"/>
                  </a:lnTo>
                  <a:lnTo>
                    <a:pt x="69240" y="2463800"/>
                  </a:lnTo>
                  <a:lnTo>
                    <a:pt x="82296" y="2501900"/>
                  </a:lnTo>
                  <a:lnTo>
                    <a:pt x="96469" y="2552700"/>
                  </a:lnTo>
                  <a:lnTo>
                    <a:pt x="111734" y="2603500"/>
                  </a:lnTo>
                  <a:lnTo>
                    <a:pt x="128104" y="2641600"/>
                  </a:lnTo>
                  <a:lnTo>
                    <a:pt x="145580" y="2692400"/>
                  </a:lnTo>
                  <a:lnTo>
                    <a:pt x="164134" y="2743200"/>
                  </a:lnTo>
                  <a:lnTo>
                    <a:pt x="183781" y="2781300"/>
                  </a:lnTo>
                  <a:lnTo>
                    <a:pt x="204508" y="2819400"/>
                  </a:lnTo>
                  <a:lnTo>
                    <a:pt x="226314" y="2870200"/>
                  </a:lnTo>
                  <a:lnTo>
                    <a:pt x="249186" y="2908300"/>
                  </a:lnTo>
                  <a:lnTo>
                    <a:pt x="273138" y="2946400"/>
                  </a:lnTo>
                  <a:lnTo>
                    <a:pt x="298157" y="2984500"/>
                  </a:lnTo>
                  <a:lnTo>
                    <a:pt x="324231" y="3035300"/>
                  </a:lnTo>
                  <a:lnTo>
                    <a:pt x="351358" y="3073400"/>
                  </a:lnTo>
                  <a:lnTo>
                    <a:pt x="379539" y="3111500"/>
                  </a:lnTo>
                  <a:lnTo>
                    <a:pt x="408774" y="3136900"/>
                  </a:lnTo>
                  <a:lnTo>
                    <a:pt x="439051" y="3175000"/>
                  </a:lnTo>
                  <a:lnTo>
                    <a:pt x="470369" y="3213100"/>
                  </a:lnTo>
                  <a:lnTo>
                    <a:pt x="502183" y="3251200"/>
                  </a:lnTo>
                  <a:lnTo>
                    <a:pt x="534924" y="3276600"/>
                  </a:lnTo>
                  <a:lnTo>
                    <a:pt x="568604" y="3314700"/>
                  </a:lnTo>
                  <a:lnTo>
                    <a:pt x="603199" y="3340100"/>
                  </a:lnTo>
                  <a:lnTo>
                    <a:pt x="638695" y="3378200"/>
                  </a:lnTo>
                  <a:lnTo>
                    <a:pt x="675081" y="3403600"/>
                  </a:lnTo>
                  <a:lnTo>
                    <a:pt x="712368" y="3429000"/>
                  </a:lnTo>
                  <a:lnTo>
                    <a:pt x="750519" y="3454400"/>
                  </a:lnTo>
                  <a:lnTo>
                    <a:pt x="789546" y="3479800"/>
                  </a:lnTo>
                  <a:lnTo>
                    <a:pt x="829424" y="3505200"/>
                  </a:lnTo>
                  <a:lnTo>
                    <a:pt x="870153" y="3530600"/>
                  </a:lnTo>
                  <a:lnTo>
                    <a:pt x="911707" y="3556000"/>
                  </a:lnTo>
                  <a:lnTo>
                    <a:pt x="954100" y="3581400"/>
                  </a:lnTo>
                  <a:lnTo>
                    <a:pt x="997305" y="3606800"/>
                  </a:lnTo>
                  <a:lnTo>
                    <a:pt x="1041323" y="3619500"/>
                  </a:lnTo>
                  <a:lnTo>
                    <a:pt x="1086142" y="3644900"/>
                  </a:lnTo>
                  <a:lnTo>
                    <a:pt x="1131747" y="3657600"/>
                  </a:lnTo>
                  <a:lnTo>
                    <a:pt x="1178128" y="3683000"/>
                  </a:lnTo>
                  <a:lnTo>
                    <a:pt x="1421371" y="3746500"/>
                  </a:lnTo>
                  <a:lnTo>
                    <a:pt x="1576019" y="3784600"/>
                  </a:lnTo>
                  <a:lnTo>
                    <a:pt x="1628965" y="3784600"/>
                  </a:lnTo>
                  <a:lnTo>
                    <a:pt x="1682597" y="3797300"/>
                  </a:lnTo>
                  <a:lnTo>
                    <a:pt x="1736890" y="3797300"/>
                  </a:lnTo>
                  <a:lnTo>
                    <a:pt x="1791855" y="3810000"/>
                  </a:lnTo>
                  <a:lnTo>
                    <a:pt x="2130717" y="3810000"/>
                  </a:lnTo>
                  <a:lnTo>
                    <a:pt x="2181047" y="3797300"/>
                  </a:lnTo>
                  <a:lnTo>
                    <a:pt x="2231034" y="3797300"/>
                  </a:lnTo>
                  <a:lnTo>
                    <a:pt x="2280678" y="3784600"/>
                  </a:lnTo>
                  <a:lnTo>
                    <a:pt x="2329929" y="3784600"/>
                  </a:lnTo>
                  <a:lnTo>
                    <a:pt x="2569832" y="3721100"/>
                  </a:lnTo>
                  <a:lnTo>
                    <a:pt x="2616390" y="3695700"/>
                  </a:lnTo>
                  <a:lnTo>
                    <a:pt x="2707906" y="3670300"/>
                  </a:lnTo>
                  <a:lnTo>
                    <a:pt x="2797175" y="3619500"/>
                  </a:lnTo>
                  <a:lnTo>
                    <a:pt x="2840901" y="3606800"/>
                  </a:lnTo>
                  <a:lnTo>
                    <a:pt x="2884005" y="3581400"/>
                  </a:lnTo>
                  <a:lnTo>
                    <a:pt x="2968231" y="3530600"/>
                  </a:lnTo>
                  <a:lnTo>
                    <a:pt x="2995625" y="3505200"/>
                  </a:lnTo>
                  <a:lnTo>
                    <a:pt x="3009328" y="3492500"/>
                  </a:lnTo>
                  <a:lnTo>
                    <a:pt x="3049701" y="3467100"/>
                  </a:lnTo>
                  <a:lnTo>
                    <a:pt x="3089351" y="3441700"/>
                  </a:lnTo>
                  <a:lnTo>
                    <a:pt x="3128238" y="3403600"/>
                  </a:lnTo>
                  <a:lnTo>
                    <a:pt x="3166364" y="3378200"/>
                  </a:lnTo>
                  <a:lnTo>
                    <a:pt x="3203689" y="3340100"/>
                  </a:lnTo>
                  <a:lnTo>
                    <a:pt x="3240189" y="3314700"/>
                  </a:lnTo>
                  <a:lnTo>
                    <a:pt x="3275863" y="3276600"/>
                  </a:lnTo>
                  <a:lnTo>
                    <a:pt x="3309302" y="3238500"/>
                  </a:lnTo>
                  <a:lnTo>
                    <a:pt x="3341738" y="3200400"/>
                  </a:lnTo>
                  <a:lnTo>
                    <a:pt x="3373196" y="3162300"/>
                  </a:lnTo>
                  <a:lnTo>
                    <a:pt x="3403638" y="3124200"/>
                  </a:lnTo>
                  <a:lnTo>
                    <a:pt x="3433064" y="3086100"/>
                  </a:lnTo>
                  <a:lnTo>
                    <a:pt x="3461474" y="3048000"/>
                  </a:lnTo>
                  <a:lnTo>
                    <a:pt x="3488855" y="3009900"/>
                  </a:lnTo>
                  <a:lnTo>
                    <a:pt x="3515195" y="2971800"/>
                  </a:lnTo>
                  <a:lnTo>
                    <a:pt x="3540506" y="2933700"/>
                  </a:lnTo>
                  <a:lnTo>
                    <a:pt x="3564763" y="2895600"/>
                  </a:lnTo>
                  <a:lnTo>
                    <a:pt x="3587966" y="2844800"/>
                  </a:lnTo>
                  <a:lnTo>
                    <a:pt x="3610102" y="2806700"/>
                  </a:lnTo>
                  <a:lnTo>
                    <a:pt x="3631171" y="2755900"/>
                  </a:lnTo>
                  <a:lnTo>
                    <a:pt x="3651161" y="2717800"/>
                  </a:lnTo>
                  <a:lnTo>
                    <a:pt x="3670071" y="2667000"/>
                  </a:lnTo>
                  <a:lnTo>
                    <a:pt x="3687889" y="2628900"/>
                  </a:lnTo>
                  <a:lnTo>
                    <a:pt x="3704602" y="2578100"/>
                  </a:lnTo>
                  <a:lnTo>
                    <a:pt x="3720211" y="2527300"/>
                  </a:lnTo>
                  <a:lnTo>
                    <a:pt x="3734714" y="2476500"/>
                  </a:lnTo>
                  <a:lnTo>
                    <a:pt x="3748087" y="2438400"/>
                  </a:lnTo>
                  <a:lnTo>
                    <a:pt x="3760343" y="2387600"/>
                  </a:lnTo>
                  <a:lnTo>
                    <a:pt x="3771455" y="2336800"/>
                  </a:lnTo>
                  <a:lnTo>
                    <a:pt x="3781425" y="2286000"/>
                  </a:lnTo>
                  <a:lnTo>
                    <a:pt x="3790251" y="2235200"/>
                  </a:lnTo>
                  <a:lnTo>
                    <a:pt x="3797922" y="2184400"/>
                  </a:lnTo>
                  <a:lnTo>
                    <a:pt x="3804424" y="2133600"/>
                  </a:lnTo>
                  <a:lnTo>
                    <a:pt x="3809758" y="2082800"/>
                  </a:lnTo>
                  <a:lnTo>
                    <a:pt x="3813924" y="2032000"/>
                  </a:lnTo>
                  <a:lnTo>
                    <a:pt x="3816896" y="1981200"/>
                  </a:lnTo>
                  <a:lnTo>
                    <a:pt x="3818674" y="1930400"/>
                  </a:lnTo>
                  <a:lnTo>
                    <a:pt x="3819258" y="1879600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435" y="571425"/>
            <a:ext cx="15622526" cy="9131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8918" y="2095500"/>
            <a:ext cx="5670163" cy="12221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7850" spc="-25" dirty="0" err="1"/>
              <a:t>Thành</a:t>
            </a:r>
            <a:r>
              <a:rPr lang="en-US" sz="7850" spc="-25" dirty="0"/>
              <a:t> </a:t>
            </a:r>
            <a:r>
              <a:rPr lang="en-US" sz="7850" spc="-25" dirty="0" err="1"/>
              <a:t>viên</a:t>
            </a:r>
            <a:r>
              <a:rPr lang="en-US" sz="7850" spc="-25" dirty="0"/>
              <a:t>:</a:t>
            </a:r>
            <a:endParaRPr sz="7850" dirty="0"/>
          </a:p>
        </p:txBody>
      </p:sp>
      <p:sp>
        <p:nvSpPr>
          <p:cNvPr id="4" name="object 4"/>
          <p:cNvSpPr txBox="1"/>
          <p:nvPr/>
        </p:nvSpPr>
        <p:spPr>
          <a:xfrm>
            <a:off x="2749536" y="4105152"/>
            <a:ext cx="11373485" cy="1246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200" marR="5080" indent="-571500">
              <a:lnSpc>
                <a:spcPct val="1169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3550" dirty="0" err="1">
                <a:latin typeface="Arial"/>
                <a:cs typeface="Arial"/>
              </a:rPr>
              <a:t>Lâm</a:t>
            </a:r>
            <a:r>
              <a:rPr lang="en-US" sz="3550" dirty="0">
                <a:latin typeface="Arial"/>
                <a:cs typeface="Arial"/>
              </a:rPr>
              <a:t> </a:t>
            </a:r>
            <a:r>
              <a:rPr lang="en-US" sz="3550" dirty="0" err="1">
                <a:latin typeface="Arial"/>
                <a:cs typeface="Arial"/>
              </a:rPr>
              <a:t>Chí</a:t>
            </a:r>
            <a:r>
              <a:rPr lang="en-US" sz="3550" dirty="0">
                <a:latin typeface="Arial"/>
                <a:cs typeface="Arial"/>
              </a:rPr>
              <a:t> </a:t>
            </a:r>
            <a:r>
              <a:rPr lang="en-US" sz="3550" dirty="0" err="1">
                <a:latin typeface="Arial"/>
                <a:cs typeface="Arial"/>
              </a:rPr>
              <a:t>Khang</a:t>
            </a:r>
            <a:r>
              <a:rPr lang="en-US" sz="3550" dirty="0">
                <a:latin typeface="Arial"/>
                <a:cs typeface="Arial"/>
              </a:rPr>
              <a:t> 		MSSV : 2001190592</a:t>
            </a:r>
          </a:p>
          <a:p>
            <a:pPr marL="584200" marR="5080" indent="-571500">
              <a:lnSpc>
                <a:spcPct val="1169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3550" dirty="0" err="1">
                <a:latin typeface="Arial"/>
                <a:cs typeface="Arial"/>
              </a:rPr>
              <a:t>Đinh</a:t>
            </a:r>
            <a:r>
              <a:rPr lang="en-US" sz="3550" dirty="0">
                <a:latin typeface="Arial"/>
                <a:cs typeface="Arial"/>
              </a:rPr>
              <a:t> </a:t>
            </a:r>
            <a:r>
              <a:rPr lang="en-US" sz="3550" dirty="0" err="1">
                <a:latin typeface="Arial"/>
                <a:cs typeface="Arial"/>
              </a:rPr>
              <a:t>Thành</a:t>
            </a:r>
            <a:r>
              <a:rPr lang="en-US" sz="3550" dirty="0">
                <a:latin typeface="Arial"/>
                <a:cs typeface="Arial"/>
              </a:rPr>
              <a:t> Long 		MSSV : 2001191032</a:t>
            </a:r>
            <a:endParaRPr lang="vi-VN" sz="3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138570"/>
            <a:ext cx="18288000" cy="1148715"/>
          </a:xfrm>
          <a:custGeom>
            <a:avLst/>
            <a:gdLst/>
            <a:ahLst/>
            <a:cxnLst/>
            <a:rect l="l" t="t" r="r" b="b"/>
            <a:pathLst>
              <a:path w="18288000" h="1148715">
                <a:moveTo>
                  <a:pt x="0" y="353930"/>
                </a:moveTo>
                <a:lnTo>
                  <a:pt x="38796" y="341140"/>
                </a:lnTo>
                <a:lnTo>
                  <a:pt x="89836" y="325045"/>
                </a:lnTo>
                <a:lnTo>
                  <a:pt x="141099" y="309614"/>
                </a:lnTo>
                <a:lnTo>
                  <a:pt x="192584" y="294850"/>
                </a:lnTo>
                <a:lnTo>
                  <a:pt x="244292" y="280758"/>
                </a:lnTo>
                <a:lnTo>
                  <a:pt x="296220" y="267342"/>
                </a:lnTo>
                <a:lnTo>
                  <a:pt x="348369" y="254608"/>
                </a:lnTo>
                <a:lnTo>
                  <a:pt x="400738" y="242559"/>
                </a:lnTo>
                <a:lnTo>
                  <a:pt x="453326" y="231201"/>
                </a:lnTo>
                <a:lnTo>
                  <a:pt x="506133" y="220537"/>
                </a:lnTo>
                <a:lnTo>
                  <a:pt x="559158" y="210572"/>
                </a:lnTo>
                <a:lnTo>
                  <a:pt x="612401" y="201312"/>
                </a:lnTo>
                <a:lnTo>
                  <a:pt x="665861" y="192759"/>
                </a:lnTo>
                <a:lnTo>
                  <a:pt x="719537" y="184919"/>
                </a:lnTo>
                <a:lnTo>
                  <a:pt x="773429" y="177797"/>
                </a:lnTo>
                <a:lnTo>
                  <a:pt x="827536" y="171396"/>
                </a:lnTo>
                <a:lnTo>
                  <a:pt x="881857" y="165722"/>
                </a:lnTo>
                <a:lnTo>
                  <a:pt x="936393" y="160779"/>
                </a:lnTo>
                <a:lnTo>
                  <a:pt x="991554" y="156241"/>
                </a:lnTo>
                <a:lnTo>
                  <a:pt x="1047744" y="151778"/>
                </a:lnTo>
                <a:lnTo>
                  <a:pt x="1104952" y="147390"/>
                </a:lnTo>
                <a:lnTo>
                  <a:pt x="1163166" y="143076"/>
                </a:lnTo>
                <a:lnTo>
                  <a:pt x="1222374" y="138836"/>
                </a:lnTo>
                <a:lnTo>
                  <a:pt x="1282564" y="134670"/>
                </a:lnTo>
                <a:lnTo>
                  <a:pt x="1343724" y="130577"/>
                </a:lnTo>
                <a:lnTo>
                  <a:pt x="1405843" y="126556"/>
                </a:lnTo>
                <a:lnTo>
                  <a:pt x="1468908" y="122608"/>
                </a:lnTo>
                <a:lnTo>
                  <a:pt x="1532908" y="118732"/>
                </a:lnTo>
                <a:lnTo>
                  <a:pt x="1597831" y="114927"/>
                </a:lnTo>
                <a:lnTo>
                  <a:pt x="1663665" y="111193"/>
                </a:lnTo>
                <a:lnTo>
                  <a:pt x="1798019" y="103936"/>
                </a:lnTo>
                <a:lnTo>
                  <a:pt x="1935875" y="96957"/>
                </a:lnTo>
                <a:lnTo>
                  <a:pt x="2077139" y="90254"/>
                </a:lnTo>
                <a:lnTo>
                  <a:pt x="2221716" y="83822"/>
                </a:lnTo>
                <a:lnTo>
                  <a:pt x="2369512" y="77658"/>
                </a:lnTo>
                <a:lnTo>
                  <a:pt x="2520431" y="71759"/>
                </a:lnTo>
                <a:lnTo>
                  <a:pt x="2674379" y="66121"/>
                </a:lnTo>
                <a:lnTo>
                  <a:pt x="2831261" y="60741"/>
                </a:lnTo>
                <a:lnTo>
                  <a:pt x="3071880" y="53146"/>
                </a:lnTo>
                <a:lnTo>
                  <a:pt x="3318568" y="46112"/>
                </a:lnTo>
                <a:lnTo>
                  <a:pt x="3571007" y="39626"/>
                </a:lnTo>
                <a:lnTo>
                  <a:pt x="3828876" y="33677"/>
                </a:lnTo>
                <a:lnTo>
                  <a:pt x="4091856" y="28253"/>
                </a:lnTo>
                <a:lnTo>
                  <a:pt x="4449895" y="21819"/>
                </a:lnTo>
                <a:lnTo>
                  <a:pt x="4815695" y="16269"/>
                </a:lnTo>
                <a:lnTo>
                  <a:pt x="5188499" y="11576"/>
                </a:lnTo>
                <a:lnTo>
                  <a:pt x="5567549" y="7713"/>
                </a:lnTo>
                <a:lnTo>
                  <a:pt x="6048992" y="4008"/>
                </a:lnTo>
                <a:lnTo>
                  <a:pt x="6537532" y="1502"/>
                </a:lnTo>
                <a:lnTo>
                  <a:pt x="7131066" y="0"/>
                </a:lnTo>
                <a:lnTo>
                  <a:pt x="7730134" y="51"/>
                </a:lnTo>
                <a:lnTo>
                  <a:pt x="8332179" y="1563"/>
                </a:lnTo>
                <a:lnTo>
                  <a:pt x="9034918" y="5046"/>
                </a:lnTo>
                <a:lnTo>
                  <a:pt x="9734172" y="10241"/>
                </a:lnTo>
                <a:lnTo>
                  <a:pt x="10523845" y="18081"/>
                </a:lnTo>
                <a:lnTo>
                  <a:pt x="11297604" y="27740"/>
                </a:lnTo>
                <a:lnTo>
                  <a:pt x="12049391" y="38993"/>
                </a:lnTo>
                <a:lnTo>
                  <a:pt x="12773147" y="51621"/>
                </a:lnTo>
                <a:lnTo>
                  <a:pt x="13378676" y="63621"/>
                </a:lnTo>
                <a:lnTo>
                  <a:pt x="13954045" y="76354"/>
                </a:lnTo>
                <a:lnTo>
                  <a:pt x="14420137" y="87739"/>
                </a:lnTo>
                <a:lnTo>
                  <a:pt x="14858533" y="99458"/>
                </a:lnTo>
                <a:lnTo>
                  <a:pt x="15200862" y="109412"/>
                </a:lnTo>
                <a:lnTo>
                  <a:pt x="15458605" y="117460"/>
                </a:lnTo>
                <a:lnTo>
                  <a:pt x="15701198" y="125552"/>
                </a:lnTo>
                <a:lnTo>
                  <a:pt x="15872746" y="131634"/>
                </a:lnTo>
                <a:lnTo>
                  <a:pt x="16035026" y="137713"/>
                </a:lnTo>
                <a:lnTo>
                  <a:pt x="16137906" y="141760"/>
                </a:lnTo>
                <a:lnTo>
                  <a:pt x="16236431" y="145796"/>
                </a:lnTo>
                <a:lnTo>
                  <a:pt x="16330506" y="149819"/>
                </a:lnTo>
                <a:lnTo>
                  <a:pt x="16420036" y="153826"/>
                </a:lnTo>
                <a:lnTo>
                  <a:pt x="16463068" y="155822"/>
                </a:lnTo>
                <a:lnTo>
                  <a:pt x="16504927" y="157813"/>
                </a:lnTo>
                <a:lnTo>
                  <a:pt x="16545603" y="159797"/>
                </a:lnTo>
                <a:lnTo>
                  <a:pt x="16585083" y="161776"/>
                </a:lnTo>
                <a:lnTo>
                  <a:pt x="16623357" y="163747"/>
                </a:lnTo>
                <a:lnTo>
                  <a:pt x="16696235" y="167669"/>
                </a:lnTo>
                <a:lnTo>
                  <a:pt x="16764142" y="171558"/>
                </a:lnTo>
                <a:lnTo>
                  <a:pt x="16826983" y="175411"/>
                </a:lnTo>
                <a:lnTo>
                  <a:pt x="16884664" y="179225"/>
                </a:lnTo>
                <a:lnTo>
                  <a:pt x="16970262" y="185476"/>
                </a:lnTo>
                <a:lnTo>
                  <a:pt x="17028600" y="190412"/>
                </a:lnTo>
                <a:lnTo>
                  <a:pt x="17086557" y="195919"/>
                </a:lnTo>
                <a:lnTo>
                  <a:pt x="17144131" y="201993"/>
                </a:lnTo>
                <a:lnTo>
                  <a:pt x="17201325" y="208628"/>
                </a:lnTo>
                <a:lnTo>
                  <a:pt x="17258139" y="215821"/>
                </a:lnTo>
                <a:lnTo>
                  <a:pt x="17314573" y="223566"/>
                </a:lnTo>
                <a:lnTo>
                  <a:pt x="17370628" y="231859"/>
                </a:lnTo>
                <a:lnTo>
                  <a:pt x="17426305" y="240696"/>
                </a:lnTo>
                <a:lnTo>
                  <a:pt x="17481605" y="250070"/>
                </a:lnTo>
                <a:lnTo>
                  <a:pt x="17536529" y="259979"/>
                </a:lnTo>
                <a:lnTo>
                  <a:pt x="17591076" y="270416"/>
                </a:lnTo>
                <a:lnTo>
                  <a:pt x="17645248" y="281378"/>
                </a:lnTo>
                <a:lnTo>
                  <a:pt x="17699046" y="292859"/>
                </a:lnTo>
                <a:lnTo>
                  <a:pt x="17752470" y="304855"/>
                </a:lnTo>
                <a:lnTo>
                  <a:pt x="17805521" y="317361"/>
                </a:lnTo>
                <a:lnTo>
                  <a:pt x="17858200" y="330373"/>
                </a:lnTo>
                <a:lnTo>
                  <a:pt x="17910507" y="343886"/>
                </a:lnTo>
                <a:lnTo>
                  <a:pt x="17962443" y="357895"/>
                </a:lnTo>
                <a:lnTo>
                  <a:pt x="18014009" y="372395"/>
                </a:lnTo>
                <a:lnTo>
                  <a:pt x="18065206" y="387382"/>
                </a:lnTo>
                <a:lnTo>
                  <a:pt x="18116034" y="402851"/>
                </a:lnTo>
                <a:lnTo>
                  <a:pt x="18166493" y="418797"/>
                </a:lnTo>
                <a:lnTo>
                  <a:pt x="18216586" y="435216"/>
                </a:lnTo>
                <a:lnTo>
                  <a:pt x="18266312" y="452102"/>
                </a:lnTo>
                <a:lnTo>
                  <a:pt x="18288000" y="1148429"/>
                </a:lnTo>
                <a:lnTo>
                  <a:pt x="0" y="1148428"/>
                </a:lnTo>
                <a:lnTo>
                  <a:pt x="0" y="353930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810" y="289909"/>
            <a:ext cx="7203703" cy="15769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19800" y="381664"/>
            <a:ext cx="5116410" cy="120930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562100" marR="5080" indent="-1550035">
              <a:lnSpc>
                <a:spcPts val="9210"/>
              </a:lnSpc>
              <a:spcBef>
                <a:spcPts val="229"/>
              </a:spcBef>
            </a:pPr>
            <a:r>
              <a:rPr lang="en-US" sz="7700" spc="204" dirty="0" err="1">
                <a:solidFill>
                  <a:srgbClr val="53A272"/>
                </a:solidFill>
              </a:rPr>
              <a:t>Cấu</a:t>
            </a:r>
            <a:r>
              <a:rPr lang="en-US" sz="7700" spc="204" dirty="0">
                <a:solidFill>
                  <a:srgbClr val="53A272"/>
                </a:solidFill>
              </a:rPr>
              <a:t> </a:t>
            </a:r>
            <a:r>
              <a:rPr lang="en-US" sz="7700" spc="204" dirty="0" err="1">
                <a:solidFill>
                  <a:srgbClr val="53A272"/>
                </a:solidFill>
              </a:rPr>
              <a:t>trúc</a:t>
            </a:r>
            <a:endParaRPr sz="7700" dirty="0"/>
          </a:p>
        </p:txBody>
      </p:sp>
      <p:grpSp>
        <p:nvGrpSpPr>
          <p:cNvPr id="6" name="object 6"/>
          <p:cNvGrpSpPr/>
          <p:nvPr/>
        </p:nvGrpSpPr>
        <p:grpSpPr>
          <a:xfrm>
            <a:off x="2343715" y="1531417"/>
            <a:ext cx="916940" cy="1065530"/>
            <a:chOff x="2343715" y="1531417"/>
            <a:chExt cx="916940" cy="1065530"/>
          </a:xfrm>
        </p:grpSpPr>
        <p:sp>
          <p:nvSpPr>
            <p:cNvPr id="7" name="object 7"/>
            <p:cNvSpPr/>
            <p:nvPr/>
          </p:nvSpPr>
          <p:spPr>
            <a:xfrm>
              <a:off x="2343708" y="1531428"/>
              <a:ext cx="916940" cy="1065530"/>
            </a:xfrm>
            <a:custGeom>
              <a:avLst/>
              <a:gdLst/>
              <a:ahLst/>
              <a:cxnLst/>
              <a:rect l="l" t="t" r="r" b="b"/>
              <a:pathLst>
                <a:path w="916939" h="1065530">
                  <a:moveTo>
                    <a:pt x="264883" y="162306"/>
                  </a:moveTo>
                  <a:lnTo>
                    <a:pt x="264845" y="148424"/>
                  </a:lnTo>
                  <a:lnTo>
                    <a:pt x="258305" y="135839"/>
                  </a:lnTo>
                  <a:lnTo>
                    <a:pt x="246697" y="128384"/>
                  </a:lnTo>
                  <a:lnTo>
                    <a:pt x="206933" y="112763"/>
                  </a:lnTo>
                  <a:lnTo>
                    <a:pt x="172491" y="88874"/>
                  </a:lnTo>
                  <a:lnTo>
                    <a:pt x="144907" y="57416"/>
                  </a:lnTo>
                  <a:lnTo>
                    <a:pt x="125717" y="19177"/>
                  </a:lnTo>
                  <a:lnTo>
                    <a:pt x="111848" y="2540"/>
                  </a:lnTo>
                  <a:lnTo>
                    <a:pt x="92900" y="0"/>
                  </a:lnTo>
                  <a:lnTo>
                    <a:pt x="77177" y="10033"/>
                  </a:lnTo>
                  <a:lnTo>
                    <a:pt x="73037" y="31153"/>
                  </a:lnTo>
                  <a:lnTo>
                    <a:pt x="74015" y="75463"/>
                  </a:lnTo>
                  <a:lnTo>
                    <a:pt x="62725" y="116916"/>
                  </a:lnTo>
                  <a:lnTo>
                    <a:pt x="40462" y="153771"/>
                  </a:lnTo>
                  <a:lnTo>
                    <a:pt x="8547" y="184315"/>
                  </a:lnTo>
                  <a:lnTo>
                    <a:pt x="0" y="197535"/>
                  </a:lnTo>
                  <a:lnTo>
                    <a:pt x="1803" y="212737"/>
                  </a:lnTo>
                  <a:lnTo>
                    <a:pt x="11264" y="225399"/>
                  </a:lnTo>
                  <a:lnTo>
                    <a:pt x="25692" y="231000"/>
                  </a:lnTo>
                  <a:lnTo>
                    <a:pt x="47002" y="233629"/>
                  </a:lnTo>
                  <a:lnTo>
                    <a:pt x="66865" y="239547"/>
                  </a:lnTo>
                  <a:lnTo>
                    <a:pt x="103670" y="260045"/>
                  </a:lnTo>
                  <a:lnTo>
                    <a:pt x="128574" y="289941"/>
                  </a:lnTo>
                  <a:lnTo>
                    <a:pt x="144437" y="325424"/>
                  </a:lnTo>
                  <a:lnTo>
                    <a:pt x="157327" y="342544"/>
                  </a:lnTo>
                  <a:lnTo>
                    <a:pt x="176288" y="344830"/>
                  </a:lnTo>
                  <a:lnTo>
                    <a:pt x="192493" y="334416"/>
                  </a:lnTo>
                  <a:lnTo>
                    <a:pt x="197104" y="313448"/>
                  </a:lnTo>
                  <a:lnTo>
                    <a:pt x="196265" y="272529"/>
                  </a:lnTo>
                  <a:lnTo>
                    <a:pt x="206730" y="234784"/>
                  </a:lnTo>
                  <a:lnTo>
                    <a:pt x="227355" y="201447"/>
                  </a:lnTo>
                  <a:lnTo>
                    <a:pt x="256997" y="173697"/>
                  </a:lnTo>
                  <a:lnTo>
                    <a:pt x="264883" y="162306"/>
                  </a:lnTo>
                  <a:close/>
                </a:path>
                <a:path w="916939" h="1065530">
                  <a:moveTo>
                    <a:pt x="472770" y="805408"/>
                  </a:moveTo>
                  <a:lnTo>
                    <a:pt x="472719" y="791476"/>
                  </a:lnTo>
                  <a:lnTo>
                    <a:pt x="466178" y="778941"/>
                  </a:lnTo>
                  <a:lnTo>
                    <a:pt x="454596" y="771601"/>
                  </a:lnTo>
                  <a:lnTo>
                    <a:pt x="404825" y="753414"/>
                  </a:lnTo>
                  <a:lnTo>
                    <a:pt x="360235" y="726706"/>
                  </a:lnTo>
                  <a:lnTo>
                    <a:pt x="321906" y="692150"/>
                  </a:lnTo>
                  <a:lnTo>
                    <a:pt x="290944" y="650468"/>
                  </a:lnTo>
                  <a:lnTo>
                    <a:pt x="268401" y="602348"/>
                  </a:lnTo>
                  <a:lnTo>
                    <a:pt x="254546" y="585711"/>
                  </a:lnTo>
                  <a:lnTo>
                    <a:pt x="235585" y="583171"/>
                  </a:lnTo>
                  <a:lnTo>
                    <a:pt x="219875" y="593204"/>
                  </a:lnTo>
                  <a:lnTo>
                    <a:pt x="215734" y="614324"/>
                  </a:lnTo>
                  <a:lnTo>
                    <a:pt x="218986" y="660133"/>
                  </a:lnTo>
                  <a:lnTo>
                    <a:pt x="213690" y="704519"/>
                  </a:lnTo>
                  <a:lnTo>
                    <a:pt x="200367" y="746620"/>
                  </a:lnTo>
                  <a:lnTo>
                    <a:pt x="179552" y="785609"/>
                  </a:lnTo>
                  <a:lnTo>
                    <a:pt x="151752" y="820661"/>
                  </a:lnTo>
                  <a:lnTo>
                    <a:pt x="117513" y="850925"/>
                  </a:lnTo>
                  <a:lnTo>
                    <a:pt x="108966" y="864146"/>
                  </a:lnTo>
                  <a:lnTo>
                    <a:pt x="110769" y="879348"/>
                  </a:lnTo>
                  <a:lnTo>
                    <a:pt x="120230" y="892009"/>
                  </a:lnTo>
                  <a:lnTo>
                    <a:pt x="134658" y="897610"/>
                  </a:lnTo>
                  <a:lnTo>
                    <a:pt x="167995" y="901763"/>
                  </a:lnTo>
                  <a:lnTo>
                    <a:pt x="199161" y="911085"/>
                  </a:lnTo>
                  <a:lnTo>
                    <a:pt x="256921" y="943114"/>
                  </a:lnTo>
                  <a:lnTo>
                    <a:pt x="295871" y="990053"/>
                  </a:lnTo>
                  <a:lnTo>
                    <a:pt x="320776" y="1045743"/>
                  </a:lnTo>
                  <a:lnTo>
                    <a:pt x="333667" y="1062863"/>
                  </a:lnTo>
                  <a:lnTo>
                    <a:pt x="352628" y="1065149"/>
                  </a:lnTo>
                  <a:lnTo>
                    <a:pt x="368833" y="1054735"/>
                  </a:lnTo>
                  <a:lnTo>
                    <a:pt x="373456" y="1033767"/>
                  </a:lnTo>
                  <a:lnTo>
                    <a:pt x="370814" y="982967"/>
                  </a:lnTo>
                  <a:lnTo>
                    <a:pt x="379412" y="934783"/>
                  </a:lnTo>
                  <a:lnTo>
                    <a:pt x="398487" y="890320"/>
                  </a:lnTo>
                  <a:lnTo>
                    <a:pt x="427240" y="850671"/>
                  </a:lnTo>
                  <a:lnTo>
                    <a:pt x="464908" y="816927"/>
                  </a:lnTo>
                  <a:lnTo>
                    <a:pt x="472770" y="805408"/>
                  </a:lnTo>
                  <a:close/>
                </a:path>
                <a:path w="916939" h="1065530">
                  <a:moveTo>
                    <a:pt x="916470" y="311048"/>
                  </a:moveTo>
                  <a:lnTo>
                    <a:pt x="916381" y="292506"/>
                  </a:lnTo>
                  <a:lnTo>
                    <a:pt x="907681" y="275742"/>
                  </a:lnTo>
                  <a:lnTo>
                    <a:pt x="892251" y="265836"/>
                  </a:lnTo>
                  <a:lnTo>
                    <a:pt x="843470" y="249466"/>
                  </a:lnTo>
                  <a:lnTo>
                    <a:pt x="798068" y="227076"/>
                  </a:lnTo>
                  <a:lnTo>
                    <a:pt x="756589" y="198983"/>
                  </a:lnTo>
                  <a:lnTo>
                    <a:pt x="719543" y="165557"/>
                  </a:lnTo>
                  <a:lnTo>
                    <a:pt x="687476" y="127127"/>
                  </a:lnTo>
                  <a:lnTo>
                    <a:pt x="660933" y="84035"/>
                  </a:lnTo>
                  <a:lnTo>
                    <a:pt x="640410" y="36639"/>
                  </a:lnTo>
                  <a:lnTo>
                    <a:pt x="621944" y="14401"/>
                  </a:lnTo>
                  <a:lnTo>
                    <a:pt x="596722" y="10985"/>
                  </a:lnTo>
                  <a:lnTo>
                    <a:pt x="575779" y="24384"/>
                  </a:lnTo>
                  <a:lnTo>
                    <a:pt x="570179" y="52603"/>
                  </a:lnTo>
                  <a:lnTo>
                    <a:pt x="574725" y="108356"/>
                  </a:lnTo>
                  <a:lnTo>
                    <a:pt x="569912" y="162661"/>
                  </a:lnTo>
                  <a:lnTo>
                    <a:pt x="556221" y="214680"/>
                  </a:lnTo>
                  <a:lnTo>
                    <a:pt x="534149" y="263601"/>
                  </a:lnTo>
                  <a:lnTo>
                    <a:pt x="502500" y="310540"/>
                  </a:lnTo>
                  <a:lnTo>
                    <a:pt x="460984" y="353923"/>
                  </a:lnTo>
                  <a:lnTo>
                    <a:pt x="437210" y="373087"/>
                  </a:lnTo>
                  <a:lnTo>
                    <a:pt x="425805" y="390740"/>
                  </a:lnTo>
                  <a:lnTo>
                    <a:pt x="428244" y="410959"/>
                  </a:lnTo>
                  <a:lnTo>
                    <a:pt x="440905" y="427799"/>
                  </a:lnTo>
                  <a:lnTo>
                    <a:pt x="460133" y="435330"/>
                  </a:lnTo>
                  <a:lnTo>
                    <a:pt x="505307" y="440867"/>
                  </a:lnTo>
                  <a:lnTo>
                    <a:pt x="547497" y="453390"/>
                  </a:lnTo>
                  <a:lnTo>
                    <a:pt x="587336" y="472211"/>
                  </a:lnTo>
                  <a:lnTo>
                    <a:pt x="625411" y="496697"/>
                  </a:lnTo>
                  <a:lnTo>
                    <a:pt x="654037" y="527570"/>
                  </a:lnTo>
                  <a:lnTo>
                    <a:pt x="678256" y="560362"/>
                  </a:lnTo>
                  <a:lnTo>
                    <a:pt x="697699" y="596138"/>
                  </a:lnTo>
                  <a:lnTo>
                    <a:pt x="712012" y="635965"/>
                  </a:lnTo>
                  <a:lnTo>
                    <a:pt x="729195" y="658812"/>
                  </a:lnTo>
                  <a:lnTo>
                    <a:pt x="754507" y="661885"/>
                  </a:lnTo>
                  <a:lnTo>
                    <a:pt x="776122" y="648017"/>
                  </a:lnTo>
                  <a:lnTo>
                    <a:pt x="782243" y="620001"/>
                  </a:lnTo>
                  <a:lnTo>
                    <a:pt x="778141" y="570560"/>
                  </a:lnTo>
                  <a:lnTo>
                    <a:pt x="781939" y="522732"/>
                  </a:lnTo>
                  <a:lnTo>
                    <a:pt x="793254" y="477050"/>
                  </a:lnTo>
                  <a:lnTo>
                    <a:pt x="811707" y="434035"/>
                  </a:lnTo>
                  <a:lnTo>
                    <a:pt x="836917" y="394233"/>
                  </a:lnTo>
                  <a:lnTo>
                    <a:pt x="868476" y="358152"/>
                  </a:lnTo>
                  <a:lnTo>
                    <a:pt x="906005" y="326339"/>
                  </a:lnTo>
                  <a:lnTo>
                    <a:pt x="916470" y="311048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3883" y="1565897"/>
              <a:ext cx="824230" cy="934085"/>
            </a:xfrm>
            <a:custGeom>
              <a:avLst/>
              <a:gdLst/>
              <a:ahLst/>
              <a:cxnLst/>
              <a:rect l="l" t="t" r="r" b="b"/>
              <a:pathLst>
                <a:path w="824230" h="934085">
                  <a:moveTo>
                    <a:pt x="534076" y="274132"/>
                  </a:moveTo>
                  <a:lnTo>
                    <a:pt x="566526" y="227894"/>
                  </a:lnTo>
                  <a:lnTo>
                    <a:pt x="583438" y="182924"/>
                  </a:lnTo>
                  <a:lnTo>
                    <a:pt x="592865" y="135836"/>
                  </a:lnTo>
                  <a:lnTo>
                    <a:pt x="595764" y="87468"/>
                  </a:lnTo>
                  <a:lnTo>
                    <a:pt x="593093" y="38661"/>
                  </a:lnTo>
                  <a:lnTo>
                    <a:pt x="589192" y="31991"/>
                  </a:lnTo>
                  <a:lnTo>
                    <a:pt x="582092" y="31128"/>
                  </a:lnTo>
                  <a:lnTo>
                    <a:pt x="575515" y="35163"/>
                  </a:lnTo>
                  <a:lnTo>
                    <a:pt x="573180" y="43187"/>
                  </a:lnTo>
                  <a:lnTo>
                    <a:pt x="575601" y="88781"/>
                  </a:lnTo>
                  <a:lnTo>
                    <a:pt x="572683" y="133905"/>
                  </a:lnTo>
                  <a:lnTo>
                    <a:pt x="563620" y="177813"/>
                  </a:lnTo>
                  <a:lnTo>
                    <a:pt x="547605" y="219763"/>
                  </a:lnTo>
                  <a:lnTo>
                    <a:pt x="523830" y="259008"/>
                  </a:lnTo>
                  <a:lnTo>
                    <a:pt x="522095" y="266653"/>
                  </a:lnTo>
                  <a:lnTo>
                    <a:pt x="526614" y="272371"/>
                  </a:lnTo>
                  <a:lnTo>
                    <a:pt x="534076" y="274132"/>
                  </a:lnTo>
                  <a:close/>
                </a:path>
                <a:path w="824230" h="934085">
                  <a:moveTo>
                    <a:pt x="489861" y="331482"/>
                  </a:moveTo>
                  <a:lnTo>
                    <a:pt x="493940" y="327632"/>
                  </a:lnTo>
                  <a:lnTo>
                    <a:pt x="500083" y="321964"/>
                  </a:lnTo>
                  <a:lnTo>
                    <a:pt x="505389" y="315587"/>
                  </a:lnTo>
                  <a:lnTo>
                    <a:pt x="513412" y="304320"/>
                  </a:lnTo>
                  <a:lnTo>
                    <a:pt x="511429" y="297576"/>
                  </a:lnTo>
                  <a:lnTo>
                    <a:pt x="502233" y="291797"/>
                  </a:lnTo>
                  <a:lnTo>
                    <a:pt x="496072" y="293422"/>
                  </a:lnTo>
                  <a:lnTo>
                    <a:pt x="492830" y="297981"/>
                  </a:lnTo>
                  <a:lnTo>
                    <a:pt x="488926" y="303590"/>
                  </a:lnTo>
                  <a:lnTo>
                    <a:pt x="484944" y="307868"/>
                  </a:lnTo>
                  <a:lnTo>
                    <a:pt x="479940" y="312603"/>
                  </a:lnTo>
                  <a:lnTo>
                    <a:pt x="475812" y="316239"/>
                  </a:lnTo>
                  <a:lnTo>
                    <a:pt x="475771" y="322994"/>
                  </a:lnTo>
                  <a:lnTo>
                    <a:pt x="479410" y="327113"/>
                  </a:lnTo>
                  <a:lnTo>
                    <a:pt x="483263" y="331184"/>
                  </a:lnTo>
                  <a:lnTo>
                    <a:pt x="489861" y="331482"/>
                  </a:lnTo>
                  <a:close/>
                </a:path>
                <a:path w="824230" h="934085">
                  <a:moveTo>
                    <a:pt x="726518" y="432578"/>
                  </a:moveTo>
                  <a:lnTo>
                    <a:pt x="731213" y="426363"/>
                  </a:lnTo>
                  <a:lnTo>
                    <a:pt x="744426" y="387418"/>
                  </a:lnTo>
                  <a:lnTo>
                    <a:pt x="763819" y="351978"/>
                  </a:lnTo>
                  <a:lnTo>
                    <a:pt x="789128" y="320464"/>
                  </a:lnTo>
                  <a:lnTo>
                    <a:pt x="820090" y="293292"/>
                  </a:lnTo>
                  <a:lnTo>
                    <a:pt x="823871" y="286552"/>
                  </a:lnTo>
                  <a:lnTo>
                    <a:pt x="821048" y="279921"/>
                  </a:lnTo>
                  <a:lnTo>
                    <a:pt x="814246" y="276219"/>
                  </a:lnTo>
                  <a:lnTo>
                    <a:pt x="806090" y="278263"/>
                  </a:lnTo>
                  <a:lnTo>
                    <a:pt x="773292" y="307204"/>
                  </a:lnTo>
                  <a:lnTo>
                    <a:pt x="746341" y="340971"/>
                  </a:lnTo>
                  <a:lnTo>
                    <a:pt x="725692" y="378871"/>
                  </a:lnTo>
                  <a:lnTo>
                    <a:pt x="711799" y="420209"/>
                  </a:lnTo>
                  <a:lnTo>
                    <a:pt x="713157" y="428286"/>
                  </a:lnTo>
                  <a:lnTo>
                    <a:pt x="719281" y="432814"/>
                  </a:lnTo>
                  <a:lnTo>
                    <a:pt x="726518" y="432578"/>
                  </a:lnTo>
                  <a:close/>
                </a:path>
                <a:path w="824230" h="934085">
                  <a:moveTo>
                    <a:pt x="717938" y="492786"/>
                  </a:moveTo>
                  <a:lnTo>
                    <a:pt x="721608" y="488129"/>
                  </a:lnTo>
                  <a:lnTo>
                    <a:pt x="722675" y="482490"/>
                  </a:lnTo>
                  <a:lnTo>
                    <a:pt x="723840" y="476155"/>
                  </a:lnTo>
                  <a:lnTo>
                    <a:pt x="724096" y="469352"/>
                  </a:lnTo>
                  <a:lnTo>
                    <a:pt x="723708" y="462695"/>
                  </a:lnTo>
                  <a:lnTo>
                    <a:pt x="723350" y="457155"/>
                  </a:lnTo>
                  <a:lnTo>
                    <a:pt x="719780" y="452346"/>
                  </a:lnTo>
                  <a:lnTo>
                    <a:pt x="708870" y="451903"/>
                  </a:lnTo>
                  <a:lnTo>
                    <a:pt x="702912" y="456405"/>
                  </a:lnTo>
                  <a:lnTo>
                    <a:pt x="703271" y="461944"/>
                  </a:lnTo>
                  <a:lnTo>
                    <a:pt x="703658" y="468601"/>
                  </a:lnTo>
                  <a:lnTo>
                    <a:pt x="703140" y="475239"/>
                  </a:lnTo>
                  <a:lnTo>
                    <a:pt x="702194" y="481974"/>
                  </a:lnTo>
                  <a:lnTo>
                    <a:pt x="701385" y="487330"/>
                  </a:lnTo>
                  <a:lnTo>
                    <a:pt x="707028" y="492342"/>
                  </a:lnTo>
                  <a:lnTo>
                    <a:pt x="717938" y="492786"/>
                  </a:lnTo>
                  <a:close/>
                </a:path>
                <a:path w="824230" h="934085">
                  <a:moveTo>
                    <a:pt x="194372" y="779434"/>
                  </a:moveTo>
                  <a:lnTo>
                    <a:pt x="220644" y="744693"/>
                  </a:lnTo>
                  <a:lnTo>
                    <a:pt x="232002" y="707989"/>
                  </a:lnTo>
                  <a:lnTo>
                    <a:pt x="236997" y="669485"/>
                  </a:lnTo>
                  <a:lnTo>
                    <a:pt x="237196" y="632640"/>
                  </a:lnTo>
                  <a:lnTo>
                    <a:pt x="233587" y="625120"/>
                  </a:lnTo>
                  <a:lnTo>
                    <a:pt x="226409" y="622332"/>
                  </a:lnTo>
                  <a:lnTo>
                    <a:pt x="219503" y="624457"/>
                  </a:lnTo>
                  <a:lnTo>
                    <a:pt x="216710" y="631675"/>
                  </a:lnTo>
                  <a:lnTo>
                    <a:pt x="216784" y="664183"/>
                  </a:lnTo>
                  <a:lnTo>
                    <a:pt x="213076" y="699278"/>
                  </a:lnTo>
                  <a:lnTo>
                    <a:pt x="203847" y="732931"/>
                  </a:lnTo>
                  <a:lnTo>
                    <a:pt x="187357" y="761109"/>
                  </a:lnTo>
                  <a:lnTo>
                    <a:pt x="184747" y="769101"/>
                  </a:lnTo>
                  <a:lnTo>
                    <a:pt x="187961" y="776149"/>
                  </a:lnTo>
                  <a:lnTo>
                    <a:pt x="194372" y="779434"/>
                  </a:lnTo>
                  <a:close/>
                </a:path>
                <a:path w="824230" h="934085">
                  <a:moveTo>
                    <a:pt x="160079" y="817449"/>
                  </a:moveTo>
                  <a:lnTo>
                    <a:pt x="164470" y="813977"/>
                  </a:lnTo>
                  <a:lnTo>
                    <a:pt x="166962" y="812062"/>
                  </a:lnTo>
                  <a:lnTo>
                    <a:pt x="169405" y="809933"/>
                  </a:lnTo>
                  <a:lnTo>
                    <a:pt x="171897" y="808017"/>
                  </a:lnTo>
                  <a:lnTo>
                    <a:pt x="176288" y="804546"/>
                  </a:lnTo>
                  <a:lnTo>
                    <a:pt x="175969" y="797199"/>
                  </a:lnTo>
                  <a:lnTo>
                    <a:pt x="172427" y="793507"/>
                  </a:lnTo>
                  <a:lnTo>
                    <a:pt x="168312" y="789271"/>
                  </a:lnTo>
                  <a:lnTo>
                    <a:pt x="162287" y="789516"/>
                  </a:lnTo>
                  <a:lnTo>
                    <a:pt x="157897" y="792988"/>
                  </a:lnTo>
                  <a:lnTo>
                    <a:pt x="155405" y="794903"/>
                  </a:lnTo>
                  <a:lnTo>
                    <a:pt x="152962" y="797032"/>
                  </a:lnTo>
                  <a:lnTo>
                    <a:pt x="150470" y="798948"/>
                  </a:lnTo>
                  <a:lnTo>
                    <a:pt x="146293" y="802370"/>
                  </a:lnTo>
                  <a:lnTo>
                    <a:pt x="146612" y="809718"/>
                  </a:lnTo>
                  <a:lnTo>
                    <a:pt x="149940" y="813458"/>
                  </a:lnTo>
                  <a:lnTo>
                    <a:pt x="154055" y="817694"/>
                  </a:lnTo>
                  <a:lnTo>
                    <a:pt x="160079" y="817449"/>
                  </a:lnTo>
                  <a:close/>
                </a:path>
                <a:path w="824230" h="934085">
                  <a:moveTo>
                    <a:pt x="329695" y="877380"/>
                  </a:moveTo>
                  <a:lnTo>
                    <a:pt x="334418" y="871128"/>
                  </a:lnTo>
                  <a:lnTo>
                    <a:pt x="342661" y="846050"/>
                  </a:lnTo>
                  <a:lnTo>
                    <a:pt x="354884" y="823335"/>
                  </a:lnTo>
                  <a:lnTo>
                    <a:pt x="370935" y="803164"/>
                  </a:lnTo>
                  <a:lnTo>
                    <a:pt x="390667" y="785719"/>
                  </a:lnTo>
                  <a:lnTo>
                    <a:pt x="394398" y="778896"/>
                  </a:lnTo>
                  <a:lnTo>
                    <a:pt x="391527" y="772287"/>
                  </a:lnTo>
                  <a:lnTo>
                    <a:pt x="384726" y="768637"/>
                  </a:lnTo>
                  <a:lnTo>
                    <a:pt x="376667" y="770690"/>
                  </a:lnTo>
                  <a:lnTo>
                    <a:pt x="355103" y="789936"/>
                  </a:lnTo>
                  <a:lnTo>
                    <a:pt x="337398" y="812414"/>
                  </a:lnTo>
                  <a:lnTo>
                    <a:pt x="323858" y="837614"/>
                  </a:lnTo>
                  <a:lnTo>
                    <a:pt x="314789" y="865022"/>
                  </a:lnTo>
                  <a:lnTo>
                    <a:pt x="316201" y="873182"/>
                  </a:lnTo>
                  <a:lnTo>
                    <a:pt x="322396" y="877683"/>
                  </a:lnTo>
                  <a:lnTo>
                    <a:pt x="329695" y="877380"/>
                  </a:lnTo>
                  <a:close/>
                </a:path>
                <a:path w="824230" h="934085">
                  <a:moveTo>
                    <a:pt x="310360" y="933706"/>
                  </a:moveTo>
                  <a:lnTo>
                    <a:pt x="315198" y="929233"/>
                  </a:lnTo>
                  <a:lnTo>
                    <a:pt x="315531" y="923761"/>
                  </a:lnTo>
                  <a:lnTo>
                    <a:pt x="315658" y="920360"/>
                  </a:lnTo>
                  <a:lnTo>
                    <a:pt x="315834" y="917172"/>
                  </a:lnTo>
                  <a:lnTo>
                    <a:pt x="315962" y="913771"/>
                  </a:lnTo>
                  <a:lnTo>
                    <a:pt x="316080" y="908347"/>
                  </a:lnTo>
                  <a:lnTo>
                    <a:pt x="311605" y="903519"/>
                  </a:lnTo>
                  <a:lnTo>
                    <a:pt x="306126" y="903191"/>
                  </a:lnTo>
                  <a:lnTo>
                    <a:pt x="300695" y="903076"/>
                  </a:lnTo>
                  <a:lnTo>
                    <a:pt x="295857" y="907548"/>
                  </a:lnTo>
                  <a:lnTo>
                    <a:pt x="295348" y="916208"/>
                  </a:lnTo>
                  <a:lnTo>
                    <a:pt x="295093" y="923011"/>
                  </a:lnTo>
                  <a:lnTo>
                    <a:pt x="294975" y="928434"/>
                  </a:lnTo>
                  <a:lnTo>
                    <a:pt x="299450" y="933263"/>
                  </a:lnTo>
                  <a:lnTo>
                    <a:pt x="304929" y="933591"/>
                  </a:lnTo>
                  <a:lnTo>
                    <a:pt x="310360" y="933706"/>
                  </a:lnTo>
                  <a:close/>
                </a:path>
                <a:path w="824230" h="934085">
                  <a:moveTo>
                    <a:pt x="147614" y="212748"/>
                  </a:moveTo>
                  <a:lnTo>
                    <a:pt x="152752" y="206655"/>
                  </a:lnTo>
                  <a:lnTo>
                    <a:pt x="158183" y="186678"/>
                  </a:lnTo>
                  <a:lnTo>
                    <a:pt x="165009" y="165225"/>
                  </a:lnTo>
                  <a:lnTo>
                    <a:pt x="175077" y="145774"/>
                  </a:lnTo>
                  <a:lnTo>
                    <a:pt x="190235" y="131807"/>
                  </a:lnTo>
                  <a:lnTo>
                    <a:pt x="195256" y="125449"/>
                  </a:lnTo>
                  <a:lnTo>
                    <a:pt x="194084" y="118032"/>
                  </a:lnTo>
                  <a:lnTo>
                    <a:pt x="188555" y="112997"/>
                  </a:lnTo>
                  <a:lnTo>
                    <a:pt x="180508" y="113783"/>
                  </a:lnTo>
                  <a:lnTo>
                    <a:pt x="161552" y="130156"/>
                  </a:lnTo>
                  <a:lnTo>
                    <a:pt x="148817" y="152070"/>
                  </a:lnTo>
                  <a:lnTo>
                    <a:pt x="140082" y="176533"/>
                  </a:lnTo>
                  <a:lnTo>
                    <a:pt x="133124" y="200549"/>
                  </a:lnTo>
                  <a:lnTo>
                    <a:pt x="134119" y="208550"/>
                  </a:lnTo>
                  <a:lnTo>
                    <a:pt x="140176" y="212998"/>
                  </a:lnTo>
                  <a:lnTo>
                    <a:pt x="147614" y="212748"/>
                  </a:lnTo>
                  <a:close/>
                </a:path>
                <a:path w="824230" h="934085">
                  <a:moveTo>
                    <a:pt x="144963" y="248671"/>
                  </a:moveTo>
                  <a:lnTo>
                    <a:pt x="148293" y="242518"/>
                  </a:lnTo>
                  <a:lnTo>
                    <a:pt x="144600" y="226270"/>
                  </a:lnTo>
                  <a:lnTo>
                    <a:pt x="139180" y="223230"/>
                  </a:lnTo>
                  <a:lnTo>
                    <a:pt x="133516" y="224068"/>
                  </a:lnTo>
                  <a:lnTo>
                    <a:pt x="127900" y="225120"/>
                  </a:lnTo>
                  <a:lnTo>
                    <a:pt x="124569" y="231273"/>
                  </a:lnTo>
                  <a:lnTo>
                    <a:pt x="128263" y="247521"/>
                  </a:lnTo>
                  <a:lnTo>
                    <a:pt x="133945" y="250726"/>
                  </a:lnTo>
                  <a:lnTo>
                    <a:pt x="144963" y="248671"/>
                  </a:lnTo>
                  <a:close/>
                </a:path>
                <a:path w="824230" h="934085">
                  <a:moveTo>
                    <a:pt x="44565" y="142998"/>
                  </a:moveTo>
                  <a:lnTo>
                    <a:pt x="51800" y="138992"/>
                  </a:lnTo>
                  <a:lnTo>
                    <a:pt x="70928" y="109339"/>
                  </a:lnTo>
                  <a:lnTo>
                    <a:pt x="82832" y="76881"/>
                  </a:lnTo>
                  <a:lnTo>
                    <a:pt x="87395" y="42592"/>
                  </a:lnTo>
                  <a:lnTo>
                    <a:pt x="84501" y="7448"/>
                  </a:lnTo>
                  <a:lnTo>
                    <a:pt x="80081" y="865"/>
                  </a:lnTo>
                  <a:lnTo>
                    <a:pt x="72759" y="0"/>
                  </a:lnTo>
                  <a:lnTo>
                    <a:pt x="66330" y="3990"/>
                  </a:lnTo>
                  <a:lnTo>
                    <a:pt x="64588" y="11975"/>
                  </a:lnTo>
                  <a:lnTo>
                    <a:pt x="67066" y="43187"/>
                  </a:lnTo>
                  <a:lnTo>
                    <a:pt x="62721" y="73358"/>
                  </a:lnTo>
                  <a:lnTo>
                    <a:pt x="51831" y="101855"/>
                  </a:lnTo>
                  <a:lnTo>
                    <a:pt x="34674" y="128046"/>
                  </a:lnTo>
                  <a:lnTo>
                    <a:pt x="32731" y="135486"/>
                  </a:lnTo>
                  <a:lnTo>
                    <a:pt x="37118" y="141149"/>
                  </a:lnTo>
                  <a:lnTo>
                    <a:pt x="44565" y="142998"/>
                  </a:lnTo>
                  <a:close/>
                </a:path>
                <a:path w="824230" h="934085">
                  <a:moveTo>
                    <a:pt x="8306" y="169564"/>
                  </a:moveTo>
                  <a:lnTo>
                    <a:pt x="18273" y="166848"/>
                  </a:lnTo>
                  <a:lnTo>
                    <a:pt x="22099" y="164855"/>
                  </a:lnTo>
                  <a:lnTo>
                    <a:pt x="26109" y="161695"/>
                  </a:lnTo>
                  <a:lnTo>
                    <a:pt x="30548" y="158437"/>
                  </a:lnTo>
                  <a:lnTo>
                    <a:pt x="30015" y="151139"/>
                  </a:lnTo>
                  <a:lnTo>
                    <a:pt x="26639" y="147185"/>
                  </a:lnTo>
                  <a:lnTo>
                    <a:pt x="22524" y="142949"/>
                  </a:lnTo>
                  <a:lnTo>
                    <a:pt x="16499" y="143194"/>
                  </a:lnTo>
                  <a:lnTo>
                    <a:pt x="12109" y="146665"/>
                  </a:lnTo>
                  <a:lnTo>
                    <a:pt x="11638" y="146772"/>
                  </a:lnTo>
                  <a:lnTo>
                    <a:pt x="10707" y="147433"/>
                  </a:lnTo>
                  <a:lnTo>
                    <a:pt x="10493" y="147482"/>
                  </a:lnTo>
                  <a:lnTo>
                    <a:pt x="10328" y="147745"/>
                  </a:lnTo>
                  <a:lnTo>
                    <a:pt x="8829" y="148085"/>
                  </a:lnTo>
                  <a:lnTo>
                    <a:pt x="3310" y="149565"/>
                  </a:lnTo>
                  <a:lnTo>
                    <a:pt x="0" y="154814"/>
                  </a:lnTo>
                  <a:lnTo>
                    <a:pt x="2050" y="165815"/>
                  </a:lnTo>
                  <a:lnTo>
                    <a:pt x="8306" y="169564"/>
                  </a:lnTo>
                  <a:close/>
                </a:path>
                <a:path w="824230" h="934085">
                  <a:moveTo>
                    <a:pt x="11638" y="146772"/>
                  </a:moveTo>
                  <a:lnTo>
                    <a:pt x="12109" y="146665"/>
                  </a:lnTo>
                  <a:lnTo>
                    <a:pt x="13034" y="145780"/>
                  </a:lnTo>
                  <a:lnTo>
                    <a:pt x="11638" y="14677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045303" y="4105994"/>
            <a:ext cx="930910" cy="1082040"/>
            <a:chOff x="15045303" y="4105994"/>
            <a:chExt cx="930910" cy="1082040"/>
          </a:xfrm>
        </p:grpSpPr>
        <p:sp>
          <p:nvSpPr>
            <p:cNvPr id="10" name="object 10"/>
            <p:cNvSpPr/>
            <p:nvPr/>
          </p:nvSpPr>
          <p:spPr>
            <a:xfrm>
              <a:off x="15045296" y="4105998"/>
              <a:ext cx="930910" cy="1082040"/>
            </a:xfrm>
            <a:custGeom>
              <a:avLst/>
              <a:gdLst/>
              <a:ahLst/>
              <a:cxnLst/>
              <a:rect l="l" t="t" r="r" b="b"/>
              <a:pathLst>
                <a:path w="930909" h="1082039">
                  <a:moveTo>
                    <a:pt x="491236" y="393725"/>
                  </a:moveTo>
                  <a:lnTo>
                    <a:pt x="480618" y="375259"/>
                  </a:lnTo>
                  <a:lnTo>
                    <a:pt x="457593" y="354660"/>
                  </a:lnTo>
                  <a:lnTo>
                    <a:pt x="436638" y="332409"/>
                  </a:lnTo>
                  <a:lnTo>
                    <a:pt x="401421" y="283502"/>
                  </a:lnTo>
                  <a:lnTo>
                    <a:pt x="368490" y="208762"/>
                  </a:lnTo>
                  <a:lnTo>
                    <a:pt x="357301" y="155295"/>
                  </a:lnTo>
                  <a:lnTo>
                    <a:pt x="355193" y="99923"/>
                  </a:lnTo>
                  <a:lnTo>
                    <a:pt x="362597" y="43510"/>
                  </a:lnTo>
                  <a:lnTo>
                    <a:pt x="358368" y="14605"/>
                  </a:lnTo>
                  <a:lnTo>
                    <a:pt x="337908" y="0"/>
                  </a:lnTo>
                  <a:lnTo>
                    <a:pt x="312280" y="2273"/>
                  </a:lnTo>
                  <a:lnTo>
                    <a:pt x="292519" y="23990"/>
                  </a:lnTo>
                  <a:lnTo>
                    <a:pt x="269417" y="71158"/>
                  </a:lnTo>
                  <a:lnTo>
                    <a:pt x="240423" y="113652"/>
                  </a:lnTo>
                  <a:lnTo>
                    <a:pt x="206121" y="151168"/>
                  </a:lnTo>
                  <a:lnTo>
                    <a:pt x="167043" y="183362"/>
                  </a:lnTo>
                  <a:lnTo>
                    <a:pt x="123748" y="209918"/>
                  </a:lnTo>
                  <a:lnTo>
                    <a:pt x="76796" y="230517"/>
                  </a:lnTo>
                  <a:lnTo>
                    <a:pt x="26720" y="244830"/>
                  </a:lnTo>
                  <a:lnTo>
                    <a:pt x="10655" y="254177"/>
                  </a:lnTo>
                  <a:lnTo>
                    <a:pt x="1016" y="270776"/>
                  </a:lnTo>
                  <a:lnTo>
                    <a:pt x="0" y="289598"/>
                  </a:lnTo>
                  <a:lnTo>
                    <a:pt x="9779" y="305625"/>
                  </a:lnTo>
                  <a:lnTo>
                    <a:pt x="46062" y="339712"/>
                  </a:lnTo>
                  <a:lnTo>
                    <a:pt x="76098" y="377837"/>
                  </a:lnTo>
                  <a:lnTo>
                    <a:pt x="99517" y="419455"/>
                  </a:lnTo>
                  <a:lnTo>
                    <a:pt x="115976" y="464007"/>
                  </a:lnTo>
                  <a:lnTo>
                    <a:pt x="125095" y="510921"/>
                  </a:lnTo>
                  <a:lnTo>
                    <a:pt x="126504" y="559676"/>
                  </a:lnTo>
                  <a:lnTo>
                    <a:pt x="119862" y="609688"/>
                  </a:lnTo>
                  <a:lnTo>
                    <a:pt x="124625" y="638429"/>
                  </a:lnTo>
                  <a:lnTo>
                    <a:pt x="145745" y="653542"/>
                  </a:lnTo>
                  <a:lnTo>
                    <a:pt x="171450" y="651611"/>
                  </a:lnTo>
                  <a:lnTo>
                    <a:pt x="189941" y="629221"/>
                  </a:lnTo>
                  <a:lnTo>
                    <a:pt x="206400" y="589445"/>
                  </a:lnTo>
                  <a:lnTo>
                    <a:pt x="227850" y="554050"/>
                  </a:lnTo>
                  <a:lnTo>
                    <a:pt x="253949" y="521893"/>
                  </a:lnTo>
                  <a:lnTo>
                    <a:pt x="284403" y="491883"/>
                  </a:lnTo>
                  <a:lnTo>
                    <a:pt x="324078" y="468820"/>
                  </a:lnTo>
                  <a:lnTo>
                    <a:pt x="365226" y="451586"/>
                  </a:lnTo>
                  <a:lnTo>
                    <a:pt x="408457" y="440867"/>
                  </a:lnTo>
                  <a:lnTo>
                    <a:pt x="454329" y="437375"/>
                  </a:lnTo>
                  <a:lnTo>
                    <a:pt x="474129" y="430644"/>
                  </a:lnTo>
                  <a:lnTo>
                    <a:pt x="487743" y="414134"/>
                  </a:lnTo>
                  <a:lnTo>
                    <a:pt x="491236" y="393725"/>
                  </a:lnTo>
                  <a:close/>
                </a:path>
                <a:path w="930909" h="1082039">
                  <a:moveTo>
                    <a:pt x="787120" y="889431"/>
                  </a:moveTo>
                  <a:lnTo>
                    <a:pt x="779170" y="875601"/>
                  </a:lnTo>
                  <a:lnTo>
                    <a:pt x="746125" y="843241"/>
                  </a:lnTo>
                  <a:lnTo>
                    <a:pt x="719836" y="806348"/>
                  </a:lnTo>
                  <a:lnTo>
                    <a:pt x="700798" y="765759"/>
                  </a:lnTo>
                  <a:lnTo>
                    <a:pt x="689483" y="722376"/>
                  </a:lnTo>
                  <a:lnTo>
                    <a:pt x="686384" y="677062"/>
                  </a:lnTo>
                  <a:lnTo>
                    <a:pt x="691984" y="630694"/>
                  </a:lnTo>
                  <a:lnTo>
                    <a:pt x="688873" y="609053"/>
                  </a:lnTo>
                  <a:lnTo>
                    <a:pt x="673519" y="598119"/>
                  </a:lnTo>
                  <a:lnTo>
                    <a:pt x="654253" y="599795"/>
                  </a:lnTo>
                  <a:lnTo>
                    <a:pt x="639419" y="616038"/>
                  </a:lnTo>
                  <a:lnTo>
                    <a:pt x="614235" y="663841"/>
                  </a:lnTo>
                  <a:lnTo>
                    <a:pt x="580872" y="704710"/>
                  </a:lnTo>
                  <a:lnTo>
                    <a:pt x="540448" y="737984"/>
                  </a:lnTo>
                  <a:lnTo>
                    <a:pt x="494080" y="763003"/>
                  </a:lnTo>
                  <a:lnTo>
                    <a:pt x="442912" y="779119"/>
                  </a:lnTo>
                  <a:lnTo>
                    <a:pt x="430860" y="786028"/>
                  </a:lnTo>
                  <a:lnTo>
                    <a:pt x="423621" y="798449"/>
                  </a:lnTo>
                  <a:lnTo>
                    <a:pt x="422871" y="812596"/>
                  </a:lnTo>
                  <a:lnTo>
                    <a:pt x="430225" y="824661"/>
                  </a:lnTo>
                  <a:lnTo>
                    <a:pt x="466534" y="860704"/>
                  </a:lnTo>
                  <a:lnTo>
                    <a:pt x="493560" y="902322"/>
                  </a:lnTo>
                  <a:lnTo>
                    <a:pt x="510565" y="948385"/>
                  </a:lnTo>
                  <a:lnTo>
                    <a:pt x="516813" y="997712"/>
                  </a:lnTo>
                  <a:lnTo>
                    <a:pt x="511581" y="1049185"/>
                  </a:lnTo>
                  <a:lnTo>
                    <a:pt x="515175" y="1070698"/>
                  </a:lnTo>
                  <a:lnTo>
                    <a:pt x="530999" y="1082027"/>
                  </a:lnTo>
                  <a:lnTo>
                    <a:pt x="550265" y="1080604"/>
                  </a:lnTo>
                  <a:lnTo>
                    <a:pt x="564146" y="1063828"/>
                  </a:lnTo>
                  <a:lnTo>
                    <a:pt x="576287" y="1034542"/>
                  </a:lnTo>
                  <a:lnTo>
                    <a:pt x="592099" y="1008456"/>
                  </a:lnTo>
                  <a:lnTo>
                    <a:pt x="633793" y="962634"/>
                  </a:lnTo>
                  <a:lnTo>
                    <a:pt x="693699" y="932827"/>
                  </a:lnTo>
                  <a:lnTo>
                    <a:pt x="759498" y="922197"/>
                  </a:lnTo>
                  <a:lnTo>
                    <a:pt x="774344" y="917194"/>
                  </a:lnTo>
                  <a:lnTo>
                    <a:pt x="784529" y="904786"/>
                  </a:lnTo>
                  <a:lnTo>
                    <a:pt x="787120" y="889431"/>
                  </a:lnTo>
                  <a:close/>
                </a:path>
                <a:path w="930909" h="1082039">
                  <a:moveTo>
                    <a:pt x="930808" y="217639"/>
                  </a:moveTo>
                  <a:lnTo>
                    <a:pt x="922858" y="203809"/>
                  </a:lnTo>
                  <a:lnTo>
                    <a:pt x="892187" y="171284"/>
                  </a:lnTo>
                  <a:lnTo>
                    <a:pt x="871575" y="132803"/>
                  </a:lnTo>
                  <a:lnTo>
                    <a:pt x="862266" y="90170"/>
                  </a:lnTo>
                  <a:lnTo>
                    <a:pt x="865492" y="45224"/>
                  </a:lnTo>
                  <a:lnTo>
                    <a:pt x="862380" y="23583"/>
                  </a:lnTo>
                  <a:lnTo>
                    <a:pt x="847026" y="12649"/>
                  </a:lnTo>
                  <a:lnTo>
                    <a:pt x="827760" y="14338"/>
                  </a:lnTo>
                  <a:lnTo>
                    <a:pt x="812927" y="30581"/>
                  </a:lnTo>
                  <a:lnTo>
                    <a:pt x="791629" y="68503"/>
                  </a:lnTo>
                  <a:lnTo>
                    <a:pt x="762190" y="99136"/>
                  </a:lnTo>
                  <a:lnTo>
                    <a:pt x="726211" y="121780"/>
                  </a:lnTo>
                  <a:lnTo>
                    <a:pt x="685292" y="135750"/>
                  </a:lnTo>
                  <a:lnTo>
                    <a:pt x="673201" y="142786"/>
                  </a:lnTo>
                  <a:lnTo>
                    <a:pt x="665962" y="155257"/>
                  </a:lnTo>
                  <a:lnTo>
                    <a:pt x="665213" y="169354"/>
                  </a:lnTo>
                  <a:lnTo>
                    <a:pt x="672604" y="181292"/>
                  </a:lnTo>
                  <a:lnTo>
                    <a:pt x="701128" y="210870"/>
                  </a:lnTo>
                  <a:lnTo>
                    <a:pt x="720255" y="245706"/>
                  </a:lnTo>
                  <a:lnTo>
                    <a:pt x="728903" y="284518"/>
                  </a:lnTo>
                  <a:lnTo>
                    <a:pt x="725995" y="326034"/>
                  </a:lnTo>
                  <a:lnTo>
                    <a:pt x="729589" y="347548"/>
                  </a:lnTo>
                  <a:lnTo>
                    <a:pt x="745413" y="358876"/>
                  </a:lnTo>
                  <a:lnTo>
                    <a:pt x="764679" y="357454"/>
                  </a:lnTo>
                  <a:lnTo>
                    <a:pt x="778560" y="340690"/>
                  </a:lnTo>
                  <a:lnTo>
                    <a:pt x="786244" y="321995"/>
                  </a:lnTo>
                  <a:lnTo>
                    <a:pt x="796366" y="305396"/>
                  </a:lnTo>
                  <a:lnTo>
                    <a:pt x="822998" y="276212"/>
                  </a:lnTo>
                  <a:lnTo>
                    <a:pt x="861187" y="257136"/>
                  </a:lnTo>
                  <a:lnTo>
                    <a:pt x="903185" y="250405"/>
                  </a:lnTo>
                  <a:lnTo>
                    <a:pt x="918032" y="245402"/>
                  </a:lnTo>
                  <a:lnTo>
                    <a:pt x="928217" y="232994"/>
                  </a:lnTo>
                  <a:lnTo>
                    <a:pt x="930808" y="21763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07809" y="4153179"/>
              <a:ext cx="838835" cy="937260"/>
            </a:xfrm>
            <a:custGeom>
              <a:avLst/>
              <a:gdLst/>
              <a:ahLst/>
              <a:cxnLst/>
              <a:rect l="l" t="t" r="r" b="b"/>
              <a:pathLst>
                <a:path w="838834" h="937260">
                  <a:moveTo>
                    <a:pt x="293144" y="256581"/>
                  </a:moveTo>
                  <a:lnTo>
                    <a:pt x="262727" y="208094"/>
                  </a:lnTo>
                  <a:lnTo>
                    <a:pt x="247929" y="161628"/>
                  </a:lnTo>
                  <a:lnTo>
                    <a:pt x="240794" y="113364"/>
                  </a:lnTo>
                  <a:lnTo>
                    <a:pt x="240313" y="64110"/>
                  </a:lnTo>
                  <a:lnTo>
                    <a:pt x="245476" y="14672"/>
                  </a:lnTo>
                  <a:lnTo>
                    <a:pt x="249751" y="8084"/>
                  </a:lnTo>
                  <a:lnTo>
                    <a:pt x="256961" y="7543"/>
                  </a:lnTo>
                  <a:lnTo>
                    <a:pt x="263396" y="11951"/>
                  </a:lnTo>
                  <a:lnTo>
                    <a:pt x="265348" y="20210"/>
                  </a:lnTo>
                  <a:lnTo>
                    <a:pt x="260599" y="66396"/>
                  </a:lnTo>
                  <a:lnTo>
                    <a:pt x="261263" y="112357"/>
                  </a:lnTo>
                  <a:lnTo>
                    <a:pt x="268192" y="157374"/>
                  </a:lnTo>
                  <a:lnTo>
                    <a:pt x="282237" y="200730"/>
                  </a:lnTo>
                  <a:lnTo>
                    <a:pt x="304251" y="241707"/>
                  </a:lnTo>
                  <a:lnTo>
                    <a:pt x="305616" y="249553"/>
                  </a:lnTo>
                  <a:lnTo>
                    <a:pt x="300765" y="255146"/>
                  </a:lnTo>
                  <a:lnTo>
                    <a:pt x="293144" y="256581"/>
                  </a:lnTo>
                  <a:close/>
                </a:path>
                <a:path w="838834" h="937260">
                  <a:moveTo>
                    <a:pt x="334875" y="316910"/>
                  </a:moveTo>
                  <a:lnTo>
                    <a:pt x="330952" y="312807"/>
                  </a:lnTo>
                  <a:lnTo>
                    <a:pt x="325038" y="306761"/>
                  </a:lnTo>
                  <a:lnTo>
                    <a:pt x="320005" y="300034"/>
                  </a:lnTo>
                  <a:lnTo>
                    <a:pt x="312476" y="288214"/>
                  </a:lnTo>
                  <a:lnTo>
                    <a:pt x="314819" y="281459"/>
                  </a:lnTo>
                  <a:lnTo>
                    <a:pt x="324393" y="276025"/>
                  </a:lnTo>
                  <a:lnTo>
                    <a:pt x="330529" y="277966"/>
                  </a:lnTo>
                  <a:lnTo>
                    <a:pt x="333572" y="282749"/>
                  </a:lnTo>
                  <a:lnTo>
                    <a:pt x="337229" y="288630"/>
                  </a:lnTo>
                  <a:lnTo>
                    <a:pt x="341032" y="293162"/>
                  </a:lnTo>
                  <a:lnTo>
                    <a:pt x="345844" y="298207"/>
                  </a:lnTo>
                  <a:lnTo>
                    <a:pt x="349826" y="302094"/>
                  </a:lnTo>
                  <a:lnTo>
                    <a:pt x="349526" y="308955"/>
                  </a:lnTo>
                  <a:lnTo>
                    <a:pt x="345645" y="312967"/>
                  </a:lnTo>
                  <a:lnTo>
                    <a:pt x="341550" y="316918"/>
                  </a:lnTo>
                  <a:lnTo>
                    <a:pt x="334875" y="316910"/>
                  </a:lnTo>
                  <a:close/>
                </a:path>
                <a:path w="838834" h="937260">
                  <a:moveTo>
                    <a:pt x="90886" y="408389"/>
                  </a:moveTo>
                  <a:lnTo>
                    <a:pt x="86460" y="401857"/>
                  </a:lnTo>
                  <a:lnTo>
                    <a:pt x="75092" y="361683"/>
                  </a:lnTo>
                  <a:lnTo>
                    <a:pt x="57309" y="324778"/>
                  </a:lnTo>
                  <a:lnTo>
                    <a:pt x="33355" y="291579"/>
                  </a:lnTo>
                  <a:lnTo>
                    <a:pt x="3475" y="262524"/>
                  </a:lnTo>
                  <a:lnTo>
                    <a:pt x="0" y="255500"/>
                  </a:lnTo>
                  <a:lnTo>
                    <a:pt x="3184" y="248900"/>
                  </a:lnTo>
                  <a:lnTo>
                    <a:pt x="10237" y="245462"/>
                  </a:lnTo>
                  <a:lnTo>
                    <a:pt x="18367" y="247923"/>
                  </a:lnTo>
                  <a:lnTo>
                    <a:pt x="50010" y="278862"/>
                  </a:lnTo>
                  <a:lnTo>
                    <a:pt x="75506" y="314426"/>
                  </a:lnTo>
                  <a:lnTo>
                    <a:pt x="94434" y="353889"/>
                  </a:lnTo>
                  <a:lnTo>
                    <a:pt x="106367" y="396524"/>
                  </a:lnTo>
                  <a:lnTo>
                    <a:pt x="104589" y="404663"/>
                  </a:lnTo>
                  <a:lnTo>
                    <a:pt x="98178" y="408971"/>
                  </a:lnTo>
                  <a:lnTo>
                    <a:pt x="90886" y="408389"/>
                  </a:lnTo>
                  <a:close/>
                </a:path>
                <a:path w="838834" h="937260">
                  <a:moveTo>
                    <a:pt x="96502" y="469935"/>
                  </a:moveTo>
                  <a:lnTo>
                    <a:pt x="93033" y="465033"/>
                  </a:lnTo>
                  <a:lnTo>
                    <a:pt x="92241" y="459257"/>
                  </a:lnTo>
                  <a:lnTo>
                    <a:pt x="91385" y="452768"/>
                  </a:lnTo>
                  <a:lnTo>
                    <a:pt x="91471" y="445847"/>
                  </a:lnTo>
                  <a:lnTo>
                    <a:pt x="92199" y="439105"/>
                  </a:lnTo>
                  <a:lnTo>
                    <a:pt x="92841" y="433497"/>
                  </a:lnTo>
                  <a:lnTo>
                    <a:pt x="96688" y="428782"/>
                  </a:lnTo>
                  <a:lnTo>
                    <a:pt x="107722" y="428847"/>
                  </a:lnTo>
                  <a:lnTo>
                    <a:pt x="113508" y="433701"/>
                  </a:lnTo>
                  <a:lnTo>
                    <a:pt x="112866" y="439309"/>
                  </a:lnTo>
                  <a:lnTo>
                    <a:pt x="112139" y="446051"/>
                  </a:lnTo>
                  <a:lnTo>
                    <a:pt x="112326" y="452816"/>
                  </a:lnTo>
                  <a:lnTo>
                    <a:pt x="112940" y="459701"/>
                  </a:lnTo>
                  <a:lnTo>
                    <a:pt x="113487" y="465177"/>
                  </a:lnTo>
                  <a:lnTo>
                    <a:pt x="107537" y="470001"/>
                  </a:lnTo>
                  <a:lnTo>
                    <a:pt x="96502" y="469935"/>
                  </a:lnTo>
                  <a:close/>
                </a:path>
                <a:path w="838834" h="937260">
                  <a:moveTo>
                    <a:pt x="610494" y="785766"/>
                  </a:moveTo>
                  <a:lnTo>
                    <a:pt x="603610" y="782090"/>
                  </a:lnTo>
                  <a:lnTo>
                    <a:pt x="585731" y="749246"/>
                  </a:lnTo>
                  <a:lnTo>
                    <a:pt x="576123" y="711436"/>
                  </a:lnTo>
                  <a:lnTo>
                    <a:pt x="573027" y="672099"/>
                  </a:lnTo>
                  <a:lnTo>
                    <a:pt x="574688" y="634673"/>
                  </a:lnTo>
                  <a:lnTo>
                    <a:pt x="578712" y="627208"/>
                  </a:lnTo>
                  <a:lnTo>
                    <a:pt x="586098" y="624716"/>
                  </a:lnTo>
                  <a:lnTo>
                    <a:pt x="592962" y="627200"/>
                  </a:lnTo>
                  <a:lnTo>
                    <a:pt x="595416" y="634662"/>
                  </a:lnTo>
                  <a:lnTo>
                    <a:pt x="593698" y="667670"/>
                  </a:lnTo>
                  <a:lnTo>
                    <a:pt x="595666" y="703484"/>
                  </a:lnTo>
                  <a:lnTo>
                    <a:pt x="603281" y="738095"/>
                  </a:lnTo>
                  <a:lnTo>
                    <a:pt x="618501" y="767489"/>
                  </a:lnTo>
                  <a:lnTo>
                    <a:pt x="620732" y="775728"/>
                  </a:lnTo>
                  <a:lnTo>
                    <a:pt x="617132" y="782733"/>
                  </a:lnTo>
                  <a:lnTo>
                    <a:pt x="610494" y="785766"/>
                  </a:lnTo>
                  <a:close/>
                </a:path>
                <a:path w="838834" h="937260">
                  <a:moveTo>
                    <a:pt x="643187" y="825990"/>
                  </a:moveTo>
                  <a:lnTo>
                    <a:pt x="638931" y="822258"/>
                  </a:lnTo>
                  <a:lnTo>
                    <a:pt x="636512" y="820195"/>
                  </a:lnTo>
                  <a:lnTo>
                    <a:pt x="634153" y="817917"/>
                  </a:lnTo>
                  <a:lnTo>
                    <a:pt x="631735" y="815854"/>
                  </a:lnTo>
                  <a:lnTo>
                    <a:pt x="627479" y="812122"/>
                  </a:lnTo>
                  <a:lnTo>
                    <a:pt x="628172" y="804676"/>
                  </a:lnTo>
                  <a:lnTo>
                    <a:pt x="631933" y="801094"/>
                  </a:lnTo>
                  <a:lnTo>
                    <a:pt x="636302" y="796987"/>
                  </a:lnTo>
                  <a:lnTo>
                    <a:pt x="642370" y="797521"/>
                  </a:lnTo>
                  <a:lnTo>
                    <a:pt x="646626" y="801253"/>
                  </a:lnTo>
                  <a:lnTo>
                    <a:pt x="649045" y="803316"/>
                  </a:lnTo>
                  <a:lnTo>
                    <a:pt x="651404" y="805594"/>
                  </a:lnTo>
                  <a:lnTo>
                    <a:pt x="653822" y="807657"/>
                  </a:lnTo>
                  <a:lnTo>
                    <a:pt x="657865" y="811330"/>
                  </a:lnTo>
                  <a:lnTo>
                    <a:pt x="657171" y="818776"/>
                  </a:lnTo>
                  <a:lnTo>
                    <a:pt x="653624" y="822417"/>
                  </a:lnTo>
                  <a:lnTo>
                    <a:pt x="649255" y="826524"/>
                  </a:lnTo>
                  <a:lnTo>
                    <a:pt x="643187" y="825990"/>
                  </a:lnTo>
                  <a:close/>
                </a:path>
                <a:path w="838834" h="937260">
                  <a:moveTo>
                    <a:pt x="468949" y="878835"/>
                  </a:moveTo>
                  <a:lnTo>
                    <a:pt x="464498" y="872264"/>
                  </a:lnTo>
                  <a:lnTo>
                    <a:pt x="457444" y="846407"/>
                  </a:lnTo>
                  <a:lnTo>
                    <a:pt x="446256" y="822763"/>
                  </a:lnTo>
                  <a:lnTo>
                    <a:pt x="431073" y="801521"/>
                  </a:lnTo>
                  <a:lnTo>
                    <a:pt x="412038" y="782873"/>
                  </a:lnTo>
                  <a:lnTo>
                    <a:pt x="408617" y="775768"/>
                  </a:lnTo>
                  <a:lnTo>
                    <a:pt x="411849" y="769192"/>
                  </a:lnTo>
                  <a:lnTo>
                    <a:pt x="418898" y="765807"/>
                  </a:lnTo>
                  <a:lnTo>
                    <a:pt x="426929" y="768272"/>
                  </a:lnTo>
                  <a:lnTo>
                    <a:pt x="447723" y="788835"/>
                  </a:lnTo>
                  <a:lnTo>
                    <a:pt x="464458" y="812499"/>
                  </a:lnTo>
                  <a:lnTo>
                    <a:pt x="476851" y="838729"/>
                  </a:lnTo>
                  <a:lnTo>
                    <a:pt x="484619" y="866991"/>
                  </a:lnTo>
                  <a:lnTo>
                    <a:pt x="482782" y="875210"/>
                  </a:lnTo>
                  <a:lnTo>
                    <a:pt x="476301" y="879488"/>
                  </a:lnTo>
                  <a:lnTo>
                    <a:pt x="468949" y="878835"/>
                  </a:lnTo>
                  <a:close/>
                </a:path>
                <a:path w="838834" h="937260">
                  <a:moveTo>
                    <a:pt x="485618" y="936948"/>
                  </a:moveTo>
                  <a:lnTo>
                    <a:pt x="480961" y="932177"/>
                  </a:lnTo>
                  <a:lnTo>
                    <a:pt x="480902" y="926605"/>
                  </a:lnTo>
                  <a:lnTo>
                    <a:pt x="480945" y="923145"/>
                  </a:lnTo>
                  <a:lnTo>
                    <a:pt x="480928" y="919899"/>
                  </a:lnTo>
                  <a:lnTo>
                    <a:pt x="480971" y="916439"/>
                  </a:lnTo>
                  <a:lnTo>
                    <a:pt x="481126" y="910926"/>
                  </a:lnTo>
                  <a:lnTo>
                    <a:pt x="485887" y="906234"/>
                  </a:lnTo>
                  <a:lnTo>
                    <a:pt x="491435" y="906160"/>
                  </a:lnTo>
                  <a:lnTo>
                    <a:pt x="496922" y="906300"/>
                  </a:lnTo>
                  <a:lnTo>
                    <a:pt x="501580" y="911070"/>
                  </a:lnTo>
                  <a:lnTo>
                    <a:pt x="501655" y="919888"/>
                  </a:lnTo>
                  <a:lnTo>
                    <a:pt x="501569" y="926809"/>
                  </a:lnTo>
                  <a:lnTo>
                    <a:pt x="501415" y="932321"/>
                  </a:lnTo>
                  <a:lnTo>
                    <a:pt x="496653" y="937013"/>
                  </a:lnTo>
                  <a:lnTo>
                    <a:pt x="491106" y="937088"/>
                  </a:lnTo>
                  <a:lnTo>
                    <a:pt x="485618" y="936948"/>
                  </a:lnTo>
                  <a:close/>
                </a:path>
                <a:path w="838834" h="937260">
                  <a:moveTo>
                    <a:pt x="686338" y="212508"/>
                  </a:moveTo>
                  <a:lnTo>
                    <a:pt x="681460" y="206077"/>
                  </a:lnTo>
                  <a:lnTo>
                    <a:pt x="676988" y="185534"/>
                  </a:lnTo>
                  <a:lnTo>
                    <a:pt x="671182" y="163426"/>
                  </a:lnTo>
                  <a:lnTo>
                    <a:pt x="662002" y="143199"/>
                  </a:lnTo>
                  <a:lnTo>
                    <a:pt x="647409" y="128299"/>
                  </a:lnTo>
                  <a:lnTo>
                    <a:pt x="642661" y="121605"/>
                  </a:lnTo>
                  <a:lnTo>
                    <a:pt x="644219" y="114128"/>
                  </a:lnTo>
                  <a:lnTo>
                    <a:pt x="650055" y="109276"/>
                  </a:lnTo>
                  <a:lnTo>
                    <a:pt x="658138" y="110455"/>
                  </a:lnTo>
                  <a:lnTo>
                    <a:pt x="676444" y="127977"/>
                  </a:lnTo>
                  <a:lnTo>
                    <a:pt x="688191" y="150833"/>
                  </a:lnTo>
                  <a:lnTo>
                    <a:pt x="695772" y="176087"/>
                  </a:lnTo>
                  <a:lnTo>
                    <a:pt x="701581" y="200805"/>
                  </a:lnTo>
                  <a:lnTo>
                    <a:pt x="700172" y="208883"/>
                  </a:lnTo>
                  <a:lnTo>
                    <a:pt x="693833" y="213114"/>
                  </a:lnTo>
                  <a:lnTo>
                    <a:pt x="686338" y="212508"/>
                  </a:lnTo>
                  <a:close/>
                </a:path>
                <a:path w="838834" h="937260">
                  <a:moveTo>
                    <a:pt x="687198" y="249113"/>
                  </a:moveTo>
                  <a:lnTo>
                    <a:pt x="684147" y="242707"/>
                  </a:lnTo>
                  <a:lnTo>
                    <a:pt x="688697" y="226382"/>
                  </a:lnTo>
                  <a:lnTo>
                    <a:pt x="694321" y="223551"/>
                  </a:lnTo>
                  <a:lnTo>
                    <a:pt x="699996" y="224669"/>
                  </a:lnTo>
                  <a:lnTo>
                    <a:pt x="705612" y="226003"/>
                  </a:lnTo>
                  <a:lnTo>
                    <a:pt x="708663" y="232409"/>
                  </a:lnTo>
                  <a:lnTo>
                    <a:pt x="704113" y="248734"/>
                  </a:lnTo>
                  <a:lnTo>
                    <a:pt x="698215" y="251720"/>
                  </a:lnTo>
                  <a:lnTo>
                    <a:pt x="687198" y="249113"/>
                  </a:lnTo>
                  <a:close/>
                </a:path>
                <a:path w="838834" h="937260">
                  <a:moveTo>
                    <a:pt x="793881" y="146546"/>
                  </a:moveTo>
                  <a:lnTo>
                    <a:pt x="786780" y="142137"/>
                  </a:lnTo>
                  <a:lnTo>
                    <a:pt x="768971" y="111120"/>
                  </a:lnTo>
                  <a:lnTo>
                    <a:pt x="758597" y="77597"/>
                  </a:lnTo>
                  <a:lnTo>
                    <a:pt x="755724" y="42561"/>
                  </a:lnTo>
                  <a:lnTo>
                    <a:pt x="760421" y="7009"/>
                  </a:lnTo>
                  <a:lnTo>
                    <a:pt x="765216" y="532"/>
                  </a:lnTo>
                  <a:lnTo>
                    <a:pt x="772650" y="0"/>
                  </a:lnTo>
                  <a:lnTo>
                    <a:pt x="778938" y="4356"/>
                  </a:lnTo>
                  <a:lnTo>
                    <a:pt x="780293" y="12546"/>
                  </a:lnTo>
                  <a:lnTo>
                    <a:pt x="776214" y="44126"/>
                  </a:lnTo>
                  <a:lnTo>
                    <a:pt x="779074" y="74969"/>
                  </a:lnTo>
                  <a:lnTo>
                    <a:pt x="788626" y="104423"/>
                  </a:lnTo>
                  <a:lnTo>
                    <a:pt x="804620" y="131830"/>
                  </a:lnTo>
                  <a:lnTo>
                    <a:pt x="806206" y="139477"/>
                  </a:lnTo>
                  <a:lnTo>
                    <a:pt x="801491" y="145021"/>
                  </a:lnTo>
                  <a:lnTo>
                    <a:pt x="793881" y="146546"/>
                  </a:lnTo>
                  <a:close/>
                </a:path>
                <a:path w="838834" h="937260">
                  <a:moveTo>
                    <a:pt x="829137" y="175237"/>
                  </a:moveTo>
                  <a:lnTo>
                    <a:pt x="819214" y="172009"/>
                  </a:lnTo>
                  <a:lnTo>
                    <a:pt x="815453" y="169803"/>
                  </a:lnTo>
                  <a:lnTo>
                    <a:pt x="811565" y="166405"/>
                  </a:lnTo>
                  <a:lnTo>
                    <a:pt x="807249" y="162887"/>
                  </a:lnTo>
                  <a:lnTo>
                    <a:pt x="808156" y="155501"/>
                  </a:lnTo>
                  <a:lnTo>
                    <a:pt x="811763" y="151645"/>
                  </a:lnTo>
                  <a:lnTo>
                    <a:pt x="816131" y="147538"/>
                  </a:lnTo>
                  <a:lnTo>
                    <a:pt x="822200" y="148072"/>
                  </a:lnTo>
                  <a:lnTo>
                    <a:pt x="826456" y="151804"/>
                  </a:lnTo>
                  <a:lnTo>
                    <a:pt x="826926" y="151935"/>
                  </a:lnTo>
                  <a:lnTo>
                    <a:pt x="827832" y="152650"/>
                  </a:lnTo>
                  <a:lnTo>
                    <a:pt x="828046" y="152710"/>
                  </a:lnTo>
                  <a:lnTo>
                    <a:pt x="828199" y="152984"/>
                  </a:lnTo>
                  <a:lnTo>
                    <a:pt x="829695" y="153401"/>
                  </a:lnTo>
                  <a:lnTo>
                    <a:pt x="835191" y="155164"/>
                  </a:lnTo>
                  <a:lnTo>
                    <a:pt x="838267" y="160651"/>
                  </a:lnTo>
                  <a:lnTo>
                    <a:pt x="835642" y="171725"/>
                  </a:lnTo>
                  <a:lnTo>
                    <a:pt x="829137" y="175237"/>
                  </a:lnTo>
                  <a:close/>
                </a:path>
                <a:path w="838834" h="937260">
                  <a:moveTo>
                    <a:pt x="826926" y="151935"/>
                  </a:moveTo>
                  <a:lnTo>
                    <a:pt x="826456" y="151804"/>
                  </a:lnTo>
                  <a:lnTo>
                    <a:pt x="825567" y="150862"/>
                  </a:lnTo>
                  <a:lnTo>
                    <a:pt x="826926" y="151935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B53253-40F6-4F01-ADDB-4EBBF76E059F}"/>
              </a:ext>
            </a:extLst>
          </p:cNvPr>
          <p:cNvSpPr txBox="1"/>
          <p:nvPr/>
        </p:nvSpPr>
        <p:spPr>
          <a:xfrm>
            <a:off x="1143000" y="2499982"/>
            <a:ext cx="148332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42900" lvl="0" indent="-342900">
              <a:lnSpc>
                <a:spcPct val="250000"/>
              </a:lnSpc>
              <a:buFont typeface="+mj-lt"/>
              <a:buAutoNum type="arabicPeriod"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pPr marL="342900" lvl="0" indent="-342900">
              <a:lnSpc>
                <a:spcPct val="250000"/>
              </a:lnSpc>
              <a:buFont typeface="+mj-lt"/>
              <a:buAutoNum type="arabicPeriod"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WEB</a:t>
            </a:r>
          </a:p>
          <a:p>
            <a:pPr marL="342900" lvl="0" indent="-342900">
              <a:lnSpc>
                <a:spcPct val="250000"/>
              </a:lnSpc>
              <a:buFont typeface="+mj-lt"/>
              <a:buAutoNum type="arabicPeriod"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4789" y="936692"/>
            <a:ext cx="74584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br>
              <a:rPr lang="en-US" sz="4800" b="1" dirty="0">
                <a:solidFill>
                  <a:srgbClr val="FCE5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sz="48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2D77E-FEF1-4B80-AAFE-1BA94048F681}"/>
              </a:ext>
            </a:extLst>
          </p:cNvPr>
          <p:cNvSpPr txBox="1"/>
          <p:nvPr/>
        </p:nvSpPr>
        <p:spPr>
          <a:xfrm>
            <a:off x="1676400" y="2781300"/>
            <a:ext cx="1516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latin typeface="+mj-lt"/>
              </a:rPr>
              <a:t>Website mua </a:t>
            </a:r>
            <a:r>
              <a:rPr lang="en-US" sz="4800" dirty="0" err="1">
                <a:latin typeface="+mj-lt"/>
              </a:rPr>
              <a:t>bán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quần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áo</a:t>
            </a:r>
            <a:r>
              <a:rPr lang="en-US" sz="4800" dirty="0">
                <a:latin typeface="+mj-lt"/>
              </a:rPr>
              <a:t> </a:t>
            </a:r>
            <a:r>
              <a:rPr lang="vi-VN" sz="4800" dirty="0">
                <a:latin typeface="+mj-lt"/>
              </a:rPr>
              <a:t>là một trang web, mà khách hàng có thể xem thông tin và truy cập trực tiếp để mua bán sản phẩm trong một thời gian </a:t>
            </a:r>
            <a:r>
              <a:rPr lang="en-US" sz="4800" dirty="0" err="1">
                <a:latin typeface="+mj-lt"/>
              </a:rPr>
              <a:t>tương</a:t>
            </a:r>
            <a:r>
              <a:rPr lang="vi-VN" sz="4800" dirty="0">
                <a:latin typeface="+mj-lt"/>
              </a:rPr>
              <a:t> đối ngắn. Xu thế thời đại ngày nay càng phát triển đặc biệt là về công nghệ thông tin và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3601" y="2857500"/>
            <a:ext cx="1318260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br>
              <a:rPr lang="en" sz="5400" dirty="0"/>
            </a:br>
            <a:r>
              <a:rPr lang="e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CƠ SỞ DỮ LIỆU</a:t>
            </a:r>
            <a:endParaRPr sz="48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B77CA1-57C4-44A7-926E-C465C82CA668}"/>
              </a:ext>
            </a:extLst>
          </p:cNvPr>
          <p:cNvSpPr txBox="1"/>
          <p:nvPr/>
        </p:nvSpPr>
        <p:spPr>
          <a:xfrm>
            <a:off x="1905000" y="876300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6BDFD-4C95-4AB5-9DD4-3FFA25BE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63" y="1804221"/>
            <a:ext cx="11288700" cy="7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3601" y="2857500"/>
            <a:ext cx="13182600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br>
              <a:rPr lang="en" sz="5400" dirty="0"/>
            </a:br>
            <a:r>
              <a:rPr lang="e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WEB</a:t>
            </a:r>
            <a:endParaRPr sz="48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4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4400" y="548475"/>
            <a:ext cx="5181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</a:t>
            </a:r>
            <a:endParaRPr sz="48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6FB41B-4DEB-4BAE-8C75-8B19E3E5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87643"/>
            <a:ext cx="13974242" cy="81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9" y="10270297"/>
            <a:ext cx="16793210" cy="17145"/>
          </a:xfrm>
          <a:custGeom>
            <a:avLst/>
            <a:gdLst/>
            <a:ahLst/>
            <a:cxnLst/>
            <a:rect l="l" t="t" r="r" b="b"/>
            <a:pathLst>
              <a:path w="16793210" h="17145">
                <a:moveTo>
                  <a:pt x="14450928" y="16702"/>
                </a:moveTo>
                <a:lnTo>
                  <a:pt x="15991404" y="2061"/>
                </a:lnTo>
                <a:lnTo>
                  <a:pt x="16265853" y="0"/>
                </a:lnTo>
                <a:lnTo>
                  <a:pt x="16653804" y="3887"/>
                </a:lnTo>
                <a:lnTo>
                  <a:pt x="16792960" y="7122"/>
                </a:lnTo>
                <a:lnTo>
                  <a:pt x="14450928" y="16702"/>
                </a:lnTo>
                <a:close/>
              </a:path>
              <a:path w="16793210" h="17145">
                <a:moveTo>
                  <a:pt x="12233725" y="14766"/>
                </a:moveTo>
                <a:lnTo>
                  <a:pt x="7685042" y="14766"/>
                </a:lnTo>
                <a:lnTo>
                  <a:pt x="7841536" y="11846"/>
                </a:lnTo>
                <a:lnTo>
                  <a:pt x="9947528" y="1743"/>
                </a:lnTo>
                <a:lnTo>
                  <a:pt x="12058643" y="11732"/>
                </a:lnTo>
                <a:lnTo>
                  <a:pt x="12233725" y="14766"/>
                </a:lnTo>
                <a:close/>
              </a:path>
              <a:path w="16793210" h="17145">
                <a:moveTo>
                  <a:pt x="12363140" y="16702"/>
                </a:moveTo>
                <a:lnTo>
                  <a:pt x="6940406" y="16702"/>
                </a:lnTo>
                <a:lnTo>
                  <a:pt x="7478265" y="13898"/>
                </a:lnTo>
                <a:lnTo>
                  <a:pt x="12233725" y="14766"/>
                </a:lnTo>
                <a:lnTo>
                  <a:pt x="12363140" y="16702"/>
                </a:lnTo>
                <a:close/>
              </a:path>
              <a:path w="16793210" h="17145">
                <a:moveTo>
                  <a:pt x="554643" y="16702"/>
                </a:moveTo>
                <a:lnTo>
                  <a:pt x="0" y="16702"/>
                </a:lnTo>
                <a:lnTo>
                  <a:pt x="280166" y="15636"/>
                </a:lnTo>
                <a:lnTo>
                  <a:pt x="554643" y="16702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74300"/>
            <a:chOff x="0" y="3"/>
            <a:chExt cx="182880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18288000" cy="9779000"/>
            </a:xfrm>
            <a:custGeom>
              <a:avLst/>
              <a:gdLst/>
              <a:ahLst/>
              <a:cxnLst/>
              <a:rect l="l" t="t" r="r" b="b"/>
              <a:pathLst>
                <a:path w="18288000" h="9779000">
                  <a:moveTo>
                    <a:pt x="925243" y="9766299"/>
                  </a:moveTo>
                  <a:lnTo>
                    <a:pt x="24172" y="9766299"/>
                  </a:lnTo>
                  <a:lnTo>
                    <a:pt x="0" y="97535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9093199"/>
                  </a:lnTo>
                  <a:lnTo>
                    <a:pt x="14017988" y="9093199"/>
                  </a:lnTo>
                  <a:lnTo>
                    <a:pt x="13996009" y="9105899"/>
                  </a:lnTo>
                  <a:lnTo>
                    <a:pt x="13976149" y="9118599"/>
                  </a:lnTo>
                  <a:lnTo>
                    <a:pt x="13958977" y="9131299"/>
                  </a:lnTo>
                  <a:lnTo>
                    <a:pt x="13937942" y="9169399"/>
                  </a:lnTo>
                  <a:lnTo>
                    <a:pt x="13930000" y="9220199"/>
                  </a:lnTo>
                  <a:lnTo>
                    <a:pt x="13934487" y="9258299"/>
                  </a:lnTo>
                  <a:lnTo>
                    <a:pt x="13950739" y="9296399"/>
                  </a:lnTo>
                  <a:lnTo>
                    <a:pt x="13978092" y="9334499"/>
                  </a:lnTo>
                  <a:lnTo>
                    <a:pt x="14015883" y="9372599"/>
                  </a:lnTo>
                  <a:lnTo>
                    <a:pt x="14009304" y="9423399"/>
                  </a:lnTo>
                  <a:lnTo>
                    <a:pt x="14003834" y="9474199"/>
                  </a:lnTo>
                  <a:lnTo>
                    <a:pt x="14001328" y="9524999"/>
                  </a:lnTo>
                  <a:lnTo>
                    <a:pt x="12948441" y="9524999"/>
                  </a:lnTo>
                  <a:lnTo>
                    <a:pt x="12896104" y="9537699"/>
                  </a:lnTo>
                  <a:lnTo>
                    <a:pt x="12791458" y="9537699"/>
                  </a:lnTo>
                  <a:lnTo>
                    <a:pt x="12739138" y="9550399"/>
                  </a:lnTo>
                  <a:lnTo>
                    <a:pt x="11643127" y="9550399"/>
                  </a:lnTo>
                  <a:lnTo>
                    <a:pt x="11594227" y="9563099"/>
                  </a:lnTo>
                  <a:lnTo>
                    <a:pt x="11496614" y="9563099"/>
                  </a:lnTo>
                  <a:lnTo>
                    <a:pt x="11447920" y="9575799"/>
                  </a:lnTo>
                  <a:lnTo>
                    <a:pt x="11399314" y="9575799"/>
                  </a:lnTo>
                  <a:lnTo>
                    <a:pt x="11350806" y="9588499"/>
                  </a:lnTo>
                  <a:lnTo>
                    <a:pt x="11299518" y="9601199"/>
                  </a:lnTo>
                  <a:lnTo>
                    <a:pt x="11268920" y="9613899"/>
                  </a:lnTo>
                  <a:lnTo>
                    <a:pt x="11253308" y="9651999"/>
                  </a:lnTo>
                  <a:lnTo>
                    <a:pt x="11249512" y="9690099"/>
                  </a:lnTo>
                  <a:lnTo>
                    <a:pt x="8801570" y="9690099"/>
                  </a:lnTo>
                  <a:lnTo>
                    <a:pt x="8750597" y="9702799"/>
                  </a:lnTo>
                  <a:lnTo>
                    <a:pt x="8240930" y="9702799"/>
                  </a:lnTo>
                  <a:lnTo>
                    <a:pt x="8189971" y="9715499"/>
                  </a:lnTo>
                  <a:lnTo>
                    <a:pt x="7935198" y="9715499"/>
                  </a:lnTo>
                  <a:lnTo>
                    <a:pt x="7884249" y="9728199"/>
                  </a:lnTo>
                  <a:lnTo>
                    <a:pt x="7630701" y="9728199"/>
                  </a:lnTo>
                  <a:lnTo>
                    <a:pt x="7579991" y="9740899"/>
                  </a:lnTo>
                  <a:lnTo>
                    <a:pt x="1440204" y="9740899"/>
                  </a:lnTo>
                  <a:lnTo>
                    <a:pt x="1389693" y="9753599"/>
                  </a:lnTo>
                  <a:lnTo>
                    <a:pt x="1038459" y="9753599"/>
                  </a:lnTo>
                  <a:lnTo>
                    <a:pt x="925243" y="9766299"/>
                  </a:lnTo>
                  <a:close/>
                </a:path>
                <a:path w="18288000" h="9779000">
                  <a:moveTo>
                    <a:pt x="18261329" y="9753599"/>
                  </a:moveTo>
                  <a:lnTo>
                    <a:pt x="18230486" y="9753599"/>
                  </a:lnTo>
                  <a:lnTo>
                    <a:pt x="18178895" y="9740899"/>
                  </a:lnTo>
                  <a:lnTo>
                    <a:pt x="17972503" y="9740899"/>
                  </a:lnTo>
                  <a:lnTo>
                    <a:pt x="17920898" y="9728199"/>
                  </a:lnTo>
                  <a:lnTo>
                    <a:pt x="17507980" y="9728199"/>
                  </a:lnTo>
                  <a:lnTo>
                    <a:pt x="17456357" y="9715499"/>
                  </a:lnTo>
                  <a:lnTo>
                    <a:pt x="15822142" y="9715499"/>
                  </a:lnTo>
                  <a:lnTo>
                    <a:pt x="15826771" y="9664699"/>
                  </a:lnTo>
                  <a:lnTo>
                    <a:pt x="15833214" y="9626599"/>
                  </a:lnTo>
                  <a:lnTo>
                    <a:pt x="15838907" y="9575799"/>
                  </a:lnTo>
                  <a:lnTo>
                    <a:pt x="15841284" y="9524999"/>
                  </a:lnTo>
                  <a:lnTo>
                    <a:pt x="15837780" y="9474199"/>
                  </a:lnTo>
                  <a:lnTo>
                    <a:pt x="15884175" y="9461499"/>
                  </a:lnTo>
                  <a:lnTo>
                    <a:pt x="15916599" y="9436099"/>
                  </a:lnTo>
                  <a:lnTo>
                    <a:pt x="15935991" y="9397999"/>
                  </a:lnTo>
                  <a:lnTo>
                    <a:pt x="15943289" y="9359899"/>
                  </a:lnTo>
                  <a:lnTo>
                    <a:pt x="15939431" y="9296399"/>
                  </a:lnTo>
                  <a:lnTo>
                    <a:pt x="15924716" y="9245599"/>
                  </a:lnTo>
                  <a:lnTo>
                    <a:pt x="15897294" y="9220199"/>
                  </a:lnTo>
                  <a:lnTo>
                    <a:pt x="15855862" y="9194799"/>
                  </a:lnTo>
                  <a:lnTo>
                    <a:pt x="15799118" y="9182099"/>
                  </a:lnTo>
                  <a:lnTo>
                    <a:pt x="15751549" y="9182099"/>
                  </a:lnTo>
                  <a:lnTo>
                    <a:pt x="15703976" y="9169399"/>
                  </a:lnTo>
                  <a:lnTo>
                    <a:pt x="15561174" y="9169399"/>
                  </a:lnTo>
                  <a:lnTo>
                    <a:pt x="15513530" y="9156699"/>
                  </a:lnTo>
                  <a:lnTo>
                    <a:pt x="15265385" y="9156699"/>
                  </a:lnTo>
                  <a:lnTo>
                    <a:pt x="15214528" y="9143999"/>
                  </a:lnTo>
                  <a:lnTo>
                    <a:pt x="15112874" y="9143999"/>
                  </a:lnTo>
                  <a:lnTo>
                    <a:pt x="15011259" y="9131299"/>
                  </a:lnTo>
                  <a:lnTo>
                    <a:pt x="14909639" y="9131299"/>
                  </a:lnTo>
                  <a:lnTo>
                    <a:pt x="14858812" y="9118599"/>
                  </a:lnTo>
                  <a:lnTo>
                    <a:pt x="14525441" y="9118599"/>
                  </a:lnTo>
                  <a:lnTo>
                    <a:pt x="14511581" y="9105899"/>
                  </a:lnTo>
                  <a:lnTo>
                    <a:pt x="14244236" y="9105899"/>
                  </a:lnTo>
                  <a:lnTo>
                    <a:pt x="14193555" y="9093199"/>
                  </a:lnTo>
                  <a:lnTo>
                    <a:pt x="18287999" y="9093199"/>
                  </a:lnTo>
                  <a:lnTo>
                    <a:pt x="18287999" y="9740899"/>
                  </a:lnTo>
                  <a:lnTo>
                    <a:pt x="18261329" y="9753599"/>
                  </a:lnTo>
                  <a:close/>
                </a:path>
                <a:path w="18288000" h="9779000">
                  <a:moveTo>
                    <a:pt x="14058021" y="9715499"/>
                  </a:moveTo>
                  <a:lnTo>
                    <a:pt x="13406412" y="9715499"/>
                  </a:lnTo>
                  <a:lnTo>
                    <a:pt x="13431126" y="9690099"/>
                  </a:lnTo>
                  <a:lnTo>
                    <a:pt x="13441219" y="9664699"/>
                  </a:lnTo>
                  <a:lnTo>
                    <a:pt x="13424224" y="9613899"/>
                  </a:lnTo>
                  <a:lnTo>
                    <a:pt x="13393299" y="9575799"/>
                  </a:lnTo>
                  <a:lnTo>
                    <a:pt x="13356673" y="9550399"/>
                  </a:lnTo>
                  <a:lnTo>
                    <a:pt x="13313532" y="9524999"/>
                  </a:lnTo>
                  <a:lnTo>
                    <a:pt x="14001328" y="9524999"/>
                  </a:lnTo>
                  <a:lnTo>
                    <a:pt x="14003639" y="9575799"/>
                  </a:lnTo>
                  <a:lnTo>
                    <a:pt x="14012622" y="9626599"/>
                  </a:lnTo>
                  <a:lnTo>
                    <a:pt x="14030132" y="9677399"/>
                  </a:lnTo>
                  <a:lnTo>
                    <a:pt x="14058021" y="9715499"/>
                  </a:lnTo>
                  <a:close/>
                </a:path>
                <a:path w="18288000" h="9779000">
                  <a:moveTo>
                    <a:pt x="12540208" y="9715499"/>
                  </a:moveTo>
                  <a:lnTo>
                    <a:pt x="12194277" y="9715499"/>
                  </a:lnTo>
                  <a:lnTo>
                    <a:pt x="12144899" y="9702799"/>
                  </a:lnTo>
                  <a:lnTo>
                    <a:pt x="12146419" y="9690099"/>
                  </a:lnTo>
                  <a:lnTo>
                    <a:pt x="12148265" y="9677399"/>
                  </a:lnTo>
                  <a:lnTo>
                    <a:pt x="12149297" y="9664699"/>
                  </a:lnTo>
                  <a:lnTo>
                    <a:pt x="12148373" y="9651999"/>
                  </a:lnTo>
                  <a:lnTo>
                    <a:pt x="12134249" y="9601199"/>
                  </a:lnTo>
                  <a:lnTo>
                    <a:pt x="12111938" y="9563099"/>
                  </a:lnTo>
                  <a:lnTo>
                    <a:pt x="12075373" y="9550399"/>
                  </a:lnTo>
                  <a:lnTo>
                    <a:pt x="12634475" y="9550399"/>
                  </a:lnTo>
                  <a:lnTo>
                    <a:pt x="12581592" y="9563099"/>
                  </a:lnTo>
                  <a:lnTo>
                    <a:pt x="12547121" y="9575799"/>
                  </a:lnTo>
                  <a:lnTo>
                    <a:pt x="12529665" y="9613899"/>
                  </a:lnTo>
                  <a:lnTo>
                    <a:pt x="12527826" y="9651999"/>
                  </a:lnTo>
                  <a:lnTo>
                    <a:pt x="12540208" y="9715499"/>
                  </a:lnTo>
                  <a:close/>
                </a:path>
                <a:path w="18288000" h="9779000">
                  <a:moveTo>
                    <a:pt x="11246982" y="9715499"/>
                  </a:moveTo>
                  <a:lnTo>
                    <a:pt x="10687469" y="9715499"/>
                  </a:lnTo>
                  <a:lnTo>
                    <a:pt x="10636642" y="9702799"/>
                  </a:lnTo>
                  <a:lnTo>
                    <a:pt x="9668204" y="9702799"/>
                  </a:lnTo>
                  <a:lnTo>
                    <a:pt x="9617223" y="9690099"/>
                  </a:lnTo>
                  <a:lnTo>
                    <a:pt x="11249512" y="9690099"/>
                  </a:lnTo>
                  <a:lnTo>
                    <a:pt x="11246982" y="9715499"/>
                  </a:lnTo>
                  <a:close/>
                </a:path>
                <a:path w="18288000" h="9779000">
                  <a:moveTo>
                    <a:pt x="7225024" y="9753599"/>
                  </a:moveTo>
                  <a:lnTo>
                    <a:pt x="2147252" y="9753599"/>
                  </a:lnTo>
                  <a:lnTo>
                    <a:pt x="2096754" y="9740899"/>
                  </a:lnTo>
                  <a:lnTo>
                    <a:pt x="7275734" y="9740899"/>
                  </a:lnTo>
                  <a:lnTo>
                    <a:pt x="7225024" y="9753599"/>
                  </a:lnTo>
                  <a:close/>
                </a:path>
                <a:path w="18288000" h="9779000">
                  <a:moveTo>
                    <a:pt x="6667218" y="9766299"/>
                  </a:moveTo>
                  <a:lnTo>
                    <a:pt x="2803675" y="9766299"/>
                  </a:lnTo>
                  <a:lnTo>
                    <a:pt x="2702692" y="9753599"/>
                  </a:lnTo>
                  <a:lnTo>
                    <a:pt x="6717928" y="9753599"/>
                  </a:lnTo>
                  <a:lnTo>
                    <a:pt x="6667218" y="9766299"/>
                  </a:lnTo>
                  <a:close/>
                </a:path>
                <a:path w="18288000" h="9779000">
                  <a:moveTo>
                    <a:pt x="569892" y="9778999"/>
                  </a:moveTo>
                  <a:lnTo>
                    <a:pt x="189678" y="9778999"/>
                  </a:lnTo>
                  <a:lnTo>
                    <a:pt x="143644" y="9766299"/>
                  </a:lnTo>
                  <a:lnTo>
                    <a:pt x="629108" y="9766299"/>
                  </a:lnTo>
                  <a:lnTo>
                    <a:pt x="569892" y="9778999"/>
                  </a:lnTo>
                  <a:close/>
                </a:path>
                <a:path w="18288000" h="9779000">
                  <a:moveTo>
                    <a:pt x="5346724" y="9778999"/>
                  </a:moveTo>
                  <a:lnTo>
                    <a:pt x="3308565" y="9778999"/>
                  </a:lnTo>
                  <a:lnTo>
                    <a:pt x="3207590" y="9766299"/>
                  </a:lnTo>
                  <a:lnTo>
                    <a:pt x="5397839" y="9766299"/>
                  </a:lnTo>
                  <a:lnTo>
                    <a:pt x="5346724" y="977899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8470" y="9528658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3"/>
                  </a:moveTo>
                  <a:lnTo>
                    <a:pt x="118440" y="222092"/>
                  </a:lnTo>
                  <a:lnTo>
                    <a:pt x="64309" y="211946"/>
                  </a:lnTo>
                  <a:lnTo>
                    <a:pt x="12173" y="189136"/>
                  </a:lnTo>
                  <a:lnTo>
                    <a:pt x="0" y="131616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40" y="30594"/>
                  </a:lnTo>
                  <a:lnTo>
                    <a:pt x="315550" y="14507"/>
                  </a:lnTo>
                  <a:lnTo>
                    <a:pt x="472631" y="5424"/>
                  </a:lnTo>
                  <a:lnTo>
                    <a:pt x="577492" y="1581"/>
                  </a:lnTo>
                  <a:lnTo>
                    <a:pt x="682480" y="0"/>
                  </a:lnTo>
                  <a:lnTo>
                    <a:pt x="735025" y="189"/>
                  </a:lnTo>
                  <a:lnTo>
                    <a:pt x="785498" y="6169"/>
                  </a:lnTo>
                  <a:lnTo>
                    <a:pt x="828639" y="22939"/>
                  </a:lnTo>
                  <a:lnTo>
                    <a:pt x="865265" y="50704"/>
                  </a:lnTo>
                  <a:lnTo>
                    <a:pt x="896189" y="89667"/>
                  </a:lnTo>
                  <a:lnTo>
                    <a:pt x="912967" y="145210"/>
                  </a:lnTo>
                  <a:lnTo>
                    <a:pt x="902725" y="169500"/>
                  </a:lnTo>
                  <a:lnTo>
                    <a:pt x="877943" y="191307"/>
                  </a:lnTo>
                  <a:lnTo>
                    <a:pt x="228941" y="222147"/>
                  </a:lnTo>
                  <a:lnTo>
                    <a:pt x="173629" y="22401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84" y="9552302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6" y="213270"/>
                  </a:moveTo>
                  <a:lnTo>
                    <a:pt x="97130" y="211763"/>
                  </a:lnTo>
                  <a:lnTo>
                    <a:pt x="61468" y="204800"/>
                  </a:lnTo>
                  <a:lnTo>
                    <a:pt x="28738" y="189692"/>
                  </a:lnTo>
                  <a:lnTo>
                    <a:pt x="0" y="163753"/>
                  </a:lnTo>
                  <a:lnTo>
                    <a:pt x="6325" y="108440"/>
                  </a:lnTo>
                  <a:lnTo>
                    <a:pt x="52536" y="53195"/>
                  </a:lnTo>
                  <a:lnTo>
                    <a:pt x="103823" y="40395"/>
                  </a:lnTo>
                  <a:lnTo>
                    <a:pt x="152331" y="32387"/>
                  </a:lnTo>
                  <a:lnTo>
                    <a:pt x="200937" y="25586"/>
                  </a:lnTo>
                  <a:lnTo>
                    <a:pt x="249632" y="19888"/>
                  </a:lnTo>
                  <a:lnTo>
                    <a:pt x="298404" y="15187"/>
                  </a:lnTo>
                  <a:lnTo>
                    <a:pt x="396145" y="8351"/>
                  </a:lnTo>
                  <a:lnTo>
                    <a:pt x="494082" y="4234"/>
                  </a:lnTo>
                  <a:lnTo>
                    <a:pt x="771504" y="0"/>
                  </a:lnTo>
                  <a:lnTo>
                    <a:pt x="828391" y="4112"/>
                  </a:lnTo>
                  <a:lnTo>
                    <a:pt x="864956" y="19872"/>
                  </a:lnTo>
                  <a:lnTo>
                    <a:pt x="887266" y="52408"/>
                  </a:lnTo>
                  <a:lnTo>
                    <a:pt x="901391" y="106853"/>
                  </a:lnTo>
                  <a:lnTo>
                    <a:pt x="902565" y="120107"/>
                  </a:lnTo>
                  <a:lnTo>
                    <a:pt x="898350" y="161581"/>
                  </a:lnTo>
                  <a:lnTo>
                    <a:pt x="862030" y="185159"/>
                  </a:lnTo>
                  <a:lnTo>
                    <a:pt x="822492" y="197742"/>
                  </a:lnTo>
                  <a:lnTo>
                    <a:pt x="781244" y="202995"/>
                  </a:lnTo>
                  <a:lnTo>
                    <a:pt x="134666" y="21327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3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76" y="279399"/>
                  </a:moveTo>
                  <a:lnTo>
                    <a:pt x="14015885" y="279399"/>
                  </a:lnTo>
                  <a:lnTo>
                    <a:pt x="13978093" y="241299"/>
                  </a:lnTo>
                  <a:lnTo>
                    <a:pt x="13950740" y="203199"/>
                  </a:lnTo>
                  <a:lnTo>
                    <a:pt x="13934488" y="165099"/>
                  </a:lnTo>
                  <a:lnTo>
                    <a:pt x="13930001" y="126999"/>
                  </a:lnTo>
                  <a:lnTo>
                    <a:pt x="13937943" y="76199"/>
                  </a:lnTo>
                  <a:lnTo>
                    <a:pt x="13958978" y="38099"/>
                  </a:lnTo>
                  <a:lnTo>
                    <a:pt x="13976150" y="25399"/>
                  </a:lnTo>
                  <a:lnTo>
                    <a:pt x="13996011" y="12699"/>
                  </a:lnTo>
                  <a:lnTo>
                    <a:pt x="14017989" y="0"/>
                  </a:lnTo>
                  <a:lnTo>
                    <a:pt x="14193557" y="0"/>
                  </a:lnTo>
                  <a:lnTo>
                    <a:pt x="14244237" y="12699"/>
                  </a:lnTo>
                  <a:lnTo>
                    <a:pt x="14511582" y="12699"/>
                  </a:lnTo>
                  <a:lnTo>
                    <a:pt x="14525442" y="25399"/>
                  </a:lnTo>
                  <a:lnTo>
                    <a:pt x="14858813" y="25399"/>
                  </a:lnTo>
                  <a:lnTo>
                    <a:pt x="14909640" y="38099"/>
                  </a:lnTo>
                  <a:lnTo>
                    <a:pt x="15011261" y="38099"/>
                  </a:lnTo>
                  <a:lnTo>
                    <a:pt x="15112875" y="50799"/>
                  </a:lnTo>
                  <a:lnTo>
                    <a:pt x="15214529" y="50799"/>
                  </a:lnTo>
                  <a:lnTo>
                    <a:pt x="15265386" y="63499"/>
                  </a:lnTo>
                  <a:lnTo>
                    <a:pt x="14346467" y="63499"/>
                  </a:lnTo>
                  <a:lnTo>
                    <a:pt x="14296743" y="76199"/>
                  </a:lnTo>
                  <a:lnTo>
                    <a:pt x="14246988" y="76199"/>
                  </a:lnTo>
                  <a:lnTo>
                    <a:pt x="14261581" y="88899"/>
                  </a:lnTo>
                  <a:lnTo>
                    <a:pt x="14277070" y="101599"/>
                  </a:lnTo>
                  <a:lnTo>
                    <a:pt x="14686445" y="101599"/>
                  </a:lnTo>
                  <a:lnTo>
                    <a:pt x="14735873" y="114299"/>
                  </a:lnTo>
                  <a:lnTo>
                    <a:pt x="14884100" y="114299"/>
                  </a:lnTo>
                  <a:lnTo>
                    <a:pt x="14933488" y="126999"/>
                  </a:lnTo>
                  <a:lnTo>
                    <a:pt x="15032230" y="126999"/>
                  </a:lnTo>
                  <a:lnTo>
                    <a:pt x="15081584" y="139699"/>
                  </a:lnTo>
                  <a:lnTo>
                    <a:pt x="15229566" y="139699"/>
                  </a:lnTo>
                  <a:lnTo>
                    <a:pt x="15278867" y="152399"/>
                  </a:lnTo>
                  <a:lnTo>
                    <a:pt x="15328153" y="152399"/>
                  </a:lnTo>
                  <a:lnTo>
                    <a:pt x="15377424" y="165099"/>
                  </a:lnTo>
                  <a:lnTo>
                    <a:pt x="15475921" y="165099"/>
                  </a:lnTo>
                  <a:lnTo>
                    <a:pt x="15492768" y="177799"/>
                  </a:lnTo>
                  <a:lnTo>
                    <a:pt x="14303793" y="177799"/>
                  </a:lnTo>
                  <a:lnTo>
                    <a:pt x="14294338" y="203199"/>
                  </a:lnTo>
                  <a:lnTo>
                    <a:pt x="14303868" y="228599"/>
                  </a:lnTo>
                  <a:lnTo>
                    <a:pt x="14435284" y="228599"/>
                  </a:lnTo>
                  <a:lnTo>
                    <a:pt x="14486314" y="241299"/>
                  </a:lnTo>
                  <a:lnTo>
                    <a:pt x="14690491" y="241299"/>
                  </a:lnTo>
                  <a:lnTo>
                    <a:pt x="14792608" y="253999"/>
                  </a:lnTo>
                  <a:lnTo>
                    <a:pt x="14894741" y="253999"/>
                  </a:lnTo>
                  <a:lnTo>
                    <a:pt x="14996887" y="266699"/>
                  </a:lnTo>
                  <a:lnTo>
                    <a:pt x="15201207" y="266699"/>
                  </a:lnTo>
                  <a:lnTo>
                    <a:pt x="15303376" y="279399"/>
                  </a:lnTo>
                  <a:close/>
                </a:path>
                <a:path w="18288000" h="1181100">
                  <a:moveTo>
                    <a:pt x="15561176" y="76199"/>
                  </a:moveTo>
                  <a:lnTo>
                    <a:pt x="14842574" y="76199"/>
                  </a:lnTo>
                  <a:lnTo>
                    <a:pt x="14793014" y="63499"/>
                  </a:lnTo>
                  <a:lnTo>
                    <a:pt x="15513531" y="63499"/>
                  </a:lnTo>
                  <a:lnTo>
                    <a:pt x="15561176" y="76199"/>
                  </a:lnTo>
                  <a:close/>
                </a:path>
                <a:path w="18288000" h="1181100">
                  <a:moveTo>
                    <a:pt x="15751550" y="88899"/>
                  </a:moveTo>
                  <a:lnTo>
                    <a:pt x="15040834" y="88899"/>
                  </a:lnTo>
                  <a:lnTo>
                    <a:pt x="14991261" y="76199"/>
                  </a:lnTo>
                  <a:lnTo>
                    <a:pt x="15703977" y="76199"/>
                  </a:lnTo>
                  <a:lnTo>
                    <a:pt x="15751550" y="88899"/>
                  </a:lnTo>
                  <a:close/>
                </a:path>
                <a:path w="18288000" h="1181100">
                  <a:moveTo>
                    <a:pt x="15837782" y="380999"/>
                  </a:moveTo>
                  <a:lnTo>
                    <a:pt x="15691244" y="380999"/>
                  </a:lnTo>
                  <a:lnTo>
                    <a:pt x="15642327" y="368299"/>
                  </a:lnTo>
                  <a:lnTo>
                    <a:pt x="15241200" y="368299"/>
                  </a:lnTo>
                  <a:lnTo>
                    <a:pt x="15190426" y="355599"/>
                  </a:lnTo>
                  <a:lnTo>
                    <a:pt x="15038231" y="355599"/>
                  </a:lnTo>
                  <a:lnTo>
                    <a:pt x="14987535" y="342899"/>
                  </a:lnTo>
                  <a:lnTo>
                    <a:pt x="14835531" y="342899"/>
                  </a:lnTo>
                  <a:lnTo>
                    <a:pt x="14784885" y="330199"/>
                  </a:lnTo>
                  <a:lnTo>
                    <a:pt x="14683613" y="330199"/>
                  </a:lnTo>
                  <a:lnTo>
                    <a:pt x="14582357" y="317499"/>
                  </a:lnTo>
                  <a:lnTo>
                    <a:pt x="14531730" y="317499"/>
                  </a:lnTo>
                  <a:lnTo>
                    <a:pt x="14481102" y="304799"/>
                  </a:lnTo>
                  <a:lnTo>
                    <a:pt x="14379834" y="304799"/>
                  </a:lnTo>
                  <a:lnTo>
                    <a:pt x="14329191" y="292099"/>
                  </a:lnTo>
                  <a:lnTo>
                    <a:pt x="15587678" y="292099"/>
                  </a:lnTo>
                  <a:lnTo>
                    <a:pt x="15636650" y="279399"/>
                  </a:lnTo>
                  <a:lnTo>
                    <a:pt x="15593318" y="253999"/>
                  </a:lnTo>
                  <a:lnTo>
                    <a:pt x="15503001" y="253999"/>
                  </a:lnTo>
                  <a:lnTo>
                    <a:pt x="15405220" y="241299"/>
                  </a:lnTo>
                  <a:lnTo>
                    <a:pt x="15356349" y="228599"/>
                  </a:lnTo>
                  <a:lnTo>
                    <a:pt x="15258569" y="228599"/>
                  </a:lnTo>
                  <a:lnTo>
                    <a:pt x="15209629" y="215899"/>
                  </a:lnTo>
                  <a:lnTo>
                    <a:pt x="15106492" y="215899"/>
                  </a:lnTo>
                  <a:lnTo>
                    <a:pt x="15054908" y="203199"/>
                  </a:lnTo>
                  <a:lnTo>
                    <a:pt x="14951710" y="203199"/>
                  </a:lnTo>
                  <a:lnTo>
                    <a:pt x="14900095" y="190499"/>
                  </a:lnTo>
                  <a:lnTo>
                    <a:pt x="14693535" y="190499"/>
                  </a:lnTo>
                  <a:lnTo>
                    <a:pt x="14641870" y="177799"/>
                  </a:lnTo>
                  <a:lnTo>
                    <a:pt x="15492768" y="177799"/>
                  </a:lnTo>
                  <a:lnTo>
                    <a:pt x="15510022" y="165099"/>
                  </a:lnTo>
                  <a:lnTo>
                    <a:pt x="15525647" y="165099"/>
                  </a:lnTo>
                  <a:lnTo>
                    <a:pt x="15537606" y="139699"/>
                  </a:lnTo>
                  <a:lnTo>
                    <a:pt x="15487802" y="139699"/>
                  </a:lnTo>
                  <a:lnTo>
                    <a:pt x="15438033" y="126999"/>
                  </a:lnTo>
                  <a:lnTo>
                    <a:pt x="15388298" y="126999"/>
                  </a:lnTo>
                  <a:lnTo>
                    <a:pt x="15338592" y="114299"/>
                  </a:lnTo>
                  <a:lnTo>
                    <a:pt x="15288914" y="114299"/>
                  </a:lnTo>
                  <a:lnTo>
                    <a:pt x="15239261" y="101599"/>
                  </a:lnTo>
                  <a:lnTo>
                    <a:pt x="15189629" y="101599"/>
                  </a:lnTo>
                  <a:lnTo>
                    <a:pt x="15140015" y="88899"/>
                  </a:lnTo>
                  <a:lnTo>
                    <a:pt x="15799119" y="88899"/>
                  </a:lnTo>
                  <a:lnTo>
                    <a:pt x="15855864" y="101599"/>
                  </a:lnTo>
                  <a:lnTo>
                    <a:pt x="15897295" y="126999"/>
                  </a:lnTo>
                  <a:lnTo>
                    <a:pt x="15924717" y="152399"/>
                  </a:lnTo>
                  <a:lnTo>
                    <a:pt x="15939432" y="203199"/>
                  </a:lnTo>
                  <a:lnTo>
                    <a:pt x="15943290" y="266699"/>
                  </a:lnTo>
                  <a:lnTo>
                    <a:pt x="15935992" y="304799"/>
                  </a:lnTo>
                  <a:lnTo>
                    <a:pt x="15916600" y="342899"/>
                  </a:lnTo>
                  <a:lnTo>
                    <a:pt x="15884176" y="368299"/>
                  </a:lnTo>
                  <a:lnTo>
                    <a:pt x="15837782" y="380999"/>
                  </a:lnTo>
                  <a:close/>
                </a:path>
                <a:path w="18288000" h="1181100">
                  <a:moveTo>
                    <a:pt x="15449934" y="292099"/>
                  </a:moveTo>
                  <a:lnTo>
                    <a:pt x="14121554" y="292099"/>
                  </a:lnTo>
                  <a:lnTo>
                    <a:pt x="14068556" y="279399"/>
                  </a:lnTo>
                  <a:lnTo>
                    <a:pt x="15405547" y="279399"/>
                  </a:lnTo>
                  <a:lnTo>
                    <a:pt x="15449934" y="292099"/>
                  </a:lnTo>
                  <a:close/>
                </a:path>
                <a:path w="18288000" h="1181100">
                  <a:moveTo>
                    <a:pt x="9668641" y="609599"/>
                  </a:moveTo>
                  <a:lnTo>
                    <a:pt x="8751034" y="609599"/>
                  </a:lnTo>
                  <a:lnTo>
                    <a:pt x="8802007" y="596899"/>
                  </a:lnTo>
                  <a:lnTo>
                    <a:pt x="9617660" y="596899"/>
                  </a:lnTo>
                  <a:lnTo>
                    <a:pt x="9668641" y="609599"/>
                  </a:lnTo>
                  <a:close/>
                </a:path>
                <a:path w="18288000" h="1181100">
                  <a:moveTo>
                    <a:pt x="10687907" y="622299"/>
                  </a:moveTo>
                  <a:lnTo>
                    <a:pt x="8190408" y="622299"/>
                  </a:lnTo>
                  <a:lnTo>
                    <a:pt x="8241367" y="609599"/>
                  </a:lnTo>
                  <a:lnTo>
                    <a:pt x="10637080" y="609599"/>
                  </a:lnTo>
                  <a:lnTo>
                    <a:pt x="10687907" y="622299"/>
                  </a:lnTo>
                  <a:close/>
                </a:path>
                <a:path w="18288000" h="1181100">
                  <a:moveTo>
                    <a:pt x="14202930" y="673099"/>
                  </a:moveTo>
                  <a:lnTo>
                    <a:pt x="6667656" y="673099"/>
                  </a:lnTo>
                  <a:lnTo>
                    <a:pt x="6718366" y="660399"/>
                  </a:lnTo>
                  <a:lnTo>
                    <a:pt x="12028663" y="660399"/>
                  </a:lnTo>
                  <a:lnTo>
                    <a:pt x="12069912" y="647699"/>
                  </a:lnTo>
                  <a:lnTo>
                    <a:pt x="12109450" y="634999"/>
                  </a:lnTo>
                  <a:lnTo>
                    <a:pt x="12145770" y="609599"/>
                  </a:lnTo>
                  <a:lnTo>
                    <a:pt x="12195148" y="622299"/>
                  </a:lnTo>
                  <a:lnTo>
                    <a:pt x="12541079" y="622299"/>
                  </a:lnTo>
                  <a:lnTo>
                    <a:pt x="12647345" y="647699"/>
                  </a:lnTo>
                  <a:lnTo>
                    <a:pt x="14104877" y="647699"/>
                  </a:lnTo>
                  <a:lnTo>
                    <a:pt x="14202930" y="673099"/>
                  </a:lnTo>
                  <a:close/>
                </a:path>
                <a:path w="18288000" h="1181100">
                  <a:moveTo>
                    <a:pt x="11308888" y="660399"/>
                  </a:moveTo>
                  <a:lnTo>
                    <a:pt x="7225462" y="660399"/>
                  </a:lnTo>
                  <a:lnTo>
                    <a:pt x="7276171" y="647699"/>
                  </a:lnTo>
                  <a:lnTo>
                    <a:pt x="7580429" y="647699"/>
                  </a:lnTo>
                  <a:lnTo>
                    <a:pt x="7631138" y="634999"/>
                  </a:lnTo>
                  <a:lnTo>
                    <a:pt x="7884686" y="634999"/>
                  </a:lnTo>
                  <a:lnTo>
                    <a:pt x="7935636" y="622299"/>
                  </a:lnTo>
                  <a:lnTo>
                    <a:pt x="11247419" y="622299"/>
                  </a:lnTo>
                  <a:lnTo>
                    <a:pt x="11276158" y="647699"/>
                  </a:lnTo>
                  <a:lnTo>
                    <a:pt x="11308888" y="660399"/>
                  </a:lnTo>
                  <a:close/>
                </a:path>
                <a:path w="18288000" h="1181100">
                  <a:moveTo>
                    <a:pt x="14104877" y="647699"/>
                  </a:moveTo>
                  <a:lnTo>
                    <a:pt x="12957540" y="647699"/>
                  </a:lnTo>
                  <a:lnTo>
                    <a:pt x="13007463" y="634999"/>
                  </a:lnTo>
                  <a:lnTo>
                    <a:pt x="13107309" y="634999"/>
                  </a:lnTo>
                  <a:lnTo>
                    <a:pt x="13257079" y="622299"/>
                  </a:lnTo>
                  <a:lnTo>
                    <a:pt x="14058457" y="622299"/>
                  </a:lnTo>
                  <a:lnTo>
                    <a:pt x="14104877" y="647699"/>
                  </a:lnTo>
                  <a:close/>
                </a:path>
                <a:path w="18288000" h="1181100">
                  <a:moveTo>
                    <a:pt x="18287999" y="736599"/>
                  </a:moveTo>
                  <a:lnTo>
                    <a:pt x="15623620" y="736599"/>
                  </a:lnTo>
                  <a:lnTo>
                    <a:pt x="15674004" y="723899"/>
                  </a:lnTo>
                  <a:lnTo>
                    <a:pt x="15719550" y="711199"/>
                  </a:lnTo>
                  <a:lnTo>
                    <a:pt x="15759801" y="698499"/>
                  </a:lnTo>
                  <a:lnTo>
                    <a:pt x="15794296" y="660399"/>
                  </a:lnTo>
                  <a:lnTo>
                    <a:pt x="15822577" y="622299"/>
                  </a:lnTo>
                  <a:lnTo>
                    <a:pt x="17456792" y="622299"/>
                  </a:lnTo>
                  <a:lnTo>
                    <a:pt x="17508415" y="634999"/>
                  </a:lnTo>
                  <a:lnTo>
                    <a:pt x="17921333" y="634999"/>
                  </a:lnTo>
                  <a:lnTo>
                    <a:pt x="17972938" y="647699"/>
                  </a:lnTo>
                  <a:lnTo>
                    <a:pt x="18179330" y="647699"/>
                  </a:lnTo>
                  <a:lnTo>
                    <a:pt x="18230921" y="660399"/>
                  </a:lnTo>
                  <a:lnTo>
                    <a:pt x="18287999" y="660399"/>
                  </a:lnTo>
                  <a:lnTo>
                    <a:pt x="18287999" y="736599"/>
                  </a:lnTo>
                  <a:close/>
                </a:path>
                <a:path w="18288000" h="1181100">
                  <a:moveTo>
                    <a:pt x="2147689" y="660399"/>
                  </a:moveTo>
                  <a:lnTo>
                    <a:pt x="1390131" y="660399"/>
                  </a:lnTo>
                  <a:lnTo>
                    <a:pt x="1440641" y="647699"/>
                  </a:lnTo>
                  <a:lnTo>
                    <a:pt x="2097191" y="647699"/>
                  </a:lnTo>
                  <a:lnTo>
                    <a:pt x="2147689" y="660399"/>
                  </a:lnTo>
                  <a:close/>
                </a:path>
                <a:path w="18288000" h="1181100">
                  <a:moveTo>
                    <a:pt x="18287999" y="660399"/>
                  </a:moveTo>
                  <a:lnTo>
                    <a:pt x="18261764" y="660399"/>
                  </a:lnTo>
                  <a:lnTo>
                    <a:pt x="18287999" y="647699"/>
                  </a:lnTo>
                  <a:lnTo>
                    <a:pt x="18287999" y="660399"/>
                  </a:lnTo>
                  <a:close/>
                </a:path>
                <a:path w="18288000" h="1181100">
                  <a:moveTo>
                    <a:pt x="18287999" y="1181099"/>
                  </a:moveTo>
                  <a:lnTo>
                    <a:pt x="0" y="1181099"/>
                  </a:lnTo>
                  <a:lnTo>
                    <a:pt x="0" y="660399"/>
                  </a:lnTo>
                  <a:lnTo>
                    <a:pt x="2703130" y="660399"/>
                  </a:lnTo>
                  <a:lnTo>
                    <a:pt x="2804112" y="673099"/>
                  </a:lnTo>
                  <a:lnTo>
                    <a:pt x="3208027" y="673099"/>
                  </a:lnTo>
                  <a:lnTo>
                    <a:pt x="3309003" y="685799"/>
                  </a:lnTo>
                  <a:lnTo>
                    <a:pt x="14354784" y="685799"/>
                  </a:lnTo>
                  <a:lnTo>
                    <a:pt x="14405435" y="698499"/>
                  </a:lnTo>
                  <a:lnTo>
                    <a:pt x="14557433" y="698499"/>
                  </a:lnTo>
                  <a:lnTo>
                    <a:pt x="14608114" y="711199"/>
                  </a:lnTo>
                  <a:lnTo>
                    <a:pt x="14760208" y="711199"/>
                  </a:lnTo>
                  <a:lnTo>
                    <a:pt x="14810923" y="723899"/>
                  </a:lnTo>
                  <a:lnTo>
                    <a:pt x="15064629" y="723899"/>
                  </a:lnTo>
                  <a:lnTo>
                    <a:pt x="15115397" y="736599"/>
                  </a:lnTo>
                  <a:lnTo>
                    <a:pt x="18287999" y="736599"/>
                  </a:lnTo>
                  <a:lnTo>
                    <a:pt x="18287999" y="1181099"/>
                  </a:lnTo>
                  <a:close/>
                </a:path>
                <a:path w="18288000" h="1181100">
                  <a:moveTo>
                    <a:pt x="14304141" y="685799"/>
                  </a:moveTo>
                  <a:lnTo>
                    <a:pt x="5347162" y="685799"/>
                  </a:lnTo>
                  <a:lnTo>
                    <a:pt x="5398277" y="673099"/>
                  </a:lnTo>
                  <a:lnTo>
                    <a:pt x="14253504" y="673099"/>
                  </a:lnTo>
                  <a:lnTo>
                    <a:pt x="14304141" y="68579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329" y="9162284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2" y="170502"/>
                  </a:moveTo>
                  <a:lnTo>
                    <a:pt x="302356" y="162799"/>
                  </a:lnTo>
                  <a:lnTo>
                    <a:pt x="293009" y="137219"/>
                  </a:lnTo>
                  <a:lnTo>
                    <a:pt x="302464" y="118596"/>
                  </a:lnTo>
                  <a:lnTo>
                    <a:pt x="325644" y="112352"/>
                  </a:lnTo>
                  <a:lnTo>
                    <a:pt x="354769" y="112787"/>
                  </a:lnTo>
                  <a:lnTo>
                    <a:pt x="382062" y="114198"/>
                  </a:lnTo>
                  <a:lnTo>
                    <a:pt x="485609" y="115496"/>
                  </a:lnTo>
                  <a:lnTo>
                    <a:pt x="589049" y="118304"/>
                  </a:lnTo>
                  <a:lnTo>
                    <a:pt x="744043" y="125007"/>
                  </a:lnTo>
                  <a:lnTo>
                    <a:pt x="950469" y="137763"/>
                  </a:lnTo>
                  <a:lnTo>
                    <a:pt x="1208301" y="158068"/>
                  </a:lnTo>
                  <a:lnTo>
                    <a:pt x="1313754" y="167624"/>
                  </a:lnTo>
                  <a:lnTo>
                    <a:pt x="382931" y="167624"/>
                  </a:lnTo>
                  <a:lnTo>
                    <a:pt x="355258" y="169165"/>
                  </a:lnTo>
                  <a:lnTo>
                    <a:pt x="325752" y="170502"/>
                  </a:lnTo>
                  <a:close/>
                </a:path>
                <a:path w="1840230" h="672465">
                  <a:moveTo>
                    <a:pt x="1539400" y="228185"/>
                  </a:moveTo>
                  <a:lnTo>
                    <a:pt x="1493575" y="226426"/>
                  </a:lnTo>
                  <a:lnTo>
                    <a:pt x="1404219" y="220616"/>
                  </a:lnTo>
                  <a:lnTo>
                    <a:pt x="382931" y="167624"/>
                  </a:lnTo>
                  <a:lnTo>
                    <a:pt x="1313754" y="167624"/>
                  </a:lnTo>
                  <a:lnTo>
                    <a:pt x="1550613" y="190211"/>
                  </a:lnTo>
                  <a:lnTo>
                    <a:pt x="1570935" y="191127"/>
                  </a:lnTo>
                  <a:lnTo>
                    <a:pt x="1591990" y="193306"/>
                  </a:lnTo>
                  <a:lnTo>
                    <a:pt x="1613534" y="201756"/>
                  </a:lnTo>
                  <a:lnTo>
                    <a:pt x="1635323" y="221485"/>
                  </a:lnTo>
                  <a:lnTo>
                    <a:pt x="1586517" y="227066"/>
                  </a:lnTo>
                  <a:lnTo>
                    <a:pt x="1539400" y="228185"/>
                  </a:lnTo>
                  <a:close/>
                </a:path>
                <a:path w="1840230" h="672465">
                  <a:moveTo>
                    <a:pt x="1367618" y="671873"/>
                  </a:moveTo>
                  <a:lnTo>
                    <a:pt x="1164411" y="669745"/>
                  </a:lnTo>
                  <a:lnTo>
                    <a:pt x="961355" y="663842"/>
                  </a:lnTo>
                  <a:lnTo>
                    <a:pt x="758444" y="654392"/>
                  </a:lnTo>
                  <a:lnTo>
                    <a:pt x="504995" y="637941"/>
                  </a:lnTo>
                  <a:lnTo>
                    <a:pt x="251741" y="616753"/>
                  </a:lnTo>
                  <a:lnTo>
                    <a:pt x="201166" y="610543"/>
                  </a:lnTo>
                  <a:lnTo>
                    <a:pt x="151447" y="600628"/>
                  </a:lnTo>
                  <a:lnTo>
                    <a:pt x="103113" y="585418"/>
                  </a:lnTo>
                  <a:lnTo>
                    <a:pt x="56692" y="563327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89"/>
                  </a:lnTo>
                  <a:lnTo>
                    <a:pt x="0" y="366464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5" y="228870"/>
                  </a:lnTo>
                  <a:lnTo>
                    <a:pt x="986206" y="286414"/>
                  </a:lnTo>
                  <a:lnTo>
                    <a:pt x="1138345" y="295423"/>
                  </a:lnTo>
                  <a:lnTo>
                    <a:pt x="1239871" y="299966"/>
                  </a:lnTo>
                  <a:lnTo>
                    <a:pt x="1341493" y="303058"/>
                  </a:lnTo>
                  <a:lnTo>
                    <a:pt x="1443227" y="304458"/>
                  </a:lnTo>
                  <a:lnTo>
                    <a:pt x="1495146" y="304458"/>
                  </a:lnTo>
                  <a:lnTo>
                    <a:pt x="1543103" y="304893"/>
                  </a:lnTo>
                  <a:lnTo>
                    <a:pt x="1592058" y="306728"/>
                  </a:lnTo>
                  <a:lnTo>
                    <a:pt x="1640998" y="309589"/>
                  </a:lnTo>
                  <a:lnTo>
                    <a:pt x="1836452" y="323995"/>
                  </a:lnTo>
                  <a:lnTo>
                    <a:pt x="1839997" y="371715"/>
                  </a:lnTo>
                  <a:lnTo>
                    <a:pt x="1837703" y="419081"/>
                  </a:lnTo>
                  <a:lnTo>
                    <a:pt x="1831983" y="466917"/>
                  </a:lnTo>
                  <a:lnTo>
                    <a:pt x="1825609" y="513417"/>
                  </a:lnTo>
                  <a:lnTo>
                    <a:pt x="1820813" y="560721"/>
                  </a:lnTo>
                  <a:lnTo>
                    <a:pt x="1792531" y="602951"/>
                  </a:lnTo>
                  <a:lnTo>
                    <a:pt x="1758036" y="633255"/>
                  </a:lnTo>
                  <a:lnTo>
                    <a:pt x="1717786" y="653260"/>
                  </a:lnTo>
                  <a:lnTo>
                    <a:pt x="1672239" y="664592"/>
                  </a:lnTo>
                  <a:lnTo>
                    <a:pt x="1621855" y="668876"/>
                  </a:lnTo>
                  <a:lnTo>
                    <a:pt x="1469282" y="671450"/>
                  </a:lnTo>
                  <a:lnTo>
                    <a:pt x="1367618" y="671873"/>
                  </a:lnTo>
                  <a:close/>
                </a:path>
                <a:path w="1840230" h="672465">
                  <a:moveTo>
                    <a:pt x="291468" y="34982"/>
                  </a:moveTo>
                  <a:lnTo>
                    <a:pt x="275470" y="33950"/>
                  </a:lnTo>
                  <a:lnTo>
                    <a:pt x="259879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4" y="6068"/>
                  </a:lnTo>
                  <a:lnTo>
                    <a:pt x="394399" y="3616"/>
                  </a:lnTo>
                  <a:lnTo>
                    <a:pt x="444068" y="1807"/>
                  </a:lnTo>
                  <a:lnTo>
                    <a:pt x="493713" y="617"/>
                  </a:lnTo>
                  <a:lnTo>
                    <a:pt x="543338" y="22"/>
                  </a:lnTo>
                  <a:lnTo>
                    <a:pt x="592945" y="0"/>
                  </a:lnTo>
                  <a:lnTo>
                    <a:pt x="642537" y="525"/>
                  </a:lnTo>
                  <a:lnTo>
                    <a:pt x="692117" y="1575"/>
                  </a:lnTo>
                  <a:lnTo>
                    <a:pt x="791251" y="5154"/>
                  </a:lnTo>
                  <a:lnTo>
                    <a:pt x="890371" y="10549"/>
                  </a:lnTo>
                  <a:lnTo>
                    <a:pt x="989498" y="17570"/>
                  </a:lnTo>
                  <a:lnTo>
                    <a:pt x="1138253" y="30741"/>
                  </a:lnTo>
                  <a:lnTo>
                    <a:pt x="1177648" y="34710"/>
                  </a:lnTo>
                  <a:lnTo>
                    <a:pt x="307344" y="34710"/>
                  </a:lnTo>
                  <a:lnTo>
                    <a:pt x="291468" y="34982"/>
                  </a:lnTo>
                  <a:close/>
                </a:path>
                <a:path w="1840230" h="672465">
                  <a:moveTo>
                    <a:pt x="1491005" y="108972"/>
                  </a:moveTo>
                  <a:lnTo>
                    <a:pt x="1129160" y="74698"/>
                  </a:lnTo>
                  <a:lnTo>
                    <a:pt x="832937" y="53120"/>
                  </a:lnTo>
                  <a:lnTo>
                    <a:pt x="585798" y="39922"/>
                  </a:lnTo>
                  <a:lnTo>
                    <a:pt x="530233" y="38046"/>
                  </a:lnTo>
                  <a:lnTo>
                    <a:pt x="307344" y="34710"/>
                  </a:lnTo>
                  <a:lnTo>
                    <a:pt x="1177648" y="34710"/>
                  </a:lnTo>
                  <a:lnTo>
                    <a:pt x="1386536" y="58154"/>
                  </a:lnTo>
                  <a:lnTo>
                    <a:pt x="1535844" y="76843"/>
                  </a:lnTo>
                  <a:lnTo>
                    <a:pt x="1523884" y="99606"/>
                  </a:lnTo>
                  <a:lnTo>
                    <a:pt x="1508259" y="108442"/>
                  </a:lnTo>
                  <a:lnTo>
                    <a:pt x="1491005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2990467-20D7-47BB-BD6A-F0DDE3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997"/>
            <a:ext cx="7458421" cy="83099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3C0CE6-59B7-4E85-88CC-81744AAB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723" y="1462610"/>
            <a:ext cx="12671842" cy="78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202</Words>
  <Application>Microsoft Office PowerPoint</Application>
  <PresentationFormat>Custom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Office Theme</vt:lpstr>
      <vt:lpstr>BÁO CÁO CÔNG NGHỆ WEB</vt:lpstr>
      <vt:lpstr>Thành viên:</vt:lpstr>
      <vt:lpstr>Cấu trúc</vt:lpstr>
      <vt:lpstr>1. MỤC TIÊU ĐỀ TÀI</vt:lpstr>
      <vt:lpstr>2. PHÂN TÍCH THIẾT KẾ CƠ SỞ DỮ LIỆU</vt:lpstr>
      <vt:lpstr>PowerPoint Presentation</vt:lpstr>
      <vt:lpstr>3. GIAO DIỆN WEB</vt:lpstr>
      <vt:lpstr>Đăng nhập Admin:</vt:lpstr>
      <vt:lpstr>Giao diện Admin</vt:lpstr>
      <vt:lpstr>Đăng Ký Khách Hàng:</vt:lpstr>
      <vt:lpstr>Đăng Nhập Khách Hàng:</vt:lpstr>
      <vt:lpstr>Giao diện trang khách hàng:</vt:lpstr>
      <vt:lpstr>Giao diện trang khách hàng:</vt:lpstr>
      <vt:lpstr>Giao diện trang khách hàng:</vt:lpstr>
      <vt:lpstr>4. DEMO</vt:lpstr>
      <vt:lpstr>CẢM ƠN THẦY VÀ CÁC  BẠ ĐÃ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quy và Nhắc nhở Trong Lớp học Trực tuyến</dc:title>
  <dc:creator>Long Dinh</dc:creator>
  <cp:keywords>DAEnm6kZSNE,BAEniOqVIW8</cp:keywords>
  <cp:lastModifiedBy>long dinh</cp:lastModifiedBy>
  <cp:revision>4</cp:revision>
  <dcterms:created xsi:type="dcterms:W3CDTF">2021-08-20T03:58:28Z</dcterms:created>
  <dcterms:modified xsi:type="dcterms:W3CDTF">2021-11-21T08:47:49Z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2021-08-20T00:00:00Z</vt:filetime>
  </property>
  <property fmtid="{D5CDD505-2E9C-101B-9397-08002B2CF9AE}" pid="3" name="Creator">
    <vt:lpwstr>Canva</vt:lpwstr>
  </property>
  <property fmtid="{D5CDD505-2E9C-101B-9397-08002B2CF9AE}" pid="4" name="LastSaved">
    <vt:filetime>2021-08-20T00:00:00Z</vt:filetime>
  </property>
</Properties>
</file>