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304" r:id="rId2"/>
    <p:sldId id="257" r:id="rId3"/>
    <p:sldId id="258" r:id="rId4"/>
    <p:sldId id="296" r:id="rId5"/>
    <p:sldId id="263" r:id="rId6"/>
    <p:sldId id="300" r:id="rId7"/>
    <p:sldId id="305" r:id="rId8"/>
    <p:sldId id="261" r:id="rId9"/>
    <p:sldId id="256" r:id="rId10"/>
    <p:sldId id="302" r:id="rId11"/>
    <p:sldId id="303" r:id="rId12"/>
    <p:sldId id="278" r:id="rId13"/>
  </p:sldIdLst>
  <p:sldSz cx="9144000" cy="5143500" type="screen16x9"/>
  <p:notesSz cx="6858000" cy="9144000"/>
  <p:embeddedFontLst>
    <p:embeddedFont>
      <p:font typeface="Nixie One" panose="020B0604020202020204" charset="0"/>
      <p:regular r:id="rId15"/>
    </p:embeddedFont>
    <p:embeddedFont>
      <p:font typeface="Roboto Slab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92380C-79CF-4544-9BB5-5900ACDCA65E}">
  <a:tblStyle styleId="{4092380C-79CF-4544-9BB5-5900ACDCA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B42170-53F7-435F-9BA5-E9563DAFCC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878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72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11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34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29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807369" y="1894081"/>
            <a:ext cx="73366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Ứng dụng </a:t>
            </a:r>
            <a:br>
              <a:rPr lang="en" dirty="0"/>
            </a:br>
            <a:r>
              <a:rPr lang="en" dirty="0"/>
              <a:t>nhận dạng văn bản</a:t>
            </a:r>
            <a:endParaRPr dirty="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581817" y="1708441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7B9BAA57-1B36-4C60-BE83-FA2F08910DD4}"/>
              </a:ext>
            </a:extLst>
          </p:cNvPr>
          <p:cNvSpPr txBox="1"/>
          <p:nvPr/>
        </p:nvSpPr>
        <p:spPr>
          <a:xfrm>
            <a:off x="6036469" y="3807619"/>
            <a:ext cx="332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Thực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hiện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: 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Nguyễn Hải Thành - 20020717</a:t>
            </a:r>
            <a:endParaRPr lang="vi-VN" b="1" dirty="0">
              <a:solidFill>
                <a:schemeClr val="bg1">
                  <a:lumMod val="8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DF8278E-116F-4812-80AA-6548C8F89043}"/>
              </a:ext>
            </a:extLst>
          </p:cNvPr>
          <p:cNvSpPr txBox="1"/>
          <p:nvPr/>
        </p:nvSpPr>
        <p:spPr>
          <a:xfrm>
            <a:off x="861156" y="101279"/>
            <a:ext cx="705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Roboto Slab" panose="020B0604020202020204" charset="0"/>
                <a:ea typeface="Roboto Slab" panose="020B0604020202020204" charset="0"/>
              </a:rPr>
              <a:t>NHẬP MÔN TƯƠNG TÁC NGƯỜI - MÁY</a:t>
            </a:r>
            <a:endParaRPr lang="vi-VN" sz="1800" b="1" dirty="0">
              <a:solidFill>
                <a:schemeClr val="bg1">
                  <a:lumMod val="85000"/>
                </a:schemeClr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ctrTitle"/>
          </p:nvPr>
        </p:nvSpPr>
        <p:spPr>
          <a:xfrm>
            <a:off x="4020731" y="1832800"/>
            <a:ext cx="498753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endParaRPr dirty="0"/>
          </a:p>
        </p:txBody>
      </p:sp>
      <p:sp>
        <p:nvSpPr>
          <p:cNvPr id="144" name="Google Shape;144;p16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0" dirty="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0" dirty="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33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4. </a:t>
            </a:r>
            <a:r>
              <a:rPr lang="vi-VN" sz="3200" dirty="0" err="1"/>
              <a:t>Hướng</a:t>
            </a:r>
            <a:r>
              <a:rPr lang="vi-VN" sz="3200" dirty="0"/>
              <a:t> </a:t>
            </a:r>
            <a:r>
              <a:rPr lang="vi-VN" sz="3200" dirty="0" err="1"/>
              <a:t>phát</a:t>
            </a:r>
            <a:r>
              <a:rPr lang="vi-VN" sz="3200" dirty="0"/>
              <a:t> </a:t>
            </a:r>
            <a:r>
              <a:rPr lang="vi-VN" sz="3200" dirty="0" err="1"/>
              <a:t>triển</a:t>
            </a:r>
            <a:endParaRPr sz="3200"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24C3F76-0649-49EE-B9E5-08643F38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615717"/>
            <a:ext cx="4888213" cy="3158700"/>
          </a:xfrm>
        </p:spPr>
        <p:txBody>
          <a:bodyPr/>
          <a:lstStyle/>
          <a:p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Tối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ưu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việc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nhận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dạng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nhiều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ngôn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ngữ</a:t>
            </a:r>
            <a:endParaRPr lang="vi-VN" dirty="0">
              <a:latin typeface="+mj-lt"/>
              <a:ea typeface="Roboto Slab" panose="020B0604020202020204" charset="0"/>
              <a:cs typeface="Calibri" panose="020F0502020204030204" pitchFamily="34" charset="0"/>
            </a:endParaRPr>
          </a:p>
          <a:p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Thêm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bộ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dịch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thuật</a:t>
            </a:r>
            <a:endParaRPr lang="vi-VN" dirty="0">
              <a:latin typeface="+mj-lt"/>
              <a:ea typeface="Roboto Slab" panose="020B0604020202020204" charset="0"/>
              <a:cs typeface="Calibri" panose="020F0502020204030204" pitchFamily="34" charset="0"/>
            </a:endParaRPr>
          </a:p>
          <a:p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Tối</a:t>
            </a:r>
            <a:r>
              <a:rPr lang="vi-VN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ưu giao </a:t>
            </a:r>
            <a:r>
              <a:rPr lang="vi-VN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diện</a:t>
            </a:r>
            <a:endParaRPr lang="vi-VN" dirty="0">
              <a:latin typeface="+mj-lt"/>
              <a:ea typeface="Roboto Slab" panose="020B060402020202020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9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3200" b="1" dirty="0" err="1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Cảm</a:t>
            </a:r>
            <a:r>
              <a:rPr lang="vi-VN" sz="3200" b="1" dirty="0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 ơn </a:t>
            </a:r>
            <a:r>
              <a:rPr lang="vi-VN" sz="3200" b="1" dirty="0" err="1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mọi</a:t>
            </a:r>
            <a:r>
              <a:rPr lang="vi-VN" sz="3200" b="1" dirty="0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vi-VN" sz="3200" b="1" dirty="0" err="1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người</a:t>
            </a:r>
            <a:r>
              <a:rPr lang="vi-VN" sz="3200" b="1" dirty="0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vi-VN" sz="3200" b="1" dirty="0" err="1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đã</a:t>
            </a:r>
            <a:r>
              <a:rPr lang="vi-VN" sz="3200" b="1" dirty="0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 </a:t>
            </a:r>
            <a:r>
              <a:rPr lang="vi-VN" sz="3200" b="1" dirty="0" err="1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lắng</a:t>
            </a:r>
            <a:r>
              <a:rPr lang="vi-VN" sz="3200" b="1" dirty="0">
                <a:solidFill>
                  <a:schemeClr val="lt1"/>
                </a:solidFill>
                <a:latin typeface="Roboto Slab"/>
                <a:ea typeface="Roboto Slab"/>
                <a:sym typeface="Roboto Slab"/>
              </a:rPr>
              <a:t> nghe!</a:t>
            </a:r>
            <a:endParaRPr sz="5400" b="1" dirty="0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NỘI DUNG</a:t>
            </a:r>
            <a:endParaRPr sz="3200" dirty="0"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4"/>
          <p:cNvSpPr txBox="1"/>
          <p:nvPr/>
        </p:nvSpPr>
        <p:spPr>
          <a:xfrm>
            <a:off x="1146025" y="1926667"/>
            <a:ext cx="5054750" cy="210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Giới</a:t>
            </a: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thiệu</a:t>
            </a:r>
            <a:endParaRPr lang="en-US" sz="2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Tính</a:t>
            </a: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năng</a:t>
            </a:r>
            <a:endParaRPr lang="en-US" sz="2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Giao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diện</a:t>
            </a:r>
            <a:endParaRPr lang="en-US" sz="2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  <a:p>
            <a:pPr marL="228600" lvl="0" indent="-228600">
              <a:spcBef>
                <a:spcPts val="600"/>
              </a:spcBef>
              <a:buAutoNum type="arabicPeriod"/>
            </a:pP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Hướng</a:t>
            </a: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phát</a:t>
            </a:r>
            <a:r>
              <a:rPr lang="en-US" sz="2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2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triển</a:t>
            </a:r>
            <a:endParaRPr lang="en-US" sz="2800" b="1" dirty="0">
              <a:solidFill>
                <a:srgbClr val="114454"/>
              </a:solidFill>
              <a:latin typeface="Roboto Slab" panose="020B0604020202020204" charset="0"/>
              <a:ea typeface="Roboto Slab" panose="020B0604020202020204" charset="0"/>
              <a:cs typeface="Calibri" panose="020F0502020204030204" pitchFamily="34" charset="0"/>
              <a:sym typeface="Nixie One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1. Giới thiệu</a:t>
            </a:r>
            <a:endParaRPr sz="3200"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4257229" cy="2686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Ứng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dụng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nhận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dạng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văn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bản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được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tạo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ra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để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chuyển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ảnh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chữ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viết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tay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hoặc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đánh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máy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thành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văn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bản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tài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liệu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Ứng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dụng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ban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đầu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bắt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nguồn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từ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công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nghệ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điện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báo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và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tạo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ra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thiết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bị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đọc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cho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người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mù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sz="1600" b="1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1261135E-CA8B-4399-BA9C-34DF634B4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98" y="1798523"/>
            <a:ext cx="4000948" cy="12565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ctrTitle" idx="4294967295"/>
          </p:nvPr>
        </p:nvSpPr>
        <p:spPr>
          <a:xfrm>
            <a:off x="685800" y="499125"/>
            <a:ext cx="65937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1. Giới thiệu</a:t>
            </a:r>
            <a:endParaRPr sz="3200" dirty="0"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4294967295"/>
          </p:nvPr>
        </p:nvSpPr>
        <p:spPr>
          <a:xfrm>
            <a:off x="685800" y="1259025"/>
            <a:ext cx="4929188" cy="2686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Các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tính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năng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của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ứng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dụng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pPr marL="285750" indent="-285750" algn="just"/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Trích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xuất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văn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bản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từ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ảnh</a:t>
            </a:r>
            <a:endParaRPr lang="en-US" sz="1600" b="1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 algn="just"/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Truy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cập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nội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dung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màn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chụp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màn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hình</a:t>
            </a:r>
            <a:r>
              <a:rPr lang="en-US" sz="1600" b="1" dirty="0">
                <a:solidFill>
                  <a:srgbClr val="FFFFFF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sz="1600" b="1" dirty="0">
              <a:solidFill>
                <a:srgbClr val="FFFFFF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2. </a:t>
            </a:r>
            <a:r>
              <a:rPr lang="vi-VN" sz="3200" dirty="0" err="1"/>
              <a:t>Tính</a:t>
            </a:r>
            <a:r>
              <a:rPr lang="vi-VN" sz="3200" dirty="0"/>
              <a:t> năng</a:t>
            </a:r>
            <a:endParaRPr sz="3200"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24C3F76-0649-49EE-B9E5-08643F38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615717"/>
            <a:ext cx="3432311" cy="3158700"/>
          </a:xfrm>
        </p:spPr>
        <p:txBody>
          <a:bodyPr/>
          <a:lstStyle/>
          <a:p>
            <a:pPr marL="101600" indent="0">
              <a:buNone/>
            </a:pP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Trích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xuất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văn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bản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từ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hình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ảnh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Sau khi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mở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ảnh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,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chọn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vùng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cần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chuyển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đổi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sang văn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bản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.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Ứng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dụng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sẽ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tự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động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chuyển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vùng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đó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sang văn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bản</a:t>
            </a:r>
            <a:endParaRPr lang="vi-VN" sz="1800" dirty="0">
              <a:latin typeface="+mj-lt"/>
              <a:ea typeface="Roboto Slab" panose="020B060402020202020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F538BB-2C3E-4D20-849D-F3948D85A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52" y="1615717"/>
            <a:ext cx="5052498" cy="2491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5D55FE-4C5D-478A-8349-879CD8DF21DB}"/>
              </a:ext>
            </a:extLst>
          </p:cNvPr>
          <p:cNvSpPr txBox="1"/>
          <p:nvPr/>
        </p:nvSpPr>
        <p:spPr>
          <a:xfrm>
            <a:off x="4562238" y="4257674"/>
            <a:ext cx="3514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i="1" dirty="0" err="1">
                <a:latin typeface="+mj-lt"/>
              </a:rPr>
              <a:t>Hình</a:t>
            </a:r>
            <a:r>
              <a:rPr lang="vi-VN" i="1" dirty="0">
                <a:latin typeface="+mj-lt"/>
              </a:rPr>
              <a:t> </a:t>
            </a:r>
            <a:r>
              <a:rPr lang="vi-VN" i="1" dirty="0" err="1">
                <a:latin typeface="+mj-lt"/>
              </a:rPr>
              <a:t>ảnh</a:t>
            </a:r>
            <a:r>
              <a:rPr lang="vi-VN" i="1" dirty="0">
                <a:latin typeface="+mj-lt"/>
              </a:rPr>
              <a:t> minh </a:t>
            </a:r>
            <a:r>
              <a:rPr lang="vi-VN" i="1" dirty="0" err="1">
                <a:latin typeface="+mj-lt"/>
              </a:rPr>
              <a:t>hoạ</a:t>
            </a:r>
            <a:r>
              <a:rPr lang="vi-VN" i="1" dirty="0">
                <a:latin typeface="+mj-lt"/>
              </a:rPr>
              <a:t> </a:t>
            </a:r>
            <a:r>
              <a:rPr lang="vi-VN" i="1" dirty="0" err="1">
                <a:latin typeface="+mj-lt"/>
              </a:rPr>
              <a:t>tính</a:t>
            </a:r>
            <a:r>
              <a:rPr lang="vi-VN" i="1" dirty="0">
                <a:latin typeface="+mj-lt"/>
              </a:rPr>
              <a:t> năng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2. </a:t>
            </a:r>
            <a:r>
              <a:rPr lang="vi-VN" sz="3200" dirty="0" err="1"/>
              <a:t>Tính</a:t>
            </a:r>
            <a:r>
              <a:rPr lang="vi-VN" sz="3200" dirty="0"/>
              <a:t> năng</a:t>
            </a:r>
            <a:endParaRPr sz="3200"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24C3F76-0649-49EE-B9E5-08643F38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615717"/>
            <a:ext cx="3208801" cy="3158700"/>
          </a:xfrm>
        </p:spPr>
        <p:txBody>
          <a:bodyPr/>
          <a:lstStyle/>
          <a:p>
            <a:pPr marL="101600" indent="0">
              <a:buNone/>
            </a:pP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Truy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cập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nội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dung trong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màn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hình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Nhấn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nút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Capture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Screen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,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ứng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dụng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cho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phép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chụp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màn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hình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và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lưu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ảnh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dưới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tên “Screenshot.png”.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B179C-9D7B-4998-B29C-7CD7E84C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941" y="1615717"/>
            <a:ext cx="5171909" cy="2763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0685F-3571-439A-986A-C2511D7C5326}"/>
              </a:ext>
            </a:extLst>
          </p:cNvPr>
          <p:cNvSpPr txBox="1"/>
          <p:nvPr/>
        </p:nvSpPr>
        <p:spPr>
          <a:xfrm>
            <a:off x="4043363" y="4448100"/>
            <a:ext cx="453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vi-V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0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2. </a:t>
            </a:r>
            <a:r>
              <a:rPr lang="vi-VN" sz="3200" dirty="0" err="1"/>
              <a:t>Tính</a:t>
            </a:r>
            <a:r>
              <a:rPr lang="vi-VN" sz="3200" dirty="0"/>
              <a:t> năng</a:t>
            </a:r>
            <a:endParaRPr sz="3200" dirty="0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24C3F76-0649-49EE-B9E5-08643F380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150" y="1615717"/>
            <a:ext cx="3730925" cy="3158700"/>
          </a:xfrm>
        </p:spPr>
        <p:txBody>
          <a:bodyPr/>
          <a:lstStyle/>
          <a:p>
            <a:pPr marL="101600" indent="0">
              <a:buNone/>
            </a:pP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Các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tính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năng </a:t>
            </a:r>
            <a:r>
              <a:rPr lang="vi-VN" b="1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khác</a:t>
            </a:r>
            <a:r>
              <a:rPr lang="vi-VN" b="1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Điều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chỉnh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kích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cỡ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của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ảnh</a:t>
            </a:r>
            <a:endParaRPr lang="vi-VN" sz="1800" dirty="0">
              <a:latin typeface="+mj-lt"/>
              <a:ea typeface="Roboto Slab" panose="020B0604020202020204" charset="0"/>
              <a:cs typeface="Calibri" panose="020F0502020204030204" pitchFamily="34" charset="0"/>
            </a:endParaRPr>
          </a:p>
          <a:p>
            <a:pPr algn="just"/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Chỉnh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sửa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văn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bản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đầu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ra</a:t>
            </a:r>
          </a:p>
          <a:p>
            <a:pPr algn="just"/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Có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thể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sử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dụng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nhiều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ngôn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ngữ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</a:t>
            </a:r>
            <a:r>
              <a:rPr lang="vi-VN" sz="1800" dirty="0" err="1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khác</a:t>
            </a:r>
            <a:r>
              <a:rPr lang="vi-VN" sz="1800" dirty="0">
                <a:latin typeface="+mj-lt"/>
                <a:ea typeface="Roboto Slab" panose="020B0604020202020204" charset="0"/>
                <a:cs typeface="Calibri" panose="020F0502020204030204" pitchFamily="34" charset="0"/>
              </a:rPr>
              <a:t> nhau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EACCE5-4E3A-49F6-9C6D-25FB3CB7B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02250"/>
            <a:ext cx="4020346" cy="26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6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022329" y="523040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/>
              <a:t>3</a:t>
            </a:r>
            <a:r>
              <a:rPr lang="en" sz="3200" dirty="0"/>
              <a:t>. Giao diện</a:t>
            </a:r>
            <a:endParaRPr sz="3200" dirty="0"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126;p14">
            <a:extLst>
              <a:ext uri="{FF2B5EF4-FFF2-40B4-BE49-F238E27FC236}">
                <a16:creationId xmlns:a16="http://schemas.microsoft.com/office/drawing/2014/main" id="{9ADD28C0-0E89-4084-A507-40D091C2289B}"/>
              </a:ext>
            </a:extLst>
          </p:cNvPr>
          <p:cNvSpPr txBox="1"/>
          <p:nvPr/>
        </p:nvSpPr>
        <p:spPr>
          <a:xfrm>
            <a:off x="298150" y="1551740"/>
            <a:ext cx="3016550" cy="34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6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Cửa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sổ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ứng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dụng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sẽ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gồm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3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phần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 </a:t>
            </a:r>
            <a:r>
              <a:rPr lang="en-US" sz="1800" b="1" dirty="0" err="1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chính</a:t>
            </a:r>
            <a:r>
              <a:rPr lang="en-US" sz="1800" b="1" dirty="0">
                <a:solidFill>
                  <a:srgbClr val="114454"/>
                </a:solidFill>
                <a:latin typeface="Roboto Slab" panose="020B0604020202020204" charset="0"/>
                <a:ea typeface="Roboto Slab" panose="020B0604020202020204" charset="0"/>
                <a:cs typeface="Calibri" panose="020F0502020204030204" pitchFamily="34" charset="0"/>
                <a:sym typeface="Nixie One"/>
              </a:rPr>
              <a:t>:</a:t>
            </a: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Vùng</a:t>
            </a:r>
            <a:r>
              <a:rPr lang="en-US" sz="1800" dirty="0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 </a:t>
            </a:r>
            <a:r>
              <a:rPr lang="en-US" sz="1800" dirty="0" err="1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ảnh</a:t>
            </a:r>
            <a:r>
              <a:rPr lang="en-US" sz="1800" dirty="0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 </a:t>
            </a:r>
            <a:r>
              <a:rPr lang="en-US" sz="1800" dirty="0" err="1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đầu</a:t>
            </a:r>
            <a:r>
              <a:rPr lang="en-US" sz="1800" dirty="0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 </a:t>
            </a:r>
            <a:r>
              <a:rPr lang="en-US" sz="1800" dirty="0" err="1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vào</a:t>
            </a:r>
            <a:endParaRPr lang="en-US" sz="1800" dirty="0">
              <a:solidFill>
                <a:srgbClr val="114454"/>
              </a:solidFill>
              <a:latin typeface="Times New Roman" panose="02020603050405020304" pitchFamily="18" charset="0"/>
              <a:ea typeface="Roboto Slab" panose="020B0604020202020204" charset="0"/>
              <a:cs typeface="Times New Roman" panose="02020603050405020304" pitchFamily="18" charset="0"/>
              <a:sym typeface="Nixie One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Vùng</a:t>
            </a:r>
            <a:r>
              <a:rPr lang="en-US" sz="1800" dirty="0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 </a:t>
            </a:r>
            <a:r>
              <a:rPr lang="en-US" sz="1800" dirty="0" err="1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văn</a:t>
            </a:r>
            <a:r>
              <a:rPr lang="en-US" sz="1800" dirty="0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 </a:t>
            </a:r>
            <a:r>
              <a:rPr lang="en-US" sz="1800" dirty="0" err="1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bản</a:t>
            </a:r>
            <a:endParaRPr lang="en-US" sz="1800" dirty="0">
              <a:solidFill>
                <a:srgbClr val="114454"/>
              </a:solidFill>
              <a:latin typeface="Times New Roman" panose="02020603050405020304" pitchFamily="18" charset="0"/>
              <a:ea typeface="Roboto Slab" panose="020B0604020202020204" charset="0"/>
              <a:cs typeface="Times New Roman" panose="02020603050405020304" pitchFamily="18" charset="0"/>
              <a:sym typeface="Nixie One"/>
            </a:endParaRPr>
          </a:p>
          <a:p>
            <a:pPr marL="285750" lvl="0" indent="-285750" algn="just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Thanh </a:t>
            </a:r>
            <a:r>
              <a:rPr lang="en-US" sz="1800" dirty="0" err="1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công</a:t>
            </a:r>
            <a:r>
              <a:rPr lang="en-US" sz="1800" dirty="0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 </a:t>
            </a:r>
            <a:r>
              <a:rPr lang="en-US" sz="1800" dirty="0" err="1">
                <a:solidFill>
                  <a:srgbClr val="114454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  <a:sym typeface="Nixie One"/>
              </a:rPr>
              <a:t>cụ</a:t>
            </a:r>
            <a:endParaRPr lang="en-US" sz="1800" dirty="0">
              <a:solidFill>
                <a:srgbClr val="114454"/>
              </a:solidFill>
              <a:latin typeface="Times New Roman" panose="02020603050405020304" pitchFamily="18" charset="0"/>
              <a:ea typeface="Roboto Slab" panose="020B0604020202020204" charset="0"/>
              <a:cs typeface="Times New Roman" panose="02020603050405020304" pitchFamily="18" charset="0"/>
              <a:sym typeface="Nixie On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F13F9-2525-4480-9B09-766FD91D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99" y="285748"/>
            <a:ext cx="4653689" cy="4533652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0D6B549-2D54-46EA-AB19-6B6F008A1325}"/>
              </a:ext>
            </a:extLst>
          </p:cNvPr>
          <p:cNvSpPr/>
          <p:nvPr/>
        </p:nvSpPr>
        <p:spPr>
          <a:xfrm>
            <a:off x="7722393" y="389162"/>
            <a:ext cx="1284638" cy="743981"/>
          </a:xfrm>
          <a:prstGeom prst="wedgeEllipseCallout">
            <a:avLst>
              <a:gd name="adj1" fmla="val -71310"/>
              <a:gd name="adj2" fmla="val 56966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7F62683-DE85-4620-99F8-86BEA251BF8A}"/>
              </a:ext>
            </a:extLst>
          </p:cNvPr>
          <p:cNvSpPr/>
          <p:nvPr/>
        </p:nvSpPr>
        <p:spPr>
          <a:xfrm>
            <a:off x="7781925" y="3591943"/>
            <a:ext cx="1284638" cy="743981"/>
          </a:xfrm>
          <a:prstGeom prst="wedgeEllipseCallout">
            <a:avLst>
              <a:gd name="adj1" fmla="val -71310"/>
              <a:gd name="adj2" fmla="val 56966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2CB0FF37-A7EF-4FBD-9434-D4DB6D71FC6E}"/>
              </a:ext>
            </a:extLst>
          </p:cNvPr>
          <p:cNvSpPr/>
          <p:nvPr/>
        </p:nvSpPr>
        <p:spPr>
          <a:xfrm>
            <a:off x="7781925" y="2232290"/>
            <a:ext cx="1284638" cy="743981"/>
          </a:xfrm>
          <a:prstGeom prst="wedgeEllipseCallout">
            <a:avLst>
              <a:gd name="adj1" fmla="val -150831"/>
              <a:gd name="adj2" fmla="val 64648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3"/>
          <p:cNvGrpSpPr/>
          <p:nvPr/>
        </p:nvGrpSpPr>
        <p:grpSpPr>
          <a:xfrm>
            <a:off x="581817" y="1708441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F2B0EFC-76E7-480E-88FA-0DC3D0864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</a:t>
            </a:r>
            <a:endParaRPr lang="vi-VN" dirty="0"/>
          </a:p>
        </p:txBody>
      </p:sp>
    </p:spTree>
  </p:cSld>
  <p:clrMapOvr>
    <a:masterClrMapping/>
  </p:clrMapOvr>
  <p:transition advTm="140415">
    <p:fade thruBlk="1"/>
  </p:transition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313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Nixie One</vt:lpstr>
      <vt:lpstr>Roboto Slab</vt:lpstr>
      <vt:lpstr>Warwick template</vt:lpstr>
      <vt:lpstr>Ứng dụng  nhận dạng văn bản</vt:lpstr>
      <vt:lpstr>NỘI DUNG</vt:lpstr>
      <vt:lpstr>1. Giới thiệu</vt:lpstr>
      <vt:lpstr>1. Giới thiệu</vt:lpstr>
      <vt:lpstr>2. Tính năng</vt:lpstr>
      <vt:lpstr>2. Tính năng</vt:lpstr>
      <vt:lpstr>2. Tính năng</vt:lpstr>
      <vt:lpstr>3. Giao diện</vt:lpstr>
      <vt:lpstr>VIDEO</vt:lpstr>
      <vt:lpstr>Hướng phát triển</vt:lpstr>
      <vt:lpstr>4.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 nhận dạng văn bản</dc:title>
  <dc:creator>Hortensia Konuko</dc:creator>
  <cp:lastModifiedBy>Thành Nguyễn Hải</cp:lastModifiedBy>
  <cp:revision>25</cp:revision>
  <dcterms:modified xsi:type="dcterms:W3CDTF">2023-05-28T14:14:43Z</dcterms:modified>
</cp:coreProperties>
</file>